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57" r:id="rId3"/>
    <p:sldId id="274" r:id="rId4"/>
    <p:sldId id="258" r:id="rId5"/>
    <p:sldId id="267" r:id="rId6"/>
    <p:sldId id="268" r:id="rId7"/>
    <p:sldId id="272" r:id="rId8"/>
    <p:sldId id="273" r:id="rId9"/>
    <p:sldId id="259" r:id="rId10"/>
    <p:sldId id="275" r:id="rId11"/>
    <p:sldId id="263" r:id="rId12"/>
    <p:sldId id="260" r:id="rId13"/>
    <p:sldId id="269" r:id="rId14"/>
    <p:sldId id="276" r:id="rId15"/>
    <p:sldId id="261" r:id="rId16"/>
    <p:sldId id="262" r:id="rId17"/>
    <p:sldId id="277" r:id="rId18"/>
    <p:sldId id="264" r:id="rId19"/>
    <p:sldId id="265" r:id="rId20"/>
    <p:sldId id="278" r:id="rId21"/>
    <p:sldId id="279" r:id="rId22"/>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B6A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6" d="100"/>
          <a:sy n="16" d="100"/>
        </p:scale>
        <p:origin x="42" y="1098"/>
      </p:cViewPr>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2C556B14-D4F3-489A-B88E-9306C91C89CD}"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52D15C72-539B-4790-A0A5-6A401EADEFC2}" type="slidenum">
              <a:rPr lang="zh-CN" altLang="en-US" smtClean="0"/>
              <a:t>‹#›</a:t>
            </a:fld>
            <a:endParaRPr lang="zh-CN" altLang="en-US"/>
          </a:p>
        </p:txBody>
      </p:sp>
    </p:spTree>
    <p:extLst>
      <p:ext uri="{BB962C8B-B14F-4D97-AF65-F5344CB8AC3E}">
        <p14:creationId xmlns:p14="http://schemas.microsoft.com/office/powerpoint/2010/main" val="3340830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18192E-5FA0-4F64-8608-8156D1B76C0E}" type="slidenum">
              <a:rPr lang="zh-CN" altLang="en-US" smtClean="0"/>
              <a:t>13</a:t>
            </a:fld>
            <a:endParaRPr lang="zh-CN" altLang="en-US"/>
          </a:p>
        </p:txBody>
      </p:sp>
    </p:spTree>
    <p:extLst>
      <p:ext uri="{BB962C8B-B14F-4D97-AF65-F5344CB8AC3E}">
        <p14:creationId xmlns:p14="http://schemas.microsoft.com/office/powerpoint/2010/main" val="2596098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18192E-5FA0-4F64-8608-8156D1B76C0E}" type="slidenum">
              <a:rPr lang="zh-CN" altLang="en-US" smtClean="0"/>
              <a:t>15</a:t>
            </a:fld>
            <a:endParaRPr lang="zh-CN" altLang="en-US"/>
          </a:p>
        </p:txBody>
      </p:sp>
    </p:spTree>
    <p:extLst>
      <p:ext uri="{BB962C8B-B14F-4D97-AF65-F5344CB8AC3E}">
        <p14:creationId xmlns:p14="http://schemas.microsoft.com/office/powerpoint/2010/main" val="2206059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08AC077-2EB3-4FA6-878F-88D340DE0304}"/>
              </a:ext>
            </a:extLst>
          </p:cNvPr>
          <p:cNvSpPr/>
          <p:nvPr userDrawn="1"/>
        </p:nvSpPr>
        <p:spPr>
          <a:xfrm>
            <a:off x="391884" y="304801"/>
            <a:ext cx="11422743" cy="6125029"/>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58049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2019/4/16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a:extLst>
              <a:ext uri="{FF2B5EF4-FFF2-40B4-BE49-F238E27FC236}">
                <a16:creationId xmlns:a16="http://schemas.microsoft.com/office/drawing/2014/main" id="{1EE901BC-9120-4E3B-91A1-0B3D81C9C0D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5400000">
            <a:off x="2667000" y="-2667001"/>
            <a:ext cx="6858001" cy="12192000"/>
          </a:xfrm>
          <a:prstGeom prst="rect">
            <a:avLst/>
          </a:prstGeom>
        </p:spPr>
      </p:pic>
      <p:sp>
        <p:nvSpPr>
          <p:cNvPr id="8" name="矩形 7">
            <a:extLst>
              <a:ext uri="{FF2B5EF4-FFF2-40B4-BE49-F238E27FC236}">
                <a16:creationId xmlns:a16="http://schemas.microsoft.com/office/drawing/2014/main" id="{C56CBF96-4E7C-46EB-BF4C-8596D6606DA4}"/>
              </a:ext>
            </a:extLst>
          </p:cNvPr>
          <p:cNvSpPr/>
          <p:nvPr userDrawn="1"/>
        </p:nvSpPr>
        <p:spPr>
          <a:xfrm>
            <a:off x="391884" y="304801"/>
            <a:ext cx="11422743" cy="6125029"/>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 Id="rId5" Type="http://schemas.microsoft.com/office/2007/relationships/hdphoto" Target="../media/hdphoto1.wdp"/><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1.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115794" y="1013018"/>
            <a:ext cx="3935095" cy="3935095"/>
          </a:xfrm>
          <a:prstGeom prst="ellipse">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7653" r="54791" b="3114"/>
          <a:stretch>
            <a:fillRect/>
          </a:stretch>
        </p:blipFill>
        <p:spPr>
          <a:xfrm>
            <a:off x="4873982" y="2248624"/>
            <a:ext cx="2734945" cy="3966845"/>
          </a:xfrm>
          <a:prstGeom prst="rect">
            <a:avLst/>
          </a:prstGeom>
        </p:spPr>
      </p:pic>
      <p:grpSp>
        <p:nvGrpSpPr>
          <p:cNvPr id="2" name="组合 1">
            <a:extLst>
              <a:ext uri="{FF2B5EF4-FFF2-40B4-BE49-F238E27FC236}">
                <a16:creationId xmlns:a16="http://schemas.microsoft.com/office/drawing/2014/main" id="{7FF50952-594B-459A-AD82-1103E62AC5D4}"/>
              </a:ext>
            </a:extLst>
          </p:cNvPr>
          <p:cNvGrpSpPr/>
          <p:nvPr/>
        </p:nvGrpSpPr>
        <p:grpSpPr>
          <a:xfrm>
            <a:off x="4485125" y="1399612"/>
            <a:ext cx="3512657" cy="1391161"/>
            <a:chOff x="4485125" y="1399612"/>
            <a:chExt cx="3512657" cy="1391161"/>
          </a:xfrm>
        </p:grpSpPr>
        <p:sp>
          <p:nvSpPr>
            <p:cNvPr id="6" name="文本框 5">
              <a:extLst>
                <a:ext uri="{FF2B5EF4-FFF2-40B4-BE49-F238E27FC236}">
                  <a16:creationId xmlns:a16="http://schemas.microsoft.com/office/drawing/2014/main" id="{F3308FA0-10C6-4BBA-80EF-C2A14C615C43}"/>
                </a:ext>
              </a:extLst>
            </p:cNvPr>
            <p:cNvSpPr txBox="1"/>
            <p:nvPr/>
          </p:nvSpPr>
          <p:spPr>
            <a:xfrm>
              <a:off x="4485125" y="1959776"/>
              <a:ext cx="3512657" cy="830997"/>
            </a:xfrm>
            <a:prstGeom prst="rect">
              <a:avLst/>
            </a:prstGeom>
            <a:noFill/>
          </p:spPr>
          <p:txBody>
            <a:bodyPr wrap="square" rtlCol="0">
              <a:spAutoFit/>
            </a:bodyPr>
            <a:lstStyle/>
            <a:p>
              <a:r>
                <a:rPr lang="zh-CN" altLang="en-US" sz="4800" b="1" dirty="0">
                  <a:latin typeface="汉仪小麦体简" panose="00020600040101010101" pitchFamily="18" charset="-122"/>
                  <a:ea typeface="汉仪小麦体简" panose="00020600040101010101" pitchFamily="18" charset="-122"/>
                </a:rPr>
                <a:t>花儿の夏天</a:t>
              </a:r>
            </a:p>
          </p:txBody>
        </p:sp>
        <p:pic>
          <p:nvPicPr>
            <p:cNvPr id="8" name="图片 7">
              <a:extLst>
                <a:ext uri="{FF2B5EF4-FFF2-40B4-BE49-F238E27FC236}">
                  <a16:creationId xmlns:a16="http://schemas.microsoft.com/office/drawing/2014/main" id="{92C29975-00F0-4F1E-B2F5-91B6EC88C7C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7491" t="69322" r="38116" b="20024"/>
            <a:stretch/>
          </p:blipFill>
          <p:spPr>
            <a:xfrm>
              <a:off x="5510016" y="1399612"/>
              <a:ext cx="1146650" cy="751267"/>
            </a:xfrm>
            <a:prstGeom prst="rect">
              <a:avLst/>
            </a:prstGeom>
          </p:spPr>
        </p:pic>
        <p:sp>
          <p:nvSpPr>
            <p:cNvPr id="9" name="矩形 8">
              <a:extLst>
                <a:ext uri="{FF2B5EF4-FFF2-40B4-BE49-F238E27FC236}">
                  <a16:creationId xmlns:a16="http://schemas.microsoft.com/office/drawing/2014/main" id="{292243F0-56E3-4081-9891-5C4A5E103536}"/>
                </a:ext>
              </a:extLst>
            </p:cNvPr>
            <p:cNvSpPr/>
            <p:nvPr/>
          </p:nvSpPr>
          <p:spPr>
            <a:xfrm>
              <a:off x="5715291" y="1471689"/>
              <a:ext cx="736099" cy="369332"/>
            </a:xfrm>
            <a:prstGeom prst="rect">
              <a:avLst/>
            </a:prstGeom>
          </p:spPr>
          <p:txBody>
            <a:bodyPr wrap="none">
              <a:spAutoFit/>
            </a:bodyPr>
            <a:lstStyle/>
            <a:p>
              <a:pPr algn="ctr"/>
              <a:r>
                <a:rPr lang="en-US" altLang="zh-CN" b="1" dirty="0">
                  <a:solidFill>
                    <a:schemeClr val="bg1"/>
                  </a:solidFill>
                  <a:latin typeface="汉仪小麦体简" panose="00020600040101010101" pitchFamily="18" charset="-122"/>
                  <a:ea typeface="汉仪小麦体简" panose="00020600040101010101" pitchFamily="18" charset="-122"/>
                </a:rPr>
                <a:t>2018</a:t>
              </a:r>
            </a:p>
          </p:txBody>
        </p:sp>
      </p:grpSp>
      <p:pic>
        <p:nvPicPr>
          <p:cNvPr id="3" name="清明雨上">
            <a:hlinkClick r:id="" action="ppaction://media"/>
            <a:extLst>
              <a:ext uri="{FF2B5EF4-FFF2-40B4-BE49-F238E27FC236}">
                <a16:creationId xmlns:a16="http://schemas.microsoft.com/office/drawing/2014/main" id="{40DBE3E9-88FE-47E5-9022-314AE2CF8EB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47066" y="-2067232"/>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2000"/>
                            </p:stCondLst>
                            <p:childTnLst>
                              <p:par>
                                <p:cTn id="19" presetID="1" presetClass="mediacall" presetSubtype="0" fill="hold" nodeType="afterEffect">
                                  <p:stCondLst>
                                    <p:cond delay="0"/>
                                  </p:stCondLst>
                                  <p:childTnLst>
                                    <p:cmd type="call" cmd="playFrom(0.0)">
                                      <p:cBhvr>
                                        <p:cTn id="2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remove" display="0">
                  <p:stCondLst>
                    <p:cond delay="indefinite"/>
                  </p:stCondLst>
                  <p:endCondLst>
                    <p:cond evt="onStopAudio" delay="0">
                      <p:tgtEl>
                        <p:sldTgt/>
                      </p:tgtEl>
                    </p:cond>
                  </p:endCondLst>
                </p:cTn>
                <p:tgtEl>
                  <p:spTgt spid="3"/>
                </p:tgtEl>
              </p:cMediaNode>
            </p:audio>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115794" y="1013018"/>
            <a:ext cx="3935095" cy="3935095"/>
          </a:xfrm>
          <a:prstGeom prst="ellipse">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7653" r="54791" b="3114"/>
          <a:stretch>
            <a:fillRect/>
          </a:stretch>
        </p:blipFill>
        <p:spPr>
          <a:xfrm>
            <a:off x="4873982" y="2248624"/>
            <a:ext cx="2734945" cy="3966845"/>
          </a:xfrm>
          <a:prstGeom prst="rect">
            <a:avLst/>
          </a:prstGeom>
        </p:spPr>
      </p:pic>
      <p:grpSp>
        <p:nvGrpSpPr>
          <p:cNvPr id="2" name="组合 1">
            <a:extLst>
              <a:ext uri="{FF2B5EF4-FFF2-40B4-BE49-F238E27FC236}">
                <a16:creationId xmlns:a16="http://schemas.microsoft.com/office/drawing/2014/main" id="{7FF50952-594B-459A-AD82-1103E62AC5D4}"/>
              </a:ext>
            </a:extLst>
          </p:cNvPr>
          <p:cNvGrpSpPr/>
          <p:nvPr/>
        </p:nvGrpSpPr>
        <p:grpSpPr>
          <a:xfrm>
            <a:off x="4134136" y="1352933"/>
            <a:ext cx="3916753" cy="1554214"/>
            <a:chOff x="4134136" y="1352933"/>
            <a:chExt cx="3916753" cy="1554214"/>
          </a:xfrm>
        </p:grpSpPr>
        <p:sp>
          <p:nvSpPr>
            <p:cNvPr id="6" name="文本框 5">
              <a:extLst>
                <a:ext uri="{FF2B5EF4-FFF2-40B4-BE49-F238E27FC236}">
                  <a16:creationId xmlns:a16="http://schemas.microsoft.com/office/drawing/2014/main" id="{F3308FA0-10C6-4BBA-80EF-C2A14C615C43}"/>
                </a:ext>
              </a:extLst>
            </p:cNvPr>
            <p:cNvSpPr txBox="1"/>
            <p:nvPr/>
          </p:nvSpPr>
          <p:spPr>
            <a:xfrm>
              <a:off x="4134136" y="2076150"/>
              <a:ext cx="3916753" cy="830997"/>
            </a:xfrm>
            <a:prstGeom prst="rect">
              <a:avLst/>
            </a:prstGeom>
            <a:noFill/>
          </p:spPr>
          <p:txBody>
            <a:bodyPr wrap="square" rtlCol="0">
              <a:spAutoFit/>
            </a:bodyPr>
            <a:lstStyle/>
            <a:p>
              <a:r>
                <a:rPr lang="zh-CN" altLang="en-US" sz="4800" b="1" dirty="0">
                  <a:latin typeface="汉仪小麦体简" panose="00020600040101010101" pitchFamily="18" charset="-122"/>
                  <a:ea typeface="汉仪小麦体简" panose="00020600040101010101" pitchFamily="18" charset="-122"/>
                </a:rPr>
                <a:t>点击添加标题</a:t>
              </a:r>
            </a:p>
          </p:txBody>
        </p:sp>
        <p:pic>
          <p:nvPicPr>
            <p:cNvPr id="8" name="图片 7">
              <a:extLst>
                <a:ext uri="{FF2B5EF4-FFF2-40B4-BE49-F238E27FC236}">
                  <a16:creationId xmlns:a16="http://schemas.microsoft.com/office/drawing/2014/main" id="{92C29975-00F0-4F1E-B2F5-91B6EC88C7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491" t="69322" r="38116" b="20024"/>
            <a:stretch/>
          </p:blipFill>
          <p:spPr>
            <a:xfrm>
              <a:off x="5510016" y="1352933"/>
              <a:ext cx="1146650" cy="751267"/>
            </a:xfrm>
            <a:prstGeom prst="rect">
              <a:avLst/>
            </a:prstGeom>
          </p:spPr>
        </p:pic>
        <p:sp>
          <p:nvSpPr>
            <p:cNvPr id="9" name="矩形 8">
              <a:extLst>
                <a:ext uri="{FF2B5EF4-FFF2-40B4-BE49-F238E27FC236}">
                  <a16:creationId xmlns:a16="http://schemas.microsoft.com/office/drawing/2014/main" id="{292243F0-56E3-4081-9891-5C4A5E103536}"/>
                </a:ext>
              </a:extLst>
            </p:cNvPr>
            <p:cNvSpPr/>
            <p:nvPr/>
          </p:nvSpPr>
          <p:spPr>
            <a:xfrm>
              <a:off x="5744146" y="1375001"/>
              <a:ext cx="678391" cy="584775"/>
            </a:xfrm>
            <a:prstGeom prst="rect">
              <a:avLst/>
            </a:prstGeom>
          </p:spPr>
          <p:txBody>
            <a:bodyPr wrap="none">
              <a:spAutoFit/>
            </a:bodyPr>
            <a:lstStyle/>
            <a:p>
              <a:pPr algn="ctr"/>
              <a:r>
                <a:rPr lang="en-US" altLang="zh-CN" sz="3200" b="1" dirty="0">
                  <a:solidFill>
                    <a:schemeClr val="bg1"/>
                  </a:solidFill>
                  <a:latin typeface="汉仪小麦体简" panose="00020600040101010101" pitchFamily="18" charset="-122"/>
                  <a:ea typeface="汉仪小麦体简" panose="00020600040101010101" pitchFamily="18" charset="-122"/>
                </a:rPr>
                <a:t>02</a:t>
              </a:r>
            </a:p>
          </p:txBody>
        </p:sp>
      </p:grpSp>
    </p:spTree>
    <p:extLst>
      <p:ext uri="{BB962C8B-B14F-4D97-AF65-F5344CB8AC3E}">
        <p14:creationId xmlns:p14="http://schemas.microsoft.com/office/powerpoint/2010/main" val="372452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CAC602D-63C5-4939-B42E-2BAD54247220}"/>
              </a:ext>
            </a:extLst>
          </p:cNvPr>
          <p:cNvSpPr/>
          <p:nvPr/>
        </p:nvSpPr>
        <p:spPr>
          <a:xfrm>
            <a:off x="1256904" y="2512503"/>
            <a:ext cx="4380629" cy="129098"/>
          </a:xfrm>
          <a:prstGeom prst="rect">
            <a:avLst/>
          </a:prstGeom>
          <a:solidFill>
            <a:srgbClr val="84B6AE"/>
          </a:solidFill>
          <a:ln>
            <a:solidFill>
              <a:srgbClr val="84B6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74C4AEDE-F022-4D56-ABB3-6436B7ABD128}"/>
              </a:ext>
            </a:extLst>
          </p:cNvPr>
          <p:cNvSpPr/>
          <p:nvPr/>
        </p:nvSpPr>
        <p:spPr>
          <a:xfrm>
            <a:off x="2271204" y="2189827"/>
            <a:ext cx="2352027" cy="582660"/>
          </a:xfrm>
          <a:prstGeom prst="rect">
            <a:avLst/>
          </a:prstGeom>
        </p:spPr>
        <p:txBody>
          <a:bodyPr vert="horz"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nvGrpSpPr>
          <p:cNvPr id="4" name="组合 3">
            <a:extLst>
              <a:ext uri="{FF2B5EF4-FFF2-40B4-BE49-F238E27FC236}">
                <a16:creationId xmlns:a16="http://schemas.microsoft.com/office/drawing/2014/main" id="{6470910F-3774-45F3-8208-A1D3C9354705}"/>
              </a:ext>
            </a:extLst>
          </p:cNvPr>
          <p:cNvGrpSpPr/>
          <p:nvPr/>
        </p:nvGrpSpPr>
        <p:grpSpPr>
          <a:xfrm>
            <a:off x="1318310" y="3186302"/>
            <a:ext cx="4357314" cy="1468672"/>
            <a:chOff x="6591646" y="1527762"/>
            <a:chExt cx="4357314" cy="1468672"/>
          </a:xfrm>
        </p:grpSpPr>
        <p:sp>
          <p:nvSpPr>
            <p:cNvPr id="5" name="矩形 39">
              <a:extLst>
                <a:ext uri="{FF2B5EF4-FFF2-40B4-BE49-F238E27FC236}">
                  <a16:creationId xmlns:a16="http://schemas.microsoft.com/office/drawing/2014/main" id="{9F25A25C-FA5E-4AE7-BB51-0052204C9392}"/>
                </a:ext>
              </a:extLst>
            </p:cNvPr>
            <p:cNvSpPr>
              <a:spLocks noChangeArrowheads="1"/>
            </p:cNvSpPr>
            <p:nvPr/>
          </p:nvSpPr>
          <p:spPr bwMode="auto">
            <a:xfrm>
              <a:off x="6614996" y="2165437"/>
              <a:ext cx="43339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a:t>
              </a:r>
            </a:p>
          </p:txBody>
        </p:sp>
        <p:sp>
          <p:nvSpPr>
            <p:cNvPr id="6" name="矩形 39">
              <a:extLst>
                <a:ext uri="{FF2B5EF4-FFF2-40B4-BE49-F238E27FC236}">
                  <a16:creationId xmlns:a16="http://schemas.microsoft.com/office/drawing/2014/main" id="{FF88CA0A-8A6C-42CE-A97C-8923F4DF1BFA}"/>
                </a:ext>
              </a:extLst>
            </p:cNvPr>
            <p:cNvSpPr>
              <a:spLocks noChangeArrowheads="1"/>
            </p:cNvSpPr>
            <p:nvPr/>
          </p:nvSpPr>
          <p:spPr bwMode="auto">
            <a:xfrm>
              <a:off x="6591646" y="1527762"/>
              <a:ext cx="2983192"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点击添加标题</a:t>
              </a:r>
            </a:p>
          </p:txBody>
        </p:sp>
      </p:grpSp>
      <p:pic>
        <p:nvPicPr>
          <p:cNvPr id="8" name="图片 7">
            <a:extLst>
              <a:ext uri="{FF2B5EF4-FFF2-40B4-BE49-F238E27FC236}">
                <a16:creationId xmlns:a16="http://schemas.microsoft.com/office/drawing/2014/main" id="{D9678C75-67D3-4240-B8E5-4CA555EC2D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55344" y="2335347"/>
            <a:ext cx="5292905" cy="2977259"/>
          </a:xfrm>
          <a:prstGeom prst="rect">
            <a:avLst/>
          </a:prstGeom>
          <a:effectLst>
            <a:outerShdw blurRad="50800" dist="38100" dir="2700000" algn="tl" rotWithShape="0">
              <a:prstClr val="black">
                <a:alpha val="40000"/>
              </a:prstClr>
            </a:outerShdw>
          </a:effectLst>
        </p:spPr>
      </p:pic>
      <p:grpSp>
        <p:nvGrpSpPr>
          <p:cNvPr id="10" name="组合 9">
            <a:extLst>
              <a:ext uri="{FF2B5EF4-FFF2-40B4-BE49-F238E27FC236}">
                <a16:creationId xmlns:a16="http://schemas.microsoft.com/office/drawing/2014/main" id="{BF8C118B-0FF2-4B1A-A2B6-76C7242E9419}"/>
              </a:ext>
            </a:extLst>
          </p:cNvPr>
          <p:cNvGrpSpPr/>
          <p:nvPr/>
        </p:nvGrpSpPr>
        <p:grpSpPr>
          <a:xfrm>
            <a:off x="552155" y="623376"/>
            <a:ext cx="3075167" cy="600671"/>
            <a:chOff x="552155" y="623376"/>
            <a:chExt cx="3075167" cy="600671"/>
          </a:xfrm>
        </p:grpSpPr>
        <p:pic>
          <p:nvPicPr>
            <p:cNvPr id="11" name="图片 10">
              <a:extLst>
                <a:ext uri="{FF2B5EF4-FFF2-40B4-BE49-F238E27FC236}">
                  <a16:creationId xmlns:a16="http://schemas.microsoft.com/office/drawing/2014/main" id="{D1D92B4D-ED86-4AC0-89F0-ACB88F9D4C8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12" name="图片 11">
              <a:extLst>
                <a:ext uri="{FF2B5EF4-FFF2-40B4-BE49-F238E27FC236}">
                  <a16:creationId xmlns:a16="http://schemas.microsoft.com/office/drawing/2014/main" id="{10FE9496-0036-4A63-BD25-DC7147E246F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13" name="TextBox 1">
              <a:extLst>
                <a:ext uri="{FF2B5EF4-FFF2-40B4-BE49-F238E27FC236}">
                  <a16:creationId xmlns:a16="http://schemas.microsoft.com/office/drawing/2014/main" id="{632F1AEC-49F6-4153-BBCA-61D16DF9C8EC}"/>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31297630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6">
            <a:extLst>
              <a:ext uri="{FF2B5EF4-FFF2-40B4-BE49-F238E27FC236}">
                <a16:creationId xmlns:a16="http://schemas.microsoft.com/office/drawing/2014/main" id="{AB628E4B-2F0B-4FC4-B825-E593929BE15F}"/>
              </a:ext>
            </a:extLst>
          </p:cNvPr>
          <p:cNvSpPr/>
          <p:nvPr/>
        </p:nvSpPr>
        <p:spPr>
          <a:xfrm>
            <a:off x="4277415" y="2048724"/>
            <a:ext cx="1482899" cy="1482899"/>
          </a:xfrm>
          <a:prstGeom prst="roundRect">
            <a:avLst>
              <a:gd name="adj" fmla="val 6631"/>
            </a:avLst>
          </a:pr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bg1"/>
                </a:solidFill>
                <a:latin typeface="隶书" panose="02010509060101010101" pitchFamily="49" charset="-122"/>
                <a:ea typeface="隶书" panose="02010509060101010101" pitchFamily="49" charset="-122"/>
                <a:cs typeface="Open Sans" panose="020B0606030504020204" pitchFamily="34" charset="0"/>
              </a:rPr>
              <a:t>S</a:t>
            </a:r>
          </a:p>
        </p:txBody>
      </p:sp>
      <p:sp>
        <p:nvSpPr>
          <p:cNvPr id="3" name="Rounded Rectangle 12">
            <a:extLst>
              <a:ext uri="{FF2B5EF4-FFF2-40B4-BE49-F238E27FC236}">
                <a16:creationId xmlns:a16="http://schemas.microsoft.com/office/drawing/2014/main" id="{5F3F386B-10A0-4F30-9BF5-8D33567BCC6C}"/>
              </a:ext>
            </a:extLst>
          </p:cNvPr>
          <p:cNvSpPr/>
          <p:nvPr/>
        </p:nvSpPr>
        <p:spPr>
          <a:xfrm>
            <a:off x="6433274" y="2048724"/>
            <a:ext cx="1482899" cy="1482899"/>
          </a:xfrm>
          <a:prstGeom prst="roundRect">
            <a:avLst>
              <a:gd name="adj" fmla="val 66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rgbClr val="84B6AE"/>
                </a:solidFill>
                <a:latin typeface="隶书" panose="02010509060101010101" pitchFamily="49" charset="-122"/>
                <a:ea typeface="隶书" panose="02010509060101010101" pitchFamily="49" charset="-122"/>
                <a:cs typeface="Open Sans" panose="020B0606030504020204" pitchFamily="34" charset="0"/>
              </a:rPr>
              <a:t>W</a:t>
            </a:r>
          </a:p>
        </p:txBody>
      </p:sp>
      <p:sp>
        <p:nvSpPr>
          <p:cNvPr id="4" name="Rounded Rectangle 14">
            <a:extLst>
              <a:ext uri="{FF2B5EF4-FFF2-40B4-BE49-F238E27FC236}">
                <a16:creationId xmlns:a16="http://schemas.microsoft.com/office/drawing/2014/main" id="{D6B7E8AA-AD29-46E1-B3DE-991E2DFFF4A9}"/>
              </a:ext>
            </a:extLst>
          </p:cNvPr>
          <p:cNvSpPr/>
          <p:nvPr/>
        </p:nvSpPr>
        <p:spPr>
          <a:xfrm>
            <a:off x="4277415" y="4029128"/>
            <a:ext cx="1482899" cy="1482899"/>
          </a:xfrm>
          <a:prstGeom prst="roundRect">
            <a:avLst>
              <a:gd name="adj" fmla="val 66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rgbClr val="84B6AE"/>
                </a:solidFill>
                <a:latin typeface="隶书" panose="02010509060101010101" pitchFamily="49" charset="-122"/>
                <a:ea typeface="隶书" panose="02010509060101010101" pitchFamily="49" charset="-122"/>
                <a:cs typeface="Open Sans" panose="020B0606030504020204" pitchFamily="34" charset="0"/>
              </a:rPr>
              <a:t>O</a:t>
            </a:r>
          </a:p>
        </p:txBody>
      </p:sp>
      <p:sp>
        <p:nvSpPr>
          <p:cNvPr id="5" name="Rounded Rectangle 16">
            <a:extLst>
              <a:ext uri="{FF2B5EF4-FFF2-40B4-BE49-F238E27FC236}">
                <a16:creationId xmlns:a16="http://schemas.microsoft.com/office/drawing/2014/main" id="{A384A448-CE85-4B80-89CE-FD3407912CA8}"/>
              </a:ext>
            </a:extLst>
          </p:cNvPr>
          <p:cNvSpPr/>
          <p:nvPr/>
        </p:nvSpPr>
        <p:spPr>
          <a:xfrm>
            <a:off x="6433274" y="4029128"/>
            <a:ext cx="1482899" cy="1482899"/>
          </a:xfrm>
          <a:prstGeom prst="roundRect">
            <a:avLst>
              <a:gd name="adj" fmla="val 6631"/>
            </a:avLst>
          </a:pr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bg1"/>
                </a:solidFill>
                <a:latin typeface="隶书" panose="02010509060101010101" pitchFamily="49" charset="-122"/>
                <a:ea typeface="隶书" panose="02010509060101010101" pitchFamily="49" charset="-122"/>
                <a:cs typeface="Open Sans" panose="020B0606030504020204" pitchFamily="34" charset="0"/>
              </a:rPr>
              <a:t>T</a:t>
            </a:r>
          </a:p>
        </p:txBody>
      </p:sp>
      <p:grpSp>
        <p:nvGrpSpPr>
          <p:cNvPr id="6" name="组合 5">
            <a:extLst>
              <a:ext uri="{FF2B5EF4-FFF2-40B4-BE49-F238E27FC236}">
                <a16:creationId xmlns:a16="http://schemas.microsoft.com/office/drawing/2014/main" id="{B4839D2C-CE0A-41B2-9CC8-9CA9B6ADCDB4}"/>
              </a:ext>
            </a:extLst>
          </p:cNvPr>
          <p:cNvGrpSpPr/>
          <p:nvPr/>
        </p:nvGrpSpPr>
        <p:grpSpPr>
          <a:xfrm>
            <a:off x="1012176" y="4120629"/>
            <a:ext cx="2951740" cy="1338369"/>
            <a:chOff x="859776" y="1988889"/>
            <a:chExt cx="3178824" cy="1338369"/>
          </a:xfrm>
        </p:grpSpPr>
        <p:sp>
          <p:nvSpPr>
            <p:cNvPr id="7" name="TextBox 14">
              <a:extLst>
                <a:ext uri="{FF2B5EF4-FFF2-40B4-BE49-F238E27FC236}">
                  <a16:creationId xmlns:a16="http://schemas.microsoft.com/office/drawing/2014/main" id="{B52084DB-0F29-408C-A6DF-6B56648E3AF4}"/>
                </a:ext>
              </a:extLst>
            </p:cNvPr>
            <p:cNvSpPr txBox="1"/>
            <p:nvPr/>
          </p:nvSpPr>
          <p:spPr>
            <a:xfrm>
              <a:off x="859776" y="1988889"/>
              <a:ext cx="3178823" cy="461665"/>
            </a:xfrm>
            <a:prstGeom prst="rect">
              <a:avLst/>
            </a:prstGeom>
            <a:noFill/>
          </p:spPr>
          <p:txBody>
            <a:bodyPr wrap="square" rtlCol="0">
              <a:spAutoFit/>
            </a:bodyPr>
            <a:lstStyle/>
            <a:p>
              <a:r>
                <a:rPr lang="zh-CN" altLang="en-US" sz="2400" dirty="0">
                  <a:solidFill>
                    <a:srgbClr val="84B6AE"/>
                  </a:solidFill>
                  <a:latin typeface="隶书" panose="02010509060101010101" pitchFamily="49" charset="-122"/>
                  <a:ea typeface="隶书" panose="02010509060101010101" pitchFamily="49" charset="-122"/>
                  <a:cs typeface="Open Sans" panose="020B0606030504020204" pitchFamily="34" charset="0"/>
                </a:rPr>
                <a:t>点击添加标题</a:t>
              </a:r>
              <a:endParaRPr lang="en-US" sz="2400" dirty="0">
                <a:solidFill>
                  <a:srgbClr val="84B6AE"/>
                </a:solidFill>
                <a:latin typeface="隶书" panose="02010509060101010101" pitchFamily="49" charset="-122"/>
                <a:ea typeface="隶书" panose="02010509060101010101" pitchFamily="49" charset="-122"/>
                <a:cs typeface="Open Sans" panose="020B0606030504020204" pitchFamily="34" charset="0"/>
              </a:endParaRPr>
            </a:p>
          </p:txBody>
        </p:sp>
        <p:sp>
          <p:nvSpPr>
            <p:cNvPr id="8" name="矩形 7">
              <a:extLst>
                <a:ext uri="{FF2B5EF4-FFF2-40B4-BE49-F238E27FC236}">
                  <a16:creationId xmlns:a16="http://schemas.microsoft.com/office/drawing/2014/main" id="{AF152F19-EA76-4255-AA95-4E690B26E9B9}"/>
                </a:ext>
              </a:extLst>
            </p:cNvPr>
            <p:cNvSpPr/>
            <p:nvPr/>
          </p:nvSpPr>
          <p:spPr>
            <a:xfrm>
              <a:off x="859777" y="2427012"/>
              <a:ext cx="3178823" cy="900246"/>
            </a:xfrm>
            <a:prstGeom prst="rect">
              <a:avLst/>
            </a:prstGeom>
          </p:spPr>
          <p:txBody>
            <a:bodyPr wrap="square">
              <a:spAutoFit/>
            </a:bodyPr>
            <a:lstStyle/>
            <a:p>
              <a:pPr>
                <a:defRPr/>
              </a:pPr>
              <a:r>
                <a:rPr lang="zh-CN" altLang="en-US" sz="1050" dirty="0">
                  <a:solidFill>
                    <a:schemeClr val="accent4">
                      <a:lumMod val="10000"/>
                    </a:schemeClr>
                  </a:solidFill>
                  <a:latin typeface="隶书" panose="02010509060101010101" pitchFamily="49" charset="-122"/>
                  <a:ea typeface="隶书" panose="02010509060101010101" pitchFamily="49" charset="-122"/>
                  <a:sym typeface="Calibri" pitchFamily="34" charset="0"/>
                </a:rPr>
                <a:t>此处添加标题内容点击此处添加内容点击此处添加内容此处添加标题内容点击此处添加内容点击此处添加内容此处添加标题内容点击此处添加内容点击此处添加内容此处添加标题内容点击此处添加内容点击此处添加内容</a:t>
              </a:r>
            </a:p>
          </p:txBody>
        </p:sp>
      </p:grpSp>
      <p:grpSp>
        <p:nvGrpSpPr>
          <p:cNvPr id="9" name="组合 8">
            <a:extLst>
              <a:ext uri="{FF2B5EF4-FFF2-40B4-BE49-F238E27FC236}">
                <a16:creationId xmlns:a16="http://schemas.microsoft.com/office/drawing/2014/main" id="{BADF7CFD-41B3-46E7-958C-10746881168F}"/>
              </a:ext>
            </a:extLst>
          </p:cNvPr>
          <p:cNvGrpSpPr/>
          <p:nvPr/>
        </p:nvGrpSpPr>
        <p:grpSpPr>
          <a:xfrm>
            <a:off x="1012176" y="2140225"/>
            <a:ext cx="2951740" cy="1338369"/>
            <a:chOff x="859776" y="1988889"/>
            <a:chExt cx="3178824" cy="1338369"/>
          </a:xfrm>
        </p:grpSpPr>
        <p:sp>
          <p:nvSpPr>
            <p:cNvPr id="10" name="TextBox 14">
              <a:extLst>
                <a:ext uri="{FF2B5EF4-FFF2-40B4-BE49-F238E27FC236}">
                  <a16:creationId xmlns:a16="http://schemas.microsoft.com/office/drawing/2014/main" id="{2BB96A04-EE27-49AF-B960-0310B79F715A}"/>
                </a:ext>
              </a:extLst>
            </p:cNvPr>
            <p:cNvSpPr txBox="1"/>
            <p:nvPr/>
          </p:nvSpPr>
          <p:spPr>
            <a:xfrm>
              <a:off x="859776" y="1988889"/>
              <a:ext cx="3178823" cy="461665"/>
            </a:xfrm>
            <a:prstGeom prst="rect">
              <a:avLst/>
            </a:prstGeom>
            <a:noFill/>
          </p:spPr>
          <p:txBody>
            <a:bodyPr wrap="square" rtlCol="0">
              <a:spAutoFit/>
            </a:bodyPr>
            <a:lstStyle/>
            <a:p>
              <a:r>
                <a:rPr lang="zh-CN" altLang="en-US" sz="2400" dirty="0">
                  <a:solidFill>
                    <a:srgbClr val="84B6AE"/>
                  </a:solidFill>
                  <a:latin typeface="隶书" panose="02010509060101010101" pitchFamily="49" charset="-122"/>
                  <a:ea typeface="隶书" panose="02010509060101010101" pitchFamily="49" charset="-122"/>
                  <a:cs typeface="Open Sans" panose="020B0606030504020204" pitchFamily="34" charset="0"/>
                </a:rPr>
                <a:t>点击添加标题</a:t>
              </a:r>
              <a:endParaRPr lang="en-US" sz="2400" dirty="0">
                <a:solidFill>
                  <a:srgbClr val="84B6AE"/>
                </a:solidFill>
                <a:latin typeface="隶书" panose="02010509060101010101" pitchFamily="49" charset="-122"/>
                <a:ea typeface="隶书" panose="02010509060101010101" pitchFamily="49" charset="-122"/>
                <a:cs typeface="Open Sans" panose="020B0606030504020204" pitchFamily="34" charset="0"/>
              </a:endParaRPr>
            </a:p>
          </p:txBody>
        </p:sp>
        <p:sp>
          <p:nvSpPr>
            <p:cNvPr id="11" name="矩形 10">
              <a:extLst>
                <a:ext uri="{FF2B5EF4-FFF2-40B4-BE49-F238E27FC236}">
                  <a16:creationId xmlns:a16="http://schemas.microsoft.com/office/drawing/2014/main" id="{344114A5-E1B8-4DAA-A05C-5E1EFF8C8566}"/>
                </a:ext>
              </a:extLst>
            </p:cNvPr>
            <p:cNvSpPr/>
            <p:nvPr/>
          </p:nvSpPr>
          <p:spPr>
            <a:xfrm>
              <a:off x="859777" y="2427012"/>
              <a:ext cx="3178823" cy="900246"/>
            </a:xfrm>
            <a:prstGeom prst="rect">
              <a:avLst/>
            </a:prstGeom>
          </p:spPr>
          <p:txBody>
            <a:bodyPr wrap="square">
              <a:spAutoFit/>
            </a:bodyPr>
            <a:lstStyle/>
            <a:p>
              <a:pPr>
                <a:defRPr/>
              </a:pPr>
              <a:r>
                <a:rPr lang="zh-CN" altLang="en-US" sz="1050" dirty="0">
                  <a:solidFill>
                    <a:schemeClr val="accent4">
                      <a:lumMod val="10000"/>
                    </a:schemeClr>
                  </a:solidFill>
                  <a:latin typeface="隶书" panose="02010509060101010101" pitchFamily="49" charset="-122"/>
                  <a:ea typeface="隶书" panose="02010509060101010101" pitchFamily="49" charset="-122"/>
                  <a:sym typeface="Calibri" pitchFamily="34" charset="0"/>
                </a:rPr>
                <a:t>此处添加标题内容点击此处添加内容点击此处添加内容此处添加标题内容点击此处添加内容点击此处添加内容此处添加标题内容点击此处添加内容点击此处添加内容此处添加标题内容点击此处添加内容点击此处添加内容</a:t>
              </a:r>
            </a:p>
          </p:txBody>
        </p:sp>
      </p:grpSp>
      <p:grpSp>
        <p:nvGrpSpPr>
          <p:cNvPr id="12" name="组合 11">
            <a:extLst>
              <a:ext uri="{FF2B5EF4-FFF2-40B4-BE49-F238E27FC236}">
                <a16:creationId xmlns:a16="http://schemas.microsoft.com/office/drawing/2014/main" id="{BCDC821C-51A7-4325-8E9C-9B22369B9E7B}"/>
              </a:ext>
            </a:extLst>
          </p:cNvPr>
          <p:cNvGrpSpPr/>
          <p:nvPr/>
        </p:nvGrpSpPr>
        <p:grpSpPr>
          <a:xfrm>
            <a:off x="8225776" y="4120629"/>
            <a:ext cx="2951740" cy="1338369"/>
            <a:chOff x="859776" y="1988889"/>
            <a:chExt cx="3178824" cy="1338369"/>
          </a:xfrm>
        </p:grpSpPr>
        <p:sp>
          <p:nvSpPr>
            <p:cNvPr id="13" name="TextBox 14">
              <a:extLst>
                <a:ext uri="{FF2B5EF4-FFF2-40B4-BE49-F238E27FC236}">
                  <a16:creationId xmlns:a16="http://schemas.microsoft.com/office/drawing/2014/main" id="{0AF0BFC1-531D-43F9-886F-533A8BB38A84}"/>
                </a:ext>
              </a:extLst>
            </p:cNvPr>
            <p:cNvSpPr txBox="1"/>
            <p:nvPr/>
          </p:nvSpPr>
          <p:spPr>
            <a:xfrm>
              <a:off x="859776" y="1988889"/>
              <a:ext cx="3178823" cy="461665"/>
            </a:xfrm>
            <a:prstGeom prst="rect">
              <a:avLst/>
            </a:prstGeom>
            <a:noFill/>
          </p:spPr>
          <p:txBody>
            <a:bodyPr wrap="square" rtlCol="0">
              <a:spAutoFit/>
            </a:bodyPr>
            <a:lstStyle/>
            <a:p>
              <a:r>
                <a:rPr lang="zh-CN" altLang="en-US" sz="2400" dirty="0">
                  <a:solidFill>
                    <a:srgbClr val="84B6AE"/>
                  </a:solidFill>
                  <a:latin typeface="隶书" panose="02010509060101010101" pitchFamily="49" charset="-122"/>
                  <a:ea typeface="隶书" panose="02010509060101010101" pitchFamily="49" charset="-122"/>
                  <a:cs typeface="Open Sans" panose="020B0606030504020204" pitchFamily="34" charset="0"/>
                </a:rPr>
                <a:t>点击添加标题</a:t>
              </a:r>
              <a:endParaRPr lang="en-US" sz="2400" dirty="0">
                <a:solidFill>
                  <a:srgbClr val="84B6AE"/>
                </a:solidFill>
                <a:latin typeface="隶书" panose="02010509060101010101" pitchFamily="49" charset="-122"/>
                <a:ea typeface="隶书" panose="02010509060101010101" pitchFamily="49" charset="-122"/>
                <a:cs typeface="Open Sans" panose="020B0606030504020204" pitchFamily="34" charset="0"/>
              </a:endParaRPr>
            </a:p>
          </p:txBody>
        </p:sp>
        <p:sp>
          <p:nvSpPr>
            <p:cNvPr id="14" name="矩形 13">
              <a:extLst>
                <a:ext uri="{FF2B5EF4-FFF2-40B4-BE49-F238E27FC236}">
                  <a16:creationId xmlns:a16="http://schemas.microsoft.com/office/drawing/2014/main" id="{73E40FA0-215E-4EB1-89EB-DBD4AD0E3246}"/>
                </a:ext>
              </a:extLst>
            </p:cNvPr>
            <p:cNvSpPr/>
            <p:nvPr/>
          </p:nvSpPr>
          <p:spPr>
            <a:xfrm>
              <a:off x="859777" y="2427012"/>
              <a:ext cx="3178823" cy="900246"/>
            </a:xfrm>
            <a:prstGeom prst="rect">
              <a:avLst/>
            </a:prstGeom>
          </p:spPr>
          <p:txBody>
            <a:bodyPr wrap="square">
              <a:spAutoFit/>
            </a:bodyPr>
            <a:lstStyle/>
            <a:p>
              <a:pPr>
                <a:defRPr/>
              </a:pPr>
              <a:r>
                <a:rPr lang="zh-CN" altLang="en-US" sz="1050" dirty="0">
                  <a:solidFill>
                    <a:schemeClr val="accent4">
                      <a:lumMod val="10000"/>
                    </a:schemeClr>
                  </a:solidFill>
                  <a:latin typeface="隶书" panose="02010509060101010101" pitchFamily="49" charset="-122"/>
                  <a:ea typeface="隶书" panose="02010509060101010101" pitchFamily="49" charset="-122"/>
                  <a:sym typeface="Calibri" pitchFamily="34" charset="0"/>
                </a:rPr>
                <a:t>此处添加标题内容点击此处添加内容点击此处添加内容此处添加标题内容点击此处添加内容点击此处添加内容此处添加标题内容点击此处添加内容点击此处添加内容此处添加标题内容点击此处添加内容点击此处添加内容</a:t>
              </a:r>
            </a:p>
          </p:txBody>
        </p:sp>
      </p:grpSp>
      <p:grpSp>
        <p:nvGrpSpPr>
          <p:cNvPr id="15" name="组合 14">
            <a:extLst>
              <a:ext uri="{FF2B5EF4-FFF2-40B4-BE49-F238E27FC236}">
                <a16:creationId xmlns:a16="http://schemas.microsoft.com/office/drawing/2014/main" id="{44058858-2AEA-4EAA-AB16-0E94FB08DA58}"/>
              </a:ext>
            </a:extLst>
          </p:cNvPr>
          <p:cNvGrpSpPr/>
          <p:nvPr/>
        </p:nvGrpSpPr>
        <p:grpSpPr>
          <a:xfrm>
            <a:off x="8225776" y="2140225"/>
            <a:ext cx="2951740" cy="1338369"/>
            <a:chOff x="859776" y="1988889"/>
            <a:chExt cx="3178824" cy="1338369"/>
          </a:xfrm>
        </p:grpSpPr>
        <p:sp>
          <p:nvSpPr>
            <p:cNvPr id="16" name="TextBox 14">
              <a:extLst>
                <a:ext uri="{FF2B5EF4-FFF2-40B4-BE49-F238E27FC236}">
                  <a16:creationId xmlns:a16="http://schemas.microsoft.com/office/drawing/2014/main" id="{36F1A05F-CC96-40D7-9DF8-EEFF0FE19CBB}"/>
                </a:ext>
              </a:extLst>
            </p:cNvPr>
            <p:cNvSpPr txBox="1"/>
            <p:nvPr/>
          </p:nvSpPr>
          <p:spPr>
            <a:xfrm>
              <a:off x="859776" y="1988889"/>
              <a:ext cx="3178823" cy="461665"/>
            </a:xfrm>
            <a:prstGeom prst="rect">
              <a:avLst/>
            </a:prstGeom>
            <a:noFill/>
          </p:spPr>
          <p:txBody>
            <a:bodyPr wrap="square" rtlCol="0">
              <a:spAutoFit/>
            </a:bodyPr>
            <a:lstStyle/>
            <a:p>
              <a:r>
                <a:rPr lang="zh-CN" altLang="en-US" sz="2400" dirty="0">
                  <a:solidFill>
                    <a:srgbClr val="84B6AE"/>
                  </a:solidFill>
                  <a:latin typeface="隶书" panose="02010509060101010101" pitchFamily="49" charset="-122"/>
                  <a:ea typeface="隶书" panose="02010509060101010101" pitchFamily="49" charset="-122"/>
                  <a:cs typeface="Open Sans" panose="020B0606030504020204" pitchFamily="34" charset="0"/>
                </a:rPr>
                <a:t>点击添加标题</a:t>
              </a:r>
              <a:endParaRPr lang="en-US" sz="2400" dirty="0">
                <a:solidFill>
                  <a:srgbClr val="84B6AE"/>
                </a:solidFill>
                <a:latin typeface="隶书" panose="02010509060101010101" pitchFamily="49" charset="-122"/>
                <a:ea typeface="隶书" panose="02010509060101010101" pitchFamily="49" charset="-122"/>
                <a:cs typeface="Open Sans" panose="020B0606030504020204" pitchFamily="34" charset="0"/>
              </a:endParaRPr>
            </a:p>
          </p:txBody>
        </p:sp>
        <p:sp>
          <p:nvSpPr>
            <p:cNvPr id="17" name="矩形 16">
              <a:extLst>
                <a:ext uri="{FF2B5EF4-FFF2-40B4-BE49-F238E27FC236}">
                  <a16:creationId xmlns:a16="http://schemas.microsoft.com/office/drawing/2014/main" id="{4FCA89BB-335F-4EE3-9E48-40F6FB414515}"/>
                </a:ext>
              </a:extLst>
            </p:cNvPr>
            <p:cNvSpPr/>
            <p:nvPr/>
          </p:nvSpPr>
          <p:spPr>
            <a:xfrm>
              <a:off x="859777" y="2427012"/>
              <a:ext cx="3178823" cy="900246"/>
            </a:xfrm>
            <a:prstGeom prst="rect">
              <a:avLst/>
            </a:prstGeom>
          </p:spPr>
          <p:txBody>
            <a:bodyPr wrap="square">
              <a:spAutoFit/>
            </a:bodyPr>
            <a:lstStyle/>
            <a:p>
              <a:pPr>
                <a:defRPr/>
              </a:pPr>
              <a:r>
                <a:rPr lang="zh-CN" altLang="en-US" sz="1050" dirty="0">
                  <a:solidFill>
                    <a:schemeClr val="accent4">
                      <a:lumMod val="10000"/>
                    </a:schemeClr>
                  </a:solidFill>
                  <a:latin typeface="隶书" panose="02010509060101010101" pitchFamily="49" charset="-122"/>
                  <a:ea typeface="隶书" panose="02010509060101010101" pitchFamily="49" charset="-122"/>
                  <a:sym typeface="Calibri" pitchFamily="34" charset="0"/>
                </a:rPr>
                <a:t>此处添加标题内容点击此处添加内容点击此处添加内容此处添加标题内容点击此处添加内容点击此处添加内容此处添加标题内容点击此处添加内容点击此处添加内容此处添加标题内容点击此处添加内容点击此处添加内容</a:t>
              </a:r>
            </a:p>
          </p:txBody>
        </p:sp>
      </p:grpSp>
      <p:grpSp>
        <p:nvGrpSpPr>
          <p:cNvPr id="18" name="组合 17">
            <a:extLst>
              <a:ext uri="{FF2B5EF4-FFF2-40B4-BE49-F238E27FC236}">
                <a16:creationId xmlns:a16="http://schemas.microsoft.com/office/drawing/2014/main" id="{6EE6B42C-D4CA-43C4-86C9-ED9457168531}"/>
              </a:ext>
            </a:extLst>
          </p:cNvPr>
          <p:cNvGrpSpPr/>
          <p:nvPr/>
        </p:nvGrpSpPr>
        <p:grpSpPr>
          <a:xfrm>
            <a:off x="552155" y="623376"/>
            <a:ext cx="3075167" cy="600671"/>
            <a:chOff x="552155" y="623376"/>
            <a:chExt cx="3075167" cy="600671"/>
          </a:xfrm>
        </p:grpSpPr>
        <p:pic>
          <p:nvPicPr>
            <p:cNvPr id="19" name="图片 18">
              <a:extLst>
                <a:ext uri="{FF2B5EF4-FFF2-40B4-BE49-F238E27FC236}">
                  <a16:creationId xmlns:a16="http://schemas.microsoft.com/office/drawing/2014/main" id="{A65B3991-B4AC-4A67-8FAC-B27EC312052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20" name="图片 19">
              <a:extLst>
                <a:ext uri="{FF2B5EF4-FFF2-40B4-BE49-F238E27FC236}">
                  <a16:creationId xmlns:a16="http://schemas.microsoft.com/office/drawing/2014/main" id="{35E213C6-02E7-469D-BF36-19AD570B5F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21" name="TextBox 1">
              <a:extLst>
                <a:ext uri="{FF2B5EF4-FFF2-40B4-BE49-F238E27FC236}">
                  <a16:creationId xmlns:a16="http://schemas.microsoft.com/office/drawing/2014/main" id="{798D3931-6544-45FD-A204-C264BA4ADC31}"/>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32831363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50"/>
                                        <p:tgtEl>
                                          <p:spTgt spid="4"/>
                                        </p:tgtEl>
                                      </p:cBhvr>
                                    </p:animEffect>
                                    <p:anim calcmode="lin" valueType="num">
                                      <p:cBhvr>
                                        <p:cTn id="20" dur="250" fill="hold"/>
                                        <p:tgtEl>
                                          <p:spTgt spid="4"/>
                                        </p:tgtEl>
                                        <p:attrNameLst>
                                          <p:attrName>ppt_x</p:attrName>
                                        </p:attrNameLst>
                                      </p:cBhvr>
                                      <p:tavLst>
                                        <p:tav tm="0">
                                          <p:val>
                                            <p:strVal val="#ppt_x"/>
                                          </p:val>
                                        </p:tav>
                                        <p:tav tm="100000">
                                          <p:val>
                                            <p:strVal val="#ppt_x"/>
                                          </p:val>
                                        </p:tav>
                                      </p:tavLst>
                                    </p:anim>
                                    <p:anim calcmode="lin" valueType="num">
                                      <p:cBhvr>
                                        <p:cTn id="21" dur="25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50"/>
                                        <p:tgtEl>
                                          <p:spTgt spid="5"/>
                                        </p:tgtEl>
                                      </p:cBhvr>
                                    </p:animEffect>
                                    <p:anim calcmode="lin" valueType="num">
                                      <p:cBhvr>
                                        <p:cTn id="26" dur="250" fill="hold"/>
                                        <p:tgtEl>
                                          <p:spTgt spid="5"/>
                                        </p:tgtEl>
                                        <p:attrNameLst>
                                          <p:attrName>ppt_x</p:attrName>
                                        </p:attrNameLst>
                                      </p:cBhvr>
                                      <p:tavLst>
                                        <p:tav tm="0">
                                          <p:val>
                                            <p:strVal val="#ppt_x"/>
                                          </p:val>
                                        </p:tav>
                                        <p:tav tm="100000">
                                          <p:val>
                                            <p:strVal val="#ppt_x"/>
                                          </p:val>
                                        </p:tav>
                                      </p:tavLst>
                                    </p:anim>
                                    <p:anim calcmode="lin" valueType="num">
                                      <p:cBhvr>
                                        <p:cTn id="27" dur="25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par>
                          <p:cTn id="32" fill="hold">
                            <p:stCondLst>
                              <p:cond delay="1500"/>
                            </p:stCondLst>
                            <p:childTnLst>
                              <p:par>
                                <p:cTn id="33" presetID="22" presetClass="entr" presetSubtype="4"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par>
                          <p:cTn id="36" fill="hold">
                            <p:stCondLst>
                              <p:cond delay="2000"/>
                            </p:stCondLst>
                            <p:childTnLst>
                              <p:par>
                                <p:cTn id="37" presetID="22" presetClass="entr" presetSubtype="4"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a:stCxn id="2" idx="0"/>
          </p:cNvCxnSpPr>
          <p:nvPr/>
        </p:nvCxnSpPr>
        <p:spPr>
          <a:xfrm>
            <a:off x="1752630" y="1661949"/>
            <a:ext cx="20290" cy="3541876"/>
          </a:xfrm>
          <a:prstGeom prst="line">
            <a:avLst/>
          </a:prstGeom>
          <a:ln w="12700">
            <a:solidFill>
              <a:srgbClr val="84B6AE"/>
            </a:solidFill>
            <a:prstDash val="lgDash"/>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1645275" y="1661949"/>
            <a:ext cx="214710" cy="214710"/>
          </a:xfrm>
          <a:prstGeom prst="ellipse">
            <a:avLst/>
          </a:prstGeom>
          <a:solidFill>
            <a:srgbClr val="FCFAF4"/>
          </a:solidFill>
          <a:ln w="19050">
            <a:solidFill>
              <a:srgbClr val="84B6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645275" y="2816792"/>
            <a:ext cx="214710" cy="214710"/>
          </a:xfrm>
          <a:prstGeom prst="ellipse">
            <a:avLst/>
          </a:prstGeom>
          <a:solidFill>
            <a:srgbClr val="FCFAF4"/>
          </a:solidFill>
          <a:ln w="19050">
            <a:solidFill>
              <a:srgbClr val="84B6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45275" y="3971636"/>
            <a:ext cx="214710" cy="214710"/>
          </a:xfrm>
          <a:prstGeom prst="ellipse">
            <a:avLst/>
          </a:prstGeom>
          <a:solidFill>
            <a:srgbClr val="FCFAF4"/>
          </a:solidFill>
          <a:ln w="19050">
            <a:solidFill>
              <a:srgbClr val="84B6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645275" y="5061296"/>
            <a:ext cx="214710" cy="214710"/>
          </a:xfrm>
          <a:prstGeom prst="ellipse">
            <a:avLst/>
          </a:prstGeom>
          <a:solidFill>
            <a:srgbClr val="FCFAF4"/>
          </a:solidFill>
          <a:ln w="19050">
            <a:solidFill>
              <a:srgbClr val="84B6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118"/>
          <p:cNvSpPr txBox="1"/>
          <p:nvPr/>
        </p:nvSpPr>
        <p:spPr>
          <a:xfrm>
            <a:off x="2147570" y="1876425"/>
            <a:ext cx="8653145" cy="405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200" dirty="0">
                <a:latin typeface="微软雅黑" panose="020B0503020204020204" pitchFamily="34" charset="-122"/>
                <a:ea typeface="微软雅黑" panose="020B0503020204020204" pitchFamily="34" charset="-122"/>
                <a:cs typeface="Leelawadee UI Semilight" panose="020B0402040204020203" pitchFamily="34" charset="-34"/>
              </a:rPr>
              <a:t>点击添加文本信息点击添加文本信息点击添加文本信息点击添加文本信息点击添加文本信息点击添加文本信息</a:t>
            </a:r>
          </a:p>
        </p:txBody>
      </p:sp>
      <p:sp>
        <p:nvSpPr>
          <p:cNvPr id="27" name="文本框 119"/>
          <p:cNvSpPr txBox="1"/>
          <p:nvPr/>
        </p:nvSpPr>
        <p:spPr>
          <a:xfrm>
            <a:off x="2147338" y="1557054"/>
            <a:ext cx="251356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84B6AE"/>
                </a:solidFill>
                <a:latin typeface="隶书" panose="02010509060101010101" pitchFamily="49" charset="-122"/>
                <a:ea typeface="隶书" panose="02010509060101010101" pitchFamily="49" charset="-122"/>
                <a:sym typeface="+mn-ea"/>
              </a:rPr>
              <a:t>单击此处输入标题</a:t>
            </a:r>
          </a:p>
        </p:txBody>
      </p:sp>
      <p:sp>
        <p:nvSpPr>
          <p:cNvPr id="6" name="文本框 118"/>
          <p:cNvSpPr txBox="1"/>
          <p:nvPr/>
        </p:nvSpPr>
        <p:spPr>
          <a:xfrm>
            <a:off x="2147570" y="3031490"/>
            <a:ext cx="8653145" cy="405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200" dirty="0">
                <a:latin typeface="微软雅黑" panose="020B0503020204020204" pitchFamily="34" charset="-122"/>
                <a:ea typeface="微软雅黑" panose="020B0503020204020204" pitchFamily="34" charset="-122"/>
                <a:cs typeface="Leelawadee UI Semilight" panose="020B0402040204020203" pitchFamily="34" charset="-34"/>
              </a:rPr>
              <a:t>点击添加文本信息点击添加文本信息点击添加文本信息点击添加文本信息点击添加文本信息点击添加文本信息</a:t>
            </a:r>
          </a:p>
        </p:txBody>
      </p:sp>
      <p:sp>
        <p:nvSpPr>
          <p:cNvPr id="7" name="文本框 119"/>
          <p:cNvSpPr txBox="1"/>
          <p:nvPr/>
        </p:nvSpPr>
        <p:spPr>
          <a:xfrm>
            <a:off x="2147338" y="2712119"/>
            <a:ext cx="251356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a:solidFill>
                  <a:srgbClr val="84B6AE"/>
                </a:solidFill>
                <a:latin typeface="隶书" panose="02010509060101010101" pitchFamily="49" charset="-122"/>
                <a:ea typeface="隶书" panose="02010509060101010101" pitchFamily="49" charset="-122"/>
                <a:sym typeface="+mn-ea"/>
              </a:rPr>
              <a:t>单击此处输入标题</a:t>
            </a:r>
            <a:endParaRPr lang="zh-CN" altLang="en-US" sz="2000" b="1" dirty="0">
              <a:solidFill>
                <a:srgbClr val="84B6AE"/>
              </a:solidFill>
              <a:latin typeface="隶书" panose="02010509060101010101" pitchFamily="49" charset="-122"/>
              <a:ea typeface="隶书" panose="02010509060101010101" pitchFamily="49" charset="-122"/>
              <a:sym typeface="+mn-ea"/>
            </a:endParaRPr>
          </a:p>
        </p:txBody>
      </p:sp>
      <p:sp>
        <p:nvSpPr>
          <p:cNvPr id="8" name="文本框 118"/>
          <p:cNvSpPr txBox="1"/>
          <p:nvPr/>
        </p:nvSpPr>
        <p:spPr>
          <a:xfrm>
            <a:off x="2211705" y="4185920"/>
            <a:ext cx="8588375" cy="405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200" dirty="0">
                <a:latin typeface="微软雅黑" panose="020B0503020204020204" pitchFamily="34" charset="-122"/>
                <a:ea typeface="微软雅黑" panose="020B0503020204020204" pitchFamily="34" charset="-122"/>
                <a:cs typeface="Leelawadee UI Semilight" panose="020B0402040204020203" pitchFamily="34" charset="-34"/>
              </a:rPr>
              <a:t>点击添加文本信息点击添加文本信息点击添加文本信息点击添加文本信息点击添加文本信息点击添加文本信息</a:t>
            </a:r>
          </a:p>
        </p:txBody>
      </p:sp>
      <p:sp>
        <p:nvSpPr>
          <p:cNvPr id="4" name="文本框 119"/>
          <p:cNvSpPr txBox="1"/>
          <p:nvPr/>
        </p:nvSpPr>
        <p:spPr>
          <a:xfrm>
            <a:off x="2211473" y="3866549"/>
            <a:ext cx="251356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a:solidFill>
                  <a:srgbClr val="84B6AE"/>
                </a:solidFill>
                <a:latin typeface="隶书" panose="02010509060101010101" pitchFamily="49" charset="-122"/>
                <a:ea typeface="隶书" panose="02010509060101010101" pitchFamily="49" charset="-122"/>
                <a:sym typeface="+mn-ea"/>
              </a:rPr>
              <a:t>单击此处输入标题</a:t>
            </a:r>
            <a:endParaRPr lang="zh-CN" altLang="en-US" sz="2000" b="1" dirty="0">
              <a:solidFill>
                <a:srgbClr val="84B6AE"/>
              </a:solidFill>
              <a:latin typeface="隶书" panose="02010509060101010101" pitchFamily="49" charset="-122"/>
              <a:ea typeface="隶书" panose="02010509060101010101" pitchFamily="49" charset="-122"/>
              <a:sym typeface="+mn-ea"/>
            </a:endParaRPr>
          </a:p>
        </p:txBody>
      </p:sp>
      <p:sp>
        <p:nvSpPr>
          <p:cNvPr id="13" name="文本框 118"/>
          <p:cNvSpPr txBox="1"/>
          <p:nvPr/>
        </p:nvSpPr>
        <p:spPr>
          <a:xfrm>
            <a:off x="2211705" y="5307965"/>
            <a:ext cx="8588375" cy="405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200" dirty="0">
                <a:latin typeface="微软雅黑" panose="020B0503020204020204" pitchFamily="34" charset="-122"/>
                <a:ea typeface="微软雅黑" panose="020B0503020204020204" pitchFamily="34" charset="-122"/>
                <a:cs typeface="Leelawadee UI Semilight" panose="020B0402040204020203" pitchFamily="34" charset="-34"/>
              </a:rPr>
              <a:t>点击添加文本信息点击添加文本信息点击添加文本信息点击添加文本信息点击添加文本信息点击添加文本信息</a:t>
            </a:r>
          </a:p>
        </p:txBody>
      </p:sp>
      <p:sp>
        <p:nvSpPr>
          <p:cNvPr id="14" name="文本框 119"/>
          <p:cNvSpPr txBox="1"/>
          <p:nvPr/>
        </p:nvSpPr>
        <p:spPr>
          <a:xfrm>
            <a:off x="2211473" y="4988594"/>
            <a:ext cx="251356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84B6AE"/>
                </a:solidFill>
                <a:latin typeface="隶书" panose="02010509060101010101" pitchFamily="49" charset="-122"/>
                <a:ea typeface="隶书" panose="02010509060101010101" pitchFamily="49" charset="-122"/>
                <a:sym typeface="+mn-ea"/>
              </a:rPr>
              <a:t>单击此处输入标题</a:t>
            </a:r>
          </a:p>
        </p:txBody>
      </p:sp>
      <p:grpSp>
        <p:nvGrpSpPr>
          <p:cNvPr id="21" name="组合 20">
            <a:extLst>
              <a:ext uri="{FF2B5EF4-FFF2-40B4-BE49-F238E27FC236}">
                <a16:creationId xmlns:a16="http://schemas.microsoft.com/office/drawing/2014/main" id="{0A245CF2-7DB1-4136-91D4-59F5A3DC2DC4}"/>
              </a:ext>
            </a:extLst>
          </p:cNvPr>
          <p:cNvGrpSpPr/>
          <p:nvPr/>
        </p:nvGrpSpPr>
        <p:grpSpPr>
          <a:xfrm>
            <a:off x="552155" y="623376"/>
            <a:ext cx="3075167" cy="600671"/>
            <a:chOff x="552155" y="623376"/>
            <a:chExt cx="3075167" cy="600671"/>
          </a:xfrm>
        </p:grpSpPr>
        <p:pic>
          <p:nvPicPr>
            <p:cNvPr id="22" name="图片 21">
              <a:extLst>
                <a:ext uri="{FF2B5EF4-FFF2-40B4-BE49-F238E27FC236}">
                  <a16:creationId xmlns:a16="http://schemas.microsoft.com/office/drawing/2014/main" id="{B3C68407-26E8-40D4-BBA8-660D74E12D0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24" name="图片 23">
              <a:extLst>
                <a:ext uri="{FF2B5EF4-FFF2-40B4-BE49-F238E27FC236}">
                  <a16:creationId xmlns:a16="http://schemas.microsoft.com/office/drawing/2014/main" id="{4706AFD6-9678-4F74-AB06-8F5F00B55BF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25" name="TextBox 1">
              <a:extLst>
                <a:ext uri="{FF2B5EF4-FFF2-40B4-BE49-F238E27FC236}">
                  <a16:creationId xmlns:a16="http://schemas.microsoft.com/office/drawing/2014/main" id="{BDB8A88F-913D-4A3F-A83F-769D38ADE8FB}"/>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41750496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22" presetClass="entr" presetSubtype="1"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par>
                                <p:cTn id="14" presetID="35"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style.rotation</p:attrName>
                                        </p:attrNameLst>
                                      </p:cBhvr>
                                      <p:tavLst>
                                        <p:tav tm="0">
                                          <p:val>
                                            <p:fltVal val="720"/>
                                          </p:val>
                                        </p:tav>
                                        <p:tav tm="100000">
                                          <p:val>
                                            <p:fltVal val="0"/>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ppt_w</p:attrName>
                                        </p:attrNameLst>
                                      </p:cBhvr>
                                      <p:tavLst>
                                        <p:tav tm="0">
                                          <p:val>
                                            <p:fltVal val="0"/>
                                          </p:val>
                                        </p:tav>
                                        <p:tav tm="100000">
                                          <p:val>
                                            <p:strVal val="#ppt_w"/>
                                          </p:val>
                                        </p:tav>
                                      </p:tavLst>
                                    </p:anim>
                                  </p:childTnLst>
                                </p:cTn>
                              </p:par>
                              <p:par>
                                <p:cTn id="20" presetID="35"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anim calcmode="lin" valueType="num">
                                      <p:cBhvr>
                                        <p:cTn id="23" dur="500" fill="hold"/>
                                        <p:tgtEl>
                                          <p:spTgt spid="12"/>
                                        </p:tgtEl>
                                        <p:attrNameLst>
                                          <p:attrName>style.rotation</p:attrName>
                                        </p:attrNameLst>
                                      </p:cBhvr>
                                      <p:tavLst>
                                        <p:tav tm="0">
                                          <p:val>
                                            <p:fltVal val="720"/>
                                          </p:val>
                                        </p:tav>
                                        <p:tav tm="100000">
                                          <p:val>
                                            <p:fltVal val="0"/>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 calcmode="lin" valueType="num">
                                      <p:cBhvr>
                                        <p:cTn id="25" dur="500" fill="hold"/>
                                        <p:tgtEl>
                                          <p:spTgt spid="12"/>
                                        </p:tgtEl>
                                        <p:attrNameLst>
                                          <p:attrName>ppt_w</p:attrName>
                                        </p:attrNameLst>
                                      </p:cBhvr>
                                      <p:tavLst>
                                        <p:tav tm="0">
                                          <p:val>
                                            <p:fltVal val="0"/>
                                          </p:val>
                                        </p:tav>
                                        <p:tav tm="100000">
                                          <p:val>
                                            <p:strVal val="#ppt_w"/>
                                          </p:val>
                                        </p:tav>
                                      </p:tavLst>
                                    </p:anim>
                                  </p:childTnLst>
                                </p:cTn>
                              </p:par>
                              <p:par>
                                <p:cTn id="26" presetID="35"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anim calcmode="lin" valueType="num">
                                      <p:cBhvr>
                                        <p:cTn id="29" dur="500" fill="hold"/>
                                        <p:tgtEl>
                                          <p:spTgt spid="23"/>
                                        </p:tgtEl>
                                        <p:attrNameLst>
                                          <p:attrName>style.rotation</p:attrName>
                                        </p:attrNameLst>
                                      </p:cBhvr>
                                      <p:tavLst>
                                        <p:tav tm="0">
                                          <p:val>
                                            <p:fltVal val="720"/>
                                          </p:val>
                                        </p:tav>
                                        <p:tav tm="100000">
                                          <p:val>
                                            <p:fltVal val="0"/>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 calcmode="lin" valueType="num">
                                      <p:cBhvr>
                                        <p:cTn id="31" dur="500" fill="hold"/>
                                        <p:tgtEl>
                                          <p:spTgt spid="23"/>
                                        </p:tgtEl>
                                        <p:attrNameLst>
                                          <p:attrName>ppt_w</p:attrName>
                                        </p:attrNameLst>
                                      </p:cBhvr>
                                      <p:tavLst>
                                        <p:tav tm="0">
                                          <p:val>
                                            <p:fltVal val="0"/>
                                          </p:val>
                                        </p:tav>
                                        <p:tav tm="100000">
                                          <p:val>
                                            <p:strVal val="#ppt_w"/>
                                          </p:val>
                                        </p:tav>
                                      </p:tavLst>
                                    </p:anim>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childTnLst>
                          </p:cTn>
                        </p:par>
                        <p:par>
                          <p:cTn id="46" fill="hold">
                            <p:stCondLst>
                              <p:cond delay="1500"/>
                            </p:stCondLst>
                            <p:childTnLst>
                              <p:par>
                                <p:cTn id="47" presetID="2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par>
                          <p:cTn id="53" fill="hold">
                            <p:stCondLst>
                              <p:cond delay="2000"/>
                            </p:stCondLst>
                            <p:childTnLst>
                              <p:par>
                                <p:cTn id="54" presetID="2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bldLvl="0" animBg="1"/>
      <p:bldP spid="12" grpId="0" bldLvl="0" animBg="1"/>
      <p:bldP spid="23" grpId="0" bldLvl="0" animBg="1"/>
      <p:bldP spid="26" grpId="0"/>
      <p:bldP spid="27" grpId="0"/>
      <p:bldP spid="6" grpId="0"/>
      <p:bldP spid="7" grpId="0"/>
      <p:bldP spid="8" grpId="0"/>
      <p:bldP spid="4"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115794" y="1013018"/>
            <a:ext cx="3935095" cy="3935095"/>
          </a:xfrm>
          <a:prstGeom prst="ellipse">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7653" r="54791" b="3114"/>
          <a:stretch>
            <a:fillRect/>
          </a:stretch>
        </p:blipFill>
        <p:spPr>
          <a:xfrm>
            <a:off x="4873982" y="2248624"/>
            <a:ext cx="2734945" cy="3966845"/>
          </a:xfrm>
          <a:prstGeom prst="rect">
            <a:avLst/>
          </a:prstGeom>
        </p:spPr>
      </p:pic>
      <p:grpSp>
        <p:nvGrpSpPr>
          <p:cNvPr id="2" name="组合 1">
            <a:extLst>
              <a:ext uri="{FF2B5EF4-FFF2-40B4-BE49-F238E27FC236}">
                <a16:creationId xmlns:a16="http://schemas.microsoft.com/office/drawing/2014/main" id="{7FF50952-594B-459A-AD82-1103E62AC5D4}"/>
              </a:ext>
            </a:extLst>
          </p:cNvPr>
          <p:cNvGrpSpPr/>
          <p:nvPr/>
        </p:nvGrpSpPr>
        <p:grpSpPr>
          <a:xfrm>
            <a:off x="4134136" y="1352933"/>
            <a:ext cx="3916753" cy="1554214"/>
            <a:chOff x="4134136" y="1352933"/>
            <a:chExt cx="3916753" cy="1554214"/>
          </a:xfrm>
        </p:grpSpPr>
        <p:sp>
          <p:nvSpPr>
            <p:cNvPr id="6" name="文本框 5">
              <a:extLst>
                <a:ext uri="{FF2B5EF4-FFF2-40B4-BE49-F238E27FC236}">
                  <a16:creationId xmlns:a16="http://schemas.microsoft.com/office/drawing/2014/main" id="{F3308FA0-10C6-4BBA-80EF-C2A14C615C43}"/>
                </a:ext>
              </a:extLst>
            </p:cNvPr>
            <p:cNvSpPr txBox="1"/>
            <p:nvPr/>
          </p:nvSpPr>
          <p:spPr>
            <a:xfrm>
              <a:off x="4134136" y="2076150"/>
              <a:ext cx="3916753" cy="830997"/>
            </a:xfrm>
            <a:prstGeom prst="rect">
              <a:avLst/>
            </a:prstGeom>
            <a:noFill/>
          </p:spPr>
          <p:txBody>
            <a:bodyPr wrap="square" rtlCol="0">
              <a:spAutoFit/>
            </a:bodyPr>
            <a:lstStyle/>
            <a:p>
              <a:r>
                <a:rPr lang="zh-CN" altLang="en-US" sz="4800" b="1" dirty="0">
                  <a:latin typeface="汉仪小麦体简" panose="00020600040101010101" pitchFamily="18" charset="-122"/>
                  <a:ea typeface="汉仪小麦体简" panose="00020600040101010101" pitchFamily="18" charset="-122"/>
                </a:rPr>
                <a:t>点击添加标题</a:t>
              </a:r>
            </a:p>
          </p:txBody>
        </p:sp>
        <p:pic>
          <p:nvPicPr>
            <p:cNvPr id="8" name="图片 7">
              <a:extLst>
                <a:ext uri="{FF2B5EF4-FFF2-40B4-BE49-F238E27FC236}">
                  <a16:creationId xmlns:a16="http://schemas.microsoft.com/office/drawing/2014/main" id="{92C29975-00F0-4F1E-B2F5-91B6EC88C7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491" t="69322" r="38116" b="20024"/>
            <a:stretch/>
          </p:blipFill>
          <p:spPr>
            <a:xfrm>
              <a:off x="5510016" y="1352933"/>
              <a:ext cx="1146650" cy="751267"/>
            </a:xfrm>
            <a:prstGeom prst="rect">
              <a:avLst/>
            </a:prstGeom>
          </p:spPr>
        </p:pic>
        <p:sp>
          <p:nvSpPr>
            <p:cNvPr id="9" name="矩形 8">
              <a:extLst>
                <a:ext uri="{FF2B5EF4-FFF2-40B4-BE49-F238E27FC236}">
                  <a16:creationId xmlns:a16="http://schemas.microsoft.com/office/drawing/2014/main" id="{292243F0-56E3-4081-9891-5C4A5E103536}"/>
                </a:ext>
              </a:extLst>
            </p:cNvPr>
            <p:cNvSpPr/>
            <p:nvPr/>
          </p:nvSpPr>
          <p:spPr>
            <a:xfrm>
              <a:off x="5744146" y="1375001"/>
              <a:ext cx="678391" cy="584775"/>
            </a:xfrm>
            <a:prstGeom prst="rect">
              <a:avLst/>
            </a:prstGeom>
          </p:spPr>
          <p:txBody>
            <a:bodyPr wrap="none">
              <a:spAutoFit/>
            </a:bodyPr>
            <a:lstStyle/>
            <a:p>
              <a:pPr algn="ctr"/>
              <a:r>
                <a:rPr lang="en-US" altLang="zh-CN" sz="3200" b="1" dirty="0">
                  <a:solidFill>
                    <a:schemeClr val="bg1"/>
                  </a:solidFill>
                  <a:latin typeface="汉仪小麦体简" panose="00020600040101010101" pitchFamily="18" charset="-122"/>
                  <a:ea typeface="汉仪小麦体简" panose="00020600040101010101" pitchFamily="18" charset="-122"/>
                </a:rPr>
                <a:t>03</a:t>
              </a:r>
            </a:p>
          </p:txBody>
        </p:sp>
      </p:grpSp>
    </p:spTree>
    <p:extLst>
      <p:ext uri="{BB962C8B-B14F-4D97-AF65-F5344CB8AC3E}">
        <p14:creationId xmlns:p14="http://schemas.microsoft.com/office/powerpoint/2010/main" val="1482769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8"/>
          <p:cNvCxnSpPr/>
          <p:nvPr/>
        </p:nvCxnSpPr>
        <p:spPr>
          <a:xfrm rot="5400000">
            <a:off x="2793683" y="3530600"/>
            <a:ext cx="3852862"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TextBox 25"/>
          <p:cNvSpPr txBox="1"/>
          <p:nvPr/>
        </p:nvSpPr>
        <p:spPr>
          <a:xfrm>
            <a:off x="1422400" y="4612640"/>
            <a:ext cx="2044149" cy="369332"/>
          </a:xfrm>
          <a:prstGeom prst="rect">
            <a:avLst/>
          </a:prstGeom>
          <a:noFill/>
        </p:spPr>
        <p:txBody>
          <a:bodyPr wrap="none">
            <a:spAutoFit/>
          </a:bodyPr>
          <a:lstStyle/>
          <a:p>
            <a:pPr algn="l" defTabSz="1217295" eaLnBrk="1" fontAlgn="auto" hangingPunct="1">
              <a:spcBef>
                <a:spcPts val="0"/>
              </a:spcBef>
              <a:spcAft>
                <a:spcPts val="0"/>
              </a:spcAft>
              <a:defRPr/>
            </a:pPr>
            <a:r>
              <a:rPr lang="zh-CN" altLang="en-US" b="1" dirty="0">
                <a:solidFill>
                  <a:srgbClr val="84B6AE"/>
                </a:solidFill>
                <a:latin typeface="隶书" panose="02010509060101010101" pitchFamily="49" charset="-122"/>
                <a:ea typeface="隶书" panose="02010509060101010101" pitchFamily="49" charset="-122"/>
                <a:sym typeface="+mn-ea"/>
              </a:rPr>
              <a:t>单击此处输入标题</a:t>
            </a:r>
            <a:endParaRPr lang="zh-CN" altLang="en-US" sz="2400" b="1" dirty="0">
              <a:solidFill>
                <a:srgbClr val="84B6AE"/>
              </a:solidFill>
              <a:latin typeface="隶书" panose="02010509060101010101" pitchFamily="49" charset="-122"/>
              <a:ea typeface="隶书" panose="02010509060101010101" pitchFamily="49" charset="-122"/>
              <a:sym typeface="Arial" panose="020B0604020202020204" pitchFamily="34" charset="0"/>
            </a:endParaRPr>
          </a:p>
        </p:txBody>
      </p:sp>
      <p:grpSp>
        <p:nvGrpSpPr>
          <p:cNvPr id="34" name="组合 33"/>
          <p:cNvGrpSpPr/>
          <p:nvPr/>
        </p:nvGrpSpPr>
        <p:grpSpPr>
          <a:xfrm>
            <a:off x="1484630" y="2717800"/>
            <a:ext cx="1684020" cy="1685290"/>
            <a:chOff x="2338" y="4280"/>
            <a:chExt cx="2652" cy="2654"/>
          </a:xfrm>
        </p:grpSpPr>
        <p:sp>
          <p:nvSpPr>
            <p:cNvPr id="5" name="Oval 4"/>
            <p:cNvSpPr/>
            <p:nvPr/>
          </p:nvSpPr>
          <p:spPr>
            <a:xfrm>
              <a:off x="2338" y="4280"/>
              <a:ext cx="2652" cy="2655"/>
            </a:xfrm>
            <a:prstGeom prst="ellipse">
              <a:avLst/>
            </a:pr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295" eaLnBrk="1" fontAlgn="auto" hangingPunct="1">
                <a:spcBef>
                  <a:spcPts val="0"/>
                </a:spcBef>
                <a:spcAft>
                  <a:spcPts val="0"/>
                </a:spcAft>
                <a:defRPr/>
              </a:pPr>
              <a:endParaRPr lang="en-US" sz="319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2" name="Group 27"/>
            <p:cNvGrpSpPr/>
            <p:nvPr/>
          </p:nvGrpSpPr>
          <p:grpSpPr>
            <a:xfrm>
              <a:off x="3090" y="5040"/>
              <a:ext cx="1178" cy="1144"/>
              <a:chOff x="6265334" y="3507513"/>
              <a:chExt cx="366050" cy="355413"/>
            </a:xfrm>
            <a:solidFill>
              <a:schemeClr val="bg1"/>
            </a:solidFill>
          </p:grpSpPr>
          <p:sp>
            <p:nvSpPr>
              <p:cNvPr id="8" name="AutoShape 16"/>
              <p:cNvSpPr/>
              <p:nvPr/>
            </p:nvSpPr>
            <p:spPr bwMode="auto">
              <a:xfrm>
                <a:off x="6448672" y="3702115"/>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50701" tIns="50701" rIns="50701" bIns="50701" anchor="ctr"/>
              <a:lstStyle/>
              <a:p>
                <a:pPr defTabSz="608330" eaLnBrk="1" fontAlgn="auto" hangingPunct="1">
                  <a:spcBef>
                    <a:spcPts val="0"/>
                  </a:spcBef>
                  <a:spcAft>
                    <a:spcPts val="0"/>
                  </a:spcAft>
                  <a:defRPr/>
                </a:pPr>
                <a:endParaRPr lang="en-US" sz="3990">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sp>
            <p:nvSpPr>
              <p:cNvPr id="7" name="AutoShape 17"/>
              <p:cNvSpPr/>
              <p:nvPr/>
            </p:nvSpPr>
            <p:spPr bwMode="auto">
              <a:xfrm>
                <a:off x="6265334" y="3507513"/>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50701" tIns="50701" rIns="50701" bIns="50701" anchor="ctr"/>
              <a:lstStyle/>
              <a:p>
                <a:pPr defTabSz="608330" eaLnBrk="1" fontAlgn="auto" hangingPunct="1">
                  <a:spcBef>
                    <a:spcPts val="0"/>
                  </a:spcBef>
                  <a:spcAft>
                    <a:spcPts val="0"/>
                  </a:spcAft>
                  <a:defRPr/>
                </a:pPr>
                <a:endParaRPr lang="en-US" sz="3990">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grpSp>
      </p:grpSp>
      <p:cxnSp>
        <p:nvCxnSpPr>
          <p:cNvPr id="12" name="Straight Connector 22"/>
          <p:cNvCxnSpPr/>
          <p:nvPr/>
        </p:nvCxnSpPr>
        <p:spPr>
          <a:xfrm>
            <a:off x="6718300" y="1957388"/>
            <a:ext cx="912813" cy="3175"/>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424680" y="1603375"/>
            <a:ext cx="591820" cy="590550"/>
            <a:chOff x="6968" y="2525"/>
            <a:chExt cx="932" cy="930"/>
          </a:xfrm>
        </p:grpSpPr>
        <p:sp>
          <p:nvSpPr>
            <p:cNvPr id="11" name="Oval 9"/>
            <p:cNvSpPr/>
            <p:nvPr/>
          </p:nvSpPr>
          <p:spPr>
            <a:xfrm>
              <a:off x="6968" y="2525"/>
              <a:ext cx="932" cy="930"/>
            </a:xfrm>
            <a:prstGeom prst="ellipse">
              <a:avLst/>
            </a:pr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295" eaLnBrk="1" fontAlgn="auto" hangingPunct="1">
                <a:spcBef>
                  <a:spcPts val="0"/>
                </a:spcBef>
                <a:spcAft>
                  <a:spcPts val="0"/>
                </a:spcAft>
                <a:defRPr/>
              </a:pPr>
              <a:endParaRPr lang="en-US" sz="319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13" name="Freeform 35"/>
            <p:cNvSpPr>
              <a:spLocks noEditPoints="1"/>
            </p:cNvSpPr>
            <p:nvPr/>
          </p:nvSpPr>
          <p:spPr bwMode="auto">
            <a:xfrm>
              <a:off x="7243" y="2775"/>
              <a:ext cx="382" cy="433"/>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lIns="121682" tIns="60841" rIns="121682" bIns="60841"/>
            <a:lstStyle/>
            <a:p>
              <a:pPr defTabSz="1217295" eaLnBrk="1" fontAlgn="auto" hangingPunct="1">
                <a:spcBef>
                  <a:spcPts val="0"/>
                </a:spcBef>
                <a:spcAft>
                  <a:spcPts val="0"/>
                </a:spcAft>
                <a:defRPr/>
              </a:pPr>
              <a:endParaRPr lang="en-US" sz="319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grpSp>
      <p:cxnSp>
        <p:nvCxnSpPr>
          <p:cNvPr id="15" name="Straight Connector 24"/>
          <p:cNvCxnSpPr/>
          <p:nvPr/>
        </p:nvCxnSpPr>
        <p:spPr>
          <a:xfrm>
            <a:off x="6718300" y="5253038"/>
            <a:ext cx="912813" cy="3175"/>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4424680" y="4949825"/>
            <a:ext cx="591820" cy="590550"/>
            <a:chOff x="6968" y="7795"/>
            <a:chExt cx="932" cy="930"/>
          </a:xfrm>
        </p:grpSpPr>
        <p:sp>
          <p:nvSpPr>
            <p:cNvPr id="14" name="Oval 10"/>
            <p:cNvSpPr/>
            <p:nvPr/>
          </p:nvSpPr>
          <p:spPr>
            <a:xfrm>
              <a:off x="6968" y="7795"/>
              <a:ext cx="932" cy="930"/>
            </a:xfrm>
            <a:prstGeom prst="ellipse">
              <a:avLst/>
            </a:pr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295" eaLnBrk="1" fontAlgn="auto" hangingPunct="1">
                <a:spcBef>
                  <a:spcPts val="0"/>
                </a:spcBef>
                <a:spcAft>
                  <a:spcPts val="0"/>
                </a:spcAft>
                <a:defRPr/>
              </a:pPr>
              <a:endParaRPr lang="en-US" sz="319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16" name="Group 5"/>
            <p:cNvGrpSpPr/>
            <p:nvPr/>
          </p:nvGrpSpPr>
          <p:grpSpPr>
            <a:xfrm>
              <a:off x="7219" y="8026"/>
              <a:ext cx="467" cy="467"/>
              <a:chOff x="6284122" y="998657"/>
              <a:chExt cx="366050" cy="366051"/>
            </a:xfrm>
            <a:solidFill>
              <a:schemeClr val="bg1"/>
            </a:solidFill>
          </p:grpSpPr>
          <p:sp>
            <p:nvSpPr>
              <p:cNvPr id="17" name="AutoShape 81"/>
              <p:cNvSpPr/>
              <p:nvPr/>
            </p:nvSpPr>
            <p:spPr bwMode="auto">
              <a:xfrm>
                <a:off x="6284122" y="998657"/>
                <a:ext cx="366050"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50701" tIns="50701" rIns="50701" bIns="50701" anchor="ctr"/>
              <a:lstStyle/>
              <a:p>
                <a:pPr defTabSz="608330" eaLnBrk="1" fontAlgn="auto" hangingPunct="1">
                  <a:spcBef>
                    <a:spcPts val="0"/>
                  </a:spcBef>
                  <a:spcAft>
                    <a:spcPts val="0"/>
                  </a:spcAft>
                  <a:defRPr/>
                </a:pPr>
                <a:endParaRPr lang="en-US" sz="3990">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sp>
            <p:nvSpPr>
              <p:cNvPr id="18" name="AutoShape 82"/>
              <p:cNvSpPr/>
              <p:nvPr/>
            </p:nvSpPr>
            <p:spPr bwMode="auto">
              <a:xfrm>
                <a:off x="6318536" y="1295878"/>
                <a:ext cx="34415"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50701" tIns="50701" rIns="50701" bIns="50701" anchor="ctr"/>
              <a:lstStyle/>
              <a:p>
                <a:pPr defTabSz="608330" eaLnBrk="1" fontAlgn="auto" hangingPunct="1">
                  <a:spcBef>
                    <a:spcPts val="0"/>
                  </a:spcBef>
                  <a:spcAft>
                    <a:spcPts val="0"/>
                  </a:spcAft>
                  <a:defRPr/>
                </a:pPr>
                <a:endParaRPr lang="en-US" sz="3990">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grpSp>
      </p:grpSp>
      <p:cxnSp>
        <p:nvCxnSpPr>
          <p:cNvPr id="20" name="Straight Connector 23"/>
          <p:cNvCxnSpPr/>
          <p:nvPr/>
        </p:nvCxnSpPr>
        <p:spPr>
          <a:xfrm>
            <a:off x="6718300" y="3529648"/>
            <a:ext cx="912813" cy="3175"/>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4424680" y="3222625"/>
            <a:ext cx="591820" cy="591820"/>
            <a:chOff x="6968" y="5075"/>
            <a:chExt cx="932" cy="932"/>
          </a:xfrm>
        </p:grpSpPr>
        <p:sp>
          <p:nvSpPr>
            <p:cNvPr id="19" name="Oval 11"/>
            <p:cNvSpPr/>
            <p:nvPr/>
          </p:nvSpPr>
          <p:spPr>
            <a:xfrm>
              <a:off x="6968" y="5075"/>
              <a:ext cx="932" cy="933"/>
            </a:xfrm>
            <a:prstGeom prst="ellipse">
              <a:avLst/>
            </a:pr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295" eaLnBrk="1" fontAlgn="auto" hangingPunct="1">
                <a:spcBef>
                  <a:spcPts val="0"/>
                </a:spcBef>
                <a:spcAft>
                  <a:spcPts val="0"/>
                </a:spcAft>
                <a:defRPr/>
              </a:pPr>
              <a:endParaRPr lang="en-US" sz="319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21" name="AutoShape 130"/>
            <p:cNvSpPr/>
            <p:nvPr/>
          </p:nvSpPr>
          <p:spPr bwMode="auto">
            <a:xfrm>
              <a:off x="7215" y="5308"/>
              <a:ext cx="468" cy="467"/>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1"/>
            </a:solidFill>
            <a:ln>
              <a:noFill/>
            </a:ln>
            <a:effectLst/>
          </p:spPr>
          <p:txBody>
            <a:bodyPr lIns="50701" tIns="50701" rIns="50701" bIns="50701" anchor="ctr"/>
            <a:lstStyle/>
            <a:p>
              <a:pPr defTabSz="608330" eaLnBrk="1" fontAlgn="auto" hangingPunct="1">
                <a:spcBef>
                  <a:spcPts val="0"/>
                </a:spcBef>
                <a:spcAft>
                  <a:spcPts val="0"/>
                </a:spcAft>
                <a:defRPr/>
              </a:pPr>
              <a:endParaRPr lang="en-US" sz="3990">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charset="-122"/>
                <a:sym typeface="Arial" panose="020B0604020202020204" pitchFamily="34" charset="0"/>
              </a:endParaRPr>
            </a:p>
          </p:txBody>
        </p:sp>
      </p:grpSp>
      <p:sp>
        <p:nvSpPr>
          <p:cNvPr id="22" name="TextBox 25"/>
          <p:cNvSpPr txBox="1"/>
          <p:nvPr/>
        </p:nvSpPr>
        <p:spPr>
          <a:xfrm>
            <a:off x="5346383" y="1610360"/>
            <a:ext cx="1114408" cy="646331"/>
          </a:xfrm>
          <a:prstGeom prst="rect">
            <a:avLst/>
          </a:prstGeom>
          <a:noFill/>
        </p:spPr>
        <p:txBody>
          <a:bodyPr wrap="none">
            <a:spAutoFit/>
          </a:bodyPr>
          <a:lstStyle/>
          <a:p>
            <a:pPr algn="l" defTabSz="1217295" eaLnBrk="1" fontAlgn="auto" hangingPunct="1">
              <a:spcBef>
                <a:spcPts val="0"/>
              </a:spcBef>
              <a:spcAft>
                <a:spcPts val="0"/>
              </a:spcAft>
              <a:defRPr/>
            </a:pPr>
            <a:r>
              <a:rPr lang="zh-CN" altLang="en-US" b="1" dirty="0">
                <a:solidFill>
                  <a:srgbClr val="84B6AE"/>
                </a:solidFill>
                <a:latin typeface="隶书" panose="02010509060101010101" pitchFamily="49" charset="-122"/>
                <a:ea typeface="隶书" panose="02010509060101010101" pitchFamily="49" charset="-122"/>
                <a:sym typeface="+mn-ea"/>
              </a:rPr>
              <a:t>单击此处</a:t>
            </a:r>
          </a:p>
          <a:p>
            <a:pPr algn="l" defTabSz="1217295" eaLnBrk="1" fontAlgn="auto" hangingPunct="1">
              <a:spcBef>
                <a:spcPts val="0"/>
              </a:spcBef>
              <a:spcAft>
                <a:spcPts val="0"/>
              </a:spcAft>
              <a:defRPr/>
            </a:pPr>
            <a:r>
              <a:rPr lang="zh-CN" altLang="en-US" b="1" dirty="0">
                <a:solidFill>
                  <a:srgbClr val="84B6AE"/>
                </a:solidFill>
                <a:latin typeface="隶书" panose="02010509060101010101" pitchFamily="49" charset="-122"/>
                <a:ea typeface="隶书" panose="02010509060101010101" pitchFamily="49" charset="-122"/>
                <a:sym typeface="+mn-ea"/>
              </a:rPr>
              <a:t>输入标题</a:t>
            </a:r>
            <a:endParaRPr lang="zh-CN" altLang="en-US" sz="2400" b="1" dirty="0">
              <a:solidFill>
                <a:srgbClr val="84B6AE"/>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extBox 25"/>
          <p:cNvSpPr txBox="1"/>
          <p:nvPr/>
        </p:nvSpPr>
        <p:spPr>
          <a:xfrm>
            <a:off x="5346383" y="3251835"/>
            <a:ext cx="1114408" cy="646331"/>
          </a:xfrm>
          <a:prstGeom prst="rect">
            <a:avLst/>
          </a:prstGeom>
          <a:noFill/>
        </p:spPr>
        <p:txBody>
          <a:bodyPr wrap="none">
            <a:spAutoFit/>
          </a:bodyPr>
          <a:lstStyle/>
          <a:p>
            <a:pPr algn="l" defTabSz="1217295" eaLnBrk="1" fontAlgn="auto" hangingPunct="1">
              <a:spcBef>
                <a:spcPts val="0"/>
              </a:spcBef>
              <a:spcAft>
                <a:spcPts val="0"/>
              </a:spcAft>
              <a:defRPr/>
            </a:pPr>
            <a:r>
              <a:rPr lang="zh-CN" altLang="en-US" b="1">
                <a:solidFill>
                  <a:srgbClr val="84B6AE"/>
                </a:solidFill>
                <a:latin typeface="隶书" panose="02010509060101010101" pitchFamily="49" charset="-122"/>
                <a:ea typeface="隶书" panose="02010509060101010101" pitchFamily="49" charset="-122"/>
                <a:sym typeface="+mn-ea"/>
              </a:rPr>
              <a:t>单击此处</a:t>
            </a:r>
          </a:p>
          <a:p>
            <a:pPr algn="l" defTabSz="1217295" eaLnBrk="1" fontAlgn="auto" hangingPunct="1">
              <a:spcBef>
                <a:spcPts val="0"/>
              </a:spcBef>
              <a:spcAft>
                <a:spcPts val="0"/>
              </a:spcAft>
              <a:defRPr/>
            </a:pPr>
            <a:r>
              <a:rPr lang="zh-CN" altLang="en-US" b="1">
                <a:solidFill>
                  <a:srgbClr val="84B6AE"/>
                </a:solidFill>
                <a:latin typeface="隶书" panose="02010509060101010101" pitchFamily="49" charset="-122"/>
                <a:ea typeface="隶书" panose="02010509060101010101" pitchFamily="49" charset="-122"/>
                <a:sym typeface="+mn-ea"/>
              </a:rPr>
              <a:t>输入标题</a:t>
            </a:r>
            <a:endParaRPr lang="zh-CN" altLang="en-US" sz="2400" b="1" dirty="0">
              <a:solidFill>
                <a:srgbClr val="84B6AE"/>
              </a:solidFill>
              <a:latin typeface="隶书" panose="02010509060101010101" pitchFamily="49" charset="-122"/>
              <a:ea typeface="隶书" panose="02010509060101010101" pitchFamily="49" charset="-122"/>
              <a:sym typeface="Arial" panose="020B0604020202020204" pitchFamily="34" charset="0"/>
            </a:endParaRPr>
          </a:p>
        </p:txBody>
      </p:sp>
      <p:sp>
        <p:nvSpPr>
          <p:cNvPr id="24" name="TextBox 25"/>
          <p:cNvSpPr txBox="1"/>
          <p:nvPr/>
        </p:nvSpPr>
        <p:spPr>
          <a:xfrm>
            <a:off x="5346383" y="4956810"/>
            <a:ext cx="1114408" cy="646331"/>
          </a:xfrm>
          <a:prstGeom prst="rect">
            <a:avLst/>
          </a:prstGeom>
          <a:noFill/>
        </p:spPr>
        <p:txBody>
          <a:bodyPr wrap="none">
            <a:spAutoFit/>
          </a:bodyPr>
          <a:lstStyle/>
          <a:p>
            <a:pPr algn="l" defTabSz="1217295" eaLnBrk="1" fontAlgn="auto" hangingPunct="1">
              <a:spcBef>
                <a:spcPts val="0"/>
              </a:spcBef>
              <a:spcAft>
                <a:spcPts val="0"/>
              </a:spcAft>
              <a:defRPr/>
            </a:pPr>
            <a:r>
              <a:rPr lang="zh-CN" altLang="en-US" b="1">
                <a:solidFill>
                  <a:srgbClr val="84B6AE"/>
                </a:solidFill>
                <a:latin typeface="隶书" panose="02010509060101010101" pitchFamily="49" charset="-122"/>
                <a:ea typeface="隶书" panose="02010509060101010101" pitchFamily="49" charset="-122"/>
                <a:sym typeface="+mn-ea"/>
              </a:rPr>
              <a:t>单击此处</a:t>
            </a:r>
          </a:p>
          <a:p>
            <a:pPr algn="l" defTabSz="1217295" eaLnBrk="1" fontAlgn="auto" hangingPunct="1">
              <a:spcBef>
                <a:spcPts val="0"/>
              </a:spcBef>
              <a:spcAft>
                <a:spcPts val="0"/>
              </a:spcAft>
              <a:defRPr/>
            </a:pPr>
            <a:r>
              <a:rPr lang="zh-CN" altLang="en-US" b="1">
                <a:solidFill>
                  <a:srgbClr val="84B6AE"/>
                </a:solidFill>
                <a:latin typeface="隶书" panose="02010509060101010101" pitchFamily="49" charset="-122"/>
                <a:ea typeface="隶书" panose="02010509060101010101" pitchFamily="49" charset="-122"/>
                <a:sym typeface="+mn-ea"/>
              </a:rPr>
              <a:t>输入标题</a:t>
            </a:r>
            <a:endParaRPr lang="zh-CN" altLang="en-US" sz="2400" b="1" dirty="0">
              <a:solidFill>
                <a:srgbClr val="84B6AE"/>
              </a:solidFill>
              <a:latin typeface="隶书" panose="02010509060101010101" pitchFamily="49" charset="-122"/>
              <a:ea typeface="隶书" panose="02010509060101010101" pitchFamily="49" charset="-122"/>
              <a:sym typeface="Arial" panose="020B0604020202020204" pitchFamily="34" charset="0"/>
            </a:endParaRPr>
          </a:p>
        </p:txBody>
      </p:sp>
      <p:sp>
        <p:nvSpPr>
          <p:cNvPr id="31" name="TextBox 23"/>
          <p:cNvSpPr txBox="1"/>
          <p:nvPr/>
        </p:nvSpPr>
        <p:spPr>
          <a:xfrm>
            <a:off x="7997190" y="1498600"/>
            <a:ext cx="2954020" cy="1133965"/>
          </a:xfrm>
          <a:prstGeom prst="rect">
            <a:avLst/>
          </a:prstGeom>
          <a:noFill/>
        </p:spPr>
        <p:txBody>
          <a:bodyPr wrap="square" rtlCol="0">
            <a:spAutoFit/>
          </a:bodyPr>
          <a:lstStyle/>
          <a:p>
            <a:pPr defTabSz="1155700">
              <a:lnSpc>
                <a:spcPct val="200000"/>
              </a:lnSpc>
              <a:spcBef>
                <a:spcPts val="950"/>
              </a:spcBef>
              <a:defRPr/>
            </a:pPr>
            <a:r>
              <a:rPr lang="zh-CN" altLang="en-US" sz="1200" dirty="0">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
        <p:nvSpPr>
          <p:cNvPr id="32" name="TextBox 23"/>
          <p:cNvSpPr txBox="1"/>
          <p:nvPr/>
        </p:nvSpPr>
        <p:spPr>
          <a:xfrm>
            <a:off x="7997190" y="3057525"/>
            <a:ext cx="2954020" cy="1133965"/>
          </a:xfrm>
          <a:prstGeom prst="rect">
            <a:avLst/>
          </a:prstGeom>
          <a:noFill/>
        </p:spPr>
        <p:txBody>
          <a:bodyPr wrap="square" rtlCol="0">
            <a:spAutoFit/>
          </a:bodyPr>
          <a:lstStyle/>
          <a:p>
            <a:pPr defTabSz="1155700">
              <a:lnSpc>
                <a:spcPct val="200000"/>
              </a:lnSpc>
              <a:spcBef>
                <a:spcPts val="950"/>
              </a:spcBef>
              <a:defRPr/>
            </a:pPr>
            <a:r>
              <a:rPr lang="zh-CN" altLang="en-US" sz="1200" dirty="0">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sp>
        <p:nvSpPr>
          <p:cNvPr id="33" name="TextBox 23"/>
          <p:cNvSpPr txBox="1"/>
          <p:nvPr/>
        </p:nvSpPr>
        <p:spPr>
          <a:xfrm>
            <a:off x="7997190" y="4784090"/>
            <a:ext cx="2954020" cy="1133965"/>
          </a:xfrm>
          <a:prstGeom prst="rect">
            <a:avLst/>
          </a:prstGeom>
          <a:noFill/>
        </p:spPr>
        <p:txBody>
          <a:bodyPr wrap="square" rtlCol="0">
            <a:spAutoFit/>
          </a:bodyPr>
          <a:lstStyle/>
          <a:p>
            <a:pPr defTabSz="1155700">
              <a:lnSpc>
                <a:spcPct val="200000"/>
              </a:lnSpc>
              <a:spcBef>
                <a:spcPts val="950"/>
              </a:spcBef>
              <a:defRPr/>
            </a:pPr>
            <a:r>
              <a:rPr lang="zh-CN" altLang="en-US" sz="1200" dirty="0">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grpSp>
        <p:nvGrpSpPr>
          <p:cNvPr id="40" name="组合 39">
            <a:extLst>
              <a:ext uri="{FF2B5EF4-FFF2-40B4-BE49-F238E27FC236}">
                <a16:creationId xmlns:a16="http://schemas.microsoft.com/office/drawing/2014/main" id="{ADFDCF6D-5424-4CF0-96EF-09058A9863FE}"/>
              </a:ext>
            </a:extLst>
          </p:cNvPr>
          <p:cNvGrpSpPr/>
          <p:nvPr/>
        </p:nvGrpSpPr>
        <p:grpSpPr>
          <a:xfrm>
            <a:off x="552155" y="623376"/>
            <a:ext cx="3075167" cy="600671"/>
            <a:chOff x="552155" y="623376"/>
            <a:chExt cx="3075167" cy="600671"/>
          </a:xfrm>
        </p:grpSpPr>
        <p:pic>
          <p:nvPicPr>
            <p:cNvPr id="41" name="图片 40">
              <a:extLst>
                <a:ext uri="{FF2B5EF4-FFF2-40B4-BE49-F238E27FC236}">
                  <a16:creationId xmlns:a16="http://schemas.microsoft.com/office/drawing/2014/main" id="{B281F20F-55FA-4403-AD28-4F95B3966EA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42" name="图片 41">
              <a:extLst>
                <a:ext uri="{FF2B5EF4-FFF2-40B4-BE49-F238E27FC236}">
                  <a16:creationId xmlns:a16="http://schemas.microsoft.com/office/drawing/2014/main" id="{1DCC276B-D219-40F9-8191-1AEBD491BE8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43" name="TextBox 1">
              <a:extLst>
                <a:ext uri="{FF2B5EF4-FFF2-40B4-BE49-F238E27FC236}">
                  <a16:creationId xmlns:a16="http://schemas.microsoft.com/office/drawing/2014/main" id="{59198415-35E7-470B-B562-63CDFC93E54D}"/>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15187744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000"/>
                            </p:stCondLst>
                            <p:childTnLst>
                              <p:par>
                                <p:cTn id="26" presetID="12" presetClass="entr" presetSubtype="4"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ppt_y</p:attrName>
                                        </p:attrNameLst>
                                      </p:cBhvr>
                                      <p:tavLst>
                                        <p:tav tm="0">
                                          <p:val>
                                            <p:strVal val="#ppt_y+#ppt_h*1.125000"/>
                                          </p:val>
                                        </p:tav>
                                        <p:tav tm="100000">
                                          <p:val>
                                            <p:strVal val="#ppt_y"/>
                                          </p:val>
                                        </p:tav>
                                      </p:tavLst>
                                    </p:anim>
                                    <p:animEffect transition="in" filter="wipe(up)">
                                      <p:cBhvr>
                                        <p:cTn id="29" dur="500"/>
                                        <p:tgtEl>
                                          <p:spTgt spid="2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Effect transition="in" filter="fade">
                                      <p:cBhvr>
                                        <p:cTn id="43" dur="500"/>
                                        <p:tgtEl>
                                          <p:spTgt spid="36"/>
                                        </p:tgtEl>
                                      </p:cBhvr>
                                    </p:animEffect>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p:tgtEl>
                                          <p:spTgt spid="23"/>
                                        </p:tgtEl>
                                        <p:attrNameLst>
                                          <p:attrName>ppt_y</p:attrName>
                                        </p:attrNameLst>
                                      </p:cBhvr>
                                      <p:tavLst>
                                        <p:tav tm="0">
                                          <p:val>
                                            <p:strVal val="#ppt_y+#ppt_h*1.125000"/>
                                          </p:val>
                                        </p:tav>
                                        <p:tav tm="100000">
                                          <p:val>
                                            <p:strVal val="#ppt_y"/>
                                          </p:val>
                                        </p:tav>
                                      </p:tavLst>
                                    </p:anim>
                                    <p:animEffect transition="in" filter="wipe(up)">
                                      <p:cBhvr>
                                        <p:cTn id="48" dur="500"/>
                                        <p:tgtEl>
                                          <p:spTgt spid="23"/>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childTnLst>
                          </p:cTn>
                        </p:par>
                        <p:par>
                          <p:cTn id="57" fill="hold">
                            <p:stCondLst>
                              <p:cond delay="5500"/>
                            </p:stCondLst>
                            <p:childTnLst>
                              <p:par>
                                <p:cTn id="58" presetID="53" presetClass="entr" presetSubtype="16"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animEffect transition="in" filter="fade">
                                      <p:cBhvr>
                                        <p:cTn id="62" dur="500"/>
                                        <p:tgtEl>
                                          <p:spTgt spid="37"/>
                                        </p:tgtEl>
                                      </p:cBhvr>
                                    </p:animEffect>
                                  </p:childTnLst>
                                </p:cTn>
                              </p:par>
                            </p:childTnLst>
                          </p:cTn>
                        </p:par>
                        <p:par>
                          <p:cTn id="63" fill="hold">
                            <p:stCondLst>
                              <p:cond delay="6000"/>
                            </p:stCondLst>
                            <p:childTnLst>
                              <p:par>
                                <p:cTn id="64" presetID="12" presetClass="entr" presetSubtype="4"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p:tgtEl>
                                          <p:spTgt spid="24"/>
                                        </p:tgtEl>
                                        <p:attrNameLst>
                                          <p:attrName>ppt_y</p:attrName>
                                        </p:attrNameLst>
                                      </p:cBhvr>
                                      <p:tavLst>
                                        <p:tav tm="0">
                                          <p:val>
                                            <p:strVal val="#ppt_y+#ppt_h*1.125000"/>
                                          </p:val>
                                        </p:tav>
                                        <p:tav tm="100000">
                                          <p:val>
                                            <p:strVal val="#ppt_y"/>
                                          </p:val>
                                        </p:tav>
                                      </p:tavLst>
                                    </p:anim>
                                    <p:animEffect transition="in" filter="wipe(up)">
                                      <p:cBhvr>
                                        <p:cTn id="67" dur="500"/>
                                        <p:tgtEl>
                                          <p:spTgt spid="24"/>
                                        </p:tgtEl>
                                      </p:cBhvr>
                                    </p:animEffect>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left)">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3" grpId="0"/>
      <p:bldP spid="24"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AB2CE54-FC2B-48EC-B927-805BD7E5E790}"/>
              </a:ext>
            </a:extLst>
          </p:cNvPr>
          <p:cNvGrpSpPr/>
          <p:nvPr/>
        </p:nvGrpSpPr>
        <p:grpSpPr>
          <a:xfrm>
            <a:off x="3863517" y="1791170"/>
            <a:ext cx="1637830" cy="1637830"/>
            <a:chOff x="3616774" y="1468227"/>
            <a:chExt cx="1969750" cy="1969750"/>
          </a:xfrm>
          <a:solidFill>
            <a:srgbClr val="84B6AE"/>
          </a:solidFill>
        </p:grpSpPr>
        <p:sp>
          <p:nvSpPr>
            <p:cNvPr id="3" name="Oval 5">
              <a:extLst>
                <a:ext uri="{FF2B5EF4-FFF2-40B4-BE49-F238E27FC236}">
                  <a16:creationId xmlns:a16="http://schemas.microsoft.com/office/drawing/2014/main" id="{B65B9CC5-3859-42F2-9789-E4231C698F62}"/>
                </a:ext>
              </a:extLst>
            </p:cNvPr>
            <p:cNvSpPr>
              <a:spLocks noChangeArrowheads="1"/>
            </p:cNvSpPr>
            <p:nvPr/>
          </p:nvSpPr>
          <p:spPr bwMode="auto">
            <a:xfrm>
              <a:off x="3800340" y="1607366"/>
              <a:ext cx="1604767" cy="1604767"/>
            </a:xfrm>
            <a:prstGeom prst="ellipse">
              <a:avLst/>
            </a:pr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98">
              <a:extLst>
                <a:ext uri="{FF2B5EF4-FFF2-40B4-BE49-F238E27FC236}">
                  <a16:creationId xmlns:a16="http://schemas.microsoft.com/office/drawing/2014/main" id="{6B269AE7-C80D-46BA-8E5F-75C0CF4CBD56}"/>
                </a:ext>
              </a:extLst>
            </p:cNvPr>
            <p:cNvGrpSpPr/>
            <p:nvPr/>
          </p:nvGrpSpPr>
          <p:grpSpPr>
            <a:xfrm>
              <a:off x="3616774" y="1468227"/>
              <a:ext cx="1969750" cy="1969750"/>
              <a:chOff x="3800237" y="2257147"/>
              <a:chExt cx="1868076" cy="1868076"/>
            </a:xfrm>
            <a:grpFill/>
          </p:grpSpPr>
          <p:sp>
            <p:nvSpPr>
              <p:cNvPr id="5" name="Freeform 99">
                <a:extLst>
                  <a:ext uri="{FF2B5EF4-FFF2-40B4-BE49-F238E27FC236}">
                    <a16:creationId xmlns:a16="http://schemas.microsoft.com/office/drawing/2014/main" id="{60FAC62B-4AE0-4396-B845-4A5D308263AE}"/>
                  </a:ext>
                </a:extLst>
              </p:cNvPr>
              <p:cNvSpPr>
                <a:spLocks/>
              </p:cNvSpPr>
              <p:nvPr/>
            </p:nvSpPr>
            <p:spPr bwMode="auto">
              <a:xfrm>
                <a:off x="5176020"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100">
                <a:extLst>
                  <a:ext uri="{FF2B5EF4-FFF2-40B4-BE49-F238E27FC236}">
                    <a16:creationId xmlns:a16="http://schemas.microsoft.com/office/drawing/2014/main" id="{4D1C88DB-7DD5-4A70-902B-93B42A82F448}"/>
                  </a:ext>
                </a:extLst>
              </p:cNvPr>
              <p:cNvSpPr>
                <a:spLocks/>
              </p:cNvSpPr>
              <p:nvPr/>
            </p:nvSpPr>
            <p:spPr bwMode="auto">
              <a:xfrm>
                <a:off x="4756252"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101">
                <a:extLst>
                  <a:ext uri="{FF2B5EF4-FFF2-40B4-BE49-F238E27FC236}">
                    <a16:creationId xmlns:a16="http://schemas.microsoft.com/office/drawing/2014/main" id="{E0394E3F-96A8-49AC-A20B-6A74B56A07B2}"/>
                  </a:ext>
                </a:extLst>
              </p:cNvPr>
              <p:cNvSpPr>
                <a:spLocks/>
              </p:cNvSpPr>
              <p:nvPr/>
            </p:nvSpPr>
            <p:spPr bwMode="auto">
              <a:xfrm>
                <a:off x="5477110"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02">
                <a:extLst>
                  <a:ext uri="{FF2B5EF4-FFF2-40B4-BE49-F238E27FC236}">
                    <a16:creationId xmlns:a16="http://schemas.microsoft.com/office/drawing/2014/main" id="{AFDDBA53-895A-4E09-B6AF-889A126A70F9}"/>
                  </a:ext>
                </a:extLst>
              </p:cNvPr>
              <p:cNvSpPr>
                <a:spLocks/>
              </p:cNvSpPr>
              <p:nvPr/>
            </p:nvSpPr>
            <p:spPr bwMode="auto">
              <a:xfrm>
                <a:off x="5477110"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03">
                <a:extLst>
                  <a:ext uri="{FF2B5EF4-FFF2-40B4-BE49-F238E27FC236}">
                    <a16:creationId xmlns:a16="http://schemas.microsoft.com/office/drawing/2014/main" id="{CFA03868-C965-455C-80E4-7610B3B11257}"/>
                  </a:ext>
                </a:extLst>
              </p:cNvPr>
              <p:cNvSpPr>
                <a:spLocks/>
              </p:cNvSpPr>
              <p:nvPr/>
            </p:nvSpPr>
            <p:spPr bwMode="auto">
              <a:xfrm>
                <a:off x="5176020"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04">
                <a:extLst>
                  <a:ext uri="{FF2B5EF4-FFF2-40B4-BE49-F238E27FC236}">
                    <a16:creationId xmlns:a16="http://schemas.microsoft.com/office/drawing/2014/main" id="{8AC88F02-91F8-4E34-9710-DFA1F7A50806}"/>
                  </a:ext>
                </a:extLst>
              </p:cNvPr>
              <p:cNvSpPr>
                <a:spLocks/>
              </p:cNvSpPr>
              <p:nvPr/>
            </p:nvSpPr>
            <p:spPr bwMode="auto">
              <a:xfrm>
                <a:off x="4756252"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5">
                <a:extLst>
                  <a:ext uri="{FF2B5EF4-FFF2-40B4-BE49-F238E27FC236}">
                    <a16:creationId xmlns:a16="http://schemas.microsoft.com/office/drawing/2014/main" id="{5675C784-CD06-48FA-B3F3-959871120F1A}"/>
                  </a:ext>
                </a:extLst>
              </p:cNvPr>
              <p:cNvSpPr>
                <a:spLocks/>
              </p:cNvSpPr>
              <p:nvPr/>
            </p:nvSpPr>
            <p:spPr bwMode="auto">
              <a:xfrm>
                <a:off x="4287036"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06">
                <a:extLst>
                  <a:ext uri="{FF2B5EF4-FFF2-40B4-BE49-F238E27FC236}">
                    <a16:creationId xmlns:a16="http://schemas.microsoft.com/office/drawing/2014/main" id="{24418CFA-D455-43ED-ABD0-B00BED817FB0}"/>
                  </a:ext>
                </a:extLst>
              </p:cNvPr>
              <p:cNvSpPr>
                <a:spLocks/>
              </p:cNvSpPr>
              <p:nvPr/>
            </p:nvSpPr>
            <p:spPr bwMode="auto">
              <a:xfrm>
                <a:off x="3937595"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07">
                <a:extLst>
                  <a:ext uri="{FF2B5EF4-FFF2-40B4-BE49-F238E27FC236}">
                    <a16:creationId xmlns:a16="http://schemas.microsoft.com/office/drawing/2014/main" id="{1F98423C-494C-4524-8BD6-31778C5118DF}"/>
                  </a:ext>
                </a:extLst>
              </p:cNvPr>
              <p:cNvSpPr>
                <a:spLocks/>
              </p:cNvSpPr>
              <p:nvPr/>
            </p:nvSpPr>
            <p:spPr bwMode="auto">
              <a:xfrm>
                <a:off x="3800237"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8">
                <a:extLst>
                  <a:ext uri="{FF2B5EF4-FFF2-40B4-BE49-F238E27FC236}">
                    <a16:creationId xmlns:a16="http://schemas.microsoft.com/office/drawing/2014/main" id="{8BB92F1F-1767-4E03-931F-EBCAC790C801}"/>
                  </a:ext>
                </a:extLst>
              </p:cNvPr>
              <p:cNvSpPr>
                <a:spLocks/>
              </p:cNvSpPr>
              <p:nvPr/>
            </p:nvSpPr>
            <p:spPr bwMode="auto">
              <a:xfrm>
                <a:off x="3800237"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09">
                <a:extLst>
                  <a:ext uri="{FF2B5EF4-FFF2-40B4-BE49-F238E27FC236}">
                    <a16:creationId xmlns:a16="http://schemas.microsoft.com/office/drawing/2014/main" id="{600BB3BB-383A-4E69-976F-11FDCCB43C4F}"/>
                  </a:ext>
                </a:extLst>
              </p:cNvPr>
              <p:cNvSpPr>
                <a:spLocks/>
              </p:cNvSpPr>
              <p:nvPr/>
            </p:nvSpPr>
            <p:spPr bwMode="auto">
              <a:xfrm>
                <a:off x="3937595"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10">
                <a:extLst>
                  <a:ext uri="{FF2B5EF4-FFF2-40B4-BE49-F238E27FC236}">
                    <a16:creationId xmlns:a16="http://schemas.microsoft.com/office/drawing/2014/main" id="{9E91D838-9E47-4671-95D2-BDFE44F1E4A1}"/>
                  </a:ext>
                </a:extLst>
              </p:cNvPr>
              <p:cNvSpPr>
                <a:spLocks/>
              </p:cNvSpPr>
              <p:nvPr/>
            </p:nvSpPr>
            <p:spPr bwMode="auto">
              <a:xfrm>
                <a:off x="4287036"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7" name="组合 16">
            <a:extLst>
              <a:ext uri="{FF2B5EF4-FFF2-40B4-BE49-F238E27FC236}">
                <a16:creationId xmlns:a16="http://schemas.microsoft.com/office/drawing/2014/main" id="{DD42706F-63A9-44C6-8354-496ED89A612E}"/>
              </a:ext>
            </a:extLst>
          </p:cNvPr>
          <p:cNvGrpSpPr/>
          <p:nvPr/>
        </p:nvGrpSpPr>
        <p:grpSpPr>
          <a:xfrm>
            <a:off x="6728263" y="1776797"/>
            <a:ext cx="1637830" cy="1637830"/>
            <a:chOff x="6512417" y="1468227"/>
            <a:chExt cx="1969750" cy="1969750"/>
          </a:xfrm>
        </p:grpSpPr>
        <p:sp>
          <p:nvSpPr>
            <p:cNvPr id="18" name="Oval 5">
              <a:extLst>
                <a:ext uri="{FF2B5EF4-FFF2-40B4-BE49-F238E27FC236}">
                  <a16:creationId xmlns:a16="http://schemas.microsoft.com/office/drawing/2014/main" id="{E9019063-B73E-4342-9159-F15568F6E120}"/>
                </a:ext>
              </a:extLst>
            </p:cNvPr>
            <p:cNvSpPr>
              <a:spLocks noChangeArrowheads="1"/>
            </p:cNvSpPr>
            <p:nvPr/>
          </p:nvSpPr>
          <p:spPr bwMode="auto">
            <a:xfrm>
              <a:off x="6695491" y="1651303"/>
              <a:ext cx="1604767" cy="1604767"/>
            </a:xfrm>
            <a:prstGeom prst="ellipse">
              <a:avLst/>
            </a:prstGeom>
            <a:solidFill>
              <a:schemeClr val="bg1"/>
            </a:solid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Group 112">
              <a:extLst>
                <a:ext uri="{FF2B5EF4-FFF2-40B4-BE49-F238E27FC236}">
                  <a16:creationId xmlns:a16="http://schemas.microsoft.com/office/drawing/2014/main" id="{12A2326A-321F-4AE0-986E-192E02C08242}"/>
                </a:ext>
              </a:extLst>
            </p:cNvPr>
            <p:cNvGrpSpPr/>
            <p:nvPr/>
          </p:nvGrpSpPr>
          <p:grpSpPr>
            <a:xfrm>
              <a:off x="6512417" y="1468227"/>
              <a:ext cx="1969750" cy="1969750"/>
              <a:chOff x="6546413" y="2257147"/>
              <a:chExt cx="1868076" cy="1868076"/>
            </a:xfrm>
            <a:solidFill>
              <a:schemeClr val="bg1"/>
            </a:solidFill>
          </p:grpSpPr>
          <p:sp>
            <p:nvSpPr>
              <p:cNvPr id="20" name="Freeform 6">
                <a:extLst>
                  <a:ext uri="{FF2B5EF4-FFF2-40B4-BE49-F238E27FC236}">
                    <a16:creationId xmlns:a16="http://schemas.microsoft.com/office/drawing/2014/main" id="{3EE914E7-7408-4630-AB22-27ECB755E5E8}"/>
                  </a:ext>
                </a:extLst>
              </p:cNvPr>
              <p:cNvSpPr>
                <a:spLocks/>
              </p:cNvSpPr>
              <p:nvPr/>
            </p:nvSpPr>
            <p:spPr bwMode="auto">
              <a:xfrm>
                <a:off x="7922196"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
                <a:extLst>
                  <a:ext uri="{FF2B5EF4-FFF2-40B4-BE49-F238E27FC236}">
                    <a16:creationId xmlns:a16="http://schemas.microsoft.com/office/drawing/2014/main" id="{68B675C0-D6F3-4665-8DD9-3301AECD9367}"/>
                  </a:ext>
                </a:extLst>
              </p:cNvPr>
              <p:cNvSpPr>
                <a:spLocks/>
              </p:cNvSpPr>
              <p:nvPr/>
            </p:nvSpPr>
            <p:spPr bwMode="auto">
              <a:xfrm>
                <a:off x="7502428"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
                <a:extLst>
                  <a:ext uri="{FF2B5EF4-FFF2-40B4-BE49-F238E27FC236}">
                    <a16:creationId xmlns:a16="http://schemas.microsoft.com/office/drawing/2014/main" id="{1DD98DEB-CF7C-4919-AA3E-602927EB4476}"/>
                  </a:ext>
                </a:extLst>
              </p:cNvPr>
              <p:cNvSpPr>
                <a:spLocks/>
              </p:cNvSpPr>
              <p:nvPr/>
            </p:nvSpPr>
            <p:spPr bwMode="auto">
              <a:xfrm>
                <a:off x="8223286"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9">
                <a:extLst>
                  <a:ext uri="{FF2B5EF4-FFF2-40B4-BE49-F238E27FC236}">
                    <a16:creationId xmlns:a16="http://schemas.microsoft.com/office/drawing/2014/main" id="{8383458F-6EA1-4512-8E45-91BAFF90419B}"/>
                  </a:ext>
                </a:extLst>
              </p:cNvPr>
              <p:cNvSpPr>
                <a:spLocks/>
              </p:cNvSpPr>
              <p:nvPr/>
            </p:nvSpPr>
            <p:spPr bwMode="auto">
              <a:xfrm>
                <a:off x="8223286"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0">
                <a:extLst>
                  <a:ext uri="{FF2B5EF4-FFF2-40B4-BE49-F238E27FC236}">
                    <a16:creationId xmlns:a16="http://schemas.microsoft.com/office/drawing/2014/main" id="{6BC15829-9FE2-4706-BE3E-479197DCF821}"/>
                  </a:ext>
                </a:extLst>
              </p:cNvPr>
              <p:cNvSpPr>
                <a:spLocks/>
              </p:cNvSpPr>
              <p:nvPr/>
            </p:nvSpPr>
            <p:spPr bwMode="auto">
              <a:xfrm>
                <a:off x="7922196"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1">
                <a:extLst>
                  <a:ext uri="{FF2B5EF4-FFF2-40B4-BE49-F238E27FC236}">
                    <a16:creationId xmlns:a16="http://schemas.microsoft.com/office/drawing/2014/main" id="{8B3DBDF2-995B-4E4C-88A9-A2EAE31FA6BB}"/>
                  </a:ext>
                </a:extLst>
              </p:cNvPr>
              <p:cNvSpPr>
                <a:spLocks/>
              </p:cNvSpPr>
              <p:nvPr/>
            </p:nvSpPr>
            <p:spPr bwMode="auto">
              <a:xfrm>
                <a:off x="7502428"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2">
                <a:extLst>
                  <a:ext uri="{FF2B5EF4-FFF2-40B4-BE49-F238E27FC236}">
                    <a16:creationId xmlns:a16="http://schemas.microsoft.com/office/drawing/2014/main" id="{AF51CC15-FFC5-4D14-A589-AD9EB6DA9FD2}"/>
                  </a:ext>
                </a:extLst>
              </p:cNvPr>
              <p:cNvSpPr>
                <a:spLocks/>
              </p:cNvSpPr>
              <p:nvPr/>
            </p:nvSpPr>
            <p:spPr bwMode="auto">
              <a:xfrm>
                <a:off x="7033212"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3">
                <a:extLst>
                  <a:ext uri="{FF2B5EF4-FFF2-40B4-BE49-F238E27FC236}">
                    <a16:creationId xmlns:a16="http://schemas.microsoft.com/office/drawing/2014/main" id="{862DA612-DA3C-4C61-8173-7D045343EB5A}"/>
                  </a:ext>
                </a:extLst>
              </p:cNvPr>
              <p:cNvSpPr>
                <a:spLocks/>
              </p:cNvSpPr>
              <p:nvPr/>
            </p:nvSpPr>
            <p:spPr bwMode="auto">
              <a:xfrm>
                <a:off x="6683771"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4">
                <a:extLst>
                  <a:ext uri="{FF2B5EF4-FFF2-40B4-BE49-F238E27FC236}">
                    <a16:creationId xmlns:a16="http://schemas.microsoft.com/office/drawing/2014/main" id="{5BDD676F-481D-43AF-9713-DE702EB8CEBC}"/>
                  </a:ext>
                </a:extLst>
              </p:cNvPr>
              <p:cNvSpPr>
                <a:spLocks/>
              </p:cNvSpPr>
              <p:nvPr/>
            </p:nvSpPr>
            <p:spPr bwMode="auto">
              <a:xfrm>
                <a:off x="6546413"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5">
                <a:extLst>
                  <a:ext uri="{FF2B5EF4-FFF2-40B4-BE49-F238E27FC236}">
                    <a16:creationId xmlns:a16="http://schemas.microsoft.com/office/drawing/2014/main" id="{54A8DD89-2F7A-4675-B586-4BBB62182186}"/>
                  </a:ext>
                </a:extLst>
              </p:cNvPr>
              <p:cNvSpPr>
                <a:spLocks/>
              </p:cNvSpPr>
              <p:nvPr/>
            </p:nvSpPr>
            <p:spPr bwMode="auto">
              <a:xfrm>
                <a:off x="6546413"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6">
                <a:extLst>
                  <a:ext uri="{FF2B5EF4-FFF2-40B4-BE49-F238E27FC236}">
                    <a16:creationId xmlns:a16="http://schemas.microsoft.com/office/drawing/2014/main" id="{7652F559-406E-41E1-B828-3F5BA19F9B2D}"/>
                  </a:ext>
                </a:extLst>
              </p:cNvPr>
              <p:cNvSpPr>
                <a:spLocks/>
              </p:cNvSpPr>
              <p:nvPr/>
            </p:nvSpPr>
            <p:spPr bwMode="auto">
              <a:xfrm>
                <a:off x="6683771"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7">
                <a:extLst>
                  <a:ext uri="{FF2B5EF4-FFF2-40B4-BE49-F238E27FC236}">
                    <a16:creationId xmlns:a16="http://schemas.microsoft.com/office/drawing/2014/main" id="{5B5616E7-D321-469B-980A-1D333A9103E9}"/>
                  </a:ext>
                </a:extLst>
              </p:cNvPr>
              <p:cNvSpPr>
                <a:spLocks/>
              </p:cNvSpPr>
              <p:nvPr/>
            </p:nvSpPr>
            <p:spPr bwMode="auto">
              <a:xfrm>
                <a:off x="7033212"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2" name="组合 31">
            <a:extLst>
              <a:ext uri="{FF2B5EF4-FFF2-40B4-BE49-F238E27FC236}">
                <a16:creationId xmlns:a16="http://schemas.microsoft.com/office/drawing/2014/main" id="{9123B663-5104-4E22-B679-D04A1F7E381C}"/>
              </a:ext>
            </a:extLst>
          </p:cNvPr>
          <p:cNvGrpSpPr/>
          <p:nvPr/>
        </p:nvGrpSpPr>
        <p:grpSpPr>
          <a:xfrm>
            <a:off x="1036620" y="1791170"/>
            <a:ext cx="1637830" cy="1637830"/>
            <a:chOff x="789877" y="1468227"/>
            <a:chExt cx="1969750" cy="1969750"/>
          </a:xfrm>
        </p:grpSpPr>
        <p:sp>
          <p:nvSpPr>
            <p:cNvPr id="33" name="Oval 5">
              <a:extLst>
                <a:ext uri="{FF2B5EF4-FFF2-40B4-BE49-F238E27FC236}">
                  <a16:creationId xmlns:a16="http://schemas.microsoft.com/office/drawing/2014/main" id="{0D7B96B2-84FC-43E3-A840-1F1ACC8C9692}"/>
                </a:ext>
              </a:extLst>
            </p:cNvPr>
            <p:cNvSpPr>
              <a:spLocks noChangeArrowheads="1"/>
            </p:cNvSpPr>
            <p:nvPr/>
          </p:nvSpPr>
          <p:spPr bwMode="auto">
            <a:xfrm>
              <a:off x="972951" y="1651300"/>
              <a:ext cx="1604767" cy="1604767"/>
            </a:xfrm>
            <a:prstGeom prst="ellipse">
              <a:avLst/>
            </a:prstGeom>
            <a:solidFill>
              <a:schemeClr val="bg1"/>
            </a:solid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4" name="Group 139">
              <a:extLst>
                <a:ext uri="{FF2B5EF4-FFF2-40B4-BE49-F238E27FC236}">
                  <a16:creationId xmlns:a16="http://schemas.microsoft.com/office/drawing/2014/main" id="{2BB26CBB-59DA-4DF6-B52A-D600A9EBA55D}"/>
                </a:ext>
              </a:extLst>
            </p:cNvPr>
            <p:cNvGrpSpPr/>
            <p:nvPr/>
          </p:nvGrpSpPr>
          <p:grpSpPr>
            <a:xfrm>
              <a:off x="789877" y="1468227"/>
              <a:ext cx="1969750" cy="1969750"/>
              <a:chOff x="1119258" y="2257147"/>
              <a:chExt cx="1868076" cy="1868076"/>
            </a:xfrm>
            <a:solidFill>
              <a:schemeClr val="bg1"/>
            </a:solidFill>
          </p:grpSpPr>
          <p:sp>
            <p:nvSpPr>
              <p:cNvPr id="35" name="Freeform 6">
                <a:extLst>
                  <a:ext uri="{FF2B5EF4-FFF2-40B4-BE49-F238E27FC236}">
                    <a16:creationId xmlns:a16="http://schemas.microsoft.com/office/drawing/2014/main" id="{E1ACC782-D5B9-4E3C-8D6C-BAD627669792}"/>
                  </a:ext>
                </a:extLst>
              </p:cNvPr>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7">
                <a:extLst>
                  <a:ext uri="{FF2B5EF4-FFF2-40B4-BE49-F238E27FC236}">
                    <a16:creationId xmlns:a16="http://schemas.microsoft.com/office/drawing/2014/main" id="{5503E974-F984-484A-80EC-1E1C1A555CFD}"/>
                  </a:ext>
                </a:extLst>
              </p:cNvPr>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8">
                <a:extLst>
                  <a:ext uri="{FF2B5EF4-FFF2-40B4-BE49-F238E27FC236}">
                    <a16:creationId xmlns:a16="http://schemas.microsoft.com/office/drawing/2014/main" id="{5AC35083-D741-4459-B673-B4CB4ABE7FF1}"/>
                  </a:ext>
                </a:extLst>
              </p:cNvPr>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9">
                <a:extLst>
                  <a:ext uri="{FF2B5EF4-FFF2-40B4-BE49-F238E27FC236}">
                    <a16:creationId xmlns:a16="http://schemas.microsoft.com/office/drawing/2014/main" id="{B68BB2B5-80CE-4972-90B6-40B58C348051}"/>
                  </a:ext>
                </a:extLst>
              </p:cNvPr>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0">
                <a:extLst>
                  <a:ext uri="{FF2B5EF4-FFF2-40B4-BE49-F238E27FC236}">
                    <a16:creationId xmlns:a16="http://schemas.microsoft.com/office/drawing/2014/main" id="{0F0EE4E7-F1C0-4C36-B7BD-970FC7FFF15D}"/>
                  </a:ext>
                </a:extLst>
              </p:cNvPr>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1">
                <a:extLst>
                  <a:ext uri="{FF2B5EF4-FFF2-40B4-BE49-F238E27FC236}">
                    <a16:creationId xmlns:a16="http://schemas.microsoft.com/office/drawing/2014/main" id="{F0D417A1-8816-49CD-8754-3B5BAD5B4873}"/>
                  </a:ext>
                </a:extLst>
              </p:cNvPr>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2">
                <a:extLst>
                  <a:ext uri="{FF2B5EF4-FFF2-40B4-BE49-F238E27FC236}">
                    <a16:creationId xmlns:a16="http://schemas.microsoft.com/office/drawing/2014/main" id="{134C290F-3859-4BEC-88C7-AF5A18021F31}"/>
                  </a:ext>
                </a:extLst>
              </p:cNvPr>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3">
                <a:extLst>
                  <a:ext uri="{FF2B5EF4-FFF2-40B4-BE49-F238E27FC236}">
                    <a16:creationId xmlns:a16="http://schemas.microsoft.com/office/drawing/2014/main" id="{2C426E3A-8630-4B5B-9A6E-740323AB1551}"/>
                  </a:ext>
                </a:extLst>
              </p:cNvPr>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4">
                <a:extLst>
                  <a:ext uri="{FF2B5EF4-FFF2-40B4-BE49-F238E27FC236}">
                    <a16:creationId xmlns:a16="http://schemas.microsoft.com/office/drawing/2014/main" id="{3E7904BA-F1A3-46A8-9B10-EC3D80FEEA3D}"/>
                  </a:ext>
                </a:extLst>
              </p:cNvPr>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5">
                <a:extLst>
                  <a:ext uri="{FF2B5EF4-FFF2-40B4-BE49-F238E27FC236}">
                    <a16:creationId xmlns:a16="http://schemas.microsoft.com/office/drawing/2014/main" id="{DAF334BE-43D5-4AD0-8D36-16E00ABC785E}"/>
                  </a:ext>
                </a:extLst>
              </p:cNvPr>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6">
                <a:extLst>
                  <a:ext uri="{FF2B5EF4-FFF2-40B4-BE49-F238E27FC236}">
                    <a16:creationId xmlns:a16="http://schemas.microsoft.com/office/drawing/2014/main" id="{BC0D9419-CE91-4368-B7D5-FE4DF75D74BA}"/>
                  </a:ext>
                </a:extLst>
              </p:cNvPr>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7">
                <a:extLst>
                  <a:ext uri="{FF2B5EF4-FFF2-40B4-BE49-F238E27FC236}">
                    <a16:creationId xmlns:a16="http://schemas.microsoft.com/office/drawing/2014/main" id="{8525E8BC-0882-45F4-A0FC-1838FD463AF7}"/>
                  </a:ext>
                </a:extLst>
              </p:cNvPr>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9" name="Group 160">
            <a:extLst>
              <a:ext uri="{FF2B5EF4-FFF2-40B4-BE49-F238E27FC236}">
                <a16:creationId xmlns:a16="http://schemas.microsoft.com/office/drawing/2014/main" id="{C47CE5CF-82DE-4FD5-9DAF-E7A047528FD9}"/>
              </a:ext>
            </a:extLst>
          </p:cNvPr>
          <p:cNvGrpSpPr/>
          <p:nvPr/>
        </p:nvGrpSpPr>
        <p:grpSpPr>
          <a:xfrm>
            <a:off x="7317409" y="2365175"/>
            <a:ext cx="521535" cy="487966"/>
            <a:chOff x="6964363" y="2108200"/>
            <a:chExt cx="690562" cy="646113"/>
          </a:xfrm>
          <a:solidFill>
            <a:srgbClr val="67A995"/>
          </a:solidFill>
        </p:grpSpPr>
        <p:sp>
          <p:nvSpPr>
            <p:cNvPr id="60" name="Freeform 91">
              <a:extLst>
                <a:ext uri="{FF2B5EF4-FFF2-40B4-BE49-F238E27FC236}">
                  <a16:creationId xmlns:a16="http://schemas.microsoft.com/office/drawing/2014/main" id="{C24EF29F-CE07-40F0-B419-2C9DCC773E7A}"/>
                </a:ext>
              </a:extLst>
            </p:cNvPr>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92">
              <a:extLst>
                <a:ext uri="{FF2B5EF4-FFF2-40B4-BE49-F238E27FC236}">
                  <a16:creationId xmlns:a16="http://schemas.microsoft.com/office/drawing/2014/main" id="{AFD4C926-04B1-4D43-9B1D-6653F7687883}"/>
                </a:ext>
              </a:extLst>
            </p:cNvPr>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组合 61">
            <a:extLst>
              <a:ext uri="{FF2B5EF4-FFF2-40B4-BE49-F238E27FC236}">
                <a16:creationId xmlns:a16="http://schemas.microsoft.com/office/drawing/2014/main" id="{77E1FF03-6641-48D2-97F7-B9363B36279D}"/>
              </a:ext>
            </a:extLst>
          </p:cNvPr>
          <p:cNvGrpSpPr/>
          <p:nvPr/>
        </p:nvGrpSpPr>
        <p:grpSpPr>
          <a:xfrm>
            <a:off x="9596394" y="1791170"/>
            <a:ext cx="1637830" cy="1637830"/>
            <a:chOff x="9349651" y="1468227"/>
            <a:chExt cx="1969750" cy="1969750"/>
          </a:xfrm>
          <a:solidFill>
            <a:srgbClr val="84B6AE"/>
          </a:solidFill>
        </p:grpSpPr>
        <p:grpSp>
          <p:nvGrpSpPr>
            <p:cNvPr id="63" name="组合 62">
              <a:extLst>
                <a:ext uri="{FF2B5EF4-FFF2-40B4-BE49-F238E27FC236}">
                  <a16:creationId xmlns:a16="http://schemas.microsoft.com/office/drawing/2014/main" id="{75384349-9EE7-4296-9553-6E331DAD26D7}"/>
                </a:ext>
              </a:extLst>
            </p:cNvPr>
            <p:cNvGrpSpPr/>
            <p:nvPr/>
          </p:nvGrpSpPr>
          <p:grpSpPr>
            <a:xfrm>
              <a:off x="9349651" y="1468227"/>
              <a:ext cx="1969750" cy="1969750"/>
              <a:chOff x="9349651" y="1468227"/>
              <a:chExt cx="1969750" cy="1969750"/>
            </a:xfrm>
            <a:grpFill/>
          </p:grpSpPr>
          <p:sp>
            <p:nvSpPr>
              <p:cNvPr id="68" name="Oval 5">
                <a:extLst>
                  <a:ext uri="{FF2B5EF4-FFF2-40B4-BE49-F238E27FC236}">
                    <a16:creationId xmlns:a16="http://schemas.microsoft.com/office/drawing/2014/main" id="{73E9CEE8-5E88-45AC-A06D-D84EAC9723DD}"/>
                  </a:ext>
                </a:extLst>
              </p:cNvPr>
              <p:cNvSpPr>
                <a:spLocks noChangeArrowheads="1"/>
              </p:cNvSpPr>
              <p:nvPr/>
            </p:nvSpPr>
            <p:spPr bwMode="auto">
              <a:xfrm>
                <a:off x="9532727" y="1651303"/>
                <a:ext cx="1604767" cy="1604767"/>
              </a:xfrm>
              <a:prstGeom prst="ellipse">
                <a:avLst/>
              </a:pr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9" name="Group 126">
                <a:extLst>
                  <a:ext uri="{FF2B5EF4-FFF2-40B4-BE49-F238E27FC236}">
                    <a16:creationId xmlns:a16="http://schemas.microsoft.com/office/drawing/2014/main" id="{AA6C2D7A-E177-44D1-8CD3-955268C85C42}"/>
                  </a:ext>
                </a:extLst>
              </p:cNvPr>
              <p:cNvGrpSpPr/>
              <p:nvPr/>
            </p:nvGrpSpPr>
            <p:grpSpPr>
              <a:xfrm>
                <a:off x="9349651" y="1468227"/>
                <a:ext cx="1969750" cy="1969750"/>
                <a:chOff x="9237196" y="2257147"/>
                <a:chExt cx="1868076" cy="1868076"/>
              </a:xfrm>
              <a:grpFill/>
            </p:grpSpPr>
            <p:sp>
              <p:nvSpPr>
                <p:cNvPr id="70" name="Freeform 6">
                  <a:extLst>
                    <a:ext uri="{FF2B5EF4-FFF2-40B4-BE49-F238E27FC236}">
                      <a16:creationId xmlns:a16="http://schemas.microsoft.com/office/drawing/2014/main" id="{0E064FE4-86EF-4C12-900A-3126C1166598}"/>
                    </a:ext>
                  </a:extLst>
                </p:cNvPr>
                <p:cNvSpPr>
                  <a:spLocks/>
                </p:cNvSpPr>
                <p:nvPr/>
              </p:nvSpPr>
              <p:spPr bwMode="auto">
                <a:xfrm>
                  <a:off x="10612979"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
                  <a:extLst>
                    <a:ext uri="{FF2B5EF4-FFF2-40B4-BE49-F238E27FC236}">
                      <a16:creationId xmlns:a16="http://schemas.microsoft.com/office/drawing/2014/main" id="{17FC1995-8284-4831-92FB-27B68088CEC3}"/>
                    </a:ext>
                  </a:extLst>
                </p:cNvPr>
                <p:cNvSpPr>
                  <a:spLocks/>
                </p:cNvSpPr>
                <p:nvPr/>
              </p:nvSpPr>
              <p:spPr bwMode="auto">
                <a:xfrm>
                  <a:off x="10193211"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8">
                  <a:extLst>
                    <a:ext uri="{FF2B5EF4-FFF2-40B4-BE49-F238E27FC236}">
                      <a16:creationId xmlns:a16="http://schemas.microsoft.com/office/drawing/2014/main" id="{BFAED2CD-77F1-4C93-BAC5-BFDED32B6F67}"/>
                    </a:ext>
                  </a:extLst>
                </p:cNvPr>
                <p:cNvSpPr>
                  <a:spLocks/>
                </p:cNvSpPr>
                <p:nvPr/>
              </p:nvSpPr>
              <p:spPr bwMode="auto">
                <a:xfrm>
                  <a:off x="10914069"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9">
                  <a:extLst>
                    <a:ext uri="{FF2B5EF4-FFF2-40B4-BE49-F238E27FC236}">
                      <a16:creationId xmlns:a16="http://schemas.microsoft.com/office/drawing/2014/main" id="{D389A8F2-7F06-40CE-9786-3913C43DAB9E}"/>
                    </a:ext>
                  </a:extLst>
                </p:cNvPr>
                <p:cNvSpPr>
                  <a:spLocks/>
                </p:cNvSpPr>
                <p:nvPr/>
              </p:nvSpPr>
              <p:spPr bwMode="auto">
                <a:xfrm>
                  <a:off x="10914069"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10">
                  <a:extLst>
                    <a:ext uri="{FF2B5EF4-FFF2-40B4-BE49-F238E27FC236}">
                      <a16:creationId xmlns:a16="http://schemas.microsoft.com/office/drawing/2014/main" id="{2C9D2783-C65E-4047-ACEA-982CD4D15FD8}"/>
                    </a:ext>
                  </a:extLst>
                </p:cNvPr>
                <p:cNvSpPr>
                  <a:spLocks/>
                </p:cNvSpPr>
                <p:nvPr/>
              </p:nvSpPr>
              <p:spPr bwMode="auto">
                <a:xfrm>
                  <a:off x="10612979"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11">
                  <a:extLst>
                    <a:ext uri="{FF2B5EF4-FFF2-40B4-BE49-F238E27FC236}">
                      <a16:creationId xmlns:a16="http://schemas.microsoft.com/office/drawing/2014/main" id="{2C5039DD-9927-4590-A279-5AB04773775B}"/>
                    </a:ext>
                  </a:extLst>
                </p:cNvPr>
                <p:cNvSpPr>
                  <a:spLocks/>
                </p:cNvSpPr>
                <p:nvPr/>
              </p:nvSpPr>
              <p:spPr bwMode="auto">
                <a:xfrm>
                  <a:off x="10193211"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12">
                  <a:extLst>
                    <a:ext uri="{FF2B5EF4-FFF2-40B4-BE49-F238E27FC236}">
                      <a16:creationId xmlns:a16="http://schemas.microsoft.com/office/drawing/2014/main" id="{7DFFA50C-1C1B-40EE-A022-190F5AA507A7}"/>
                    </a:ext>
                  </a:extLst>
                </p:cNvPr>
                <p:cNvSpPr>
                  <a:spLocks/>
                </p:cNvSpPr>
                <p:nvPr/>
              </p:nvSpPr>
              <p:spPr bwMode="auto">
                <a:xfrm>
                  <a:off x="9723995"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13">
                  <a:extLst>
                    <a:ext uri="{FF2B5EF4-FFF2-40B4-BE49-F238E27FC236}">
                      <a16:creationId xmlns:a16="http://schemas.microsoft.com/office/drawing/2014/main" id="{582A65EB-20DA-4AB5-BC3D-D5911760502F}"/>
                    </a:ext>
                  </a:extLst>
                </p:cNvPr>
                <p:cNvSpPr>
                  <a:spLocks/>
                </p:cNvSpPr>
                <p:nvPr/>
              </p:nvSpPr>
              <p:spPr bwMode="auto">
                <a:xfrm>
                  <a:off x="9374554"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14">
                  <a:extLst>
                    <a:ext uri="{FF2B5EF4-FFF2-40B4-BE49-F238E27FC236}">
                      <a16:creationId xmlns:a16="http://schemas.microsoft.com/office/drawing/2014/main" id="{630A5018-CBBD-4773-B03F-59DF56117578}"/>
                    </a:ext>
                  </a:extLst>
                </p:cNvPr>
                <p:cNvSpPr>
                  <a:spLocks/>
                </p:cNvSpPr>
                <p:nvPr/>
              </p:nvSpPr>
              <p:spPr bwMode="auto">
                <a:xfrm>
                  <a:off x="9237196"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15">
                  <a:extLst>
                    <a:ext uri="{FF2B5EF4-FFF2-40B4-BE49-F238E27FC236}">
                      <a16:creationId xmlns:a16="http://schemas.microsoft.com/office/drawing/2014/main" id="{1868A9CB-8DFE-4393-9B92-09E729339673}"/>
                    </a:ext>
                  </a:extLst>
                </p:cNvPr>
                <p:cNvSpPr>
                  <a:spLocks/>
                </p:cNvSpPr>
                <p:nvPr/>
              </p:nvSpPr>
              <p:spPr bwMode="auto">
                <a:xfrm>
                  <a:off x="9237196"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16">
                  <a:extLst>
                    <a:ext uri="{FF2B5EF4-FFF2-40B4-BE49-F238E27FC236}">
                      <a16:creationId xmlns:a16="http://schemas.microsoft.com/office/drawing/2014/main" id="{86CB691E-EE94-410B-93E3-F741102DB452}"/>
                    </a:ext>
                  </a:extLst>
                </p:cNvPr>
                <p:cNvSpPr>
                  <a:spLocks/>
                </p:cNvSpPr>
                <p:nvPr/>
              </p:nvSpPr>
              <p:spPr bwMode="auto">
                <a:xfrm>
                  <a:off x="9374554"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17">
                  <a:extLst>
                    <a:ext uri="{FF2B5EF4-FFF2-40B4-BE49-F238E27FC236}">
                      <a16:creationId xmlns:a16="http://schemas.microsoft.com/office/drawing/2014/main" id="{4172E52F-0682-4F8E-A23C-0D28AAE0F963}"/>
                    </a:ext>
                  </a:extLst>
                </p:cNvPr>
                <p:cNvSpPr>
                  <a:spLocks/>
                </p:cNvSpPr>
                <p:nvPr/>
              </p:nvSpPr>
              <p:spPr bwMode="auto">
                <a:xfrm>
                  <a:off x="9723995"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4" name="Group 163">
              <a:extLst>
                <a:ext uri="{FF2B5EF4-FFF2-40B4-BE49-F238E27FC236}">
                  <a16:creationId xmlns:a16="http://schemas.microsoft.com/office/drawing/2014/main" id="{7CE82181-4559-4FB7-946E-B7B82A9CD5C1}"/>
                </a:ext>
              </a:extLst>
            </p:cNvPr>
            <p:cNvGrpSpPr/>
            <p:nvPr/>
          </p:nvGrpSpPr>
          <p:grpSpPr>
            <a:xfrm>
              <a:off x="10119545" y="2109586"/>
              <a:ext cx="431129" cy="625787"/>
              <a:chOff x="9856788" y="2057400"/>
              <a:chExt cx="474662" cy="688975"/>
            </a:xfrm>
            <a:grpFill/>
          </p:grpSpPr>
          <p:sp>
            <p:nvSpPr>
              <p:cNvPr id="65" name="Freeform 110">
                <a:extLst>
                  <a:ext uri="{FF2B5EF4-FFF2-40B4-BE49-F238E27FC236}">
                    <a16:creationId xmlns:a16="http://schemas.microsoft.com/office/drawing/2014/main" id="{F3B1FBCB-DBE5-4D48-A8D3-A334B71AD1FB}"/>
                  </a:ext>
                </a:extLst>
              </p:cNvPr>
              <p:cNvSpPr>
                <a:spLocks noEditPoints="1"/>
              </p:cNvSpPr>
              <p:nvPr/>
            </p:nvSpPr>
            <p:spPr bwMode="auto">
              <a:xfrm>
                <a:off x="9856788" y="2057400"/>
                <a:ext cx="474662" cy="688975"/>
              </a:xfrm>
              <a:custGeom>
                <a:avLst/>
                <a:gdLst>
                  <a:gd name="T0" fmla="*/ 1009 w 11063"/>
                  <a:gd name="T1" fmla="*/ 1454 h 16058"/>
                  <a:gd name="T2" fmla="*/ 1036 w 11063"/>
                  <a:gd name="T3" fmla="*/ 1334 h 16058"/>
                  <a:gd name="T4" fmla="*/ 1091 w 11063"/>
                  <a:gd name="T5" fmla="*/ 1225 h 16058"/>
                  <a:gd name="T6" fmla="*/ 1171 w 11063"/>
                  <a:gd name="T7" fmla="*/ 1134 h 16058"/>
                  <a:gd name="T8" fmla="*/ 1268 w 11063"/>
                  <a:gd name="T9" fmla="*/ 1065 h 16058"/>
                  <a:gd name="T10" fmla="*/ 1383 w 11063"/>
                  <a:gd name="T11" fmla="*/ 1020 h 16058"/>
                  <a:gd name="T12" fmla="*/ 1509 w 11063"/>
                  <a:gd name="T13" fmla="*/ 1004 h 16058"/>
                  <a:gd name="T14" fmla="*/ 9655 w 11063"/>
                  <a:gd name="T15" fmla="*/ 1014 h 16058"/>
                  <a:gd name="T16" fmla="*/ 9772 w 11063"/>
                  <a:gd name="T17" fmla="*/ 1053 h 16058"/>
                  <a:gd name="T18" fmla="*/ 9874 w 11063"/>
                  <a:gd name="T19" fmla="*/ 1118 h 16058"/>
                  <a:gd name="T20" fmla="*/ 9957 w 11063"/>
                  <a:gd name="T21" fmla="*/ 1205 h 16058"/>
                  <a:gd name="T22" fmla="*/ 10018 w 11063"/>
                  <a:gd name="T23" fmla="*/ 1310 h 16058"/>
                  <a:gd name="T24" fmla="*/ 10051 w 11063"/>
                  <a:gd name="T25" fmla="*/ 1429 h 16058"/>
                  <a:gd name="T26" fmla="*/ 10057 w 11063"/>
                  <a:gd name="T27" fmla="*/ 13044 h 16058"/>
                  <a:gd name="T28" fmla="*/ 10057 w 11063"/>
                  <a:gd name="T29" fmla="*/ 14553 h 16058"/>
                  <a:gd name="T30" fmla="*/ 10041 w 11063"/>
                  <a:gd name="T31" fmla="*/ 14677 h 16058"/>
                  <a:gd name="T32" fmla="*/ 9996 w 11063"/>
                  <a:gd name="T33" fmla="*/ 14791 h 16058"/>
                  <a:gd name="T34" fmla="*/ 9927 w 11063"/>
                  <a:gd name="T35" fmla="*/ 14890 h 16058"/>
                  <a:gd name="T36" fmla="*/ 9835 w 11063"/>
                  <a:gd name="T37" fmla="*/ 14968 h 16058"/>
                  <a:gd name="T38" fmla="*/ 9727 w 11063"/>
                  <a:gd name="T39" fmla="*/ 15023 h 16058"/>
                  <a:gd name="T40" fmla="*/ 9606 w 11063"/>
                  <a:gd name="T41" fmla="*/ 15051 h 16058"/>
                  <a:gd name="T42" fmla="*/ 1457 w 11063"/>
                  <a:gd name="T43" fmla="*/ 15051 h 16058"/>
                  <a:gd name="T44" fmla="*/ 1336 w 11063"/>
                  <a:gd name="T45" fmla="*/ 15024 h 16058"/>
                  <a:gd name="T46" fmla="*/ 1227 w 11063"/>
                  <a:gd name="T47" fmla="*/ 14969 h 16058"/>
                  <a:gd name="T48" fmla="*/ 1136 w 11063"/>
                  <a:gd name="T49" fmla="*/ 14890 h 16058"/>
                  <a:gd name="T50" fmla="*/ 1066 w 11063"/>
                  <a:gd name="T51" fmla="*/ 14791 h 16058"/>
                  <a:gd name="T52" fmla="*/ 1022 w 11063"/>
                  <a:gd name="T53" fmla="*/ 14678 h 16058"/>
                  <a:gd name="T54" fmla="*/ 1006 w 11063"/>
                  <a:gd name="T55" fmla="*/ 14553 h 16058"/>
                  <a:gd name="T56" fmla="*/ 1509 w 11063"/>
                  <a:gd name="T57" fmla="*/ 1 h 16058"/>
                  <a:gd name="T58" fmla="*/ 1131 w 11063"/>
                  <a:gd name="T59" fmla="*/ 48 h 16058"/>
                  <a:gd name="T60" fmla="*/ 789 w 11063"/>
                  <a:gd name="T61" fmla="*/ 183 h 16058"/>
                  <a:gd name="T62" fmla="*/ 494 w 11063"/>
                  <a:gd name="T63" fmla="*/ 391 h 16058"/>
                  <a:gd name="T64" fmla="*/ 257 w 11063"/>
                  <a:gd name="T65" fmla="*/ 664 h 16058"/>
                  <a:gd name="T66" fmla="*/ 92 w 11063"/>
                  <a:gd name="T67" fmla="*/ 989 h 16058"/>
                  <a:gd name="T68" fmla="*/ 8 w 11063"/>
                  <a:gd name="T69" fmla="*/ 1352 h 16058"/>
                  <a:gd name="T70" fmla="*/ 8 w 11063"/>
                  <a:gd name="T71" fmla="*/ 14706 h 16058"/>
                  <a:gd name="T72" fmla="*/ 92 w 11063"/>
                  <a:gd name="T73" fmla="*/ 15070 h 16058"/>
                  <a:gd name="T74" fmla="*/ 257 w 11063"/>
                  <a:gd name="T75" fmla="*/ 15395 h 16058"/>
                  <a:gd name="T76" fmla="*/ 494 w 11063"/>
                  <a:gd name="T77" fmla="*/ 15667 h 16058"/>
                  <a:gd name="T78" fmla="*/ 789 w 11063"/>
                  <a:gd name="T79" fmla="*/ 15876 h 16058"/>
                  <a:gd name="T80" fmla="*/ 1131 w 11063"/>
                  <a:gd name="T81" fmla="*/ 16011 h 16058"/>
                  <a:gd name="T82" fmla="*/ 1509 w 11063"/>
                  <a:gd name="T83" fmla="*/ 16058 h 16058"/>
                  <a:gd name="T84" fmla="*/ 9858 w 11063"/>
                  <a:gd name="T85" fmla="*/ 16027 h 16058"/>
                  <a:gd name="T86" fmla="*/ 10208 w 11063"/>
                  <a:gd name="T87" fmla="*/ 15909 h 16058"/>
                  <a:gd name="T88" fmla="*/ 10514 w 11063"/>
                  <a:gd name="T89" fmla="*/ 15714 h 16058"/>
                  <a:gd name="T90" fmla="*/ 10763 w 11063"/>
                  <a:gd name="T91" fmla="*/ 15453 h 16058"/>
                  <a:gd name="T92" fmla="*/ 10944 w 11063"/>
                  <a:gd name="T93" fmla="*/ 15138 h 16058"/>
                  <a:gd name="T94" fmla="*/ 11046 w 11063"/>
                  <a:gd name="T95" fmla="*/ 14781 h 16058"/>
                  <a:gd name="T96" fmla="*/ 11061 w 11063"/>
                  <a:gd name="T97" fmla="*/ 1428 h 16058"/>
                  <a:gd name="T98" fmla="*/ 10996 w 11063"/>
                  <a:gd name="T99" fmla="*/ 1058 h 16058"/>
                  <a:gd name="T100" fmla="*/ 10845 w 11063"/>
                  <a:gd name="T101" fmla="*/ 725 h 16058"/>
                  <a:gd name="T102" fmla="*/ 10620 w 11063"/>
                  <a:gd name="T103" fmla="*/ 441 h 16058"/>
                  <a:gd name="T104" fmla="*/ 10337 w 11063"/>
                  <a:gd name="T105" fmla="*/ 218 h 16058"/>
                  <a:gd name="T106" fmla="*/ 10003 w 11063"/>
                  <a:gd name="T107" fmla="*/ 67 h 16058"/>
                  <a:gd name="T108" fmla="*/ 9632 w 11063"/>
                  <a:gd name="T109" fmla="*/ 2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63" h="16058">
                    <a:moveTo>
                      <a:pt x="10057" y="2509"/>
                    </a:moveTo>
                    <a:lnTo>
                      <a:pt x="1006" y="2510"/>
                    </a:lnTo>
                    <a:lnTo>
                      <a:pt x="1006" y="1505"/>
                    </a:lnTo>
                    <a:lnTo>
                      <a:pt x="1007" y="1480"/>
                    </a:lnTo>
                    <a:lnTo>
                      <a:pt x="1009" y="1454"/>
                    </a:lnTo>
                    <a:lnTo>
                      <a:pt x="1012" y="1429"/>
                    </a:lnTo>
                    <a:lnTo>
                      <a:pt x="1016" y="1405"/>
                    </a:lnTo>
                    <a:lnTo>
                      <a:pt x="1022" y="1381"/>
                    </a:lnTo>
                    <a:lnTo>
                      <a:pt x="1028" y="1357"/>
                    </a:lnTo>
                    <a:lnTo>
                      <a:pt x="1036" y="1334"/>
                    </a:lnTo>
                    <a:lnTo>
                      <a:pt x="1045" y="1311"/>
                    </a:lnTo>
                    <a:lnTo>
                      <a:pt x="1055" y="1289"/>
                    </a:lnTo>
                    <a:lnTo>
                      <a:pt x="1066" y="1267"/>
                    </a:lnTo>
                    <a:lnTo>
                      <a:pt x="1078" y="1245"/>
                    </a:lnTo>
                    <a:lnTo>
                      <a:pt x="1091" y="1225"/>
                    </a:lnTo>
                    <a:lnTo>
                      <a:pt x="1105" y="1205"/>
                    </a:lnTo>
                    <a:lnTo>
                      <a:pt x="1120" y="1186"/>
                    </a:lnTo>
                    <a:lnTo>
                      <a:pt x="1136" y="1168"/>
                    </a:lnTo>
                    <a:lnTo>
                      <a:pt x="1153" y="1151"/>
                    </a:lnTo>
                    <a:lnTo>
                      <a:pt x="1171" y="1134"/>
                    </a:lnTo>
                    <a:lnTo>
                      <a:pt x="1189" y="1119"/>
                    </a:lnTo>
                    <a:lnTo>
                      <a:pt x="1208" y="1104"/>
                    </a:lnTo>
                    <a:lnTo>
                      <a:pt x="1227" y="1090"/>
                    </a:lnTo>
                    <a:lnTo>
                      <a:pt x="1248" y="1077"/>
                    </a:lnTo>
                    <a:lnTo>
                      <a:pt x="1268" y="1065"/>
                    </a:lnTo>
                    <a:lnTo>
                      <a:pt x="1290" y="1054"/>
                    </a:lnTo>
                    <a:lnTo>
                      <a:pt x="1312" y="1044"/>
                    </a:lnTo>
                    <a:lnTo>
                      <a:pt x="1336" y="1035"/>
                    </a:lnTo>
                    <a:lnTo>
                      <a:pt x="1359" y="1027"/>
                    </a:lnTo>
                    <a:lnTo>
                      <a:pt x="1383" y="1020"/>
                    </a:lnTo>
                    <a:lnTo>
                      <a:pt x="1407" y="1015"/>
                    </a:lnTo>
                    <a:lnTo>
                      <a:pt x="1432" y="1010"/>
                    </a:lnTo>
                    <a:lnTo>
                      <a:pt x="1457" y="1007"/>
                    </a:lnTo>
                    <a:lnTo>
                      <a:pt x="1482" y="1005"/>
                    </a:lnTo>
                    <a:lnTo>
                      <a:pt x="1509" y="1004"/>
                    </a:lnTo>
                    <a:lnTo>
                      <a:pt x="9554" y="1004"/>
                    </a:lnTo>
                    <a:lnTo>
                      <a:pt x="9581" y="1005"/>
                    </a:lnTo>
                    <a:lnTo>
                      <a:pt x="9606" y="1007"/>
                    </a:lnTo>
                    <a:lnTo>
                      <a:pt x="9631" y="1010"/>
                    </a:lnTo>
                    <a:lnTo>
                      <a:pt x="9655" y="1014"/>
                    </a:lnTo>
                    <a:lnTo>
                      <a:pt x="9680" y="1020"/>
                    </a:lnTo>
                    <a:lnTo>
                      <a:pt x="9703" y="1027"/>
                    </a:lnTo>
                    <a:lnTo>
                      <a:pt x="9727" y="1034"/>
                    </a:lnTo>
                    <a:lnTo>
                      <a:pt x="9750" y="1043"/>
                    </a:lnTo>
                    <a:lnTo>
                      <a:pt x="9772" y="1053"/>
                    </a:lnTo>
                    <a:lnTo>
                      <a:pt x="9794" y="1064"/>
                    </a:lnTo>
                    <a:lnTo>
                      <a:pt x="9815" y="1076"/>
                    </a:lnTo>
                    <a:lnTo>
                      <a:pt x="9835" y="1089"/>
                    </a:lnTo>
                    <a:lnTo>
                      <a:pt x="9855" y="1103"/>
                    </a:lnTo>
                    <a:lnTo>
                      <a:pt x="9874" y="1118"/>
                    </a:lnTo>
                    <a:lnTo>
                      <a:pt x="9892" y="1134"/>
                    </a:lnTo>
                    <a:lnTo>
                      <a:pt x="9909" y="1151"/>
                    </a:lnTo>
                    <a:lnTo>
                      <a:pt x="9927" y="1168"/>
                    </a:lnTo>
                    <a:lnTo>
                      <a:pt x="9943" y="1186"/>
                    </a:lnTo>
                    <a:lnTo>
                      <a:pt x="9957" y="1205"/>
                    </a:lnTo>
                    <a:lnTo>
                      <a:pt x="9971" y="1225"/>
                    </a:lnTo>
                    <a:lnTo>
                      <a:pt x="9984" y="1245"/>
                    </a:lnTo>
                    <a:lnTo>
                      <a:pt x="9996" y="1267"/>
                    </a:lnTo>
                    <a:lnTo>
                      <a:pt x="10008" y="1288"/>
                    </a:lnTo>
                    <a:lnTo>
                      <a:pt x="10018" y="1310"/>
                    </a:lnTo>
                    <a:lnTo>
                      <a:pt x="10026" y="1333"/>
                    </a:lnTo>
                    <a:lnTo>
                      <a:pt x="10034" y="1356"/>
                    </a:lnTo>
                    <a:lnTo>
                      <a:pt x="10041" y="1380"/>
                    </a:lnTo>
                    <a:lnTo>
                      <a:pt x="10047" y="1404"/>
                    </a:lnTo>
                    <a:lnTo>
                      <a:pt x="10051" y="1429"/>
                    </a:lnTo>
                    <a:lnTo>
                      <a:pt x="10054" y="1454"/>
                    </a:lnTo>
                    <a:lnTo>
                      <a:pt x="10056" y="1479"/>
                    </a:lnTo>
                    <a:lnTo>
                      <a:pt x="10057" y="1505"/>
                    </a:lnTo>
                    <a:lnTo>
                      <a:pt x="10057" y="2509"/>
                    </a:lnTo>
                    <a:close/>
                    <a:moveTo>
                      <a:pt x="10057" y="13044"/>
                    </a:moveTo>
                    <a:lnTo>
                      <a:pt x="1006" y="13045"/>
                    </a:lnTo>
                    <a:lnTo>
                      <a:pt x="1006" y="3011"/>
                    </a:lnTo>
                    <a:lnTo>
                      <a:pt x="10057" y="3011"/>
                    </a:lnTo>
                    <a:lnTo>
                      <a:pt x="10057" y="13044"/>
                    </a:lnTo>
                    <a:close/>
                    <a:moveTo>
                      <a:pt x="10057" y="14553"/>
                    </a:moveTo>
                    <a:lnTo>
                      <a:pt x="10056" y="14578"/>
                    </a:lnTo>
                    <a:lnTo>
                      <a:pt x="10054" y="14604"/>
                    </a:lnTo>
                    <a:lnTo>
                      <a:pt x="10051" y="14629"/>
                    </a:lnTo>
                    <a:lnTo>
                      <a:pt x="10047" y="14653"/>
                    </a:lnTo>
                    <a:lnTo>
                      <a:pt x="10041" y="14677"/>
                    </a:lnTo>
                    <a:lnTo>
                      <a:pt x="10034" y="14701"/>
                    </a:lnTo>
                    <a:lnTo>
                      <a:pt x="10026" y="14724"/>
                    </a:lnTo>
                    <a:lnTo>
                      <a:pt x="10018" y="14747"/>
                    </a:lnTo>
                    <a:lnTo>
                      <a:pt x="10008" y="14769"/>
                    </a:lnTo>
                    <a:lnTo>
                      <a:pt x="9996" y="14791"/>
                    </a:lnTo>
                    <a:lnTo>
                      <a:pt x="9984" y="14813"/>
                    </a:lnTo>
                    <a:lnTo>
                      <a:pt x="9971" y="14833"/>
                    </a:lnTo>
                    <a:lnTo>
                      <a:pt x="9957" y="14853"/>
                    </a:lnTo>
                    <a:lnTo>
                      <a:pt x="9943" y="14872"/>
                    </a:lnTo>
                    <a:lnTo>
                      <a:pt x="9927" y="14890"/>
                    </a:lnTo>
                    <a:lnTo>
                      <a:pt x="9909" y="14907"/>
                    </a:lnTo>
                    <a:lnTo>
                      <a:pt x="9892" y="14924"/>
                    </a:lnTo>
                    <a:lnTo>
                      <a:pt x="9874" y="14939"/>
                    </a:lnTo>
                    <a:lnTo>
                      <a:pt x="9855" y="14954"/>
                    </a:lnTo>
                    <a:lnTo>
                      <a:pt x="9835" y="14968"/>
                    </a:lnTo>
                    <a:lnTo>
                      <a:pt x="9815" y="14981"/>
                    </a:lnTo>
                    <a:lnTo>
                      <a:pt x="9794" y="14993"/>
                    </a:lnTo>
                    <a:lnTo>
                      <a:pt x="9772" y="15004"/>
                    </a:lnTo>
                    <a:lnTo>
                      <a:pt x="9750" y="15014"/>
                    </a:lnTo>
                    <a:lnTo>
                      <a:pt x="9727" y="15023"/>
                    </a:lnTo>
                    <a:lnTo>
                      <a:pt x="9703" y="15031"/>
                    </a:lnTo>
                    <a:lnTo>
                      <a:pt x="9680" y="15038"/>
                    </a:lnTo>
                    <a:lnTo>
                      <a:pt x="9655" y="15043"/>
                    </a:lnTo>
                    <a:lnTo>
                      <a:pt x="9631" y="15048"/>
                    </a:lnTo>
                    <a:lnTo>
                      <a:pt x="9606" y="15051"/>
                    </a:lnTo>
                    <a:lnTo>
                      <a:pt x="9581" y="15053"/>
                    </a:lnTo>
                    <a:lnTo>
                      <a:pt x="9554" y="15054"/>
                    </a:lnTo>
                    <a:lnTo>
                      <a:pt x="1509" y="15054"/>
                    </a:lnTo>
                    <a:lnTo>
                      <a:pt x="1482" y="15053"/>
                    </a:lnTo>
                    <a:lnTo>
                      <a:pt x="1457" y="15051"/>
                    </a:lnTo>
                    <a:lnTo>
                      <a:pt x="1432" y="15048"/>
                    </a:lnTo>
                    <a:lnTo>
                      <a:pt x="1407" y="15044"/>
                    </a:lnTo>
                    <a:lnTo>
                      <a:pt x="1383" y="15038"/>
                    </a:lnTo>
                    <a:lnTo>
                      <a:pt x="1359" y="15031"/>
                    </a:lnTo>
                    <a:lnTo>
                      <a:pt x="1336" y="15024"/>
                    </a:lnTo>
                    <a:lnTo>
                      <a:pt x="1312" y="15015"/>
                    </a:lnTo>
                    <a:lnTo>
                      <a:pt x="1290" y="15005"/>
                    </a:lnTo>
                    <a:lnTo>
                      <a:pt x="1268" y="14994"/>
                    </a:lnTo>
                    <a:lnTo>
                      <a:pt x="1248" y="14982"/>
                    </a:lnTo>
                    <a:lnTo>
                      <a:pt x="1227" y="14969"/>
                    </a:lnTo>
                    <a:lnTo>
                      <a:pt x="1208" y="14955"/>
                    </a:lnTo>
                    <a:lnTo>
                      <a:pt x="1189" y="14940"/>
                    </a:lnTo>
                    <a:lnTo>
                      <a:pt x="1171" y="14924"/>
                    </a:lnTo>
                    <a:lnTo>
                      <a:pt x="1153" y="14907"/>
                    </a:lnTo>
                    <a:lnTo>
                      <a:pt x="1136" y="14890"/>
                    </a:lnTo>
                    <a:lnTo>
                      <a:pt x="1120" y="14872"/>
                    </a:lnTo>
                    <a:lnTo>
                      <a:pt x="1105" y="14853"/>
                    </a:lnTo>
                    <a:lnTo>
                      <a:pt x="1091" y="14833"/>
                    </a:lnTo>
                    <a:lnTo>
                      <a:pt x="1078" y="14813"/>
                    </a:lnTo>
                    <a:lnTo>
                      <a:pt x="1066" y="14791"/>
                    </a:lnTo>
                    <a:lnTo>
                      <a:pt x="1055" y="14770"/>
                    </a:lnTo>
                    <a:lnTo>
                      <a:pt x="1045" y="14748"/>
                    </a:lnTo>
                    <a:lnTo>
                      <a:pt x="1036" y="14725"/>
                    </a:lnTo>
                    <a:lnTo>
                      <a:pt x="1028" y="14702"/>
                    </a:lnTo>
                    <a:lnTo>
                      <a:pt x="1022" y="14678"/>
                    </a:lnTo>
                    <a:lnTo>
                      <a:pt x="1016" y="14654"/>
                    </a:lnTo>
                    <a:lnTo>
                      <a:pt x="1012" y="14629"/>
                    </a:lnTo>
                    <a:lnTo>
                      <a:pt x="1009" y="14604"/>
                    </a:lnTo>
                    <a:lnTo>
                      <a:pt x="1007" y="14579"/>
                    </a:lnTo>
                    <a:lnTo>
                      <a:pt x="1006" y="14553"/>
                    </a:lnTo>
                    <a:lnTo>
                      <a:pt x="1006" y="13547"/>
                    </a:lnTo>
                    <a:lnTo>
                      <a:pt x="10057" y="13546"/>
                    </a:lnTo>
                    <a:lnTo>
                      <a:pt x="10057" y="14553"/>
                    </a:lnTo>
                    <a:close/>
                    <a:moveTo>
                      <a:pt x="9554" y="0"/>
                    </a:moveTo>
                    <a:lnTo>
                      <a:pt x="1509" y="1"/>
                    </a:lnTo>
                    <a:lnTo>
                      <a:pt x="1431" y="3"/>
                    </a:lnTo>
                    <a:lnTo>
                      <a:pt x="1354" y="8"/>
                    </a:lnTo>
                    <a:lnTo>
                      <a:pt x="1278" y="18"/>
                    </a:lnTo>
                    <a:lnTo>
                      <a:pt x="1204" y="31"/>
                    </a:lnTo>
                    <a:lnTo>
                      <a:pt x="1131" y="48"/>
                    </a:lnTo>
                    <a:lnTo>
                      <a:pt x="1060" y="68"/>
                    </a:lnTo>
                    <a:lnTo>
                      <a:pt x="990" y="92"/>
                    </a:lnTo>
                    <a:lnTo>
                      <a:pt x="921" y="118"/>
                    </a:lnTo>
                    <a:lnTo>
                      <a:pt x="854" y="149"/>
                    </a:lnTo>
                    <a:lnTo>
                      <a:pt x="789" y="183"/>
                    </a:lnTo>
                    <a:lnTo>
                      <a:pt x="726" y="219"/>
                    </a:lnTo>
                    <a:lnTo>
                      <a:pt x="665" y="258"/>
                    </a:lnTo>
                    <a:lnTo>
                      <a:pt x="605" y="300"/>
                    </a:lnTo>
                    <a:lnTo>
                      <a:pt x="549" y="344"/>
                    </a:lnTo>
                    <a:lnTo>
                      <a:pt x="494" y="391"/>
                    </a:lnTo>
                    <a:lnTo>
                      <a:pt x="442" y="442"/>
                    </a:lnTo>
                    <a:lnTo>
                      <a:pt x="391" y="494"/>
                    </a:lnTo>
                    <a:lnTo>
                      <a:pt x="344" y="548"/>
                    </a:lnTo>
                    <a:lnTo>
                      <a:pt x="300" y="605"/>
                    </a:lnTo>
                    <a:lnTo>
                      <a:pt x="257" y="664"/>
                    </a:lnTo>
                    <a:lnTo>
                      <a:pt x="218" y="726"/>
                    </a:lnTo>
                    <a:lnTo>
                      <a:pt x="182" y="789"/>
                    </a:lnTo>
                    <a:lnTo>
                      <a:pt x="149" y="853"/>
                    </a:lnTo>
                    <a:lnTo>
                      <a:pt x="119" y="920"/>
                    </a:lnTo>
                    <a:lnTo>
                      <a:pt x="92" y="989"/>
                    </a:lnTo>
                    <a:lnTo>
                      <a:pt x="67" y="1058"/>
                    </a:lnTo>
                    <a:lnTo>
                      <a:pt x="47" y="1130"/>
                    </a:lnTo>
                    <a:lnTo>
                      <a:pt x="30" y="1202"/>
                    </a:lnTo>
                    <a:lnTo>
                      <a:pt x="17" y="1277"/>
                    </a:lnTo>
                    <a:lnTo>
                      <a:pt x="8" y="1352"/>
                    </a:lnTo>
                    <a:lnTo>
                      <a:pt x="2" y="1428"/>
                    </a:lnTo>
                    <a:lnTo>
                      <a:pt x="0" y="1505"/>
                    </a:lnTo>
                    <a:lnTo>
                      <a:pt x="0" y="14553"/>
                    </a:lnTo>
                    <a:lnTo>
                      <a:pt x="2" y="14630"/>
                    </a:lnTo>
                    <a:lnTo>
                      <a:pt x="8" y="14706"/>
                    </a:lnTo>
                    <a:lnTo>
                      <a:pt x="17" y="14781"/>
                    </a:lnTo>
                    <a:lnTo>
                      <a:pt x="30" y="14856"/>
                    </a:lnTo>
                    <a:lnTo>
                      <a:pt x="47" y="14929"/>
                    </a:lnTo>
                    <a:lnTo>
                      <a:pt x="67" y="15000"/>
                    </a:lnTo>
                    <a:lnTo>
                      <a:pt x="92" y="15070"/>
                    </a:lnTo>
                    <a:lnTo>
                      <a:pt x="119" y="15139"/>
                    </a:lnTo>
                    <a:lnTo>
                      <a:pt x="149" y="15205"/>
                    </a:lnTo>
                    <a:lnTo>
                      <a:pt x="182" y="15270"/>
                    </a:lnTo>
                    <a:lnTo>
                      <a:pt x="218" y="15333"/>
                    </a:lnTo>
                    <a:lnTo>
                      <a:pt x="257" y="15395"/>
                    </a:lnTo>
                    <a:lnTo>
                      <a:pt x="300" y="15453"/>
                    </a:lnTo>
                    <a:lnTo>
                      <a:pt x="344" y="15510"/>
                    </a:lnTo>
                    <a:lnTo>
                      <a:pt x="391" y="15565"/>
                    </a:lnTo>
                    <a:lnTo>
                      <a:pt x="442" y="15617"/>
                    </a:lnTo>
                    <a:lnTo>
                      <a:pt x="494" y="15667"/>
                    </a:lnTo>
                    <a:lnTo>
                      <a:pt x="549" y="15714"/>
                    </a:lnTo>
                    <a:lnTo>
                      <a:pt x="605" y="15759"/>
                    </a:lnTo>
                    <a:lnTo>
                      <a:pt x="665" y="15801"/>
                    </a:lnTo>
                    <a:lnTo>
                      <a:pt x="726" y="15840"/>
                    </a:lnTo>
                    <a:lnTo>
                      <a:pt x="789" y="15876"/>
                    </a:lnTo>
                    <a:lnTo>
                      <a:pt x="854" y="15909"/>
                    </a:lnTo>
                    <a:lnTo>
                      <a:pt x="921" y="15940"/>
                    </a:lnTo>
                    <a:lnTo>
                      <a:pt x="990" y="15967"/>
                    </a:lnTo>
                    <a:lnTo>
                      <a:pt x="1060" y="15991"/>
                    </a:lnTo>
                    <a:lnTo>
                      <a:pt x="1131" y="16011"/>
                    </a:lnTo>
                    <a:lnTo>
                      <a:pt x="1204" y="16028"/>
                    </a:lnTo>
                    <a:lnTo>
                      <a:pt x="1278" y="16041"/>
                    </a:lnTo>
                    <a:lnTo>
                      <a:pt x="1354" y="16050"/>
                    </a:lnTo>
                    <a:lnTo>
                      <a:pt x="1431" y="16056"/>
                    </a:lnTo>
                    <a:lnTo>
                      <a:pt x="1509" y="16058"/>
                    </a:lnTo>
                    <a:lnTo>
                      <a:pt x="9554" y="16057"/>
                    </a:lnTo>
                    <a:lnTo>
                      <a:pt x="9632" y="16055"/>
                    </a:lnTo>
                    <a:lnTo>
                      <a:pt x="9708" y="16050"/>
                    </a:lnTo>
                    <a:lnTo>
                      <a:pt x="9784" y="16040"/>
                    </a:lnTo>
                    <a:lnTo>
                      <a:pt x="9858" y="16027"/>
                    </a:lnTo>
                    <a:lnTo>
                      <a:pt x="9932" y="16010"/>
                    </a:lnTo>
                    <a:lnTo>
                      <a:pt x="10003" y="15990"/>
                    </a:lnTo>
                    <a:lnTo>
                      <a:pt x="10073" y="15966"/>
                    </a:lnTo>
                    <a:lnTo>
                      <a:pt x="10142" y="15940"/>
                    </a:lnTo>
                    <a:lnTo>
                      <a:pt x="10208" y="15909"/>
                    </a:lnTo>
                    <a:lnTo>
                      <a:pt x="10274" y="15875"/>
                    </a:lnTo>
                    <a:lnTo>
                      <a:pt x="10337" y="15839"/>
                    </a:lnTo>
                    <a:lnTo>
                      <a:pt x="10397" y="15800"/>
                    </a:lnTo>
                    <a:lnTo>
                      <a:pt x="10457" y="15758"/>
                    </a:lnTo>
                    <a:lnTo>
                      <a:pt x="10514" y="15714"/>
                    </a:lnTo>
                    <a:lnTo>
                      <a:pt x="10568" y="15667"/>
                    </a:lnTo>
                    <a:lnTo>
                      <a:pt x="10620" y="15616"/>
                    </a:lnTo>
                    <a:lnTo>
                      <a:pt x="10671" y="15564"/>
                    </a:lnTo>
                    <a:lnTo>
                      <a:pt x="10718" y="15510"/>
                    </a:lnTo>
                    <a:lnTo>
                      <a:pt x="10763" y="15453"/>
                    </a:lnTo>
                    <a:lnTo>
                      <a:pt x="10806" y="15394"/>
                    </a:lnTo>
                    <a:lnTo>
                      <a:pt x="10845" y="15332"/>
                    </a:lnTo>
                    <a:lnTo>
                      <a:pt x="10881" y="15269"/>
                    </a:lnTo>
                    <a:lnTo>
                      <a:pt x="10914" y="15205"/>
                    </a:lnTo>
                    <a:lnTo>
                      <a:pt x="10944" y="15138"/>
                    </a:lnTo>
                    <a:lnTo>
                      <a:pt x="10971" y="15069"/>
                    </a:lnTo>
                    <a:lnTo>
                      <a:pt x="10996" y="15000"/>
                    </a:lnTo>
                    <a:lnTo>
                      <a:pt x="11016" y="14928"/>
                    </a:lnTo>
                    <a:lnTo>
                      <a:pt x="11032" y="14856"/>
                    </a:lnTo>
                    <a:lnTo>
                      <a:pt x="11046" y="14781"/>
                    </a:lnTo>
                    <a:lnTo>
                      <a:pt x="11055" y="14706"/>
                    </a:lnTo>
                    <a:lnTo>
                      <a:pt x="11061" y="14630"/>
                    </a:lnTo>
                    <a:lnTo>
                      <a:pt x="11063" y="14553"/>
                    </a:lnTo>
                    <a:lnTo>
                      <a:pt x="11063" y="1505"/>
                    </a:lnTo>
                    <a:lnTo>
                      <a:pt x="11061" y="1428"/>
                    </a:lnTo>
                    <a:lnTo>
                      <a:pt x="11055" y="1352"/>
                    </a:lnTo>
                    <a:lnTo>
                      <a:pt x="11046" y="1277"/>
                    </a:lnTo>
                    <a:lnTo>
                      <a:pt x="11032" y="1202"/>
                    </a:lnTo>
                    <a:lnTo>
                      <a:pt x="11016" y="1129"/>
                    </a:lnTo>
                    <a:lnTo>
                      <a:pt x="10996" y="1058"/>
                    </a:lnTo>
                    <a:lnTo>
                      <a:pt x="10971" y="988"/>
                    </a:lnTo>
                    <a:lnTo>
                      <a:pt x="10944" y="919"/>
                    </a:lnTo>
                    <a:lnTo>
                      <a:pt x="10914" y="853"/>
                    </a:lnTo>
                    <a:lnTo>
                      <a:pt x="10881" y="788"/>
                    </a:lnTo>
                    <a:lnTo>
                      <a:pt x="10845" y="725"/>
                    </a:lnTo>
                    <a:lnTo>
                      <a:pt x="10806" y="663"/>
                    </a:lnTo>
                    <a:lnTo>
                      <a:pt x="10763" y="605"/>
                    </a:lnTo>
                    <a:lnTo>
                      <a:pt x="10718" y="548"/>
                    </a:lnTo>
                    <a:lnTo>
                      <a:pt x="10671" y="493"/>
                    </a:lnTo>
                    <a:lnTo>
                      <a:pt x="10620" y="441"/>
                    </a:lnTo>
                    <a:lnTo>
                      <a:pt x="10568" y="391"/>
                    </a:lnTo>
                    <a:lnTo>
                      <a:pt x="10514" y="344"/>
                    </a:lnTo>
                    <a:lnTo>
                      <a:pt x="10457" y="299"/>
                    </a:lnTo>
                    <a:lnTo>
                      <a:pt x="10397" y="257"/>
                    </a:lnTo>
                    <a:lnTo>
                      <a:pt x="10337" y="218"/>
                    </a:lnTo>
                    <a:lnTo>
                      <a:pt x="10274" y="182"/>
                    </a:lnTo>
                    <a:lnTo>
                      <a:pt x="10208" y="149"/>
                    </a:lnTo>
                    <a:lnTo>
                      <a:pt x="10142" y="118"/>
                    </a:lnTo>
                    <a:lnTo>
                      <a:pt x="10073" y="91"/>
                    </a:lnTo>
                    <a:lnTo>
                      <a:pt x="10003" y="67"/>
                    </a:lnTo>
                    <a:lnTo>
                      <a:pt x="9932" y="47"/>
                    </a:lnTo>
                    <a:lnTo>
                      <a:pt x="9858" y="30"/>
                    </a:lnTo>
                    <a:lnTo>
                      <a:pt x="9784" y="17"/>
                    </a:lnTo>
                    <a:lnTo>
                      <a:pt x="9708" y="8"/>
                    </a:lnTo>
                    <a:lnTo>
                      <a:pt x="9632" y="2"/>
                    </a:lnTo>
                    <a:lnTo>
                      <a:pt x="955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111">
                <a:extLst>
                  <a:ext uri="{FF2B5EF4-FFF2-40B4-BE49-F238E27FC236}">
                    <a16:creationId xmlns:a16="http://schemas.microsoft.com/office/drawing/2014/main" id="{DCE5CD62-F29B-456F-96BF-4F0CE2987028}"/>
                  </a:ext>
                </a:extLst>
              </p:cNvPr>
              <p:cNvSpPr>
                <a:spLocks/>
              </p:cNvSpPr>
              <p:nvPr/>
            </p:nvSpPr>
            <p:spPr bwMode="auto">
              <a:xfrm>
                <a:off x="10050463" y="2122488"/>
                <a:ext cx="87312" cy="20638"/>
              </a:xfrm>
              <a:custGeom>
                <a:avLst/>
                <a:gdLst>
                  <a:gd name="T0" fmla="*/ 2010 w 2011"/>
                  <a:gd name="T1" fmla="*/ 276 h 502"/>
                  <a:gd name="T2" fmla="*/ 2003 w 2011"/>
                  <a:gd name="T3" fmla="*/ 314 h 502"/>
                  <a:gd name="T4" fmla="*/ 1991 w 2011"/>
                  <a:gd name="T5" fmla="*/ 349 h 502"/>
                  <a:gd name="T6" fmla="*/ 1975 w 2011"/>
                  <a:gd name="T7" fmla="*/ 382 h 502"/>
                  <a:gd name="T8" fmla="*/ 1954 w 2011"/>
                  <a:gd name="T9" fmla="*/ 411 h 502"/>
                  <a:gd name="T10" fmla="*/ 1929 w 2011"/>
                  <a:gd name="T11" fmla="*/ 437 h 502"/>
                  <a:gd name="T12" fmla="*/ 1900 w 2011"/>
                  <a:gd name="T13" fmla="*/ 459 h 502"/>
                  <a:gd name="T14" fmla="*/ 1868 w 2011"/>
                  <a:gd name="T15" fmla="*/ 477 h 502"/>
                  <a:gd name="T16" fmla="*/ 1834 w 2011"/>
                  <a:gd name="T17" fmla="*/ 491 h 502"/>
                  <a:gd name="T18" fmla="*/ 1798 w 2011"/>
                  <a:gd name="T19" fmla="*/ 499 h 502"/>
                  <a:gd name="T20" fmla="*/ 1760 w 2011"/>
                  <a:gd name="T21" fmla="*/ 502 h 502"/>
                  <a:gd name="T22" fmla="*/ 225 w 2011"/>
                  <a:gd name="T23" fmla="*/ 501 h 502"/>
                  <a:gd name="T24" fmla="*/ 188 w 2011"/>
                  <a:gd name="T25" fmla="*/ 494 h 502"/>
                  <a:gd name="T26" fmla="*/ 153 w 2011"/>
                  <a:gd name="T27" fmla="*/ 482 h 502"/>
                  <a:gd name="T28" fmla="*/ 120 w 2011"/>
                  <a:gd name="T29" fmla="*/ 466 h 502"/>
                  <a:gd name="T30" fmla="*/ 91 w 2011"/>
                  <a:gd name="T31" fmla="*/ 445 h 502"/>
                  <a:gd name="T32" fmla="*/ 65 w 2011"/>
                  <a:gd name="T33" fmla="*/ 420 h 502"/>
                  <a:gd name="T34" fmla="*/ 43 w 2011"/>
                  <a:gd name="T35" fmla="*/ 392 h 502"/>
                  <a:gd name="T36" fmla="*/ 25 w 2011"/>
                  <a:gd name="T37" fmla="*/ 360 h 502"/>
                  <a:gd name="T38" fmla="*/ 11 w 2011"/>
                  <a:gd name="T39" fmla="*/ 326 h 502"/>
                  <a:gd name="T40" fmla="*/ 3 w 2011"/>
                  <a:gd name="T41" fmla="*/ 289 h 502"/>
                  <a:gd name="T42" fmla="*/ 0 w 2011"/>
                  <a:gd name="T43" fmla="*/ 251 h 502"/>
                  <a:gd name="T44" fmla="*/ 3 w 2011"/>
                  <a:gd name="T45" fmla="*/ 213 h 502"/>
                  <a:gd name="T46" fmla="*/ 11 w 2011"/>
                  <a:gd name="T47" fmla="*/ 177 h 502"/>
                  <a:gd name="T48" fmla="*/ 25 w 2011"/>
                  <a:gd name="T49" fmla="*/ 143 h 502"/>
                  <a:gd name="T50" fmla="*/ 43 w 2011"/>
                  <a:gd name="T51" fmla="*/ 111 h 502"/>
                  <a:gd name="T52" fmla="*/ 65 w 2011"/>
                  <a:gd name="T53" fmla="*/ 83 h 502"/>
                  <a:gd name="T54" fmla="*/ 91 w 2011"/>
                  <a:gd name="T55" fmla="*/ 58 h 502"/>
                  <a:gd name="T56" fmla="*/ 120 w 2011"/>
                  <a:gd name="T57" fmla="*/ 37 h 502"/>
                  <a:gd name="T58" fmla="*/ 153 w 2011"/>
                  <a:gd name="T59" fmla="*/ 21 h 502"/>
                  <a:gd name="T60" fmla="*/ 188 w 2011"/>
                  <a:gd name="T61" fmla="*/ 8 h 502"/>
                  <a:gd name="T62" fmla="*/ 225 w 2011"/>
                  <a:gd name="T63" fmla="*/ 1 h 502"/>
                  <a:gd name="T64" fmla="*/ 1760 w 2011"/>
                  <a:gd name="T65" fmla="*/ 0 h 502"/>
                  <a:gd name="T66" fmla="*/ 1798 w 2011"/>
                  <a:gd name="T67" fmla="*/ 3 h 502"/>
                  <a:gd name="T68" fmla="*/ 1834 w 2011"/>
                  <a:gd name="T69" fmla="*/ 11 h 502"/>
                  <a:gd name="T70" fmla="*/ 1868 w 2011"/>
                  <a:gd name="T71" fmla="*/ 26 h 502"/>
                  <a:gd name="T72" fmla="*/ 1900 w 2011"/>
                  <a:gd name="T73" fmla="*/ 44 h 502"/>
                  <a:gd name="T74" fmla="*/ 1929 w 2011"/>
                  <a:gd name="T75" fmla="*/ 66 h 502"/>
                  <a:gd name="T76" fmla="*/ 1954 w 2011"/>
                  <a:gd name="T77" fmla="*/ 92 h 502"/>
                  <a:gd name="T78" fmla="*/ 1975 w 2011"/>
                  <a:gd name="T79" fmla="*/ 121 h 502"/>
                  <a:gd name="T80" fmla="*/ 1991 w 2011"/>
                  <a:gd name="T81" fmla="*/ 154 h 502"/>
                  <a:gd name="T82" fmla="*/ 2003 w 2011"/>
                  <a:gd name="T83" fmla="*/ 189 h 502"/>
                  <a:gd name="T84" fmla="*/ 2010 w 2011"/>
                  <a:gd name="T85" fmla="*/ 22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1" h="502">
                    <a:moveTo>
                      <a:pt x="2011" y="251"/>
                    </a:moveTo>
                    <a:lnTo>
                      <a:pt x="2011" y="264"/>
                    </a:lnTo>
                    <a:lnTo>
                      <a:pt x="2010" y="276"/>
                    </a:lnTo>
                    <a:lnTo>
                      <a:pt x="2008" y="289"/>
                    </a:lnTo>
                    <a:lnTo>
                      <a:pt x="2006" y="302"/>
                    </a:lnTo>
                    <a:lnTo>
                      <a:pt x="2003" y="314"/>
                    </a:lnTo>
                    <a:lnTo>
                      <a:pt x="2000" y="326"/>
                    </a:lnTo>
                    <a:lnTo>
                      <a:pt x="1996" y="338"/>
                    </a:lnTo>
                    <a:lnTo>
                      <a:pt x="1991" y="349"/>
                    </a:lnTo>
                    <a:lnTo>
                      <a:pt x="1986" y="360"/>
                    </a:lnTo>
                    <a:lnTo>
                      <a:pt x="1981" y="371"/>
                    </a:lnTo>
                    <a:lnTo>
                      <a:pt x="1975" y="382"/>
                    </a:lnTo>
                    <a:lnTo>
                      <a:pt x="1968" y="392"/>
                    </a:lnTo>
                    <a:lnTo>
                      <a:pt x="1961" y="402"/>
                    </a:lnTo>
                    <a:lnTo>
                      <a:pt x="1954" y="411"/>
                    </a:lnTo>
                    <a:lnTo>
                      <a:pt x="1946" y="420"/>
                    </a:lnTo>
                    <a:lnTo>
                      <a:pt x="1938" y="429"/>
                    </a:lnTo>
                    <a:lnTo>
                      <a:pt x="1929" y="437"/>
                    </a:lnTo>
                    <a:lnTo>
                      <a:pt x="1920" y="445"/>
                    </a:lnTo>
                    <a:lnTo>
                      <a:pt x="1910" y="452"/>
                    </a:lnTo>
                    <a:lnTo>
                      <a:pt x="1900" y="459"/>
                    </a:lnTo>
                    <a:lnTo>
                      <a:pt x="1890" y="466"/>
                    </a:lnTo>
                    <a:lnTo>
                      <a:pt x="1879" y="472"/>
                    </a:lnTo>
                    <a:lnTo>
                      <a:pt x="1868" y="477"/>
                    </a:lnTo>
                    <a:lnTo>
                      <a:pt x="1857" y="482"/>
                    </a:lnTo>
                    <a:lnTo>
                      <a:pt x="1846" y="487"/>
                    </a:lnTo>
                    <a:lnTo>
                      <a:pt x="1834" y="491"/>
                    </a:lnTo>
                    <a:lnTo>
                      <a:pt x="1822" y="494"/>
                    </a:lnTo>
                    <a:lnTo>
                      <a:pt x="1810" y="497"/>
                    </a:lnTo>
                    <a:lnTo>
                      <a:pt x="1798" y="499"/>
                    </a:lnTo>
                    <a:lnTo>
                      <a:pt x="1785" y="501"/>
                    </a:lnTo>
                    <a:lnTo>
                      <a:pt x="1773" y="502"/>
                    </a:lnTo>
                    <a:lnTo>
                      <a:pt x="1760" y="502"/>
                    </a:lnTo>
                    <a:lnTo>
                      <a:pt x="251" y="502"/>
                    </a:lnTo>
                    <a:lnTo>
                      <a:pt x="238" y="502"/>
                    </a:lnTo>
                    <a:lnTo>
                      <a:pt x="225" y="501"/>
                    </a:lnTo>
                    <a:lnTo>
                      <a:pt x="213" y="499"/>
                    </a:lnTo>
                    <a:lnTo>
                      <a:pt x="200" y="497"/>
                    </a:lnTo>
                    <a:lnTo>
                      <a:pt x="188" y="494"/>
                    </a:lnTo>
                    <a:lnTo>
                      <a:pt x="176" y="491"/>
                    </a:lnTo>
                    <a:lnTo>
                      <a:pt x="165" y="487"/>
                    </a:lnTo>
                    <a:lnTo>
                      <a:pt x="153" y="482"/>
                    </a:lnTo>
                    <a:lnTo>
                      <a:pt x="142" y="477"/>
                    </a:lnTo>
                    <a:lnTo>
                      <a:pt x="132" y="472"/>
                    </a:lnTo>
                    <a:lnTo>
                      <a:pt x="120" y="466"/>
                    </a:lnTo>
                    <a:lnTo>
                      <a:pt x="110" y="459"/>
                    </a:lnTo>
                    <a:lnTo>
                      <a:pt x="100" y="452"/>
                    </a:lnTo>
                    <a:lnTo>
                      <a:pt x="91" y="445"/>
                    </a:lnTo>
                    <a:lnTo>
                      <a:pt x="82" y="437"/>
                    </a:lnTo>
                    <a:lnTo>
                      <a:pt x="73" y="429"/>
                    </a:lnTo>
                    <a:lnTo>
                      <a:pt x="65" y="420"/>
                    </a:lnTo>
                    <a:lnTo>
                      <a:pt x="57" y="411"/>
                    </a:lnTo>
                    <a:lnTo>
                      <a:pt x="49" y="402"/>
                    </a:lnTo>
                    <a:lnTo>
                      <a:pt x="43" y="392"/>
                    </a:lnTo>
                    <a:lnTo>
                      <a:pt x="36" y="382"/>
                    </a:lnTo>
                    <a:lnTo>
                      <a:pt x="30" y="371"/>
                    </a:lnTo>
                    <a:lnTo>
                      <a:pt x="25" y="360"/>
                    </a:lnTo>
                    <a:lnTo>
                      <a:pt x="20" y="349"/>
                    </a:lnTo>
                    <a:lnTo>
                      <a:pt x="15" y="338"/>
                    </a:lnTo>
                    <a:lnTo>
                      <a:pt x="11" y="326"/>
                    </a:lnTo>
                    <a:lnTo>
                      <a:pt x="8" y="314"/>
                    </a:lnTo>
                    <a:lnTo>
                      <a:pt x="5" y="302"/>
                    </a:lnTo>
                    <a:lnTo>
                      <a:pt x="3" y="289"/>
                    </a:lnTo>
                    <a:lnTo>
                      <a:pt x="1" y="276"/>
                    </a:lnTo>
                    <a:lnTo>
                      <a:pt x="0" y="264"/>
                    </a:lnTo>
                    <a:lnTo>
                      <a:pt x="0" y="251"/>
                    </a:lnTo>
                    <a:lnTo>
                      <a:pt x="0" y="238"/>
                    </a:lnTo>
                    <a:lnTo>
                      <a:pt x="1" y="225"/>
                    </a:lnTo>
                    <a:lnTo>
                      <a:pt x="3" y="213"/>
                    </a:lnTo>
                    <a:lnTo>
                      <a:pt x="5" y="201"/>
                    </a:lnTo>
                    <a:lnTo>
                      <a:pt x="8" y="189"/>
                    </a:lnTo>
                    <a:lnTo>
                      <a:pt x="11" y="177"/>
                    </a:lnTo>
                    <a:lnTo>
                      <a:pt x="15" y="165"/>
                    </a:lnTo>
                    <a:lnTo>
                      <a:pt x="20" y="154"/>
                    </a:lnTo>
                    <a:lnTo>
                      <a:pt x="25" y="143"/>
                    </a:lnTo>
                    <a:lnTo>
                      <a:pt x="30" y="132"/>
                    </a:lnTo>
                    <a:lnTo>
                      <a:pt x="36" y="121"/>
                    </a:lnTo>
                    <a:lnTo>
                      <a:pt x="43" y="111"/>
                    </a:lnTo>
                    <a:lnTo>
                      <a:pt x="49" y="101"/>
                    </a:lnTo>
                    <a:lnTo>
                      <a:pt x="57" y="92"/>
                    </a:lnTo>
                    <a:lnTo>
                      <a:pt x="65" y="83"/>
                    </a:lnTo>
                    <a:lnTo>
                      <a:pt x="73" y="74"/>
                    </a:lnTo>
                    <a:lnTo>
                      <a:pt x="82" y="66"/>
                    </a:lnTo>
                    <a:lnTo>
                      <a:pt x="91" y="58"/>
                    </a:lnTo>
                    <a:lnTo>
                      <a:pt x="100" y="51"/>
                    </a:lnTo>
                    <a:lnTo>
                      <a:pt x="110" y="44"/>
                    </a:lnTo>
                    <a:lnTo>
                      <a:pt x="120" y="37"/>
                    </a:lnTo>
                    <a:lnTo>
                      <a:pt x="132" y="31"/>
                    </a:lnTo>
                    <a:lnTo>
                      <a:pt x="142" y="26"/>
                    </a:lnTo>
                    <a:lnTo>
                      <a:pt x="153" y="21"/>
                    </a:lnTo>
                    <a:lnTo>
                      <a:pt x="165" y="15"/>
                    </a:lnTo>
                    <a:lnTo>
                      <a:pt x="176" y="11"/>
                    </a:lnTo>
                    <a:lnTo>
                      <a:pt x="188" y="8"/>
                    </a:lnTo>
                    <a:lnTo>
                      <a:pt x="200" y="5"/>
                    </a:lnTo>
                    <a:lnTo>
                      <a:pt x="213" y="3"/>
                    </a:lnTo>
                    <a:lnTo>
                      <a:pt x="225" y="1"/>
                    </a:lnTo>
                    <a:lnTo>
                      <a:pt x="238" y="0"/>
                    </a:lnTo>
                    <a:lnTo>
                      <a:pt x="251" y="0"/>
                    </a:lnTo>
                    <a:lnTo>
                      <a:pt x="1760" y="0"/>
                    </a:lnTo>
                    <a:lnTo>
                      <a:pt x="1773" y="0"/>
                    </a:lnTo>
                    <a:lnTo>
                      <a:pt x="1785" y="1"/>
                    </a:lnTo>
                    <a:lnTo>
                      <a:pt x="1798" y="3"/>
                    </a:lnTo>
                    <a:lnTo>
                      <a:pt x="1810" y="5"/>
                    </a:lnTo>
                    <a:lnTo>
                      <a:pt x="1822" y="8"/>
                    </a:lnTo>
                    <a:lnTo>
                      <a:pt x="1834" y="11"/>
                    </a:lnTo>
                    <a:lnTo>
                      <a:pt x="1846" y="15"/>
                    </a:lnTo>
                    <a:lnTo>
                      <a:pt x="1857" y="21"/>
                    </a:lnTo>
                    <a:lnTo>
                      <a:pt x="1868" y="26"/>
                    </a:lnTo>
                    <a:lnTo>
                      <a:pt x="1879" y="31"/>
                    </a:lnTo>
                    <a:lnTo>
                      <a:pt x="1890" y="37"/>
                    </a:lnTo>
                    <a:lnTo>
                      <a:pt x="1900" y="44"/>
                    </a:lnTo>
                    <a:lnTo>
                      <a:pt x="1910" y="51"/>
                    </a:lnTo>
                    <a:lnTo>
                      <a:pt x="1920" y="58"/>
                    </a:lnTo>
                    <a:lnTo>
                      <a:pt x="1929" y="66"/>
                    </a:lnTo>
                    <a:lnTo>
                      <a:pt x="1938" y="74"/>
                    </a:lnTo>
                    <a:lnTo>
                      <a:pt x="1946" y="83"/>
                    </a:lnTo>
                    <a:lnTo>
                      <a:pt x="1954" y="92"/>
                    </a:lnTo>
                    <a:lnTo>
                      <a:pt x="1961" y="101"/>
                    </a:lnTo>
                    <a:lnTo>
                      <a:pt x="1968" y="111"/>
                    </a:lnTo>
                    <a:lnTo>
                      <a:pt x="1975" y="121"/>
                    </a:lnTo>
                    <a:lnTo>
                      <a:pt x="1981" y="132"/>
                    </a:lnTo>
                    <a:lnTo>
                      <a:pt x="1986" y="143"/>
                    </a:lnTo>
                    <a:lnTo>
                      <a:pt x="1991" y="154"/>
                    </a:lnTo>
                    <a:lnTo>
                      <a:pt x="1996" y="165"/>
                    </a:lnTo>
                    <a:lnTo>
                      <a:pt x="2000" y="177"/>
                    </a:lnTo>
                    <a:lnTo>
                      <a:pt x="2003" y="189"/>
                    </a:lnTo>
                    <a:lnTo>
                      <a:pt x="2006" y="201"/>
                    </a:lnTo>
                    <a:lnTo>
                      <a:pt x="2008" y="213"/>
                    </a:lnTo>
                    <a:lnTo>
                      <a:pt x="2010" y="225"/>
                    </a:lnTo>
                    <a:lnTo>
                      <a:pt x="2011" y="238"/>
                    </a:lnTo>
                    <a:lnTo>
                      <a:pt x="2011"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112">
                <a:extLst>
                  <a:ext uri="{FF2B5EF4-FFF2-40B4-BE49-F238E27FC236}">
                    <a16:creationId xmlns:a16="http://schemas.microsoft.com/office/drawing/2014/main" id="{42D3276D-4958-4AE5-877F-5B616DD52CB8}"/>
                  </a:ext>
                </a:extLst>
              </p:cNvPr>
              <p:cNvSpPr>
                <a:spLocks/>
              </p:cNvSpPr>
              <p:nvPr/>
            </p:nvSpPr>
            <p:spPr bwMode="auto">
              <a:xfrm>
                <a:off x="10072688" y="2660650"/>
                <a:ext cx="42862" cy="20638"/>
              </a:xfrm>
              <a:custGeom>
                <a:avLst/>
                <a:gdLst>
                  <a:gd name="T0" fmla="*/ 1004 w 1005"/>
                  <a:gd name="T1" fmla="*/ 277 h 503"/>
                  <a:gd name="T2" fmla="*/ 997 w 1005"/>
                  <a:gd name="T3" fmla="*/ 314 h 503"/>
                  <a:gd name="T4" fmla="*/ 985 w 1005"/>
                  <a:gd name="T5" fmla="*/ 349 h 503"/>
                  <a:gd name="T6" fmla="*/ 969 w 1005"/>
                  <a:gd name="T7" fmla="*/ 381 h 503"/>
                  <a:gd name="T8" fmla="*/ 948 w 1005"/>
                  <a:gd name="T9" fmla="*/ 411 h 503"/>
                  <a:gd name="T10" fmla="*/ 923 w 1005"/>
                  <a:gd name="T11" fmla="*/ 437 h 503"/>
                  <a:gd name="T12" fmla="*/ 894 w 1005"/>
                  <a:gd name="T13" fmla="*/ 459 h 503"/>
                  <a:gd name="T14" fmla="*/ 863 w 1005"/>
                  <a:gd name="T15" fmla="*/ 477 h 503"/>
                  <a:gd name="T16" fmla="*/ 828 w 1005"/>
                  <a:gd name="T17" fmla="*/ 491 h 503"/>
                  <a:gd name="T18" fmla="*/ 792 w 1005"/>
                  <a:gd name="T19" fmla="*/ 500 h 503"/>
                  <a:gd name="T20" fmla="*/ 754 w 1005"/>
                  <a:gd name="T21" fmla="*/ 503 h 503"/>
                  <a:gd name="T22" fmla="*/ 225 w 1005"/>
                  <a:gd name="T23" fmla="*/ 501 h 503"/>
                  <a:gd name="T24" fmla="*/ 188 w 1005"/>
                  <a:gd name="T25" fmla="*/ 495 h 503"/>
                  <a:gd name="T26" fmla="*/ 153 w 1005"/>
                  <a:gd name="T27" fmla="*/ 482 h 503"/>
                  <a:gd name="T28" fmla="*/ 120 w 1005"/>
                  <a:gd name="T29" fmla="*/ 465 h 503"/>
                  <a:gd name="T30" fmla="*/ 91 w 1005"/>
                  <a:gd name="T31" fmla="*/ 444 h 503"/>
                  <a:gd name="T32" fmla="*/ 65 w 1005"/>
                  <a:gd name="T33" fmla="*/ 420 h 503"/>
                  <a:gd name="T34" fmla="*/ 43 w 1005"/>
                  <a:gd name="T35" fmla="*/ 391 h 503"/>
                  <a:gd name="T36" fmla="*/ 25 w 1005"/>
                  <a:gd name="T37" fmla="*/ 360 h 503"/>
                  <a:gd name="T38" fmla="*/ 11 w 1005"/>
                  <a:gd name="T39" fmla="*/ 326 h 503"/>
                  <a:gd name="T40" fmla="*/ 3 w 1005"/>
                  <a:gd name="T41" fmla="*/ 290 h 503"/>
                  <a:gd name="T42" fmla="*/ 0 w 1005"/>
                  <a:gd name="T43" fmla="*/ 252 h 503"/>
                  <a:gd name="T44" fmla="*/ 3 w 1005"/>
                  <a:gd name="T45" fmla="*/ 214 h 503"/>
                  <a:gd name="T46" fmla="*/ 11 w 1005"/>
                  <a:gd name="T47" fmla="*/ 176 h 503"/>
                  <a:gd name="T48" fmla="*/ 25 w 1005"/>
                  <a:gd name="T49" fmla="*/ 142 h 503"/>
                  <a:gd name="T50" fmla="*/ 43 w 1005"/>
                  <a:gd name="T51" fmla="*/ 111 h 503"/>
                  <a:gd name="T52" fmla="*/ 65 w 1005"/>
                  <a:gd name="T53" fmla="*/ 82 h 503"/>
                  <a:gd name="T54" fmla="*/ 91 w 1005"/>
                  <a:gd name="T55" fmla="*/ 58 h 503"/>
                  <a:gd name="T56" fmla="*/ 120 w 1005"/>
                  <a:gd name="T57" fmla="*/ 37 h 503"/>
                  <a:gd name="T58" fmla="*/ 153 w 1005"/>
                  <a:gd name="T59" fmla="*/ 20 h 503"/>
                  <a:gd name="T60" fmla="*/ 188 w 1005"/>
                  <a:gd name="T61" fmla="*/ 8 h 503"/>
                  <a:gd name="T62" fmla="*/ 225 w 1005"/>
                  <a:gd name="T63" fmla="*/ 2 h 503"/>
                  <a:gd name="T64" fmla="*/ 754 w 1005"/>
                  <a:gd name="T65" fmla="*/ 0 h 503"/>
                  <a:gd name="T66" fmla="*/ 792 w 1005"/>
                  <a:gd name="T67" fmla="*/ 3 h 503"/>
                  <a:gd name="T68" fmla="*/ 828 w 1005"/>
                  <a:gd name="T69" fmla="*/ 12 h 503"/>
                  <a:gd name="T70" fmla="*/ 863 w 1005"/>
                  <a:gd name="T71" fmla="*/ 25 h 503"/>
                  <a:gd name="T72" fmla="*/ 894 w 1005"/>
                  <a:gd name="T73" fmla="*/ 43 h 503"/>
                  <a:gd name="T74" fmla="*/ 923 w 1005"/>
                  <a:gd name="T75" fmla="*/ 65 h 503"/>
                  <a:gd name="T76" fmla="*/ 948 w 1005"/>
                  <a:gd name="T77" fmla="*/ 92 h 503"/>
                  <a:gd name="T78" fmla="*/ 969 w 1005"/>
                  <a:gd name="T79" fmla="*/ 121 h 503"/>
                  <a:gd name="T80" fmla="*/ 985 w 1005"/>
                  <a:gd name="T81" fmla="*/ 153 h 503"/>
                  <a:gd name="T82" fmla="*/ 997 w 1005"/>
                  <a:gd name="T83" fmla="*/ 188 h 503"/>
                  <a:gd name="T84" fmla="*/ 1004 w 1005"/>
                  <a:gd name="T85" fmla="*/ 2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5" h="503">
                    <a:moveTo>
                      <a:pt x="1005" y="252"/>
                    </a:moveTo>
                    <a:lnTo>
                      <a:pt x="1005" y="264"/>
                    </a:lnTo>
                    <a:lnTo>
                      <a:pt x="1004" y="277"/>
                    </a:lnTo>
                    <a:lnTo>
                      <a:pt x="1002" y="290"/>
                    </a:lnTo>
                    <a:lnTo>
                      <a:pt x="1000" y="302"/>
                    </a:lnTo>
                    <a:lnTo>
                      <a:pt x="997" y="314"/>
                    </a:lnTo>
                    <a:lnTo>
                      <a:pt x="994" y="326"/>
                    </a:lnTo>
                    <a:lnTo>
                      <a:pt x="990" y="337"/>
                    </a:lnTo>
                    <a:lnTo>
                      <a:pt x="985" y="349"/>
                    </a:lnTo>
                    <a:lnTo>
                      <a:pt x="980" y="360"/>
                    </a:lnTo>
                    <a:lnTo>
                      <a:pt x="975" y="371"/>
                    </a:lnTo>
                    <a:lnTo>
                      <a:pt x="969" y="381"/>
                    </a:lnTo>
                    <a:lnTo>
                      <a:pt x="962" y="391"/>
                    </a:lnTo>
                    <a:lnTo>
                      <a:pt x="955" y="401"/>
                    </a:lnTo>
                    <a:lnTo>
                      <a:pt x="948" y="411"/>
                    </a:lnTo>
                    <a:lnTo>
                      <a:pt x="940" y="420"/>
                    </a:lnTo>
                    <a:lnTo>
                      <a:pt x="932" y="428"/>
                    </a:lnTo>
                    <a:lnTo>
                      <a:pt x="923" y="437"/>
                    </a:lnTo>
                    <a:lnTo>
                      <a:pt x="914" y="444"/>
                    </a:lnTo>
                    <a:lnTo>
                      <a:pt x="904" y="452"/>
                    </a:lnTo>
                    <a:lnTo>
                      <a:pt x="894" y="459"/>
                    </a:lnTo>
                    <a:lnTo>
                      <a:pt x="884" y="465"/>
                    </a:lnTo>
                    <a:lnTo>
                      <a:pt x="874" y="471"/>
                    </a:lnTo>
                    <a:lnTo>
                      <a:pt x="863" y="477"/>
                    </a:lnTo>
                    <a:lnTo>
                      <a:pt x="851" y="482"/>
                    </a:lnTo>
                    <a:lnTo>
                      <a:pt x="840" y="486"/>
                    </a:lnTo>
                    <a:lnTo>
                      <a:pt x="828" y="491"/>
                    </a:lnTo>
                    <a:lnTo>
                      <a:pt x="816" y="495"/>
                    </a:lnTo>
                    <a:lnTo>
                      <a:pt x="804" y="497"/>
                    </a:lnTo>
                    <a:lnTo>
                      <a:pt x="792" y="500"/>
                    </a:lnTo>
                    <a:lnTo>
                      <a:pt x="779" y="501"/>
                    </a:lnTo>
                    <a:lnTo>
                      <a:pt x="767" y="502"/>
                    </a:lnTo>
                    <a:lnTo>
                      <a:pt x="754" y="503"/>
                    </a:lnTo>
                    <a:lnTo>
                      <a:pt x="251" y="503"/>
                    </a:lnTo>
                    <a:lnTo>
                      <a:pt x="238" y="502"/>
                    </a:lnTo>
                    <a:lnTo>
                      <a:pt x="225" y="501"/>
                    </a:lnTo>
                    <a:lnTo>
                      <a:pt x="213" y="500"/>
                    </a:lnTo>
                    <a:lnTo>
                      <a:pt x="200" y="497"/>
                    </a:lnTo>
                    <a:lnTo>
                      <a:pt x="188" y="495"/>
                    </a:lnTo>
                    <a:lnTo>
                      <a:pt x="176" y="491"/>
                    </a:lnTo>
                    <a:lnTo>
                      <a:pt x="165" y="486"/>
                    </a:lnTo>
                    <a:lnTo>
                      <a:pt x="153" y="482"/>
                    </a:lnTo>
                    <a:lnTo>
                      <a:pt x="141" y="477"/>
                    </a:lnTo>
                    <a:lnTo>
                      <a:pt x="131" y="471"/>
                    </a:lnTo>
                    <a:lnTo>
                      <a:pt x="120" y="465"/>
                    </a:lnTo>
                    <a:lnTo>
                      <a:pt x="110" y="459"/>
                    </a:lnTo>
                    <a:lnTo>
                      <a:pt x="100" y="452"/>
                    </a:lnTo>
                    <a:lnTo>
                      <a:pt x="91" y="444"/>
                    </a:lnTo>
                    <a:lnTo>
                      <a:pt x="82" y="437"/>
                    </a:lnTo>
                    <a:lnTo>
                      <a:pt x="73" y="428"/>
                    </a:lnTo>
                    <a:lnTo>
                      <a:pt x="65" y="420"/>
                    </a:lnTo>
                    <a:lnTo>
                      <a:pt x="57" y="411"/>
                    </a:lnTo>
                    <a:lnTo>
                      <a:pt x="49" y="401"/>
                    </a:lnTo>
                    <a:lnTo>
                      <a:pt x="43" y="391"/>
                    </a:lnTo>
                    <a:lnTo>
                      <a:pt x="36" y="381"/>
                    </a:lnTo>
                    <a:lnTo>
                      <a:pt x="30" y="371"/>
                    </a:lnTo>
                    <a:lnTo>
                      <a:pt x="25" y="360"/>
                    </a:lnTo>
                    <a:lnTo>
                      <a:pt x="20" y="349"/>
                    </a:lnTo>
                    <a:lnTo>
                      <a:pt x="15" y="337"/>
                    </a:lnTo>
                    <a:lnTo>
                      <a:pt x="11" y="326"/>
                    </a:lnTo>
                    <a:lnTo>
                      <a:pt x="8" y="314"/>
                    </a:lnTo>
                    <a:lnTo>
                      <a:pt x="5" y="302"/>
                    </a:lnTo>
                    <a:lnTo>
                      <a:pt x="3" y="290"/>
                    </a:lnTo>
                    <a:lnTo>
                      <a:pt x="1" y="277"/>
                    </a:lnTo>
                    <a:lnTo>
                      <a:pt x="0" y="264"/>
                    </a:lnTo>
                    <a:lnTo>
                      <a:pt x="0" y="252"/>
                    </a:lnTo>
                    <a:lnTo>
                      <a:pt x="0" y="239"/>
                    </a:lnTo>
                    <a:lnTo>
                      <a:pt x="1" y="226"/>
                    </a:lnTo>
                    <a:lnTo>
                      <a:pt x="3" y="214"/>
                    </a:lnTo>
                    <a:lnTo>
                      <a:pt x="5" y="200"/>
                    </a:lnTo>
                    <a:lnTo>
                      <a:pt x="8" y="188"/>
                    </a:lnTo>
                    <a:lnTo>
                      <a:pt x="11" y="176"/>
                    </a:lnTo>
                    <a:lnTo>
                      <a:pt x="15" y="165"/>
                    </a:lnTo>
                    <a:lnTo>
                      <a:pt x="20" y="153"/>
                    </a:lnTo>
                    <a:lnTo>
                      <a:pt x="25" y="142"/>
                    </a:lnTo>
                    <a:lnTo>
                      <a:pt x="30" y="131"/>
                    </a:lnTo>
                    <a:lnTo>
                      <a:pt x="36" y="121"/>
                    </a:lnTo>
                    <a:lnTo>
                      <a:pt x="43" y="111"/>
                    </a:lnTo>
                    <a:lnTo>
                      <a:pt x="49" y="101"/>
                    </a:lnTo>
                    <a:lnTo>
                      <a:pt x="57" y="92"/>
                    </a:lnTo>
                    <a:lnTo>
                      <a:pt x="65" y="82"/>
                    </a:lnTo>
                    <a:lnTo>
                      <a:pt x="73" y="74"/>
                    </a:lnTo>
                    <a:lnTo>
                      <a:pt x="82" y="65"/>
                    </a:lnTo>
                    <a:lnTo>
                      <a:pt x="91" y="58"/>
                    </a:lnTo>
                    <a:lnTo>
                      <a:pt x="100" y="50"/>
                    </a:lnTo>
                    <a:lnTo>
                      <a:pt x="110" y="43"/>
                    </a:lnTo>
                    <a:lnTo>
                      <a:pt x="120" y="37"/>
                    </a:lnTo>
                    <a:lnTo>
                      <a:pt x="131" y="31"/>
                    </a:lnTo>
                    <a:lnTo>
                      <a:pt x="141" y="25"/>
                    </a:lnTo>
                    <a:lnTo>
                      <a:pt x="153" y="20"/>
                    </a:lnTo>
                    <a:lnTo>
                      <a:pt x="165" y="16"/>
                    </a:lnTo>
                    <a:lnTo>
                      <a:pt x="176" y="12"/>
                    </a:lnTo>
                    <a:lnTo>
                      <a:pt x="188" y="8"/>
                    </a:lnTo>
                    <a:lnTo>
                      <a:pt x="200" y="6"/>
                    </a:lnTo>
                    <a:lnTo>
                      <a:pt x="213" y="3"/>
                    </a:lnTo>
                    <a:lnTo>
                      <a:pt x="225" y="2"/>
                    </a:lnTo>
                    <a:lnTo>
                      <a:pt x="238" y="1"/>
                    </a:lnTo>
                    <a:lnTo>
                      <a:pt x="251" y="0"/>
                    </a:lnTo>
                    <a:lnTo>
                      <a:pt x="754" y="0"/>
                    </a:lnTo>
                    <a:lnTo>
                      <a:pt x="767" y="1"/>
                    </a:lnTo>
                    <a:lnTo>
                      <a:pt x="779" y="2"/>
                    </a:lnTo>
                    <a:lnTo>
                      <a:pt x="792" y="3"/>
                    </a:lnTo>
                    <a:lnTo>
                      <a:pt x="804" y="6"/>
                    </a:lnTo>
                    <a:lnTo>
                      <a:pt x="816" y="8"/>
                    </a:lnTo>
                    <a:lnTo>
                      <a:pt x="828" y="12"/>
                    </a:lnTo>
                    <a:lnTo>
                      <a:pt x="840" y="16"/>
                    </a:lnTo>
                    <a:lnTo>
                      <a:pt x="851" y="20"/>
                    </a:lnTo>
                    <a:lnTo>
                      <a:pt x="863" y="25"/>
                    </a:lnTo>
                    <a:lnTo>
                      <a:pt x="874" y="31"/>
                    </a:lnTo>
                    <a:lnTo>
                      <a:pt x="884" y="37"/>
                    </a:lnTo>
                    <a:lnTo>
                      <a:pt x="894" y="43"/>
                    </a:lnTo>
                    <a:lnTo>
                      <a:pt x="904" y="50"/>
                    </a:lnTo>
                    <a:lnTo>
                      <a:pt x="914" y="58"/>
                    </a:lnTo>
                    <a:lnTo>
                      <a:pt x="923" y="65"/>
                    </a:lnTo>
                    <a:lnTo>
                      <a:pt x="932" y="74"/>
                    </a:lnTo>
                    <a:lnTo>
                      <a:pt x="940" y="82"/>
                    </a:lnTo>
                    <a:lnTo>
                      <a:pt x="948" y="92"/>
                    </a:lnTo>
                    <a:lnTo>
                      <a:pt x="955" y="101"/>
                    </a:lnTo>
                    <a:lnTo>
                      <a:pt x="962" y="111"/>
                    </a:lnTo>
                    <a:lnTo>
                      <a:pt x="969" y="121"/>
                    </a:lnTo>
                    <a:lnTo>
                      <a:pt x="975" y="131"/>
                    </a:lnTo>
                    <a:lnTo>
                      <a:pt x="980" y="142"/>
                    </a:lnTo>
                    <a:lnTo>
                      <a:pt x="985" y="153"/>
                    </a:lnTo>
                    <a:lnTo>
                      <a:pt x="990" y="165"/>
                    </a:lnTo>
                    <a:lnTo>
                      <a:pt x="994" y="176"/>
                    </a:lnTo>
                    <a:lnTo>
                      <a:pt x="997" y="188"/>
                    </a:lnTo>
                    <a:lnTo>
                      <a:pt x="1000" y="200"/>
                    </a:lnTo>
                    <a:lnTo>
                      <a:pt x="1002" y="214"/>
                    </a:lnTo>
                    <a:lnTo>
                      <a:pt x="1004" y="226"/>
                    </a:lnTo>
                    <a:lnTo>
                      <a:pt x="1005" y="239"/>
                    </a:lnTo>
                    <a:lnTo>
                      <a:pt x="1005" y="2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2" name="Group 167">
            <a:extLst>
              <a:ext uri="{FF2B5EF4-FFF2-40B4-BE49-F238E27FC236}">
                <a16:creationId xmlns:a16="http://schemas.microsoft.com/office/drawing/2014/main" id="{B46C1727-237F-43B5-BEA9-C8EAEB458875}"/>
              </a:ext>
            </a:extLst>
          </p:cNvPr>
          <p:cNvGrpSpPr/>
          <p:nvPr/>
        </p:nvGrpSpPr>
        <p:grpSpPr>
          <a:xfrm>
            <a:off x="1629044" y="2350280"/>
            <a:ext cx="455595" cy="521536"/>
            <a:chOff x="2005013" y="4152900"/>
            <a:chExt cx="603250" cy="690563"/>
          </a:xfrm>
          <a:solidFill>
            <a:srgbClr val="67A995"/>
          </a:solidFill>
        </p:grpSpPr>
        <p:sp>
          <p:nvSpPr>
            <p:cNvPr id="83" name="Freeform 193">
              <a:extLst>
                <a:ext uri="{FF2B5EF4-FFF2-40B4-BE49-F238E27FC236}">
                  <a16:creationId xmlns:a16="http://schemas.microsoft.com/office/drawing/2014/main" id="{E7707C7B-61AD-4CFE-9EF2-489C69DB0520}"/>
                </a:ext>
              </a:extLst>
            </p:cNvPr>
            <p:cNvSpPr>
              <a:spLocks noEditPoints="1"/>
            </p:cNvSpPr>
            <p:nvPr/>
          </p:nvSpPr>
          <p:spPr bwMode="auto">
            <a:xfrm>
              <a:off x="2005013" y="4152900"/>
              <a:ext cx="603250" cy="690563"/>
            </a:xfrm>
            <a:custGeom>
              <a:avLst/>
              <a:gdLst>
                <a:gd name="T0" fmla="*/ 4158 w 14060"/>
                <a:gd name="T1" fmla="*/ 5259 h 16095"/>
                <a:gd name="T2" fmla="*/ 1877 w 14060"/>
                <a:gd name="T3" fmla="*/ 4442 h 16095"/>
                <a:gd name="T4" fmla="*/ 1004 w 14060"/>
                <a:gd name="T5" fmla="*/ 3269 h 16095"/>
                <a:gd name="T6" fmla="*/ 1877 w 14060"/>
                <a:gd name="T7" fmla="*/ 2095 h 16095"/>
                <a:gd name="T8" fmla="*/ 4158 w 14060"/>
                <a:gd name="T9" fmla="*/ 1279 h 16095"/>
                <a:gd name="T10" fmla="*/ 7340 w 14060"/>
                <a:gd name="T11" fmla="*/ 1009 h 16095"/>
                <a:gd name="T12" fmla="*/ 10399 w 14060"/>
                <a:gd name="T13" fmla="*/ 1392 h 16095"/>
                <a:gd name="T14" fmla="*/ 12461 w 14060"/>
                <a:gd name="T15" fmla="*/ 2288 h 16095"/>
                <a:gd name="T16" fmla="*/ 13025 w 14060"/>
                <a:gd name="T17" fmla="*/ 3501 h 16095"/>
                <a:gd name="T18" fmla="*/ 11859 w 14060"/>
                <a:gd name="T19" fmla="*/ 4623 h 16095"/>
                <a:gd name="T20" fmla="*/ 9376 w 14060"/>
                <a:gd name="T21" fmla="*/ 5355 h 16095"/>
                <a:gd name="T22" fmla="*/ 13055 w 14060"/>
                <a:gd name="T23" fmla="*/ 6798 h 16095"/>
                <a:gd name="T24" fmla="*/ 12329 w 14060"/>
                <a:gd name="T25" fmla="*/ 7877 h 16095"/>
                <a:gd name="T26" fmla="*/ 10154 w 14060"/>
                <a:gd name="T27" fmla="*/ 8729 h 16095"/>
                <a:gd name="T28" fmla="*/ 7030 w 14060"/>
                <a:gd name="T29" fmla="*/ 9053 h 16095"/>
                <a:gd name="T30" fmla="*/ 3906 w 14060"/>
                <a:gd name="T31" fmla="*/ 8729 h 16095"/>
                <a:gd name="T32" fmla="*/ 1731 w 14060"/>
                <a:gd name="T33" fmla="*/ 7877 h 16095"/>
                <a:gd name="T34" fmla="*/ 1005 w 14060"/>
                <a:gd name="T35" fmla="*/ 6798 h 16095"/>
                <a:gd name="T36" fmla="*/ 2178 w 14060"/>
                <a:gd name="T37" fmla="*/ 5717 h 16095"/>
                <a:gd name="T38" fmla="*/ 4255 w 14060"/>
                <a:gd name="T39" fmla="*/ 6300 h 16095"/>
                <a:gd name="T40" fmla="*/ 6598 w 14060"/>
                <a:gd name="T41" fmla="*/ 6533 h 16095"/>
                <a:gd name="T42" fmla="*/ 8968 w 14060"/>
                <a:gd name="T43" fmla="*/ 6425 h 16095"/>
                <a:gd name="T44" fmla="*/ 11177 w 14060"/>
                <a:gd name="T45" fmla="*/ 5970 h 16095"/>
                <a:gd name="T46" fmla="*/ 12929 w 14060"/>
                <a:gd name="T47" fmla="*/ 5154 h 16095"/>
                <a:gd name="T48" fmla="*/ 12866 w 14060"/>
                <a:gd name="T49" fmla="*/ 10385 h 16095"/>
                <a:gd name="T50" fmla="*/ 11291 w 14060"/>
                <a:gd name="T51" fmla="*/ 11413 h 16095"/>
                <a:gd name="T52" fmla="*/ 8535 w 14060"/>
                <a:gd name="T53" fmla="*/ 12001 h 16095"/>
                <a:gd name="T54" fmla="*/ 5238 w 14060"/>
                <a:gd name="T55" fmla="*/ 11971 h 16095"/>
                <a:gd name="T56" fmla="*/ 2570 w 14060"/>
                <a:gd name="T57" fmla="*/ 11335 h 16095"/>
                <a:gd name="T58" fmla="*/ 1127 w 14060"/>
                <a:gd name="T59" fmla="*/ 10277 h 16095"/>
                <a:gd name="T60" fmla="*/ 1334 w 14060"/>
                <a:gd name="T61" fmla="*/ 8216 h 16095"/>
                <a:gd name="T62" fmla="*/ 3083 w 14060"/>
                <a:gd name="T63" fmla="*/ 9035 h 16095"/>
                <a:gd name="T64" fmla="*/ 5412 w 14060"/>
                <a:gd name="T65" fmla="*/ 9477 h 16095"/>
                <a:gd name="T66" fmla="*/ 7960 w 14060"/>
                <a:gd name="T67" fmla="*/ 9530 h 16095"/>
                <a:gd name="T68" fmla="*/ 10383 w 14060"/>
                <a:gd name="T69" fmla="*/ 9193 h 16095"/>
                <a:gd name="T70" fmla="*/ 12328 w 14060"/>
                <a:gd name="T71" fmla="*/ 8477 h 16095"/>
                <a:gd name="T72" fmla="*/ 12986 w 14060"/>
                <a:gd name="T73" fmla="*/ 13170 h 16095"/>
                <a:gd name="T74" fmla="*/ 11680 w 14060"/>
                <a:gd name="T75" fmla="*/ 14265 h 16095"/>
                <a:gd name="T76" fmla="*/ 9102 w 14060"/>
                <a:gd name="T77" fmla="*/ 14951 h 16095"/>
                <a:gd name="T78" fmla="*/ 5816 w 14060"/>
                <a:gd name="T79" fmla="*/ 15043 h 16095"/>
                <a:gd name="T80" fmla="*/ 2979 w 14060"/>
                <a:gd name="T81" fmla="*/ 14501 h 16095"/>
                <a:gd name="T82" fmla="*/ 1275 w 14060"/>
                <a:gd name="T83" fmla="*/ 13499 h 16095"/>
                <a:gd name="T84" fmla="*/ 1459 w 14060"/>
                <a:gd name="T85" fmla="*/ 11324 h 16095"/>
                <a:gd name="T86" fmla="*/ 3277 w 14060"/>
                <a:gd name="T87" fmla="*/ 12109 h 16095"/>
                <a:gd name="T88" fmla="*/ 5640 w 14060"/>
                <a:gd name="T89" fmla="*/ 12516 h 16095"/>
                <a:gd name="T90" fmla="*/ 8191 w 14060"/>
                <a:gd name="T91" fmla="*/ 12534 h 16095"/>
                <a:gd name="T92" fmla="*/ 10586 w 14060"/>
                <a:gd name="T93" fmla="*/ 12162 h 16095"/>
                <a:gd name="T94" fmla="*/ 12468 w 14060"/>
                <a:gd name="T95" fmla="*/ 11410 h 16095"/>
                <a:gd name="T96" fmla="*/ 5756 w 14060"/>
                <a:gd name="T97" fmla="*/ 48 h 16095"/>
                <a:gd name="T98" fmla="*/ 2501 w 14060"/>
                <a:gd name="T99" fmla="*/ 695 h 16095"/>
                <a:gd name="T100" fmla="*/ 359 w 14060"/>
                <a:gd name="T101" fmla="*/ 2134 h 16095"/>
                <a:gd name="T102" fmla="*/ 163 w 14060"/>
                <a:gd name="T103" fmla="*/ 13611 h 16095"/>
                <a:gd name="T104" fmla="*/ 2001 w 14060"/>
                <a:gd name="T105" fmla="*/ 15199 h 16095"/>
                <a:gd name="T106" fmla="*/ 5124 w 14060"/>
                <a:gd name="T107" fmla="*/ 15985 h 16095"/>
                <a:gd name="T108" fmla="*/ 8621 w 14060"/>
                <a:gd name="T109" fmla="*/ 16020 h 16095"/>
                <a:gd name="T110" fmla="*/ 11814 w 14060"/>
                <a:gd name="T111" fmla="*/ 15302 h 16095"/>
                <a:gd name="T112" fmla="*/ 13808 w 14060"/>
                <a:gd name="T113" fmla="*/ 13789 h 16095"/>
                <a:gd name="T114" fmla="*/ 13808 w 14060"/>
                <a:gd name="T115" fmla="*/ 2305 h 16095"/>
                <a:gd name="T116" fmla="*/ 11814 w 14060"/>
                <a:gd name="T117" fmla="*/ 792 h 16095"/>
                <a:gd name="T118" fmla="*/ 8621 w 14060"/>
                <a:gd name="T119" fmla="*/ 75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60" h="16095">
                  <a:moveTo>
                    <a:pt x="7030" y="5533"/>
                  </a:moveTo>
                  <a:lnTo>
                    <a:pt x="6720" y="5530"/>
                  </a:lnTo>
                  <a:lnTo>
                    <a:pt x="6413" y="5521"/>
                  </a:lnTo>
                  <a:lnTo>
                    <a:pt x="6112" y="5507"/>
                  </a:lnTo>
                  <a:lnTo>
                    <a:pt x="5816" y="5486"/>
                  </a:lnTo>
                  <a:lnTo>
                    <a:pt x="5524" y="5461"/>
                  </a:lnTo>
                  <a:lnTo>
                    <a:pt x="5238" y="5431"/>
                  </a:lnTo>
                  <a:lnTo>
                    <a:pt x="4958" y="5395"/>
                  </a:lnTo>
                  <a:lnTo>
                    <a:pt x="4684" y="5355"/>
                  </a:lnTo>
                  <a:lnTo>
                    <a:pt x="4418" y="5309"/>
                  </a:lnTo>
                  <a:lnTo>
                    <a:pt x="4158" y="5259"/>
                  </a:lnTo>
                  <a:lnTo>
                    <a:pt x="3906" y="5205"/>
                  </a:lnTo>
                  <a:lnTo>
                    <a:pt x="3661" y="5145"/>
                  </a:lnTo>
                  <a:lnTo>
                    <a:pt x="3425" y="5083"/>
                  </a:lnTo>
                  <a:lnTo>
                    <a:pt x="3197" y="5016"/>
                  </a:lnTo>
                  <a:lnTo>
                    <a:pt x="2979" y="4944"/>
                  </a:lnTo>
                  <a:lnTo>
                    <a:pt x="2769" y="4870"/>
                  </a:lnTo>
                  <a:lnTo>
                    <a:pt x="2570" y="4791"/>
                  </a:lnTo>
                  <a:lnTo>
                    <a:pt x="2380" y="4709"/>
                  </a:lnTo>
                  <a:lnTo>
                    <a:pt x="2201" y="4623"/>
                  </a:lnTo>
                  <a:lnTo>
                    <a:pt x="2034" y="4535"/>
                  </a:lnTo>
                  <a:lnTo>
                    <a:pt x="1877" y="4442"/>
                  </a:lnTo>
                  <a:lnTo>
                    <a:pt x="1731" y="4348"/>
                  </a:lnTo>
                  <a:lnTo>
                    <a:pt x="1599" y="4250"/>
                  </a:lnTo>
                  <a:lnTo>
                    <a:pt x="1477" y="4149"/>
                  </a:lnTo>
                  <a:lnTo>
                    <a:pt x="1370" y="4047"/>
                  </a:lnTo>
                  <a:lnTo>
                    <a:pt x="1275" y="3942"/>
                  </a:lnTo>
                  <a:lnTo>
                    <a:pt x="1194" y="3835"/>
                  </a:lnTo>
                  <a:lnTo>
                    <a:pt x="1127" y="3725"/>
                  </a:lnTo>
                  <a:lnTo>
                    <a:pt x="1074" y="3613"/>
                  </a:lnTo>
                  <a:lnTo>
                    <a:pt x="1035" y="3501"/>
                  </a:lnTo>
                  <a:lnTo>
                    <a:pt x="1012" y="3386"/>
                  </a:lnTo>
                  <a:lnTo>
                    <a:pt x="1004" y="3269"/>
                  </a:lnTo>
                  <a:lnTo>
                    <a:pt x="1012" y="3153"/>
                  </a:lnTo>
                  <a:lnTo>
                    <a:pt x="1035" y="3038"/>
                  </a:lnTo>
                  <a:lnTo>
                    <a:pt x="1074" y="2924"/>
                  </a:lnTo>
                  <a:lnTo>
                    <a:pt x="1127" y="2813"/>
                  </a:lnTo>
                  <a:lnTo>
                    <a:pt x="1194" y="2703"/>
                  </a:lnTo>
                  <a:lnTo>
                    <a:pt x="1275" y="2596"/>
                  </a:lnTo>
                  <a:lnTo>
                    <a:pt x="1370" y="2491"/>
                  </a:lnTo>
                  <a:lnTo>
                    <a:pt x="1477" y="2388"/>
                  </a:lnTo>
                  <a:lnTo>
                    <a:pt x="1599" y="2288"/>
                  </a:lnTo>
                  <a:lnTo>
                    <a:pt x="1731" y="2190"/>
                  </a:lnTo>
                  <a:lnTo>
                    <a:pt x="1877" y="2095"/>
                  </a:lnTo>
                  <a:lnTo>
                    <a:pt x="2034" y="2004"/>
                  </a:lnTo>
                  <a:lnTo>
                    <a:pt x="2201" y="1915"/>
                  </a:lnTo>
                  <a:lnTo>
                    <a:pt x="2380" y="1830"/>
                  </a:lnTo>
                  <a:lnTo>
                    <a:pt x="2570" y="1747"/>
                  </a:lnTo>
                  <a:lnTo>
                    <a:pt x="2769" y="1669"/>
                  </a:lnTo>
                  <a:lnTo>
                    <a:pt x="2979" y="1593"/>
                  </a:lnTo>
                  <a:lnTo>
                    <a:pt x="3197" y="1523"/>
                  </a:lnTo>
                  <a:lnTo>
                    <a:pt x="3425" y="1456"/>
                  </a:lnTo>
                  <a:lnTo>
                    <a:pt x="3661" y="1392"/>
                  </a:lnTo>
                  <a:lnTo>
                    <a:pt x="3906" y="1334"/>
                  </a:lnTo>
                  <a:lnTo>
                    <a:pt x="4158" y="1279"/>
                  </a:lnTo>
                  <a:lnTo>
                    <a:pt x="4418" y="1229"/>
                  </a:lnTo>
                  <a:lnTo>
                    <a:pt x="4684" y="1184"/>
                  </a:lnTo>
                  <a:lnTo>
                    <a:pt x="4958" y="1143"/>
                  </a:lnTo>
                  <a:lnTo>
                    <a:pt x="5238" y="1108"/>
                  </a:lnTo>
                  <a:lnTo>
                    <a:pt x="5524" y="1077"/>
                  </a:lnTo>
                  <a:lnTo>
                    <a:pt x="5816" y="1052"/>
                  </a:lnTo>
                  <a:lnTo>
                    <a:pt x="6112" y="1032"/>
                  </a:lnTo>
                  <a:lnTo>
                    <a:pt x="6413" y="1018"/>
                  </a:lnTo>
                  <a:lnTo>
                    <a:pt x="6720" y="1009"/>
                  </a:lnTo>
                  <a:lnTo>
                    <a:pt x="7030" y="1006"/>
                  </a:lnTo>
                  <a:lnTo>
                    <a:pt x="7340" y="1009"/>
                  </a:lnTo>
                  <a:lnTo>
                    <a:pt x="7647" y="1018"/>
                  </a:lnTo>
                  <a:lnTo>
                    <a:pt x="7948" y="1032"/>
                  </a:lnTo>
                  <a:lnTo>
                    <a:pt x="8244" y="1052"/>
                  </a:lnTo>
                  <a:lnTo>
                    <a:pt x="8536" y="1077"/>
                  </a:lnTo>
                  <a:lnTo>
                    <a:pt x="8822" y="1108"/>
                  </a:lnTo>
                  <a:lnTo>
                    <a:pt x="9102" y="1143"/>
                  </a:lnTo>
                  <a:lnTo>
                    <a:pt x="9376" y="1184"/>
                  </a:lnTo>
                  <a:lnTo>
                    <a:pt x="9642" y="1229"/>
                  </a:lnTo>
                  <a:lnTo>
                    <a:pt x="9902" y="1279"/>
                  </a:lnTo>
                  <a:lnTo>
                    <a:pt x="10154" y="1334"/>
                  </a:lnTo>
                  <a:lnTo>
                    <a:pt x="10399" y="1392"/>
                  </a:lnTo>
                  <a:lnTo>
                    <a:pt x="10635" y="1456"/>
                  </a:lnTo>
                  <a:lnTo>
                    <a:pt x="10863" y="1523"/>
                  </a:lnTo>
                  <a:lnTo>
                    <a:pt x="11081" y="1593"/>
                  </a:lnTo>
                  <a:lnTo>
                    <a:pt x="11291" y="1669"/>
                  </a:lnTo>
                  <a:lnTo>
                    <a:pt x="11490" y="1747"/>
                  </a:lnTo>
                  <a:lnTo>
                    <a:pt x="11680" y="1830"/>
                  </a:lnTo>
                  <a:lnTo>
                    <a:pt x="11859" y="1915"/>
                  </a:lnTo>
                  <a:lnTo>
                    <a:pt x="12026" y="2004"/>
                  </a:lnTo>
                  <a:lnTo>
                    <a:pt x="12183" y="2095"/>
                  </a:lnTo>
                  <a:lnTo>
                    <a:pt x="12329" y="2190"/>
                  </a:lnTo>
                  <a:lnTo>
                    <a:pt x="12461" y="2288"/>
                  </a:lnTo>
                  <a:lnTo>
                    <a:pt x="12583" y="2388"/>
                  </a:lnTo>
                  <a:lnTo>
                    <a:pt x="12690" y="2491"/>
                  </a:lnTo>
                  <a:lnTo>
                    <a:pt x="12785" y="2596"/>
                  </a:lnTo>
                  <a:lnTo>
                    <a:pt x="12866" y="2703"/>
                  </a:lnTo>
                  <a:lnTo>
                    <a:pt x="12933" y="2813"/>
                  </a:lnTo>
                  <a:lnTo>
                    <a:pt x="12986" y="2924"/>
                  </a:lnTo>
                  <a:lnTo>
                    <a:pt x="13025" y="3038"/>
                  </a:lnTo>
                  <a:lnTo>
                    <a:pt x="13048" y="3153"/>
                  </a:lnTo>
                  <a:lnTo>
                    <a:pt x="13056" y="3269"/>
                  </a:lnTo>
                  <a:lnTo>
                    <a:pt x="13048" y="3386"/>
                  </a:lnTo>
                  <a:lnTo>
                    <a:pt x="13025" y="3501"/>
                  </a:lnTo>
                  <a:lnTo>
                    <a:pt x="12986" y="3613"/>
                  </a:lnTo>
                  <a:lnTo>
                    <a:pt x="12933" y="3725"/>
                  </a:lnTo>
                  <a:lnTo>
                    <a:pt x="12866" y="3835"/>
                  </a:lnTo>
                  <a:lnTo>
                    <a:pt x="12785" y="3942"/>
                  </a:lnTo>
                  <a:lnTo>
                    <a:pt x="12690" y="4047"/>
                  </a:lnTo>
                  <a:lnTo>
                    <a:pt x="12583" y="4149"/>
                  </a:lnTo>
                  <a:lnTo>
                    <a:pt x="12461" y="4250"/>
                  </a:lnTo>
                  <a:lnTo>
                    <a:pt x="12329" y="4348"/>
                  </a:lnTo>
                  <a:lnTo>
                    <a:pt x="12183" y="4442"/>
                  </a:lnTo>
                  <a:lnTo>
                    <a:pt x="12026" y="4535"/>
                  </a:lnTo>
                  <a:lnTo>
                    <a:pt x="11859" y="4623"/>
                  </a:lnTo>
                  <a:lnTo>
                    <a:pt x="11680" y="4709"/>
                  </a:lnTo>
                  <a:lnTo>
                    <a:pt x="11490" y="4791"/>
                  </a:lnTo>
                  <a:lnTo>
                    <a:pt x="11291" y="4870"/>
                  </a:lnTo>
                  <a:lnTo>
                    <a:pt x="11081" y="4944"/>
                  </a:lnTo>
                  <a:lnTo>
                    <a:pt x="10863" y="5016"/>
                  </a:lnTo>
                  <a:lnTo>
                    <a:pt x="10635" y="5083"/>
                  </a:lnTo>
                  <a:lnTo>
                    <a:pt x="10399" y="5145"/>
                  </a:lnTo>
                  <a:lnTo>
                    <a:pt x="10154" y="5205"/>
                  </a:lnTo>
                  <a:lnTo>
                    <a:pt x="9902" y="5259"/>
                  </a:lnTo>
                  <a:lnTo>
                    <a:pt x="9642" y="5309"/>
                  </a:lnTo>
                  <a:lnTo>
                    <a:pt x="9376" y="5355"/>
                  </a:lnTo>
                  <a:lnTo>
                    <a:pt x="9102" y="5395"/>
                  </a:lnTo>
                  <a:lnTo>
                    <a:pt x="8822" y="5431"/>
                  </a:lnTo>
                  <a:lnTo>
                    <a:pt x="8536" y="5461"/>
                  </a:lnTo>
                  <a:lnTo>
                    <a:pt x="8244" y="5486"/>
                  </a:lnTo>
                  <a:lnTo>
                    <a:pt x="7948" y="5507"/>
                  </a:lnTo>
                  <a:lnTo>
                    <a:pt x="7647" y="5521"/>
                  </a:lnTo>
                  <a:lnTo>
                    <a:pt x="7340" y="5530"/>
                  </a:lnTo>
                  <a:lnTo>
                    <a:pt x="7030" y="5533"/>
                  </a:lnTo>
                  <a:close/>
                  <a:moveTo>
                    <a:pt x="13056" y="6790"/>
                  </a:moveTo>
                  <a:lnTo>
                    <a:pt x="13054" y="6790"/>
                  </a:lnTo>
                  <a:lnTo>
                    <a:pt x="13055" y="6798"/>
                  </a:lnTo>
                  <a:lnTo>
                    <a:pt x="13056" y="6805"/>
                  </a:lnTo>
                  <a:lnTo>
                    <a:pt x="13048" y="6921"/>
                  </a:lnTo>
                  <a:lnTo>
                    <a:pt x="13025" y="7036"/>
                  </a:lnTo>
                  <a:lnTo>
                    <a:pt x="12986" y="7148"/>
                  </a:lnTo>
                  <a:lnTo>
                    <a:pt x="12933" y="7259"/>
                  </a:lnTo>
                  <a:lnTo>
                    <a:pt x="12866" y="7367"/>
                  </a:lnTo>
                  <a:lnTo>
                    <a:pt x="12785" y="7474"/>
                  </a:lnTo>
                  <a:lnTo>
                    <a:pt x="12690" y="7579"/>
                  </a:lnTo>
                  <a:lnTo>
                    <a:pt x="12582" y="7680"/>
                  </a:lnTo>
                  <a:lnTo>
                    <a:pt x="12461" y="7780"/>
                  </a:lnTo>
                  <a:lnTo>
                    <a:pt x="12329" y="7877"/>
                  </a:lnTo>
                  <a:lnTo>
                    <a:pt x="12183" y="7971"/>
                  </a:lnTo>
                  <a:lnTo>
                    <a:pt x="12026" y="8063"/>
                  </a:lnTo>
                  <a:lnTo>
                    <a:pt x="11859" y="8151"/>
                  </a:lnTo>
                  <a:lnTo>
                    <a:pt x="11680" y="8236"/>
                  </a:lnTo>
                  <a:lnTo>
                    <a:pt x="11490" y="8317"/>
                  </a:lnTo>
                  <a:lnTo>
                    <a:pt x="11291" y="8396"/>
                  </a:lnTo>
                  <a:lnTo>
                    <a:pt x="11081" y="8470"/>
                  </a:lnTo>
                  <a:lnTo>
                    <a:pt x="10862" y="8540"/>
                  </a:lnTo>
                  <a:lnTo>
                    <a:pt x="10635" y="8607"/>
                  </a:lnTo>
                  <a:lnTo>
                    <a:pt x="10399" y="8670"/>
                  </a:lnTo>
                  <a:lnTo>
                    <a:pt x="10154" y="8729"/>
                  </a:lnTo>
                  <a:lnTo>
                    <a:pt x="9902" y="8782"/>
                  </a:lnTo>
                  <a:lnTo>
                    <a:pt x="9642" y="8832"/>
                  </a:lnTo>
                  <a:lnTo>
                    <a:pt x="9375" y="8876"/>
                  </a:lnTo>
                  <a:lnTo>
                    <a:pt x="9102" y="8917"/>
                  </a:lnTo>
                  <a:lnTo>
                    <a:pt x="8822" y="8953"/>
                  </a:lnTo>
                  <a:lnTo>
                    <a:pt x="8535" y="8983"/>
                  </a:lnTo>
                  <a:lnTo>
                    <a:pt x="8244" y="9008"/>
                  </a:lnTo>
                  <a:lnTo>
                    <a:pt x="7948" y="9027"/>
                  </a:lnTo>
                  <a:lnTo>
                    <a:pt x="7646" y="9041"/>
                  </a:lnTo>
                  <a:lnTo>
                    <a:pt x="7340" y="9050"/>
                  </a:lnTo>
                  <a:lnTo>
                    <a:pt x="7030" y="9053"/>
                  </a:lnTo>
                  <a:lnTo>
                    <a:pt x="6720" y="9050"/>
                  </a:lnTo>
                  <a:lnTo>
                    <a:pt x="6414" y="9041"/>
                  </a:lnTo>
                  <a:lnTo>
                    <a:pt x="6112" y="9027"/>
                  </a:lnTo>
                  <a:lnTo>
                    <a:pt x="5816" y="9008"/>
                  </a:lnTo>
                  <a:lnTo>
                    <a:pt x="5525" y="8983"/>
                  </a:lnTo>
                  <a:lnTo>
                    <a:pt x="5238" y="8953"/>
                  </a:lnTo>
                  <a:lnTo>
                    <a:pt x="4958" y="8917"/>
                  </a:lnTo>
                  <a:lnTo>
                    <a:pt x="4685" y="8876"/>
                  </a:lnTo>
                  <a:lnTo>
                    <a:pt x="4418" y="8832"/>
                  </a:lnTo>
                  <a:lnTo>
                    <a:pt x="4158" y="8782"/>
                  </a:lnTo>
                  <a:lnTo>
                    <a:pt x="3906" y="8729"/>
                  </a:lnTo>
                  <a:lnTo>
                    <a:pt x="3661" y="8670"/>
                  </a:lnTo>
                  <a:lnTo>
                    <a:pt x="3425" y="8607"/>
                  </a:lnTo>
                  <a:lnTo>
                    <a:pt x="3197" y="8540"/>
                  </a:lnTo>
                  <a:lnTo>
                    <a:pt x="2979" y="8470"/>
                  </a:lnTo>
                  <a:lnTo>
                    <a:pt x="2769" y="8396"/>
                  </a:lnTo>
                  <a:lnTo>
                    <a:pt x="2570" y="8317"/>
                  </a:lnTo>
                  <a:lnTo>
                    <a:pt x="2380" y="8236"/>
                  </a:lnTo>
                  <a:lnTo>
                    <a:pt x="2201" y="8151"/>
                  </a:lnTo>
                  <a:lnTo>
                    <a:pt x="2034" y="8063"/>
                  </a:lnTo>
                  <a:lnTo>
                    <a:pt x="1877" y="7971"/>
                  </a:lnTo>
                  <a:lnTo>
                    <a:pt x="1731" y="7877"/>
                  </a:lnTo>
                  <a:lnTo>
                    <a:pt x="1599" y="7780"/>
                  </a:lnTo>
                  <a:lnTo>
                    <a:pt x="1477" y="7680"/>
                  </a:lnTo>
                  <a:lnTo>
                    <a:pt x="1370" y="7579"/>
                  </a:lnTo>
                  <a:lnTo>
                    <a:pt x="1275" y="7474"/>
                  </a:lnTo>
                  <a:lnTo>
                    <a:pt x="1194" y="7367"/>
                  </a:lnTo>
                  <a:lnTo>
                    <a:pt x="1127" y="7259"/>
                  </a:lnTo>
                  <a:lnTo>
                    <a:pt x="1074" y="7148"/>
                  </a:lnTo>
                  <a:lnTo>
                    <a:pt x="1035" y="7036"/>
                  </a:lnTo>
                  <a:lnTo>
                    <a:pt x="1012" y="6921"/>
                  </a:lnTo>
                  <a:lnTo>
                    <a:pt x="1004" y="6805"/>
                  </a:lnTo>
                  <a:lnTo>
                    <a:pt x="1005" y="6798"/>
                  </a:lnTo>
                  <a:lnTo>
                    <a:pt x="1006" y="6790"/>
                  </a:lnTo>
                  <a:lnTo>
                    <a:pt x="1004" y="6790"/>
                  </a:lnTo>
                  <a:lnTo>
                    <a:pt x="1004" y="5062"/>
                  </a:lnTo>
                  <a:lnTo>
                    <a:pt x="1131" y="5154"/>
                  </a:lnTo>
                  <a:lnTo>
                    <a:pt x="1263" y="5244"/>
                  </a:lnTo>
                  <a:lnTo>
                    <a:pt x="1402" y="5330"/>
                  </a:lnTo>
                  <a:lnTo>
                    <a:pt x="1547" y="5414"/>
                  </a:lnTo>
                  <a:lnTo>
                    <a:pt x="1697" y="5493"/>
                  </a:lnTo>
                  <a:lnTo>
                    <a:pt x="1852" y="5571"/>
                  </a:lnTo>
                  <a:lnTo>
                    <a:pt x="2013" y="5645"/>
                  </a:lnTo>
                  <a:lnTo>
                    <a:pt x="2178" y="5717"/>
                  </a:lnTo>
                  <a:lnTo>
                    <a:pt x="2348" y="5784"/>
                  </a:lnTo>
                  <a:lnTo>
                    <a:pt x="2523" y="5850"/>
                  </a:lnTo>
                  <a:lnTo>
                    <a:pt x="2701" y="5911"/>
                  </a:lnTo>
                  <a:lnTo>
                    <a:pt x="2883" y="5970"/>
                  </a:lnTo>
                  <a:lnTo>
                    <a:pt x="3070" y="6027"/>
                  </a:lnTo>
                  <a:lnTo>
                    <a:pt x="3260" y="6080"/>
                  </a:lnTo>
                  <a:lnTo>
                    <a:pt x="3453" y="6129"/>
                  </a:lnTo>
                  <a:lnTo>
                    <a:pt x="3650" y="6176"/>
                  </a:lnTo>
                  <a:lnTo>
                    <a:pt x="3848" y="6221"/>
                  </a:lnTo>
                  <a:lnTo>
                    <a:pt x="4050" y="6262"/>
                  </a:lnTo>
                  <a:lnTo>
                    <a:pt x="4255" y="6300"/>
                  </a:lnTo>
                  <a:lnTo>
                    <a:pt x="4461" y="6336"/>
                  </a:lnTo>
                  <a:lnTo>
                    <a:pt x="4670" y="6369"/>
                  </a:lnTo>
                  <a:lnTo>
                    <a:pt x="4880" y="6399"/>
                  </a:lnTo>
                  <a:lnTo>
                    <a:pt x="5092" y="6425"/>
                  </a:lnTo>
                  <a:lnTo>
                    <a:pt x="5305" y="6449"/>
                  </a:lnTo>
                  <a:lnTo>
                    <a:pt x="5519" y="6470"/>
                  </a:lnTo>
                  <a:lnTo>
                    <a:pt x="5733" y="6488"/>
                  </a:lnTo>
                  <a:lnTo>
                    <a:pt x="5949" y="6503"/>
                  </a:lnTo>
                  <a:lnTo>
                    <a:pt x="6165" y="6516"/>
                  </a:lnTo>
                  <a:lnTo>
                    <a:pt x="6382" y="6527"/>
                  </a:lnTo>
                  <a:lnTo>
                    <a:pt x="6598" y="6533"/>
                  </a:lnTo>
                  <a:lnTo>
                    <a:pt x="6814" y="6538"/>
                  </a:lnTo>
                  <a:lnTo>
                    <a:pt x="7030" y="6539"/>
                  </a:lnTo>
                  <a:lnTo>
                    <a:pt x="7246" y="6538"/>
                  </a:lnTo>
                  <a:lnTo>
                    <a:pt x="7462" y="6533"/>
                  </a:lnTo>
                  <a:lnTo>
                    <a:pt x="7678" y="6527"/>
                  </a:lnTo>
                  <a:lnTo>
                    <a:pt x="7895" y="6516"/>
                  </a:lnTo>
                  <a:lnTo>
                    <a:pt x="8111" y="6503"/>
                  </a:lnTo>
                  <a:lnTo>
                    <a:pt x="8327" y="6488"/>
                  </a:lnTo>
                  <a:lnTo>
                    <a:pt x="8541" y="6470"/>
                  </a:lnTo>
                  <a:lnTo>
                    <a:pt x="8755" y="6449"/>
                  </a:lnTo>
                  <a:lnTo>
                    <a:pt x="8968" y="6425"/>
                  </a:lnTo>
                  <a:lnTo>
                    <a:pt x="9180" y="6399"/>
                  </a:lnTo>
                  <a:lnTo>
                    <a:pt x="9390" y="6369"/>
                  </a:lnTo>
                  <a:lnTo>
                    <a:pt x="9599" y="6336"/>
                  </a:lnTo>
                  <a:lnTo>
                    <a:pt x="9805" y="6300"/>
                  </a:lnTo>
                  <a:lnTo>
                    <a:pt x="10010" y="6262"/>
                  </a:lnTo>
                  <a:lnTo>
                    <a:pt x="10212" y="6221"/>
                  </a:lnTo>
                  <a:lnTo>
                    <a:pt x="10410" y="6176"/>
                  </a:lnTo>
                  <a:lnTo>
                    <a:pt x="10607" y="6129"/>
                  </a:lnTo>
                  <a:lnTo>
                    <a:pt x="10800" y="6080"/>
                  </a:lnTo>
                  <a:lnTo>
                    <a:pt x="10990" y="6027"/>
                  </a:lnTo>
                  <a:lnTo>
                    <a:pt x="11177" y="5970"/>
                  </a:lnTo>
                  <a:lnTo>
                    <a:pt x="11358" y="5911"/>
                  </a:lnTo>
                  <a:lnTo>
                    <a:pt x="11537" y="5850"/>
                  </a:lnTo>
                  <a:lnTo>
                    <a:pt x="11712" y="5784"/>
                  </a:lnTo>
                  <a:lnTo>
                    <a:pt x="11882" y="5717"/>
                  </a:lnTo>
                  <a:lnTo>
                    <a:pt x="12047" y="5645"/>
                  </a:lnTo>
                  <a:lnTo>
                    <a:pt x="12208" y="5571"/>
                  </a:lnTo>
                  <a:lnTo>
                    <a:pt x="12363" y="5493"/>
                  </a:lnTo>
                  <a:lnTo>
                    <a:pt x="12513" y="5414"/>
                  </a:lnTo>
                  <a:lnTo>
                    <a:pt x="12658" y="5330"/>
                  </a:lnTo>
                  <a:lnTo>
                    <a:pt x="12797" y="5244"/>
                  </a:lnTo>
                  <a:lnTo>
                    <a:pt x="12929" y="5154"/>
                  </a:lnTo>
                  <a:lnTo>
                    <a:pt x="13056" y="5062"/>
                  </a:lnTo>
                  <a:lnTo>
                    <a:pt x="13056" y="6790"/>
                  </a:lnTo>
                  <a:close/>
                  <a:moveTo>
                    <a:pt x="13056" y="9808"/>
                  </a:moveTo>
                  <a:lnTo>
                    <a:pt x="13054" y="9808"/>
                  </a:lnTo>
                  <a:lnTo>
                    <a:pt x="13055" y="9816"/>
                  </a:lnTo>
                  <a:lnTo>
                    <a:pt x="13056" y="9824"/>
                  </a:lnTo>
                  <a:lnTo>
                    <a:pt x="13048" y="9940"/>
                  </a:lnTo>
                  <a:lnTo>
                    <a:pt x="13025" y="10053"/>
                  </a:lnTo>
                  <a:lnTo>
                    <a:pt x="12986" y="10166"/>
                  </a:lnTo>
                  <a:lnTo>
                    <a:pt x="12933" y="10277"/>
                  </a:lnTo>
                  <a:lnTo>
                    <a:pt x="12866" y="10385"/>
                  </a:lnTo>
                  <a:lnTo>
                    <a:pt x="12785" y="10492"/>
                  </a:lnTo>
                  <a:lnTo>
                    <a:pt x="12690" y="10597"/>
                  </a:lnTo>
                  <a:lnTo>
                    <a:pt x="12582" y="10698"/>
                  </a:lnTo>
                  <a:lnTo>
                    <a:pt x="12461" y="10798"/>
                  </a:lnTo>
                  <a:lnTo>
                    <a:pt x="12329" y="10895"/>
                  </a:lnTo>
                  <a:lnTo>
                    <a:pt x="12183" y="10989"/>
                  </a:lnTo>
                  <a:lnTo>
                    <a:pt x="12026" y="11080"/>
                  </a:lnTo>
                  <a:lnTo>
                    <a:pt x="11859" y="11169"/>
                  </a:lnTo>
                  <a:lnTo>
                    <a:pt x="11680" y="11253"/>
                  </a:lnTo>
                  <a:lnTo>
                    <a:pt x="11490" y="11335"/>
                  </a:lnTo>
                  <a:lnTo>
                    <a:pt x="11291" y="11413"/>
                  </a:lnTo>
                  <a:lnTo>
                    <a:pt x="11081" y="11488"/>
                  </a:lnTo>
                  <a:lnTo>
                    <a:pt x="10862" y="11558"/>
                  </a:lnTo>
                  <a:lnTo>
                    <a:pt x="10635" y="11625"/>
                  </a:lnTo>
                  <a:lnTo>
                    <a:pt x="10399" y="11688"/>
                  </a:lnTo>
                  <a:lnTo>
                    <a:pt x="10154" y="11746"/>
                  </a:lnTo>
                  <a:lnTo>
                    <a:pt x="9902" y="11800"/>
                  </a:lnTo>
                  <a:lnTo>
                    <a:pt x="9642" y="11850"/>
                  </a:lnTo>
                  <a:lnTo>
                    <a:pt x="9375" y="11895"/>
                  </a:lnTo>
                  <a:lnTo>
                    <a:pt x="9102" y="11934"/>
                  </a:lnTo>
                  <a:lnTo>
                    <a:pt x="8822" y="11971"/>
                  </a:lnTo>
                  <a:lnTo>
                    <a:pt x="8535" y="12001"/>
                  </a:lnTo>
                  <a:lnTo>
                    <a:pt x="8244" y="12026"/>
                  </a:lnTo>
                  <a:lnTo>
                    <a:pt x="7948" y="12045"/>
                  </a:lnTo>
                  <a:lnTo>
                    <a:pt x="7646" y="12060"/>
                  </a:lnTo>
                  <a:lnTo>
                    <a:pt x="7340" y="12068"/>
                  </a:lnTo>
                  <a:lnTo>
                    <a:pt x="7030" y="12071"/>
                  </a:lnTo>
                  <a:lnTo>
                    <a:pt x="6720" y="12068"/>
                  </a:lnTo>
                  <a:lnTo>
                    <a:pt x="6414" y="12060"/>
                  </a:lnTo>
                  <a:lnTo>
                    <a:pt x="6112" y="12045"/>
                  </a:lnTo>
                  <a:lnTo>
                    <a:pt x="5816" y="12026"/>
                  </a:lnTo>
                  <a:lnTo>
                    <a:pt x="5525" y="12001"/>
                  </a:lnTo>
                  <a:lnTo>
                    <a:pt x="5238" y="11971"/>
                  </a:lnTo>
                  <a:lnTo>
                    <a:pt x="4958" y="11934"/>
                  </a:lnTo>
                  <a:lnTo>
                    <a:pt x="4685" y="11895"/>
                  </a:lnTo>
                  <a:lnTo>
                    <a:pt x="4418" y="11850"/>
                  </a:lnTo>
                  <a:lnTo>
                    <a:pt x="4158" y="11800"/>
                  </a:lnTo>
                  <a:lnTo>
                    <a:pt x="3906" y="11746"/>
                  </a:lnTo>
                  <a:lnTo>
                    <a:pt x="3661" y="11688"/>
                  </a:lnTo>
                  <a:lnTo>
                    <a:pt x="3425" y="11625"/>
                  </a:lnTo>
                  <a:lnTo>
                    <a:pt x="3197" y="11558"/>
                  </a:lnTo>
                  <a:lnTo>
                    <a:pt x="2979" y="11488"/>
                  </a:lnTo>
                  <a:lnTo>
                    <a:pt x="2769" y="11413"/>
                  </a:lnTo>
                  <a:lnTo>
                    <a:pt x="2570" y="11335"/>
                  </a:lnTo>
                  <a:lnTo>
                    <a:pt x="2380" y="11253"/>
                  </a:lnTo>
                  <a:lnTo>
                    <a:pt x="2201" y="11169"/>
                  </a:lnTo>
                  <a:lnTo>
                    <a:pt x="2034" y="11080"/>
                  </a:lnTo>
                  <a:lnTo>
                    <a:pt x="1877" y="10989"/>
                  </a:lnTo>
                  <a:lnTo>
                    <a:pt x="1731" y="10895"/>
                  </a:lnTo>
                  <a:lnTo>
                    <a:pt x="1599" y="10798"/>
                  </a:lnTo>
                  <a:lnTo>
                    <a:pt x="1477" y="10698"/>
                  </a:lnTo>
                  <a:lnTo>
                    <a:pt x="1370" y="10597"/>
                  </a:lnTo>
                  <a:lnTo>
                    <a:pt x="1275" y="10492"/>
                  </a:lnTo>
                  <a:lnTo>
                    <a:pt x="1194" y="10385"/>
                  </a:lnTo>
                  <a:lnTo>
                    <a:pt x="1127" y="10277"/>
                  </a:lnTo>
                  <a:lnTo>
                    <a:pt x="1074" y="10166"/>
                  </a:lnTo>
                  <a:lnTo>
                    <a:pt x="1035" y="10053"/>
                  </a:lnTo>
                  <a:lnTo>
                    <a:pt x="1012" y="9940"/>
                  </a:lnTo>
                  <a:lnTo>
                    <a:pt x="1004" y="9824"/>
                  </a:lnTo>
                  <a:lnTo>
                    <a:pt x="1005" y="9816"/>
                  </a:lnTo>
                  <a:lnTo>
                    <a:pt x="1006" y="9808"/>
                  </a:lnTo>
                  <a:lnTo>
                    <a:pt x="1004" y="9808"/>
                  </a:lnTo>
                  <a:lnTo>
                    <a:pt x="1004" y="7929"/>
                  </a:lnTo>
                  <a:lnTo>
                    <a:pt x="1106" y="8027"/>
                  </a:lnTo>
                  <a:lnTo>
                    <a:pt x="1215" y="8124"/>
                  </a:lnTo>
                  <a:lnTo>
                    <a:pt x="1334" y="8216"/>
                  </a:lnTo>
                  <a:lnTo>
                    <a:pt x="1459" y="8306"/>
                  </a:lnTo>
                  <a:lnTo>
                    <a:pt x="1592" y="8393"/>
                  </a:lnTo>
                  <a:lnTo>
                    <a:pt x="1732" y="8477"/>
                  </a:lnTo>
                  <a:lnTo>
                    <a:pt x="1880" y="8558"/>
                  </a:lnTo>
                  <a:lnTo>
                    <a:pt x="2034" y="8635"/>
                  </a:lnTo>
                  <a:lnTo>
                    <a:pt x="2194" y="8709"/>
                  </a:lnTo>
                  <a:lnTo>
                    <a:pt x="2361" y="8781"/>
                  </a:lnTo>
                  <a:lnTo>
                    <a:pt x="2534" y="8849"/>
                  </a:lnTo>
                  <a:lnTo>
                    <a:pt x="2712" y="8915"/>
                  </a:lnTo>
                  <a:lnTo>
                    <a:pt x="2895" y="8976"/>
                  </a:lnTo>
                  <a:lnTo>
                    <a:pt x="3083" y="9035"/>
                  </a:lnTo>
                  <a:lnTo>
                    <a:pt x="3277" y="9092"/>
                  </a:lnTo>
                  <a:lnTo>
                    <a:pt x="3474" y="9144"/>
                  </a:lnTo>
                  <a:lnTo>
                    <a:pt x="3677" y="9193"/>
                  </a:lnTo>
                  <a:lnTo>
                    <a:pt x="3883" y="9241"/>
                  </a:lnTo>
                  <a:lnTo>
                    <a:pt x="4091" y="9284"/>
                  </a:lnTo>
                  <a:lnTo>
                    <a:pt x="4305" y="9324"/>
                  </a:lnTo>
                  <a:lnTo>
                    <a:pt x="4521" y="9360"/>
                  </a:lnTo>
                  <a:lnTo>
                    <a:pt x="4740" y="9394"/>
                  </a:lnTo>
                  <a:lnTo>
                    <a:pt x="4962" y="9426"/>
                  </a:lnTo>
                  <a:lnTo>
                    <a:pt x="5186" y="9453"/>
                  </a:lnTo>
                  <a:lnTo>
                    <a:pt x="5412" y="9477"/>
                  </a:lnTo>
                  <a:lnTo>
                    <a:pt x="5640" y="9498"/>
                  </a:lnTo>
                  <a:lnTo>
                    <a:pt x="5869" y="9516"/>
                  </a:lnTo>
                  <a:lnTo>
                    <a:pt x="6100" y="9530"/>
                  </a:lnTo>
                  <a:lnTo>
                    <a:pt x="6332" y="9541"/>
                  </a:lnTo>
                  <a:lnTo>
                    <a:pt x="6564" y="9549"/>
                  </a:lnTo>
                  <a:lnTo>
                    <a:pt x="6797" y="9554"/>
                  </a:lnTo>
                  <a:lnTo>
                    <a:pt x="7030" y="9556"/>
                  </a:lnTo>
                  <a:lnTo>
                    <a:pt x="7263" y="9554"/>
                  </a:lnTo>
                  <a:lnTo>
                    <a:pt x="7496" y="9549"/>
                  </a:lnTo>
                  <a:lnTo>
                    <a:pt x="7728" y="9541"/>
                  </a:lnTo>
                  <a:lnTo>
                    <a:pt x="7960" y="9530"/>
                  </a:lnTo>
                  <a:lnTo>
                    <a:pt x="8191" y="9516"/>
                  </a:lnTo>
                  <a:lnTo>
                    <a:pt x="8420" y="9498"/>
                  </a:lnTo>
                  <a:lnTo>
                    <a:pt x="8648" y="9477"/>
                  </a:lnTo>
                  <a:lnTo>
                    <a:pt x="8874" y="9453"/>
                  </a:lnTo>
                  <a:lnTo>
                    <a:pt x="9098" y="9426"/>
                  </a:lnTo>
                  <a:lnTo>
                    <a:pt x="9320" y="9394"/>
                  </a:lnTo>
                  <a:lnTo>
                    <a:pt x="9539" y="9360"/>
                  </a:lnTo>
                  <a:lnTo>
                    <a:pt x="9755" y="9324"/>
                  </a:lnTo>
                  <a:lnTo>
                    <a:pt x="9969" y="9284"/>
                  </a:lnTo>
                  <a:lnTo>
                    <a:pt x="10177" y="9241"/>
                  </a:lnTo>
                  <a:lnTo>
                    <a:pt x="10383" y="9193"/>
                  </a:lnTo>
                  <a:lnTo>
                    <a:pt x="10586" y="9144"/>
                  </a:lnTo>
                  <a:lnTo>
                    <a:pt x="10783" y="9092"/>
                  </a:lnTo>
                  <a:lnTo>
                    <a:pt x="10977" y="9035"/>
                  </a:lnTo>
                  <a:lnTo>
                    <a:pt x="11165" y="8976"/>
                  </a:lnTo>
                  <a:lnTo>
                    <a:pt x="11348" y="8915"/>
                  </a:lnTo>
                  <a:lnTo>
                    <a:pt x="11526" y="8849"/>
                  </a:lnTo>
                  <a:lnTo>
                    <a:pt x="11699" y="8781"/>
                  </a:lnTo>
                  <a:lnTo>
                    <a:pt x="11866" y="8709"/>
                  </a:lnTo>
                  <a:lnTo>
                    <a:pt x="12026" y="8635"/>
                  </a:lnTo>
                  <a:lnTo>
                    <a:pt x="12180" y="8558"/>
                  </a:lnTo>
                  <a:lnTo>
                    <a:pt x="12328" y="8477"/>
                  </a:lnTo>
                  <a:lnTo>
                    <a:pt x="12468" y="8393"/>
                  </a:lnTo>
                  <a:lnTo>
                    <a:pt x="12601" y="8306"/>
                  </a:lnTo>
                  <a:lnTo>
                    <a:pt x="12726" y="8216"/>
                  </a:lnTo>
                  <a:lnTo>
                    <a:pt x="12845" y="8124"/>
                  </a:lnTo>
                  <a:lnTo>
                    <a:pt x="12954" y="8027"/>
                  </a:lnTo>
                  <a:lnTo>
                    <a:pt x="13056" y="7929"/>
                  </a:lnTo>
                  <a:lnTo>
                    <a:pt x="13056" y="9808"/>
                  </a:lnTo>
                  <a:close/>
                  <a:moveTo>
                    <a:pt x="13056" y="12826"/>
                  </a:moveTo>
                  <a:lnTo>
                    <a:pt x="13048" y="12942"/>
                  </a:lnTo>
                  <a:lnTo>
                    <a:pt x="13025" y="13057"/>
                  </a:lnTo>
                  <a:lnTo>
                    <a:pt x="12986" y="13170"/>
                  </a:lnTo>
                  <a:lnTo>
                    <a:pt x="12933" y="13281"/>
                  </a:lnTo>
                  <a:lnTo>
                    <a:pt x="12866" y="13391"/>
                  </a:lnTo>
                  <a:lnTo>
                    <a:pt x="12785" y="13499"/>
                  </a:lnTo>
                  <a:lnTo>
                    <a:pt x="12690" y="13603"/>
                  </a:lnTo>
                  <a:lnTo>
                    <a:pt x="12583" y="13707"/>
                  </a:lnTo>
                  <a:lnTo>
                    <a:pt x="12461" y="13806"/>
                  </a:lnTo>
                  <a:lnTo>
                    <a:pt x="12329" y="13904"/>
                  </a:lnTo>
                  <a:lnTo>
                    <a:pt x="12183" y="13999"/>
                  </a:lnTo>
                  <a:lnTo>
                    <a:pt x="12026" y="14091"/>
                  </a:lnTo>
                  <a:lnTo>
                    <a:pt x="11859" y="14180"/>
                  </a:lnTo>
                  <a:lnTo>
                    <a:pt x="11680" y="14265"/>
                  </a:lnTo>
                  <a:lnTo>
                    <a:pt x="11490" y="14348"/>
                  </a:lnTo>
                  <a:lnTo>
                    <a:pt x="11291" y="14426"/>
                  </a:lnTo>
                  <a:lnTo>
                    <a:pt x="11081" y="14501"/>
                  </a:lnTo>
                  <a:lnTo>
                    <a:pt x="10863" y="14572"/>
                  </a:lnTo>
                  <a:lnTo>
                    <a:pt x="10635" y="14639"/>
                  </a:lnTo>
                  <a:lnTo>
                    <a:pt x="10399" y="14703"/>
                  </a:lnTo>
                  <a:lnTo>
                    <a:pt x="10154" y="14761"/>
                  </a:lnTo>
                  <a:lnTo>
                    <a:pt x="9902" y="14815"/>
                  </a:lnTo>
                  <a:lnTo>
                    <a:pt x="9642" y="14866"/>
                  </a:lnTo>
                  <a:lnTo>
                    <a:pt x="9376" y="14911"/>
                  </a:lnTo>
                  <a:lnTo>
                    <a:pt x="9102" y="14951"/>
                  </a:lnTo>
                  <a:lnTo>
                    <a:pt x="8822" y="14987"/>
                  </a:lnTo>
                  <a:lnTo>
                    <a:pt x="8536" y="15018"/>
                  </a:lnTo>
                  <a:lnTo>
                    <a:pt x="8244" y="15043"/>
                  </a:lnTo>
                  <a:lnTo>
                    <a:pt x="7948" y="15063"/>
                  </a:lnTo>
                  <a:lnTo>
                    <a:pt x="7647" y="15077"/>
                  </a:lnTo>
                  <a:lnTo>
                    <a:pt x="7340" y="15086"/>
                  </a:lnTo>
                  <a:lnTo>
                    <a:pt x="7030" y="15089"/>
                  </a:lnTo>
                  <a:lnTo>
                    <a:pt x="6720" y="15086"/>
                  </a:lnTo>
                  <a:lnTo>
                    <a:pt x="6413" y="15077"/>
                  </a:lnTo>
                  <a:lnTo>
                    <a:pt x="6112" y="15063"/>
                  </a:lnTo>
                  <a:lnTo>
                    <a:pt x="5816" y="15043"/>
                  </a:lnTo>
                  <a:lnTo>
                    <a:pt x="5524" y="15018"/>
                  </a:lnTo>
                  <a:lnTo>
                    <a:pt x="5238" y="14987"/>
                  </a:lnTo>
                  <a:lnTo>
                    <a:pt x="4958" y="14951"/>
                  </a:lnTo>
                  <a:lnTo>
                    <a:pt x="4684" y="14911"/>
                  </a:lnTo>
                  <a:lnTo>
                    <a:pt x="4418" y="14866"/>
                  </a:lnTo>
                  <a:lnTo>
                    <a:pt x="4158" y="14815"/>
                  </a:lnTo>
                  <a:lnTo>
                    <a:pt x="3906" y="14761"/>
                  </a:lnTo>
                  <a:lnTo>
                    <a:pt x="3661" y="14703"/>
                  </a:lnTo>
                  <a:lnTo>
                    <a:pt x="3425" y="14639"/>
                  </a:lnTo>
                  <a:lnTo>
                    <a:pt x="3197" y="14572"/>
                  </a:lnTo>
                  <a:lnTo>
                    <a:pt x="2979" y="14501"/>
                  </a:lnTo>
                  <a:lnTo>
                    <a:pt x="2769" y="14426"/>
                  </a:lnTo>
                  <a:lnTo>
                    <a:pt x="2570" y="14348"/>
                  </a:lnTo>
                  <a:lnTo>
                    <a:pt x="2380" y="14265"/>
                  </a:lnTo>
                  <a:lnTo>
                    <a:pt x="2201" y="14180"/>
                  </a:lnTo>
                  <a:lnTo>
                    <a:pt x="2034" y="14091"/>
                  </a:lnTo>
                  <a:lnTo>
                    <a:pt x="1877" y="13999"/>
                  </a:lnTo>
                  <a:lnTo>
                    <a:pt x="1731" y="13904"/>
                  </a:lnTo>
                  <a:lnTo>
                    <a:pt x="1599" y="13806"/>
                  </a:lnTo>
                  <a:lnTo>
                    <a:pt x="1477" y="13707"/>
                  </a:lnTo>
                  <a:lnTo>
                    <a:pt x="1370" y="13603"/>
                  </a:lnTo>
                  <a:lnTo>
                    <a:pt x="1275" y="13499"/>
                  </a:lnTo>
                  <a:lnTo>
                    <a:pt x="1194" y="13391"/>
                  </a:lnTo>
                  <a:lnTo>
                    <a:pt x="1127" y="13281"/>
                  </a:lnTo>
                  <a:lnTo>
                    <a:pt x="1074" y="13170"/>
                  </a:lnTo>
                  <a:lnTo>
                    <a:pt x="1035" y="13057"/>
                  </a:lnTo>
                  <a:lnTo>
                    <a:pt x="1012" y="12942"/>
                  </a:lnTo>
                  <a:lnTo>
                    <a:pt x="1004" y="12826"/>
                  </a:lnTo>
                  <a:lnTo>
                    <a:pt x="1004" y="10947"/>
                  </a:lnTo>
                  <a:lnTo>
                    <a:pt x="1106" y="11045"/>
                  </a:lnTo>
                  <a:lnTo>
                    <a:pt x="1215" y="11141"/>
                  </a:lnTo>
                  <a:lnTo>
                    <a:pt x="1334" y="11234"/>
                  </a:lnTo>
                  <a:lnTo>
                    <a:pt x="1459" y="11324"/>
                  </a:lnTo>
                  <a:lnTo>
                    <a:pt x="1592" y="11410"/>
                  </a:lnTo>
                  <a:lnTo>
                    <a:pt x="1732" y="11495"/>
                  </a:lnTo>
                  <a:lnTo>
                    <a:pt x="1880" y="11575"/>
                  </a:lnTo>
                  <a:lnTo>
                    <a:pt x="2034" y="11653"/>
                  </a:lnTo>
                  <a:lnTo>
                    <a:pt x="2194" y="11727"/>
                  </a:lnTo>
                  <a:lnTo>
                    <a:pt x="2361" y="11799"/>
                  </a:lnTo>
                  <a:lnTo>
                    <a:pt x="2534" y="11867"/>
                  </a:lnTo>
                  <a:lnTo>
                    <a:pt x="2712" y="11932"/>
                  </a:lnTo>
                  <a:lnTo>
                    <a:pt x="2895" y="11994"/>
                  </a:lnTo>
                  <a:lnTo>
                    <a:pt x="3083" y="12053"/>
                  </a:lnTo>
                  <a:lnTo>
                    <a:pt x="3277" y="12109"/>
                  </a:lnTo>
                  <a:lnTo>
                    <a:pt x="3474" y="12162"/>
                  </a:lnTo>
                  <a:lnTo>
                    <a:pt x="3677" y="12211"/>
                  </a:lnTo>
                  <a:lnTo>
                    <a:pt x="3883" y="12258"/>
                  </a:lnTo>
                  <a:lnTo>
                    <a:pt x="4091" y="12302"/>
                  </a:lnTo>
                  <a:lnTo>
                    <a:pt x="4305" y="12342"/>
                  </a:lnTo>
                  <a:lnTo>
                    <a:pt x="4521" y="12378"/>
                  </a:lnTo>
                  <a:lnTo>
                    <a:pt x="4740" y="12412"/>
                  </a:lnTo>
                  <a:lnTo>
                    <a:pt x="4962" y="12443"/>
                  </a:lnTo>
                  <a:lnTo>
                    <a:pt x="5186" y="12471"/>
                  </a:lnTo>
                  <a:lnTo>
                    <a:pt x="5412" y="12495"/>
                  </a:lnTo>
                  <a:lnTo>
                    <a:pt x="5640" y="12516"/>
                  </a:lnTo>
                  <a:lnTo>
                    <a:pt x="5869" y="12534"/>
                  </a:lnTo>
                  <a:lnTo>
                    <a:pt x="6100" y="12548"/>
                  </a:lnTo>
                  <a:lnTo>
                    <a:pt x="6332" y="12559"/>
                  </a:lnTo>
                  <a:lnTo>
                    <a:pt x="6564" y="12567"/>
                  </a:lnTo>
                  <a:lnTo>
                    <a:pt x="6797" y="12572"/>
                  </a:lnTo>
                  <a:lnTo>
                    <a:pt x="7030" y="12574"/>
                  </a:lnTo>
                  <a:lnTo>
                    <a:pt x="7263" y="12572"/>
                  </a:lnTo>
                  <a:lnTo>
                    <a:pt x="7496" y="12567"/>
                  </a:lnTo>
                  <a:lnTo>
                    <a:pt x="7728" y="12559"/>
                  </a:lnTo>
                  <a:lnTo>
                    <a:pt x="7960" y="12548"/>
                  </a:lnTo>
                  <a:lnTo>
                    <a:pt x="8191" y="12534"/>
                  </a:lnTo>
                  <a:lnTo>
                    <a:pt x="8420" y="12516"/>
                  </a:lnTo>
                  <a:lnTo>
                    <a:pt x="8648" y="12495"/>
                  </a:lnTo>
                  <a:lnTo>
                    <a:pt x="8874" y="12471"/>
                  </a:lnTo>
                  <a:lnTo>
                    <a:pt x="9098" y="12443"/>
                  </a:lnTo>
                  <a:lnTo>
                    <a:pt x="9320" y="12412"/>
                  </a:lnTo>
                  <a:lnTo>
                    <a:pt x="9539" y="12378"/>
                  </a:lnTo>
                  <a:lnTo>
                    <a:pt x="9755" y="12342"/>
                  </a:lnTo>
                  <a:lnTo>
                    <a:pt x="9969" y="12302"/>
                  </a:lnTo>
                  <a:lnTo>
                    <a:pt x="10177" y="12258"/>
                  </a:lnTo>
                  <a:lnTo>
                    <a:pt x="10383" y="12211"/>
                  </a:lnTo>
                  <a:lnTo>
                    <a:pt x="10586" y="12162"/>
                  </a:lnTo>
                  <a:lnTo>
                    <a:pt x="10783" y="12109"/>
                  </a:lnTo>
                  <a:lnTo>
                    <a:pt x="10977" y="12053"/>
                  </a:lnTo>
                  <a:lnTo>
                    <a:pt x="11165" y="11994"/>
                  </a:lnTo>
                  <a:lnTo>
                    <a:pt x="11348" y="11932"/>
                  </a:lnTo>
                  <a:lnTo>
                    <a:pt x="11526" y="11867"/>
                  </a:lnTo>
                  <a:lnTo>
                    <a:pt x="11699" y="11799"/>
                  </a:lnTo>
                  <a:lnTo>
                    <a:pt x="11866" y="11727"/>
                  </a:lnTo>
                  <a:lnTo>
                    <a:pt x="12026" y="11653"/>
                  </a:lnTo>
                  <a:lnTo>
                    <a:pt x="12180" y="11575"/>
                  </a:lnTo>
                  <a:lnTo>
                    <a:pt x="12328" y="11495"/>
                  </a:lnTo>
                  <a:lnTo>
                    <a:pt x="12468" y="11410"/>
                  </a:lnTo>
                  <a:lnTo>
                    <a:pt x="12601" y="11324"/>
                  </a:lnTo>
                  <a:lnTo>
                    <a:pt x="12726" y="11234"/>
                  </a:lnTo>
                  <a:lnTo>
                    <a:pt x="12845" y="11141"/>
                  </a:lnTo>
                  <a:lnTo>
                    <a:pt x="12954" y="11045"/>
                  </a:lnTo>
                  <a:lnTo>
                    <a:pt x="13056" y="10947"/>
                  </a:lnTo>
                  <a:lnTo>
                    <a:pt x="13056" y="12826"/>
                  </a:lnTo>
                  <a:close/>
                  <a:moveTo>
                    <a:pt x="7030" y="0"/>
                  </a:moveTo>
                  <a:lnTo>
                    <a:pt x="6712" y="3"/>
                  </a:lnTo>
                  <a:lnTo>
                    <a:pt x="6393" y="12"/>
                  </a:lnTo>
                  <a:lnTo>
                    <a:pt x="6074" y="27"/>
                  </a:lnTo>
                  <a:lnTo>
                    <a:pt x="5756" y="48"/>
                  </a:lnTo>
                  <a:lnTo>
                    <a:pt x="5439" y="75"/>
                  </a:lnTo>
                  <a:lnTo>
                    <a:pt x="5124" y="110"/>
                  </a:lnTo>
                  <a:lnTo>
                    <a:pt x="4812" y="149"/>
                  </a:lnTo>
                  <a:lnTo>
                    <a:pt x="4503" y="195"/>
                  </a:lnTo>
                  <a:lnTo>
                    <a:pt x="4199" y="247"/>
                  </a:lnTo>
                  <a:lnTo>
                    <a:pt x="3900" y="306"/>
                  </a:lnTo>
                  <a:lnTo>
                    <a:pt x="3605" y="370"/>
                  </a:lnTo>
                  <a:lnTo>
                    <a:pt x="3318" y="442"/>
                  </a:lnTo>
                  <a:lnTo>
                    <a:pt x="3037" y="520"/>
                  </a:lnTo>
                  <a:lnTo>
                    <a:pt x="2765" y="604"/>
                  </a:lnTo>
                  <a:lnTo>
                    <a:pt x="2501" y="695"/>
                  </a:lnTo>
                  <a:lnTo>
                    <a:pt x="2246" y="792"/>
                  </a:lnTo>
                  <a:lnTo>
                    <a:pt x="2001" y="896"/>
                  </a:lnTo>
                  <a:lnTo>
                    <a:pt x="1766" y="1007"/>
                  </a:lnTo>
                  <a:lnTo>
                    <a:pt x="1543" y="1124"/>
                  </a:lnTo>
                  <a:lnTo>
                    <a:pt x="1332" y="1247"/>
                  </a:lnTo>
                  <a:lnTo>
                    <a:pt x="1133" y="1378"/>
                  </a:lnTo>
                  <a:lnTo>
                    <a:pt x="948" y="1515"/>
                  </a:lnTo>
                  <a:lnTo>
                    <a:pt x="778" y="1660"/>
                  </a:lnTo>
                  <a:lnTo>
                    <a:pt x="623" y="1811"/>
                  </a:lnTo>
                  <a:lnTo>
                    <a:pt x="482" y="1969"/>
                  </a:lnTo>
                  <a:lnTo>
                    <a:pt x="359" y="2134"/>
                  </a:lnTo>
                  <a:lnTo>
                    <a:pt x="252" y="2305"/>
                  </a:lnTo>
                  <a:lnTo>
                    <a:pt x="163" y="2484"/>
                  </a:lnTo>
                  <a:lnTo>
                    <a:pt x="93" y="2670"/>
                  </a:lnTo>
                  <a:lnTo>
                    <a:pt x="42" y="2862"/>
                  </a:lnTo>
                  <a:lnTo>
                    <a:pt x="11" y="3062"/>
                  </a:lnTo>
                  <a:lnTo>
                    <a:pt x="0" y="3269"/>
                  </a:lnTo>
                  <a:lnTo>
                    <a:pt x="0" y="12826"/>
                  </a:lnTo>
                  <a:lnTo>
                    <a:pt x="11" y="13033"/>
                  </a:lnTo>
                  <a:lnTo>
                    <a:pt x="42" y="13232"/>
                  </a:lnTo>
                  <a:lnTo>
                    <a:pt x="93" y="13425"/>
                  </a:lnTo>
                  <a:lnTo>
                    <a:pt x="163" y="13611"/>
                  </a:lnTo>
                  <a:lnTo>
                    <a:pt x="252" y="13789"/>
                  </a:lnTo>
                  <a:lnTo>
                    <a:pt x="359" y="13961"/>
                  </a:lnTo>
                  <a:lnTo>
                    <a:pt x="482" y="14126"/>
                  </a:lnTo>
                  <a:lnTo>
                    <a:pt x="623" y="14284"/>
                  </a:lnTo>
                  <a:lnTo>
                    <a:pt x="778" y="14435"/>
                  </a:lnTo>
                  <a:lnTo>
                    <a:pt x="948" y="14579"/>
                  </a:lnTo>
                  <a:lnTo>
                    <a:pt x="1133" y="14717"/>
                  </a:lnTo>
                  <a:lnTo>
                    <a:pt x="1332" y="14847"/>
                  </a:lnTo>
                  <a:lnTo>
                    <a:pt x="1543" y="14971"/>
                  </a:lnTo>
                  <a:lnTo>
                    <a:pt x="1766" y="15088"/>
                  </a:lnTo>
                  <a:lnTo>
                    <a:pt x="2001" y="15199"/>
                  </a:lnTo>
                  <a:lnTo>
                    <a:pt x="2246" y="15302"/>
                  </a:lnTo>
                  <a:lnTo>
                    <a:pt x="2501" y="15400"/>
                  </a:lnTo>
                  <a:lnTo>
                    <a:pt x="2765" y="15490"/>
                  </a:lnTo>
                  <a:lnTo>
                    <a:pt x="3037" y="15575"/>
                  </a:lnTo>
                  <a:lnTo>
                    <a:pt x="3318" y="15652"/>
                  </a:lnTo>
                  <a:lnTo>
                    <a:pt x="3605" y="15724"/>
                  </a:lnTo>
                  <a:lnTo>
                    <a:pt x="3900" y="15789"/>
                  </a:lnTo>
                  <a:lnTo>
                    <a:pt x="4199" y="15848"/>
                  </a:lnTo>
                  <a:lnTo>
                    <a:pt x="4503" y="15900"/>
                  </a:lnTo>
                  <a:lnTo>
                    <a:pt x="4812" y="15946"/>
                  </a:lnTo>
                  <a:lnTo>
                    <a:pt x="5124" y="15985"/>
                  </a:lnTo>
                  <a:lnTo>
                    <a:pt x="5439" y="16020"/>
                  </a:lnTo>
                  <a:lnTo>
                    <a:pt x="5756" y="16047"/>
                  </a:lnTo>
                  <a:lnTo>
                    <a:pt x="6074" y="16068"/>
                  </a:lnTo>
                  <a:lnTo>
                    <a:pt x="6393" y="16083"/>
                  </a:lnTo>
                  <a:lnTo>
                    <a:pt x="6712" y="16092"/>
                  </a:lnTo>
                  <a:lnTo>
                    <a:pt x="7030" y="16095"/>
                  </a:lnTo>
                  <a:lnTo>
                    <a:pt x="7348" y="16092"/>
                  </a:lnTo>
                  <a:lnTo>
                    <a:pt x="7667" y="16083"/>
                  </a:lnTo>
                  <a:lnTo>
                    <a:pt x="7986" y="16068"/>
                  </a:lnTo>
                  <a:lnTo>
                    <a:pt x="8304" y="16047"/>
                  </a:lnTo>
                  <a:lnTo>
                    <a:pt x="8621" y="16020"/>
                  </a:lnTo>
                  <a:lnTo>
                    <a:pt x="8936" y="15985"/>
                  </a:lnTo>
                  <a:lnTo>
                    <a:pt x="9248" y="15946"/>
                  </a:lnTo>
                  <a:lnTo>
                    <a:pt x="9557" y="15900"/>
                  </a:lnTo>
                  <a:lnTo>
                    <a:pt x="9861" y="15848"/>
                  </a:lnTo>
                  <a:lnTo>
                    <a:pt x="10160" y="15789"/>
                  </a:lnTo>
                  <a:lnTo>
                    <a:pt x="10455" y="15724"/>
                  </a:lnTo>
                  <a:lnTo>
                    <a:pt x="10742" y="15652"/>
                  </a:lnTo>
                  <a:lnTo>
                    <a:pt x="11023" y="15575"/>
                  </a:lnTo>
                  <a:lnTo>
                    <a:pt x="11295" y="15490"/>
                  </a:lnTo>
                  <a:lnTo>
                    <a:pt x="11559" y="15400"/>
                  </a:lnTo>
                  <a:lnTo>
                    <a:pt x="11814" y="15302"/>
                  </a:lnTo>
                  <a:lnTo>
                    <a:pt x="12059" y="15199"/>
                  </a:lnTo>
                  <a:lnTo>
                    <a:pt x="12294" y="15088"/>
                  </a:lnTo>
                  <a:lnTo>
                    <a:pt x="12517" y="14971"/>
                  </a:lnTo>
                  <a:lnTo>
                    <a:pt x="12728" y="14847"/>
                  </a:lnTo>
                  <a:lnTo>
                    <a:pt x="12927" y="14717"/>
                  </a:lnTo>
                  <a:lnTo>
                    <a:pt x="13112" y="14579"/>
                  </a:lnTo>
                  <a:lnTo>
                    <a:pt x="13282" y="14435"/>
                  </a:lnTo>
                  <a:lnTo>
                    <a:pt x="13437" y="14284"/>
                  </a:lnTo>
                  <a:lnTo>
                    <a:pt x="13578" y="14126"/>
                  </a:lnTo>
                  <a:lnTo>
                    <a:pt x="13701" y="13961"/>
                  </a:lnTo>
                  <a:lnTo>
                    <a:pt x="13808" y="13789"/>
                  </a:lnTo>
                  <a:lnTo>
                    <a:pt x="13897" y="13611"/>
                  </a:lnTo>
                  <a:lnTo>
                    <a:pt x="13967" y="13425"/>
                  </a:lnTo>
                  <a:lnTo>
                    <a:pt x="14018" y="13232"/>
                  </a:lnTo>
                  <a:lnTo>
                    <a:pt x="14049" y="13033"/>
                  </a:lnTo>
                  <a:lnTo>
                    <a:pt x="14060" y="12826"/>
                  </a:lnTo>
                  <a:lnTo>
                    <a:pt x="14060" y="3269"/>
                  </a:lnTo>
                  <a:lnTo>
                    <a:pt x="14049" y="3062"/>
                  </a:lnTo>
                  <a:lnTo>
                    <a:pt x="14018" y="2862"/>
                  </a:lnTo>
                  <a:lnTo>
                    <a:pt x="13967" y="2670"/>
                  </a:lnTo>
                  <a:lnTo>
                    <a:pt x="13897" y="2484"/>
                  </a:lnTo>
                  <a:lnTo>
                    <a:pt x="13808" y="2305"/>
                  </a:lnTo>
                  <a:lnTo>
                    <a:pt x="13701" y="2134"/>
                  </a:lnTo>
                  <a:lnTo>
                    <a:pt x="13578" y="1969"/>
                  </a:lnTo>
                  <a:lnTo>
                    <a:pt x="13437" y="1811"/>
                  </a:lnTo>
                  <a:lnTo>
                    <a:pt x="13282" y="1660"/>
                  </a:lnTo>
                  <a:lnTo>
                    <a:pt x="13112" y="1515"/>
                  </a:lnTo>
                  <a:lnTo>
                    <a:pt x="12927" y="1378"/>
                  </a:lnTo>
                  <a:lnTo>
                    <a:pt x="12728" y="1247"/>
                  </a:lnTo>
                  <a:lnTo>
                    <a:pt x="12517" y="1124"/>
                  </a:lnTo>
                  <a:lnTo>
                    <a:pt x="12294" y="1007"/>
                  </a:lnTo>
                  <a:lnTo>
                    <a:pt x="12059" y="896"/>
                  </a:lnTo>
                  <a:lnTo>
                    <a:pt x="11814" y="792"/>
                  </a:lnTo>
                  <a:lnTo>
                    <a:pt x="11559" y="695"/>
                  </a:lnTo>
                  <a:lnTo>
                    <a:pt x="11295" y="604"/>
                  </a:lnTo>
                  <a:lnTo>
                    <a:pt x="11023" y="520"/>
                  </a:lnTo>
                  <a:lnTo>
                    <a:pt x="10742" y="442"/>
                  </a:lnTo>
                  <a:lnTo>
                    <a:pt x="10455" y="370"/>
                  </a:lnTo>
                  <a:lnTo>
                    <a:pt x="10160" y="306"/>
                  </a:lnTo>
                  <a:lnTo>
                    <a:pt x="9861" y="247"/>
                  </a:lnTo>
                  <a:lnTo>
                    <a:pt x="9557" y="195"/>
                  </a:lnTo>
                  <a:lnTo>
                    <a:pt x="9248" y="149"/>
                  </a:lnTo>
                  <a:lnTo>
                    <a:pt x="8936" y="110"/>
                  </a:lnTo>
                  <a:lnTo>
                    <a:pt x="8621" y="75"/>
                  </a:lnTo>
                  <a:lnTo>
                    <a:pt x="8304" y="48"/>
                  </a:lnTo>
                  <a:lnTo>
                    <a:pt x="7986" y="27"/>
                  </a:lnTo>
                  <a:lnTo>
                    <a:pt x="7667" y="12"/>
                  </a:lnTo>
                  <a:lnTo>
                    <a:pt x="7348" y="3"/>
                  </a:lnTo>
                  <a:lnTo>
                    <a:pt x="70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194">
              <a:extLst>
                <a:ext uri="{FF2B5EF4-FFF2-40B4-BE49-F238E27FC236}">
                  <a16:creationId xmlns:a16="http://schemas.microsoft.com/office/drawing/2014/main" id="{367C4132-1626-46AC-9223-51931B3AEE59}"/>
                </a:ext>
              </a:extLst>
            </p:cNvPr>
            <p:cNvSpPr>
              <a:spLocks/>
            </p:cNvSpPr>
            <p:nvPr/>
          </p:nvSpPr>
          <p:spPr bwMode="auto">
            <a:xfrm>
              <a:off x="2479676" y="4692650"/>
              <a:ext cx="42863" cy="42863"/>
            </a:xfrm>
            <a:custGeom>
              <a:avLst/>
              <a:gdLst>
                <a:gd name="T0" fmla="*/ 554 w 1004"/>
                <a:gd name="T1" fmla="*/ 1003 h 1006"/>
                <a:gd name="T2" fmla="*/ 628 w 1004"/>
                <a:gd name="T3" fmla="*/ 990 h 1006"/>
                <a:gd name="T4" fmla="*/ 698 w 1004"/>
                <a:gd name="T5" fmla="*/ 967 h 1006"/>
                <a:gd name="T6" fmla="*/ 762 w 1004"/>
                <a:gd name="T7" fmla="*/ 934 h 1006"/>
                <a:gd name="T8" fmla="*/ 822 w 1004"/>
                <a:gd name="T9" fmla="*/ 891 h 1006"/>
                <a:gd name="T10" fmla="*/ 874 w 1004"/>
                <a:gd name="T11" fmla="*/ 841 h 1006"/>
                <a:gd name="T12" fmla="*/ 919 w 1004"/>
                <a:gd name="T13" fmla="*/ 785 h 1006"/>
                <a:gd name="T14" fmla="*/ 955 w 1004"/>
                <a:gd name="T15" fmla="*/ 721 h 1006"/>
                <a:gd name="T16" fmla="*/ 981 w 1004"/>
                <a:gd name="T17" fmla="*/ 653 h 1006"/>
                <a:gd name="T18" fmla="*/ 998 w 1004"/>
                <a:gd name="T19" fmla="*/ 580 h 1006"/>
                <a:gd name="T20" fmla="*/ 1004 w 1004"/>
                <a:gd name="T21" fmla="*/ 503 h 1006"/>
                <a:gd name="T22" fmla="*/ 998 w 1004"/>
                <a:gd name="T23" fmla="*/ 427 h 1006"/>
                <a:gd name="T24" fmla="*/ 981 w 1004"/>
                <a:gd name="T25" fmla="*/ 353 h 1006"/>
                <a:gd name="T26" fmla="*/ 955 w 1004"/>
                <a:gd name="T27" fmla="*/ 285 h 1006"/>
                <a:gd name="T28" fmla="*/ 919 w 1004"/>
                <a:gd name="T29" fmla="*/ 222 h 1006"/>
                <a:gd name="T30" fmla="*/ 874 w 1004"/>
                <a:gd name="T31" fmla="*/ 165 h 1006"/>
                <a:gd name="T32" fmla="*/ 822 w 1004"/>
                <a:gd name="T33" fmla="*/ 115 h 1006"/>
                <a:gd name="T34" fmla="*/ 762 w 1004"/>
                <a:gd name="T35" fmla="*/ 73 h 1006"/>
                <a:gd name="T36" fmla="*/ 698 w 1004"/>
                <a:gd name="T37" fmla="*/ 39 h 1006"/>
                <a:gd name="T38" fmla="*/ 628 w 1004"/>
                <a:gd name="T39" fmla="*/ 16 h 1006"/>
                <a:gd name="T40" fmla="*/ 554 w 1004"/>
                <a:gd name="T41" fmla="*/ 3 h 1006"/>
                <a:gd name="T42" fmla="*/ 476 w 1004"/>
                <a:gd name="T43" fmla="*/ 1 h 1006"/>
                <a:gd name="T44" fmla="*/ 401 w 1004"/>
                <a:gd name="T45" fmla="*/ 10 h 1006"/>
                <a:gd name="T46" fmla="*/ 330 w 1004"/>
                <a:gd name="T47" fmla="*/ 30 h 1006"/>
                <a:gd name="T48" fmla="*/ 262 w 1004"/>
                <a:gd name="T49" fmla="*/ 61 h 1006"/>
                <a:gd name="T50" fmla="*/ 202 w 1004"/>
                <a:gd name="T51" fmla="*/ 100 h 1006"/>
                <a:gd name="T52" fmla="*/ 147 w 1004"/>
                <a:gd name="T53" fmla="*/ 147 h 1006"/>
                <a:gd name="T54" fmla="*/ 100 w 1004"/>
                <a:gd name="T55" fmla="*/ 202 h 1006"/>
                <a:gd name="T56" fmla="*/ 60 w 1004"/>
                <a:gd name="T57" fmla="*/ 263 h 1006"/>
                <a:gd name="T58" fmla="*/ 30 w 1004"/>
                <a:gd name="T59" fmla="*/ 330 h 1006"/>
                <a:gd name="T60" fmla="*/ 10 w 1004"/>
                <a:gd name="T61" fmla="*/ 402 h 1006"/>
                <a:gd name="T62" fmla="*/ 1 w 1004"/>
                <a:gd name="T63" fmla="*/ 477 h 1006"/>
                <a:gd name="T64" fmla="*/ 3 w 1004"/>
                <a:gd name="T65" fmla="*/ 554 h 1006"/>
                <a:gd name="T66" fmla="*/ 16 w 1004"/>
                <a:gd name="T67" fmla="*/ 629 h 1006"/>
                <a:gd name="T68" fmla="*/ 39 w 1004"/>
                <a:gd name="T69" fmla="*/ 699 h 1006"/>
                <a:gd name="T70" fmla="*/ 72 w 1004"/>
                <a:gd name="T71" fmla="*/ 764 h 1006"/>
                <a:gd name="T72" fmla="*/ 115 w 1004"/>
                <a:gd name="T73" fmla="*/ 823 h 1006"/>
                <a:gd name="T74" fmla="*/ 165 w 1004"/>
                <a:gd name="T75" fmla="*/ 875 h 1006"/>
                <a:gd name="T76" fmla="*/ 221 w 1004"/>
                <a:gd name="T77" fmla="*/ 921 h 1006"/>
                <a:gd name="T78" fmla="*/ 284 w 1004"/>
                <a:gd name="T79" fmla="*/ 957 h 1006"/>
                <a:gd name="T80" fmla="*/ 353 w 1004"/>
                <a:gd name="T81" fmla="*/ 984 h 1006"/>
                <a:gd name="T82" fmla="*/ 426 w 1004"/>
                <a:gd name="T83" fmla="*/ 1000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1000"/>
                  </a:lnTo>
                  <a:lnTo>
                    <a:pt x="604" y="996"/>
                  </a:lnTo>
                  <a:lnTo>
                    <a:pt x="628" y="990"/>
                  </a:lnTo>
                  <a:lnTo>
                    <a:pt x="652" y="984"/>
                  </a:lnTo>
                  <a:lnTo>
                    <a:pt x="675" y="976"/>
                  </a:lnTo>
                  <a:lnTo>
                    <a:pt x="698" y="967"/>
                  </a:lnTo>
                  <a:lnTo>
                    <a:pt x="720" y="957"/>
                  </a:lnTo>
                  <a:lnTo>
                    <a:pt x="741" y="946"/>
                  </a:lnTo>
                  <a:lnTo>
                    <a:pt x="762" y="934"/>
                  </a:lnTo>
                  <a:lnTo>
                    <a:pt x="783" y="921"/>
                  </a:lnTo>
                  <a:lnTo>
                    <a:pt x="803" y="907"/>
                  </a:lnTo>
                  <a:lnTo>
                    <a:pt x="822" y="891"/>
                  </a:lnTo>
                  <a:lnTo>
                    <a:pt x="840" y="875"/>
                  </a:lnTo>
                  <a:lnTo>
                    <a:pt x="858" y="859"/>
                  </a:lnTo>
                  <a:lnTo>
                    <a:pt x="874" y="841"/>
                  </a:lnTo>
                  <a:lnTo>
                    <a:pt x="890" y="823"/>
                  </a:lnTo>
                  <a:lnTo>
                    <a:pt x="905" y="804"/>
                  </a:lnTo>
                  <a:lnTo>
                    <a:pt x="919" y="785"/>
                  </a:lnTo>
                  <a:lnTo>
                    <a:pt x="932" y="764"/>
                  </a:lnTo>
                  <a:lnTo>
                    <a:pt x="944" y="743"/>
                  </a:lnTo>
                  <a:lnTo>
                    <a:pt x="955" y="721"/>
                  </a:lnTo>
                  <a:lnTo>
                    <a:pt x="965" y="699"/>
                  </a:lnTo>
                  <a:lnTo>
                    <a:pt x="974" y="676"/>
                  </a:lnTo>
                  <a:lnTo>
                    <a:pt x="981" y="653"/>
                  </a:lnTo>
                  <a:lnTo>
                    <a:pt x="988" y="629"/>
                  </a:lnTo>
                  <a:lnTo>
                    <a:pt x="994" y="605"/>
                  </a:lnTo>
                  <a:lnTo>
                    <a:pt x="998" y="580"/>
                  </a:lnTo>
                  <a:lnTo>
                    <a:pt x="1001" y="554"/>
                  </a:lnTo>
                  <a:lnTo>
                    <a:pt x="1003" y="529"/>
                  </a:lnTo>
                  <a:lnTo>
                    <a:pt x="1004" y="503"/>
                  </a:lnTo>
                  <a:lnTo>
                    <a:pt x="1003" y="477"/>
                  </a:lnTo>
                  <a:lnTo>
                    <a:pt x="1001" y="452"/>
                  </a:lnTo>
                  <a:lnTo>
                    <a:pt x="998" y="427"/>
                  </a:lnTo>
                  <a:lnTo>
                    <a:pt x="994" y="402"/>
                  </a:lnTo>
                  <a:lnTo>
                    <a:pt x="988" y="377"/>
                  </a:lnTo>
                  <a:lnTo>
                    <a:pt x="981" y="353"/>
                  </a:lnTo>
                  <a:lnTo>
                    <a:pt x="974" y="330"/>
                  </a:lnTo>
                  <a:lnTo>
                    <a:pt x="965" y="307"/>
                  </a:lnTo>
                  <a:lnTo>
                    <a:pt x="955" y="285"/>
                  </a:lnTo>
                  <a:lnTo>
                    <a:pt x="944" y="263"/>
                  </a:lnTo>
                  <a:lnTo>
                    <a:pt x="932" y="243"/>
                  </a:lnTo>
                  <a:lnTo>
                    <a:pt x="919" y="222"/>
                  </a:lnTo>
                  <a:lnTo>
                    <a:pt x="905" y="202"/>
                  </a:lnTo>
                  <a:lnTo>
                    <a:pt x="890" y="183"/>
                  </a:lnTo>
                  <a:lnTo>
                    <a:pt x="874" y="165"/>
                  </a:lnTo>
                  <a:lnTo>
                    <a:pt x="858" y="147"/>
                  </a:lnTo>
                  <a:lnTo>
                    <a:pt x="840" y="131"/>
                  </a:lnTo>
                  <a:lnTo>
                    <a:pt x="822" y="115"/>
                  </a:lnTo>
                  <a:lnTo>
                    <a:pt x="803" y="100"/>
                  </a:lnTo>
                  <a:lnTo>
                    <a:pt x="783" y="86"/>
                  </a:lnTo>
                  <a:lnTo>
                    <a:pt x="762" y="73"/>
                  </a:lnTo>
                  <a:lnTo>
                    <a:pt x="741" y="61"/>
                  </a:lnTo>
                  <a:lnTo>
                    <a:pt x="720" y="50"/>
                  </a:lnTo>
                  <a:lnTo>
                    <a:pt x="698" y="39"/>
                  </a:lnTo>
                  <a:lnTo>
                    <a:pt x="675" y="30"/>
                  </a:lnTo>
                  <a:lnTo>
                    <a:pt x="652" y="22"/>
                  </a:lnTo>
                  <a:lnTo>
                    <a:pt x="628" y="16"/>
                  </a:lnTo>
                  <a:lnTo>
                    <a:pt x="604" y="10"/>
                  </a:lnTo>
                  <a:lnTo>
                    <a:pt x="579" y="6"/>
                  </a:lnTo>
                  <a:lnTo>
                    <a:pt x="554" y="3"/>
                  </a:lnTo>
                  <a:lnTo>
                    <a:pt x="528" y="1"/>
                  </a:lnTo>
                  <a:lnTo>
                    <a:pt x="502" y="0"/>
                  </a:lnTo>
                  <a:lnTo>
                    <a:pt x="476" y="1"/>
                  </a:lnTo>
                  <a:lnTo>
                    <a:pt x="451" y="3"/>
                  </a:lnTo>
                  <a:lnTo>
                    <a:pt x="426" y="6"/>
                  </a:lnTo>
                  <a:lnTo>
                    <a:pt x="401" y="10"/>
                  </a:lnTo>
                  <a:lnTo>
                    <a:pt x="377" y="16"/>
                  </a:lnTo>
                  <a:lnTo>
                    <a:pt x="353" y="22"/>
                  </a:lnTo>
                  <a:lnTo>
                    <a:pt x="330" y="30"/>
                  </a:lnTo>
                  <a:lnTo>
                    <a:pt x="306" y="39"/>
                  </a:lnTo>
                  <a:lnTo>
                    <a:pt x="284" y="50"/>
                  </a:lnTo>
                  <a:lnTo>
                    <a:pt x="262" y="61"/>
                  </a:lnTo>
                  <a:lnTo>
                    <a:pt x="242" y="73"/>
                  </a:lnTo>
                  <a:lnTo>
                    <a:pt x="221" y="86"/>
                  </a:lnTo>
                  <a:lnTo>
                    <a:pt x="202" y="100"/>
                  </a:lnTo>
                  <a:lnTo>
                    <a:pt x="183" y="115"/>
                  </a:lnTo>
                  <a:lnTo>
                    <a:pt x="165" y="131"/>
                  </a:lnTo>
                  <a:lnTo>
                    <a:pt x="147" y="147"/>
                  </a:lnTo>
                  <a:lnTo>
                    <a:pt x="131" y="165"/>
                  </a:lnTo>
                  <a:lnTo>
                    <a:pt x="115" y="183"/>
                  </a:lnTo>
                  <a:lnTo>
                    <a:pt x="100" y="202"/>
                  </a:lnTo>
                  <a:lnTo>
                    <a:pt x="86" y="222"/>
                  </a:lnTo>
                  <a:lnTo>
                    <a:pt x="72" y="243"/>
                  </a:lnTo>
                  <a:lnTo>
                    <a:pt x="60" y="263"/>
                  </a:lnTo>
                  <a:lnTo>
                    <a:pt x="49" y="285"/>
                  </a:lnTo>
                  <a:lnTo>
                    <a:pt x="39" y="307"/>
                  </a:lnTo>
                  <a:lnTo>
                    <a:pt x="30" y="330"/>
                  </a:lnTo>
                  <a:lnTo>
                    <a:pt x="22" y="353"/>
                  </a:lnTo>
                  <a:lnTo>
                    <a:pt x="16" y="377"/>
                  </a:lnTo>
                  <a:lnTo>
                    <a:pt x="10" y="402"/>
                  </a:lnTo>
                  <a:lnTo>
                    <a:pt x="6" y="427"/>
                  </a:lnTo>
                  <a:lnTo>
                    <a:pt x="3" y="452"/>
                  </a:lnTo>
                  <a:lnTo>
                    <a:pt x="1" y="477"/>
                  </a:lnTo>
                  <a:lnTo>
                    <a:pt x="0" y="503"/>
                  </a:lnTo>
                  <a:lnTo>
                    <a:pt x="1" y="529"/>
                  </a:lnTo>
                  <a:lnTo>
                    <a:pt x="3" y="554"/>
                  </a:lnTo>
                  <a:lnTo>
                    <a:pt x="6" y="580"/>
                  </a:lnTo>
                  <a:lnTo>
                    <a:pt x="10" y="605"/>
                  </a:lnTo>
                  <a:lnTo>
                    <a:pt x="16" y="629"/>
                  </a:lnTo>
                  <a:lnTo>
                    <a:pt x="22" y="653"/>
                  </a:lnTo>
                  <a:lnTo>
                    <a:pt x="30" y="676"/>
                  </a:lnTo>
                  <a:lnTo>
                    <a:pt x="39" y="699"/>
                  </a:lnTo>
                  <a:lnTo>
                    <a:pt x="49" y="721"/>
                  </a:lnTo>
                  <a:lnTo>
                    <a:pt x="60" y="743"/>
                  </a:lnTo>
                  <a:lnTo>
                    <a:pt x="72" y="764"/>
                  </a:lnTo>
                  <a:lnTo>
                    <a:pt x="86" y="785"/>
                  </a:lnTo>
                  <a:lnTo>
                    <a:pt x="100" y="804"/>
                  </a:lnTo>
                  <a:lnTo>
                    <a:pt x="115" y="823"/>
                  </a:lnTo>
                  <a:lnTo>
                    <a:pt x="131" y="841"/>
                  </a:lnTo>
                  <a:lnTo>
                    <a:pt x="147" y="859"/>
                  </a:lnTo>
                  <a:lnTo>
                    <a:pt x="165" y="875"/>
                  </a:lnTo>
                  <a:lnTo>
                    <a:pt x="183" y="891"/>
                  </a:lnTo>
                  <a:lnTo>
                    <a:pt x="202" y="907"/>
                  </a:lnTo>
                  <a:lnTo>
                    <a:pt x="221" y="921"/>
                  </a:lnTo>
                  <a:lnTo>
                    <a:pt x="242" y="934"/>
                  </a:lnTo>
                  <a:lnTo>
                    <a:pt x="262" y="946"/>
                  </a:lnTo>
                  <a:lnTo>
                    <a:pt x="284" y="957"/>
                  </a:lnTo>
                  <a:lnTo>
                    <a:pt x="306" y="967"/>
                  </a:lnTo>
                  <a:lnTo>
                    <a:pt x="330" y="976"/>
                  </a:lnTo>
                  <a:lnTo>
                    <a:pt x="353" y="984"/>
                  </a:lnTo>
                  <a:lnTo>
                    <a:pt x="377" y="990"/>
                  </a:lnTo>
                  <a:lnTo>
                    <a:pt x="401" y="996"/>
                  </a:lnTo>
                  <a:lnTo>
                    <a:pt x="426" y="1000"/>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195">
              <a:extLst>
                <a:ext uri="{FF2B5EF4-FFF2-40B4-BE49-F238E27FC236}">
                  <a16:creationId xmlns:a16="http://schemas.microsoft.com/office/drawing/2014/main" id="{9719A727-EF47-4E58-8C16-427C9CD5F956}"/>
                </a:ext>
              </a:extLst>
            </p:cNvPr>
            <p:cNvSpPr>
              <a:spLocks/>
            </p:cNvSpPr>
            <p:nvPr/>
          </p:nvSpPr>
          <p:spPr bwMode="auto">
            <a:xfrm>
              <a:off x="2479676" y="4562475"/>
              <a:ext cx="42863" cy="42863"/>
            </a:xfrm>
            <a:custGeom>
              <a:avLst/>
              <a:gdLst>
                <a:gd name="T0" fmla="*/ 554 w 1004"/>
                <a:gd name="T1" fmla="*/ 1003 h 1006"/>
                <a:gd name="T2" fmla="*/ 628 w 1004"/>
                <a:gd name="T3" fmla="*/ 990 h 1006"/>
                <a:gd name="T4" fmla="*/ 698 w 1004"/>
                <a:gd name="T5" fmla="*/ 967 h 1006"/>
                <a:gd name="T6" fmla="*/ 762 w 1004"/>
                <a:gd name="T7" fmla="*/ 934 h 1006"/>
                <a:gd name="T8" fmla="*/ 822 w 1004"/>
                <a:gd name="T9" fmla="*/ 892 h 1006"/>
                <a:gd name="T10" fmla="*/ 874 w 1004"/>
                <a:gd name="T11" fmla="*/ 841 h 1006"/>
                <a:gd name="T12" fmla="*/ 919 w 1004"/>
                <a:gd name="T13" fmla="*/ 785 h 1006"/>
                <a:gd name="T14" fmla="*/ 955 w 1004"/>
                <a:gd name="T15" fmla="*/ 722 h 1006"/>
                <a:gd name="T16" fmla="*/ 981 w 1004"/>
                <a:gd name="T17" fmla="*/ 653 h 1006"/>
                <a:gd name="T18" fmla="*/ 998 w 1004"/>
                <a:gd name="T19" fmla="*/ 580 h 1006"/>
                <a:gd name="T20" fmla="*/ 1004 w 1004"/>
                <a:gd name="T21" fmla="*/ 503 h 1006"/>
                <a:gd name="T22" fmla="*/ 998 w 1004"/>
                <a:gd name="T23" fmla="*/ 427 h 1006"/>
                <a:gd name="T24" fmla="*/ 981 w 1004"/>
                <a:gd name="T25" fmla="*/ 353 h 1006"/>
                <a:gd name="T26" fmla="*/ 955 w 1004"/>
                <a:gd name="T27" fmla="*/ 285 h 1006"/>
                <a:gd name="T28" fmla="*/ 919 w 1004"/>
                <a:gd name="T29" fmla="*/ 222 h 1006"/>
                <a:gd name="T30" fmla="*/ 874 w 1004"/>
                <a:gd name="T31" fmla="*/ 165 h 1006"/>
                <a:gd name="T32" fmla="*/ 822 w 1004"/>
                <a:gd name="T33" fmla="*/ 115 h 1006"/>
                <a:gd name="T34" fmla="*/ 762 w 1004"/>
                <a:gd name="T35" fmla="*/ 73 h 1006"/>
                <a:gd name="T36" fmla="*/ 698 w 1004"/>
                <a:gd name="T37" fmla="*/ 40 h 1006"/>
                <a:gd name="T38" fmla="*/ 628 w 1004"/>
                <a:gd name="T39" fmla="*/ 17 h 1006"/>
                <a:gd name="T40" fmla="*/ 554 w 1004"/>
                <a:gd name="T41" fmla="*/ 3 h 1006"/>
                <a:gd name="T42" fmla="*/ 476 w 1004"/>
                <a:gd name="T43" fmla="*/ 1 h 1006"/>
                <a:gd name="T44" fmla="*/ 401 w 1004"/>
                <a:gd name="T45" fmla="*/ 10 h 1006"/>
                <a:gd name="T46" fmla="*/ 330 w 1004"/>
                <a:gd name="T47" fmla="*/ 31 h 1006"/>
                <a:gd name="T48" fmla="*/ 262 w 1004"/>
                <a:gd name="T49" fmla="*/ 61 h 1006"/>
                <a:gd name="T50" fmla="*/ 202 w 1004"/>
                <a:gd name="T51" fmla="*/ 100 h 1006"/>
                <a:gd name="T52" fmla="*/ 147 w 1004"/>
                <a:gd name="T53" fmla="*/ 147 h 1006"/>
                <a:gd name="T54" fmla="*/ 100 w 1004"/>
                <a:gd name="T55" fmla="*/ 203 h 1006"/>
                <a:gd name="T56" fmla="*/ 60 w 1004"/>
                <a:gd name="T57" fmla="*/ 263 h 1006"/>
                <a:gd name="T58" fmla="*/ 30 w 1004"/>
                <a:gd name="T59" fmla="*/ 330 h 1006"/>
                <a:gd name="T60" fmla="*/ 10 w 1004"/>
                <a:gd name="T61" fmla="*/ 402 h 1006"/>
                <a:gd name="T62" fmla="*/ 1 w 1004"/>
                <a:gd name="T63" fmla="*/ 477 h 1006"/>
                <a:gd name="T64" fmla="*/ 3 w 1004"/>
                <a:gd name="T65" fmla="*/ 555 h 1006"/>
                <a:gd name="T66" fmla="*/ 16 w 1004"/>
                <a:gd name="T67" fmla="*/ 629 h 1006"/>
                <a:gd name="T68" fmla="*/ 39 w 1004"/>
                <a:gd name="T69" fmla="*/ 700 h 1006"/>
                <a:gd name="T70" fmla="*/ 72 w 1004"/>
                <a:gd name="T71" fmla="*/ 764 h 1006"/>
                <a:gd name="T72" fmla="*/ 115 w 1004"/>
                <a:gd name="T73" fmla="*/ 823 h 1006"/>
                <a:gd name="T74" fmla="*/ 165 w 1004"/>
                <a:gd name="T75" fmla="*/ 876 h 1006"/>
                <a:gd name="T76" fmla="*/ 221 w 1004"/>
                <a:gd name="T77" fmla="*/ 921 h 1006"/>
                <a:gd name="T78" fmla="*/ 284 w 1004"/>
                <a:gd name="T79" fmla="*/ 957 h 1006"/>
                <a:gd name="T80" fmla="*/ 353 w 1004"/>
                <a:gd name="T81" fmla="*/ 983 h 1006"/>
                <a:gd name="T82" fmla="*/ 426 w 1004"/>
                <a:gd name="T83" fmla="*/ 1000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1000"/>
                  </a:lnTo>
                  <a:lnTo>
                    <a:pt x="604" y="996"/>
                  </a:lnTo>
                  <a:lnTo>
                    <a:pt x="628" y="990"/>
                  </a:lnTo>
                  <a:lnTo>
                    <a:pt x="652" y="983"/>
                  </a:lnTo>
                  <a:lnTo>
                    <a:pt x="675" y="976"/>
                  </a:lnTo>
                  <a:lnTo>
                    <a:pt x="698" y="967"/>
                  </a:lnTo>
                  <a:lnTo>
                    <a:pt x="720" y="957"/>
                  </a:lnTo>
                  <a:lnTo>
                    <a:pt x="741" y="946"/>
                  </a:lnTo>
                  <a:lnTo>
                    <a:pt x="762" y="934"/>
                  </a:lnTo>
                  <a:lnTo>
                    <a:pt x="783" y="921"/>
                  </a:lnTo>
                  <a:lnTo>
                    <a:pt x="803" y="907"/>
                  </a:lnTo>
                  <a:lnTo>
                    <a:pt x="822" y="892"/>
                  </a:lnTo>
                  <a:lnTo>
                    <a:pt x="840" y="876"/>
                  </a:lnTo>
                  <a:lnTo>
                    <a:pt x="858" y="859"/>
                  </a:lnTo>
                  <a:lnTo>
                    <a:pt x="874" y="841"/>
                  </a:lnTo>
                  <a:lnTo>
                    <a:pt x="890" y="823"/>
                  </a:lnTo>
                  <a:lnTo>
                    <a:pt x="905" y="804"/>
                  </a:lnTo>
                  <a:lnTo>
                    <a:pt x="919" y="785"/>
                  </a:lnTo>
                  <a:lnTo>
                    <a:pt x="932" y="764"/>
                  </a:lnTo>
                  <a:lnTo>
                    <a:pt x="944" y="743"/>
                  </a:lnTo>
                  <a:lnTo>
                    <a:pt x="955" y="722"/>
                  </a:lnTo>
                  <a:lnTo>
                    <a:pt x="965" y="700"/>
                  </a:lnTo>
                  <a:lnTo>
                    <a:pt x="974" y="676"/>
                  </a:lnTo>
                  <a:lnTo>
                    <a:pt x="981" y="653"/>
                  </a:lnTo>
                  <a:lnTo>
                    <a:pt x="988" y="629"/>
                  </a:lnTo>
                  <a:lnTo>
                    <a:pt x="994" y="605"/>
                  </a:lnTo>
                  <a:lnTo>
                    <a:pt x="998" y="580"/>
                  </a:lnTo>
                  <a:lnTo>
                    <a:pt x="1001" y="555"/>
                  </a:lnTo>
                  <a:lnTo>
                    <a:pt x="1003" y="530"/>
                  </a:lnTo>
                  <a:lnTo>
                    <a:pt x="1004" y="503"/>
                  </a:lnTo>
                  <a:lnTo>
                    <a:pt x="1003" y="477"/>
                  </a:lnTo>
                  <a:lnTo>
                    <a:pt x="1001" y="452"/>
                  </a:lnTo>
                  <a:lnTo>
                    <a:pt x="998" y="427"/>
                  </a:lnTo>
                  <a:lnTo>
                    <a:pt x="994" y="402"/>
                  </a:lnTo>
                  <a:lnTo>
                    <a:pt x="988" y="378"/>
                  </a:lnTo>
                  <a:lnTo>
                    <a:pt x="981" y="353"/>
                  </a:lnTo>
                  <a:lnTo>
                    <a:pt x="974" y="330"/>
                  </a:lnTo>
                  <a:lnTo>
                    <a:pt x="965" y="307"/>
                  </a:lnTo>
                  <a:lnTo>
                    <a:pt x="955" y="285"/>
                  </a:lnTo>
                  <a:lnTo>
                    <a:pt x="944" y="263"/>
                  </a:lnTo>
                  <a:lnTo>
                    <a:pt x="932" y="243"/>
                  </a:lnTo>
                  <a:lnTo>
                    <a:pt x="919" y="222"/>
                  </a:lnTo>
                  <a:lnTo>
                    <a:pt x="905" y="203"/>
                  </a:lnTo>
                  <a:lnTo>
                    <a:pt x="890" y="183"/>
                  </a:lnTo>
                  <a:lnTo>
                    <a:pt x="874" y="165"/>
                  </a:lnTo>
                  <a:lnTo>
                    <a:pt x="858" y="147"/>
                  </a:lnTo>
                  <a:lnTo>
                    <a:pt x="840" y="131"/>
                  </a:lnTo>
                  <a:lnTo>
                    <a:pt x="822" y="115"/>
                  </a:lnTo>
                  <a:lnTo>
                    <a:pt x="803" y="100"/>
                  </a:lnTo>
                  <a:lnTo>
                    <a:pt x="783" y="86"/>
                  </a:lnTo>
                  <a:lnTo>
                    <a:pt x="762" y="73"/>
                  </a:lnTo>
                  <a:lnTo>
                    <a:pt x="741" y="61"/>
                  </a:lnTo>
                  <a:lnTo>
                    <a:pt x="720" y="50"/>
                  </a:lnTo>
                  <a:lnTo>
                    <a:pt x="698" y="40"/>
                  </a:lnTo>
                  <a:lnTo>
                    <a:pt x="675" y="31"/>
                  </a:lnTo>
                  <a:lnTo>
                    <a:pt x="652" y="23"/>
                  </a:lnTo>
                  <a:lnTo>
                    <a:pt x="628" y="17"/>
                  </a:lnTo>
                  <a:lnTo>
                    <a:pt x="604" y="10"/>
                  </a:lnTo>
                  <a:lnTo>
                    <a:pt x="579" y="6"/>
                  </a:lnTo>
                  <a:lnTo>
                    <a:pt x="554" y="3"/>
                  </a:lnTo>
                  <a:lnTo>
                    <a:pt x="528" y="1"/>
                  </a:lnTo>
                  <a:lnTo>
                    <a:pt x="502" y="0"/>
                  </a:lnTo>
                  <a:lnTo>
                    <a:pt x="476" y="1"/>
                  </a:lnTo>
                  <a:lnTo>
                    <a:pt x="451" y="3"/>
                  </a:lnTo>
                  <a:lnTo>
                    <a:pt x="426" y="6"/>
                  </a:lnTo>
                  <a:lnTo>
                    <a:pt x="401" y="10"/>
                  </a:lnTo>
                  <a:lnTo>
                    <a:pt x="377" y="17"/>
                  </a:lnTo>
                  <a:lnTo>
                    <a:pt x="353" y="23"/>
                  </a:lnTo>
                  <a:lnTo>
                    <a:pt x="330" y="31"/>
                  </a:lnTo>
                  <a:lnTo>
                    <a:pt x="306" y="40"/>
                  </a:lnTo>
                  <a:lnTo>
                    <a:pt x="284" y="50"/>
                  </a:lnTo>
                  <a:lnTo>
                    <a:pt x="262" y="61"/>
                  </a:lnTo>
                  <a:lnTo>
                    <a:pt x="242" y="73"/>
                  </a:lnTo>
                  <a:lnTo>
                    <a:pt x="221" y="86"/>
                  </a:lnTo>
                  <a:lnTo>
                    <a:pt x="202" y="100"/>
                  </a:lnTo>
                  <a:lnTo>
                    <a:pt x="183" y="115"/>
                  </a:lnTo>
                  <a:lnTo>
                    <a:pt x="165" y="131"/>
                  </a:lnTo>
                  <a:lnTo>
                    <a:pt x="147" y="147"/>
                  </a:lnTo>
                  <a:lnTo>
                    <a:pt x="131" y="165"/>
                  </a:lnTo>
                  <a:lnTo>
                    <a:pt x="115" y="183"/>
                  </a:lnTo>
                  <a:lnTo>
                    <a:pt x="100" y="203"/>
                  </a:lnTo>
                  <a:lnTo>
                    <a:pt x="86" y="222"/>
                  </a:lnTo>
                  <a:lnTo>
                    <a:pt x="72" y="243"/>
                  </a:lnTo>
                  <a:lnTo>
                    <a:pt x="60" y="263"/>
                  </a:lnTo>
                  <a:lnTo>
                    <a:pt x="49" y="285"/>
                  </a:lnTo>
                  <a:lnTo>
                    <a:pt x="39" y="307"/>
                  </a:lnTo>
                  <a:lnTo>
                    <a:pt x="30" y="330"/>
                  </a:lnTo>
                  <a:lnTo>
                    <a:pt x="22" y="353"/>
                  </a:lnTo>
                  <a:lnTo>
                    <a:pt x="16" y="378"/>
                  </a:lnTo>
                  <a:lnTo>
                    <a:pt x="10" y="402"/>
                  </a:lnTo>
                  <a:lnTo>
                    <a:pt x="6" y="427"/>
                  </a:lnTo>
                  <a:lnTo>
                    <a:pt x="3" y="452"/>
                  </a:lnTo>
                  <a:lnTo>
                    <a:pt x="1" y="477"/>
                  </a:lnTo>
                  <a:lnTo>
                    <a:pt x="0" y="503"/>
                  </a:lnTo>
                  <a:lnTo>
                    <a:pt x="1" y="530"/>
                  </a:lnTo>
                  <a:lnTo>
                    <a:pt x="3" y="555"/>
                  </a:lnTo>
                  <a:lnTo>
                    <a:pt x="6" y="580"/>
                  </a:lnTo>
                  <a:lnTo>
                    <a:pt x="10" y="605"/>
                  </a:lnTo>
                  <a:lnTo>
                    <a:pt x="16" y="629"/>
                  </a:lnTo>
                  <a:lnTo>
                    <a:pt x="22" y="653"/>
                  </a:lnTo>
                  <a:lnTo>
                    <a:pt x="30" y="676"/>
                  </a:lnTo>
                  <a:lnTo>
                    <a:pt x="39" y="700"/>
                  </a:lnTo>
                  <a:lnTo>
                    <a:pt x="49" y="722"/>
                  </a:lnTo>
                  <a:lnTo>
                    <a:pt x="60" y="743"/>
                  </a:lnTo>
                  <a:lnTo>
                    <a:pt x="72" y="764"/>
                  </a:lnTo>
                  <a:lnTo>
                    <a:pt x="86" y="785"/>
                  </a:lnTo>
                  <a:lnTo>
                    <a:pt x="100" y="804"/>
                  </a:lnTo>
                  <a:lnTo>
                    <a:pt x="115" y="823"/>
                  </a:lnTo>
                  <a:lnTo>
                    <a:pt x="131" y="841"/>
                  </a:lnTo>
                  <a:lnTo>
                    <a:pt x="147" y="859"/>
                  </a:lnTo>
                  <a:lnTo>
                    <a:pt x="165" y="876"/>
                  </a:lnTo>
                  <a:lnTo>
                    <a:pt x="183" y="892"/>
                  </a:lnTo>
                  <a:lnTo>
                    <a:pt x="202" y="907"/>
                  </a:lnTo>
                  <a:lnTo>
                    <a:pt x="221" y="921"/>
                  </a:lnTo>
                  <a:lnTo>
                    <a:pt x="242" y="934"/>
                  </a:lnTo>
                  <a:lnTo>
                    <a:pt x="262" y="946"/>
                  </a:lnTo>
                  <a:lnTo>
                    <a:pt x="284" y="957"/>
                  </a:lnTo>
                  <a:lnTo>
                    <a:pt x="306" y="967"/>
                  </a:lnTo>
                  <a:lnTo>
                    <a:pt x="330" y="976"/>
                  </a:lnTo>
                  <a:lnTo>
                    <a:pt x="353" y="983"/>
                  </a:lnTo>
                  <a:lnTo>
                    <a:pt x="377" y="990"/>
                  </a:lnTo>
                  <a:lnTo>
                    <a:pt x="401" y="996"/>
                  </a:lnTo>
                  <a:lnTo>
                    <a:pt x="426" y="1000"/>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196">
              <a:extLst>
                <a:ext uri="{FF2B5EF4-FFF2-40B4-BE49-F238E27FC236}">
                  <a16:creationId xmlns:a16="http://schemas.microsoft.com/office/drawing/2014/main" id="{E71E1782-75F8-4599-B12B-A9C21147E12C}"/>
                </a:ext>
              </a:extLst>
            </p:cNvPr>
            <p:cNvSpPr>
              <a:spLocks/>
            </p:cNvSpPr>
            <p:nvPr/>
          </p:nvSpPr>
          <p:spPr bwMode="auto">
            <a:xfrm>
              <a:off x="2479676" y="4433888"/>
              <a:ext cx="42863" cy="42863"/>
            </a:xfrm>
            <a:custGeom>
              <a:avLst/>
              <a:gdLst>
                <a:gd name="T0" fmla="*/ 554 w 1004"/>
                <a:gd name="T1" fmla="*/ 1003 h 1006"/>
                <a:gd name="T2" fmla="*/ 628 w 1004"/>
                <a:gd name="T3" fmla="*/ 989 h 1006"/>
                <a:gd name="T4" fmla="*/ 698 w 1004"/>
                <a:gd name="T5" fmla="*/ 966 h 1006"/>
                <a:gd name="T6" fmla="*/ 762 w 1004"/>
                <a:gd name="T7" fmla="*/ 933 h 1006"/>
                <a:gd name="T8" fmla="*/ 822 w 1004"/>
                <a:gd name="T9" fmla="*/ 891 h 1006"/>
                <a:gd name="T10" fmla="*/ 874 w 1004"/>
                <a:gd name="T11" fmla="*/ 841 h 1006"/>
                <a:gd name="T12" fmla="*/ 919 w 1004"/>
                <a:gd name="T13" fmla="*/ 784 h 1006"/>
                <a:gd name="T14" fmla="*/ 955 w 1004"/>
                <a:gd name="T15" fmla="*/ 721 h 1006"/>
                <a:gd name="T16" fmla="*/ 981 w 1004"/>
                <a:gd name="T17" fmla="*/ 652 h 1006"/>
                <a:gd name="T18" fmla="*/ 998 w 1004"/>
                <a:gd name="T19" fmla="*/ 579 h 1006"/>
                <a:gd name="T20" fmla="*/ 1004 w 1004"/>
                <a:gd name="T21" fmla="*/ 503 h 1006"/>
                <a:gd name="T22" fmla="*/ 998 w 1004"/>
                <a:gd name="T23" fmla="*/ 426 h 1006"/>
                <a:gd name="T24" fmla="*/ 981 w 1004"/>
                <a:gd name="T25" fmla="*/ 353 h 1006"/>
                <a:gd name="T26" fmla="*/ 955 w 1004"/>
                <a:gd name="T27" fmla="*/ 284 h 1006"/>
                <a:gd name="T28" fmla="*/ 919 w 1004"/>
                <a:gd name="T29" fmla="*/ 221 h 1006"/>
                <a:gd name="T30" fmla="*/ 874 w 1004"/>
                <a:gd name="T31" fmla="*/ 165 h 1006"/>
                <a:gd name="T32" fmla="*/ 822 w 1004"/>
                <a:gd name="T33" fmla="*/ 114 h 1006"/>
                <a:gd name="T34" fmla="*/ 762 w 1004"/>
                <a:gd name="T35" fmla="*/ 72 h 1006"/>
                <a:gd name="T36" fmla="*/ 698 w 1004"/>
                <a:gd name="T37" fmla="*/ 39 h 1006"/>
                <a:gd name="T38" fmla="*/ 628 w 1004"/>
                <a:gd name="T39" fmla="*/ 16 h 1006"/>
                <a:gd name="T40" fmla="*/ 554 w 1004"/>
                <a:gd name="T41" fmla="*/ 3 h 1006"/>
                <a:gd name="T42" fmla="*/ 476 w 1004"/>
                <a:gd name="T43" fmla="*/ 1 h 1006"/>
                <a:gd name="T44" fmla="*/ 401 w 1004"/>
                <a:gd name="T45" fmla="*/ 10 h 1006"/>
                <a:gd name="T46" fmla="*/ 330 w 1004"/>
                <a:gd name="T47" fmla="*/ 30 h 1006"/>
                <a:gd name="T48" fmla="*/ 262 w 1004"/>
                <a:gd name="T49" fmla="*/ 60 h 1006"/>
                <a:gd name="T50" fmla="*/ 202 w 1004"/>
                <a:gd name="T51" fmla="*/ 99 h 1006"/>
                <a:gd name="T52" fmla="*/ 147 w 1004"/>
                <a:gd name="T53" fmla="*/ 146 h 1006"/>
                <a:gd name="T54" fmla="*/ 100 w 1004"/>
                <a:gd name="T55" fmla="*/ 202 h 1006"/>
                <a:gd name="T56" fmla="*/ 60 w 1004"/>
                <a:gd name="T57" fmla="*/ 263 h 1006"/>
                <a:gd name="T58" fmla="*/ 30 w 1004"/>
                <a:gd name="T59" fmla="*/ 330 h 1006"/>
                <a:gd name="T60" fmla="*/ 10 w 1004"/>
                <a:gd name="T61" fmla="*/ 401 h 1006"/>
                <a:gd name="T62" fmla="*/ 1 w 1004"/>
                <a:gd name="T63" fmla="*/ 476 h 1006"/>
                <a:gd name="T64" fmla="*/ 3 w 1004"/>
                <a:gd name="T65" fmla="*/ 554 h 1006"/>
                <a:gd name="T66" fmla="*/ 16 w 1004"/>
                <a:gd name="T67" fmla="*/ 628 h 1006"/>
                <a:gd name="T68" fmla="*/ 39 w 1004"/>
                <a:gd name="T69" fmla="*/ 699 h 1006"/>
                <a:gd name="T70" fmla="*/ 72 w 1004"/>
                <a:gd name="T71" fmla="*/ 763 h 1006"/>
                <a:gd name="T72" fmla="*/ 115 w 1004"/>
                <a:gd name="T73" fmla="*/ 822 h 1006"/>
                <a:gd name="T74" fmla="*/ 165 w 1004"/>
                <a:gd name="T75" fmla="*/ 875 h 1006"/>
                <a:gd name="T76" fmla="*/ 221 w 1004"/>
                <a:gd name="T77" fmla="*/ 920 h 1006"/>
                <a:gd name="T78" fmla="*/ 284 w 1004"/>
                <a:gd name="T79" fmla="*/ 956 h 1006"/>
                <a:gd name="T80" fmla="*/ 353 w 1004"/>
                <a:gd name="T81" fmla="*/ 983 h 1006"/>
                <a:gd name="T82" fmla="*/ 426 w 1004"/>
                <a:gd name="T83" fmla="*/ 999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999"/>
                  </a:lnTo>
                  <a:lnTo>
                    <a:pt x="604" y="995"/>
                  </a:lnTo>
                  <a:lnTo>
                    <a:pt x="628" y="989"/>
                  </a:lnTo>
                  <a:lnTo>
                    <a:pt x="652" y="983"/>
                  </a:lnTo>
                  <a:lnTo>
                    <a:pt x="675" y="975"/>
                  </a:lnTo>
                  <a:lnTo>
                    <a:pt x="698" y="966"/>
                  </a:lnTo>
                  <a:lnTo>
                    <a:pt x="720" y="956"/>
                  </a:lnTo>
                  <a:lnTo>
                    <a:pt x="741" y="945"/>
                  </a:lnTo>
                  <a:lnTo>
                    <a:pt x="762" y="933"/>
                  </a:lnTo>
                  <a:lnTo>
                    <a:pt x="783" y="920"/>
                  </a:lnTo>
                  <a:lnTo>
                    <a:pt x="803" y="906"/>
                  </a:lnTo>
                  <a:lnTo>
                    <a:pt x="822" y="891"/>
                  </a:lnTo>
                  <a:lnTo>
                    <a:pt x="840" y="875"/>
                  </a:lnTo>
                  <a:lnTo>
                    <a:pt x="858" y="859"/>
                  </a:lnTo>
                  <a:lnTo>
                    <a:pt x="874" y="841"/>
                  </a:lnTo>
                  <a:lnTo>
                    <a:pt x="890" y="822"/>
                  </a:lnTo>
                  <a:lnTo>
                    <a:pt x="905" y="803"/>
                  </a:lnTo>
                  <a:lnTo>
                    <a:pt x="919" y="784"/>
                  </a:lnTo>
                  <a:lnTo>
                    <a:pt x="932" y="763"/>
                  </a:lnTo>
                  <a:lnTo>
                    <a:pt x="944" y="743"/>
                  </a:lnTo>
                  <a:lnTo>
                    <a:pt x="955" y="721"/>
                  </a:lnTo>
                  <a:lnTo>
                    <a:pt x="965" y="699"/>
                  </a:lnTo>
                  <a:lnTo>
                    <a:pt x="974" y="676"/>
                  </a:lnTo>
                  <a:lnTo>
                    <a:pt x="981" y="652"/>
                  </a:lnTo>
                  <a:lnTo>
                    <a:pt x="988" y="628"/>
                  </a:lnTo>
                  <a:lnTo>
                    <a:pt x="994" y="604"/>
                  </a:lnTo>
                  <a:lnTo>
                    <a:pt x="998" y="579"/>
                  </a:lnTo>
                  <a:lnTo>
                    <a:pt x="1001" y="554"/>
                  </a:lnTo>
                  <a:lnTo>
                    <a:pt x="1003" y="529"/>
                  </a:lnTo>
                  <a:lnTo>
                    <a:pt x="1004" y="503"/>
                  </a:lnTo>
                  <a:lnTo>
                    <a:pt x="1003" y="476"/>
                  </a:lnTo>
                  <a:lnTo>
                    <a:pt x="1001" y="451"/>
                  </a:lnTo>
                  <a:lnTo>
                    <a:pt x="998" y="426"/>
                  </a:lnTo>
                  <a:lnTo>
                    <a:pt x="994" y="401"/>
                  </a:lnTo>
                  <a:lnTo>
                    <a:pt x="988" y="377"/>
                  </a:lnTo>
                  <a:lnTo>
                    <a:pt x="981" y="353"/>
                  </a:lnTo>
                  <a:lnTo>
                    <a:pt x="974" y="330"/>
                  </a:lnTo>
                  <a:lnTo>
                    <a:pt x="965" y="306"/>
                  </a:lnTo>
                  <a:lnTo>
                    <a:pt x="955" y="284"/>
                  </a:lnTo>
                  <a:lnTo>
                    <a:pt x="944" y="263"/>
                  </a:lnTo>
                  <a:lnTo>
                    <a:pt x="932" y="242"/>
                  </a:lnTo>
                  <a:lnTo>
                    <a:pt x="919" y="221"/>
                  </a:lnTo>
                  <a:lnTo>
                    <a:pt x="905" y="202"/>
                  </a:lnTo>
                  <a:lnTo>
                    <a:pt x="890" y="183"/>
                  </a:lnTo>
                  <a:lnTo>
                    <a:pt x="874" y="165"/>
                  </a:lnTo>
                  <a:lnTo>
                    <a:pt x="858" y="146"/>
                  </a:lnTo>
                  <a:lnTo>
                    <a:pt x="840" y="130"/>
                  </a:lnTo>
                  <a:lnTo>
                    <a:pt x="822" y="114"/>
                  </a:lnTo>
                  <a:lnTo>
                    <a:pt x="803" y="99"/>
                  </a:lnTo>
                  <a:lnTo>
                    <a:pt x="783" y="85"/>
                  </a:lnTo>
                  <a:lnTo>
                    <a:pt x="762" y="72"/>
                  </a:lnTo>
                  <a:lnTo>
                    <a:pt x="741" y="60"/>
                  </a:lnTo>
                  <a:lnTo>
                    <a:pt x="720" y="49"/>
                  </a:lnTo>
                  <a:lnTo>
                    <a:pt x="698" y="39"/>
                  </a:lnTo>
                  <a:lnTo>
                    <a:pt x="675" y="30"/>
                  </a:lnTo>
                  <a:lnTo>
                    <a:pt x="652" y="22"/>
                  </a:lnTo>
                  <a:lnTo>
                    <a:pt x="628" y="16"/>
                  </a:lnTo>
                  <a:lnTo>
                    <a:pt x="604" y="10"/>
                  </a:lnTo>
                  <a:lnTo>
                    <a:pt x="579" y="6"/>
                  </a:lnTo>
                  <a:lnTo>
                    <a:pt x="554" y="3"/>
                  </a:lnTo>
                  <a:lnTo>
                    <a:pt x="528" y="1"/>
                  </a:lnTo>
                  <a:lnTo>
                    <a:pt x="502" y="0"/>
                  </a:lnTo>
                  <a:lnTo>
                    <a:pt x="476" y="1"/>
                  </a:lnTo>
                  <a:lnTo>
                    <a:pt x="451" y="3"/>
                  </a:lnTo>
                  <a:lnTo>
                    <a:pt x="426" y="6"/>
                  </a:lnTo>
                  <a:lnTo>
                    <a:pt x="401" y="10"/>
                  </a:lnTo>
                  <a:lnTo>
                    <a:pt x="377" y="16"/>
                  </a:lnTo>
                  <a:lnTo>
                    <a:pt x="353" y="22"/>
                  </a:lnTo>
                  <a:lnTo>
                    <a:pt x="330" y="30"/>
                  </a:lnTo>
                  <a:lnTo>
                    <a:pt x="306" y="39"/>
                  </a:lnTo>
                  <a:lnTo>
                    <a:pt x="284" y="49"/>
                  </a:lnTo>
                  <a:lnTo>
                    <a:pt x="262" y="60"/>
                  </a:lnTo>
                  <a:lnTo>
                    <a:pt x="242" y="72"/>
                  </a:lnTo>
                  <a:lnTo>
                    <a:pt x="221" y="85"/>
                  </a:lnTo>
                  <a:lnTo>
                    <a:pt x="202" y="99"/>
                  </a:lnTo>
                  <a:lnTo>
                    <a:pt x="183" y="114"/>
                  </a:lnTo>
                  <a:lnTo>
                    <a:pt x="165" y="130"/>
                  </a:lnTo>
                  <a:lnTo>
                    <a:pt x="147" y="146"/>
                  </a:lnTo>
                  <a:lnTo>
                    <a:pt x="131" y="165"/>
                  </a:lnTo>
                  <a:lnTo>
                    <a:pt x="115" y="183"/>
                  </a:lnTo>
                  <a:lnTo>
                    <a:pt x="100" y="202"/>
                  </a:lnTo>
                  <a:lnTo>
                    <a:pt x="86" y="221"/>
                  </a:lnTo>
                  <a:lnTo>
                    <a:pt x="72" y="242"/>
                  </a:lnTo>
                  <a:lnTo>
                    <a:pt x="60" y="263"/>
                  </a:lnTo>
                  <a:lnTo>
                    <a:pt x="49" y="284"/>
                  </a:lnTo>
                  <a:lnTo>
                    <a:pt x="39" y="306"/>
                  </a:lnTo>
                  <a:lnTo>
                    <a:pt x="30" y="330"/>
                  </a:lnTo>
                  <a:lnTo>
                    <a:pt x="22" y="353"/>
                  </a:lnTo>
                  <a:lnTo>
                    <a:pt x="16" y="377"/>
                  </a:lnTo>
                  <a:lnTo>
                    <a:pt x="10" y="401"/>
                  </a:lnTo>
                  <a:lnTo>
                    <a:pt x="6" y="426"/>
                  </a:lnTo>
                  <a:lnTo>
                    <a:pt x="3" y="451"/>
                  </a:lnTo>
                  <a:lnTo>
                    <a:pt x="1" y="476"/>
                  </a:lnTo>
                  <a:lnTo>
                    <a:pt x="0" y="503"/>
                  </a:lnTo>
                  <a:lnTo>
                    <a:pt x="1" y="529"/>
                  </a:lnTo>
                  <a:lnTo>
                    <a:pt x="3" y="554"/>
                  </a:lnTo>
                  <a:lnTo>
                    <a:pt x="6" y="579"/>
                  </a:lnTo>
                  <a:lnTo>
                    <a:pt x="10" y="604"/>
                  </a:lnTo>
                  <a:lnTo>
                    <a:pt x="16" y="628"/>
                  </a:lnTo>
                  <a:lnTo>
                    <a:pt x="22" y="652"/>
                  </a:lnTo>
                  <a:lnTo>
                    <a:pt x="30" y="676"/>
                  </a:lnTo>
                  <a:lnTo>
                    <a:pt x="39" y="699"/>
                  </a:lnTo>
                  <a:lnTo>
                    <a:pt x="49" y="721"/>
                  </a:lnTo>
                  <a:lnTo>
                    <a:pt x="60" y="743"/>
                  </a:lnTo>
                  <a:lnTo>
                    <a:pt x="72" y="763"/>
                  </a:lnTo>
                  <a:lnTo>
                    <a:pt x="86" y="784"/>
                  </a:lnTo>
                  <a:lnTo>
                    <a:pt x="100" y="803"/>
                  </a:lnTo>
                  <a:lnTo>
                    <a:pt x="115" y="822"/>
                  </a:lnTo>
                  <a:lnTo>
                    <a:pt x="131" y="841"/>
                  </a:lnTo>
                  <a:lnTo>
                    <a:pt x="147" y="859"/>
                  </a:lnTo>
                  <a:lnTo>
                    <a:pt x="165" y="875"/>
                  </a:lnTo>
                  <a:lnTo>
                    <a:pt x="183" y="891"/>
                  </a:lnTo>
                  <a:lnTo>
                    <a:pt x="202" y="906"/>
                  </a:lnTo>
                  <a:lnTo>
                    <a:pt x="221" y="920"/>
                  </a:lnTo>
                  <a:lnTo>
                    <a:pt x="242" y="933"/>
                  </a:lnTo>
                  <a:lnTo>
                    <a:pt x="262" y="945"/>
                  </a:lnTo>
                  <a:lnTo>
                    <a:pt x="284" y="956"/>
                  </a:lnTo>
                  <a:lnTo>
                    <a:pt x="306" y="966"/>
                  </a:lnTo>
                  <a:lnTo>
                    <a:pt x="330" y="975"/>
                  </a:lnTo>
                  <a:lnTo>
                    <a:pt x="353" y="983"/>
                  </a:lnTo>
                  <a:lnTo>
                    <a:pt x="377" y="989"/>
                  </a:lnTo>
                  <a:lnTo>
                    <a:pt x="401" y="995"/>
                  </a:lnTo>
                  <a:lnTo>
                    <a:pt x="426" y="999"/>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172">
            <a:extLst>
              <a:ext uri="{FF2B5EF4-FFF2-40B4-BE49-F238E27FC236}">
                <a16:creationId xmlns:a16="http://schemas.microsoft.com/office/drawing/2014/main" id="{6A8F1596-B719-48B8-A3C9-68213B3E0FA5}"/>
              </a:ext>
            </a:extLst>
          </p:cNvPr>
          <p:cNvGrpSpPr/>
          <p:nvPr/>
        </p:nvGrpSpPr>
        <p:grpSpPr>
          <a:xfrm>
            <a:off x="4396528" y="2313270"/>
            <a:ext cx="522735" cy="521536"/>
            <a:chOff x="2790825" y="4152900"/>
            <a:chExt cx="692150" cy="690563"/>
          </a:xfrm>
          <a:solidFill>
            <a:schemeClr val="bg1"/>
          </a:solidFill>
        </p:grpSpPr>
        <p:sp>
          <p:nvSpPr>
            <p:cNvPr id="88" name="Freeform 200">
              <a:extLst>
                <a:ext uri="{FF2B5EF4-FFF2-40B4-BE49-F238E27FC236}">
                  <a16:creationId xmlns:a16="http://schemas.microsoft.com/office/drawing/2014/main" id="{85E00B74-E253-4C62-954D-719DCAA1777E}"/>
                </a:ext>
              </a:extLst>
            </p:cNvPr>
            <p:cNvSpPr>
              <a:spLocks noEditPoints="1"/>
            </p:cNvSpPr>
            <p:nvPr/>
          </p:nvSpPr>
          <p:spPr bwMode="auto">
            <a:xfrm>
              <a:off x="2790825" y="4152900"/>
              <a:ext cx="692150" cy="690563"/>
            </a:xfrm>
            <a:custGeom>
              <a:avLst/>
              <a:gdLst>
                <a:gd name="T0" fmla="*/ 3529 w 16132"/>
                <a:gd name="T1" fmla="*/ 12574 h 16095"/>
                <a:gd name="T2" fmla="*/ 1156 w 16132"/>
                <a:gd name="T3" fmla="*/ 9639 h 16095"/>
                <a:gd name="T4" fmla="*/ 3459 w 16132"/>
                <a:gd name="T5" fmla="*/ 6841 h 16095"/>
                <a:gd name="T6" fmla="*/ 6612 w 16132"/>
                <a:gd name="T7" fmla="*/ 4902 h 16095"/>
                <a:gd name="T8" fmla="*/ 9339 w 16132"/>
                <a:gd name="T9" fmla="*/ 2534 h 16095"/>
                <a:gd name="T10" fmla="*/ 11655 w 16132"/>
                <a:gd name="T11" fmla="*/ 2575 h 16095"/>
                <a:gd name="T12" fmla="*/ 14497 w 16132"/>
                <a:gd name="T13" fmla="*/ 5410 h 16095"/>
                <a:gd name="T14" fmla="*/ 13598 w 16132"/>
                <a:gd name="T15" fmla="*/ 8480 h 16095"/>
                <a:gd name="T16" fmla="*/ 10587 w 16132"/>
                <a:gd name="T17" fmla="*/ 10562 h 16095"/>
                <a:gd name="T18" fmla="*/ 7575 w 16132"/>
                <a:gd name="T19" fmla="*/ 12645 h 16095"/>
                <a:gd name="T20" fmla="*/ 10795 w 16132"/>
                <a:gd name="T21" fmla="*/ 295 h 16095"/>
                <a:gd name="T22" fmla="*/ 10560 w 16132"/>
                <a:gd name="T23" fmla="*/ 121 h 16095"/>
                <a:gd name="T24" fmla="*/ 10290 w 16132"/>
                <a:gd name="T25" fmla="*/ 22 h 16095"/>
                <a:gd name="T26" fmla="*/ 10002 w 16132"/>
                <a:gd name="T27" fmla="*/ 3 h 16095"/>
                <a:gd name="T28" fmla="*/ 9708 w 16132"/>
                <a:gd name="T29" fmla="*/ 71 h 16095"/>
                <a:gd name="T30" fmla="*/ 9445 w 16132"/>
                <a:gd name="T31" fmla="*/ 226 h 16095"/>
                <a:gd name="T32" fmla="*/ 9253 w 16132"/>
                <a:gd name="T33" fmla="*/ 434 h 16095"/>
                <a:gd name="T34" fmla="*/ 9129 w 16132"/>
                <a:gd name="T35" fmla="*/ 679 h 16095"/>
                <a:gd name="T36" fmla="*/ 8916 w 16132"/>
                <a:gd name="T37" fmla="*/ 1244 h 16095"/>
                <a:gd name="T38" fmla="*/ 8610 w 16132"/>
                <a:gd name="T39" fmla="*/ 1810 h 16095"/>
                <a:gd name="T40" fmla="*/ 8220 w 16132"/>
                <a:gd name="T41" fmla="*/ 2338 h 16095"/>
                <a:gd name="T42" fmla="*/ 7686 w 16132"/>
                <a:gd name="T43" fmla="*/ 2886 h 16095"/>
                <a:gd name="T44" fmla="*/ 6944 w 16132"/>
                <a:gd name="T45" fmla="*/ 3480 h 16095"/>
                <a:gd name="T46" fmla="*/ 6121 w 16132"/>
                <a:gd name="T47" fmla="*/ 4023 h 16095"/>
                <a:gd name="T48" fmla="*/ 4611 w 16132"/>
                <a:gd name="T49" fmla="*/ 4912 h 16095"/>
                <a:gd name="T50" fmla="*/ 3435 w 16132"/>
                <a:gd name="T51" fmla="*/ 5632 h 16095"/>
                <a:gd name="T52" fmla="*/ 2514 w 16132"/>
                <a:gd name="T53" fmla="*/ 6295 h 16095"/>
                <a:gd name="T54" fmla="*/ 1677 w 16132"/>
                <a:gd name="T55" fmla="*/ 7047 h 16095"/>
                <a:gd name="T56" fmla="*/ 1059 w 16132"/>
                <a:gd name="T57" fmla="*/ 7768 h 16095"/>
                <a:gd name="T58" fmla="*/ 561 w 16132"/>
                <a:gd name="T59" fmla="*/ 8540 h 16095"/>
                <a:gd name="T60" fmla="*/ 178 w 16132"/>
                <a:gd name="T61" fmla="*/ 9371 h 16095"/>
                <a:gd name="T62" fmla="*/ 8 w 16132"/>
                <a:gd name="T63" fmla="*/ 9931 h 16095"/>
                <a:gd name="T64" fmla="*/ 16 w 16132"/>
                <a:gd name="T65" fmla="*/ 10235 h 16095"/>
                <a:gd name="T66" fmla="*/ 113 w 16132"/>
                <a:gd name="T67" fmla="*/ 10522 h 16095"/>
                <a:gd name="T68" fmla="*/ 295 w 16132"/>
                <a:gd name="T69" fmla="*/ 10771 h 16095"/>
                <a:gd name="T70" fmla="*/ 5543 w 16132"/>
                <a:gd name="T71" fmla="*/ 15959 h 16095"/>
                <a:gd name="T72" fmla="*/ 5811 w 16132"/>
                <a:gd name="T73" fmla="*/ 16066 h 16095"/>
                <a:gd name="T74" fmla="*/ 6098 w 16132"/>
                <a:gd name="T75" fmla="*/ 16094 h 16095"/>
                <a:gd name="T76" fmla="*/ 6391 w 16132"/>
                <a:gd name="T77" fmla="*/ 16036 h 16095"/>
                <a:gd name="T78" fmla="*/ 6660 w 16132"/>
                <a:gd name="T79" fmla="*/ 15890 h 16095"/>
                <a:gd name="T80" fmla="*/ 6861 w 16132"/>
                <a:gd name="T81" fmla="*/ 15686 h 16095"/>
                <a:gd name="T82" fmla="*/ 6992 w 16132"/>
                <a:gd name="T83" fmla="*/ 15445 h 16095"/>
                <a:gd name="T84" fmla="*/ 7187 w 16132"/>
                <a:gd name="T85" fmla="*/ 14915 h 16095"/>
                <a:gd name="T86" fmla="*/ 7483 w 16132"/>
                <a:gd name="T87" fmla="*/ 14346 h 16095"/>
                <a:gd name="T88" fmla="*/ 7864 w 16132"/>
                <a:gd name="T89" fmla="*/ 13814 h 16095"/>
                <a:gd name="T90" fmla="*/ 8370 w 16132"/>
                <a:gd name="T91" fmla="*/ 13278 h 16095"/>
                <a:gd name="T92" fmla="*/ 9101 w 16132"/>
                <a:gd name="T93" fmla="*/ 12678 h 16095"/>
                <a:gd name="T94" fmla="*/ 9917 w 16132"/>
                <a:gd name="T95" fmla="*/ 12131 h 16095"/>
                <a:gd name="T96" fmla="*/ 11308 w 16132"/>
                <a:gd name="T97" fmla="*/ 11309 h 16095"/>
                <a:gd name="T98" fmla="*/ 12591 w 16132"/>
                <a:gd name="T99" fmla="*/ 10530 h 16095"/>
                <a:gd name="T100" fmla="*/ 13519 w 16132"/>
                <a:gd name="T101" fmla="*/ 9876 h 16095"/>
                <a:gd name="T102" fmla="*/ 14379 w 16132"/>
                <a:gd name="T103" fmla="*/ 9125 h 16095"/>
                <a:gd name="T104" fmla="*/ 15011 w 16132"/>
                <a:gd name="T105" fmla="*/ 8410 h 16095"/>
                <a:gd name="T106" fmla="*/ 15522 w 16132"/>
                <a:gd name="T107" fmla="*/ 7643 h 16095"/>
                <a:gd name="T108" fmla="*/ 15916 w 16132"/>
                <a:gd name="T109" fmla="*/ 6818 h 16095"/>
                <a:gd name="T110" fmla="*/ 16119 w 16132"/>
                <a:gd name="T111" fmla="*/ 6198 h 16095"/>
                <a:gd name="T112" fmla="*/ 16122 w 16132"/>
                <a:gd name="T113" fmla="*/ 5893 h 16095"/>
                <a:gd name="T114" fmla="*/ 16034 w 16132"/>
                <a:gd name="T115" fmla="*/ 5603 h 16095"/>
                <a:gd name="T116" fmla="*/ 15861 w 16132"/>
                <a:gd name="T117" fmla="*/ 535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32" h="16095">
                  <a:moveTo>
                    <a:pt x="6050" y="15089"/>
                  </a:moveTo>
                  <a:lnTo>
                    <a:pt x="5736" y="14776"/>
                  </a:lnTo>
                  <a:lnTo>
                    <a:pt x="5422" y="14463"/>
                  </a:lnTo>
                  <a:lnTo>
                    <a:pt x="5108" y="14150"/>
                  </a:lnTo>
                  <a:lnTo>
                    <a:pt x="4792" y="13835"/>
                  </a:lnTo>
                  <a:lnTo>
                    <a:pt x="4477" y="13520"/>
                  </a:lnTo>
                  <a:lnTo>
                    <a:pt x="4161" y="13205"/>
                  </a:lnTo>
                  <a:lnTo>
                    <a:pt x="3844" y="12889"/>
                  </a:lnTo>
                  <a:lnTo>
                    <a:pt x="3529" y="12574"/>
                  </a:lnTo>
                  <a:lnTo>
                    <a:pt x="3213" y="12258"/>
                  </a:lnTo>
                  <a:lnTo>
                    <a:pt x="2897" y="11943"/>
                  </a:lnTo>
                  <a:lnTo>
                    <a:pt x="2581" y="11629"/>
                  </a:lnTo>
                  <a:lnTo>
                    <a:pt x="2266" y="11314"/>
                  </a:lnTo>
                  <a:lnTo>
                    <a:pt x="1950" y="10999"/>
                  </a:lnTo>
                  <a:lnTo>
                    <a:pt x="1635" y="10685"/>
                  </a:lnTo>
                  <a:lnTo>
                    <a:pt x="1322" y="10372"/>
                  </a:lnTo>
                  <a:lnTo>
                    <a:pt x="1008" y="10059"/>
                  </a:lnTo>
                  <a:lnTo>
                    <a:pt x="1156" y="9639"/>
                  </a:lnTo>
                  <a:lnTo>
                    <a:pt x="1330" y="9246"/>
                  </a:lnTo>
                  <a:lnTo>
                    <a:pt x="1529" y="8877"/>
                  </a:lnTo>
                  <a:lnTo>
                    <a:pt x="1750" y="8531"/>
                  </a:lnTo>
                  <a:lnTo>
                    <a:pt x="1993" y="8206"/>
                  </a:lnTo>
                  <a:lnTo>
                    <a:pt x="2254" y="7902"/>
                  </a:lnTo>
                  <a:lnTo>
                    <a:pt x="2534" y="7615"/>
                  </a:lnTo>
                  <a:lnTo>
                    <a:pt x="2829" y="7343"/>
                  </a:lnTo>
                  <a:lnTo>
                    <a:pt x="3138" y="7086"/>
                  </a:lnTo>
                  <a:lnTo>
                    <a:pt x="3459" y="6841"/>
                  </a:lnTo>
                  <a:lnTo>
                    <a:pt x="3791" y="6607"/>
                  </a:lnTo>
                  <a:lnTo>
                    <a:pt x="4131" y="6382"/>
                  </a:lnTo>
                  <a:lnTo>
                    <a:pt x="4479" y="6162"/>
                  </a:lnTo>
                  <a:lnTo>
                    <a:pt x="4832" y="5950"/>
                  </a:lnTo>
                  <a:lnTo>
                    <a:pt x="5187" y="5740"/>
                  </a:lnTo>
                  <a:lnTo>
                    <a:pt x="5545" y="5533"/>
                  </a:lnTo>
                  <a:lnTo>
                    <a:pt x="5903" y="5324"/>
                  </a:lnTo>
                  <a:lnTo>
                    <a:pt x="6259" y="5115"/>
                  </a:lnTo>
                  <a:lnTo>
                    <a:pt x="6612" y="4902"/>
                  </a:lnTo>
                  <a:lnTo>
                    <a:pt x="6960" y="4684"/>
                  </a:lnTo>
                  <a:lnTo>
                    <a:pt x="7300" y="4458"/>
                  </a:lnTo>
                  <a:lnTo>
                    <a:pt x="7631" y="4224"/>
                  </a:lnTo>
                  <a:lnTo>
                    <a:pt x="7953" y="3979"/>
                  </a:lnTo>
                  <a:lnTo>
                    <a:pt x="8262" y="3722"/>
                  </a:lnTo>
                  <a:lnTo>
                    <a:pt x="8557" y="3450"/>
                  </a:lnTo>
                  <a:lnTo>
                    <a:pt x="8835" y="3164"/>
                  </a:lnTo>
                  <a:lnTo>
                    <a:pt x="9097" y="2858"/>
                  </a:lnTo>
                  <a:lnTo>
                    <a:pt x="9339" y="2534"/>
                  </a:lnTo>
                  <a:lnTo>
                    <a:pt x="9561" y="2188"/>
                  </a:lnTo>
                  <a:lnTo>
                    <a:pt x="9760" y="1820"/>
                  </a:lnTo>
                  <a:lnTo>
                    <a:pt x="9934" y="1425"/>
                  </a:lnTo>
                  <a:lnTo>
                    <a:pt x="10083" y="1006"/>
                  </a:lnTo>
                  <a:lnTo>
                    <a:pt x="10396" y="1319"/>
                  </a:lnTo>
                  <a:lnTo>
                    <a:pt x="10710" y="1632"/>
                  </a:lnTo>
                  <a:lnTo>
                    <a:pt x="11024" y="1945"/>
                  </a:lnTo>
                  <a:lnTo>
                    <a:pt x="11340" y="2260"/>
                  </a:lnTo>
                  <a:lnTo>
                    <a:pt x="11655" y="2575"/>
                  </a:lnTo>
                  <a:lnTo>
                    <a:pt x="11971" y="2890"/>
                  </a:lnTo>
                  <a:lnTo>
                    <a:pt x="12288" y="3205"/>
                  </a:lnTo>
                  <a:lnTo>
                    <a:pt x="12603" y="3521"/>
                  </a:lnTo>
                  <a:lnTo>
                    <a:pt x="12920" y="3836"/>
                  </a:lnTo>
                  <a:lnTo>
                    <a:pt x="13235" y="4152"/>
                  </a:lnTo>
                  <a:lnTo>
                    <a:pt x="13551" y="4466"/>
                  </a:lnTo>
                  <a:lnTo>
                    <a:pt x="13866" y="4781"/>
                  </a:lnTo>
                  <a:lnTo>
                    <a:pt x="14182" y="5095"/>
                  </a:lnTo>
                  <a:lnTo>
                    <a:pt x="14497" y="5410"/>
                  </a:lnTo>
                  <a:lnTo>
                    <a:pt x="14810" y="5723"/>
                  </a:lnTo>
                  <a:lnTo>
                    <a:pt x="15124" y="6036"/>
                  </a:lnTo>
                  <a:lnTo>
                    <a:pt x="14977" y="6455"/>
                  </a:lnTo>
                  <a:lnTo>
                    <a:pt x="14802" y="6848"/>
                  </a:lnTo>
                  <a:lnTo>
                    <a:pt x="14603" y="7218"/>
                  </a:lnTo>
                  <a:lnTo>
                    <a:pt x="14382" y="7564"/>
                  </a:lnTo>
                  <a:lnTo>
                    <a:pt x="14139" y="7888"/>
                  </a:lnTo>
                  <a:lnTo>
                    <a:pt x="13878" y="8192"/>
                  </a:lnTo>
                  <a:lnTo>
                    <a:pt x="13598" y="8480"/>
                  </a:lnTo>
                  <a:lnTo>
                    <a:pt x="13303" y="8752"/>
                  </a:lnTo>
                  <a:lnTo>
                    <a:pt x="12994" y="9008"/>
                  </a:lnTo>
                  <a:lnTo>
                    <a:pt x="12673" y="9254"/>
                  </a:lnTo>
                  <a:lnTo>
                    <a:pt x="12341" y="9488"/>
                  </a:lnTo>
                  <a:lnTo>
                    <a:pt x="12001" y="9713"/>
                  </a:lnTo>
                  <a:lnTo>
                    <a:pt x="11653" y="9932"/>
                  </a:lnTo>
                  <a:lnTo>
                    <a:pt x="11300" y="10145"/>
                  </a:lnTo>
                  <a:lnTo>
                    <a:pt x="10945" y="10354"/>
                  </a:lnTo>
                  <a:lnTo>
                    <a:pt x="10587" y="10562"/>
                  </a:lnTo>
                  <a:lnTo>
                    <a:pt x="10229" y="10770"/>
                  </a:lnTo>
                  <a:lnTo>
                    <a:pt x="9873" y="10980"/>
                  </a:lnTo>
                  <a:lnTo>
                    <a:pt x="9520" y="11192"/>
                  </a:lnTo>
                  <a:lnTo>
                    <a:pt x="9173" y="11410"/>
                  </a:lnTo>
                  <a:lnTo>
                    <a:pt x="8832" y="11637"/>
                  </a:lnTo>
                  <a:lnTo>
                    <a:pt x="8501" y="11871"/>
                  </a:lnTo>
                  <a:lnTo>
                    <a:pt x="8179" y="12116"/>
                  </a:lnTo>
                  <a:lnTo>
                    <a:pt x="7870" y="12373"/>
                  </a:lnTo>
                  <a:lnTo>
                    <a:pt x="7575" y="12645"/>
                  </a:lnTo>
                  <a:lnTo>
                    <a:pt x="7297" y="12931"/>
                  </a:lnTo>
                  <a:lnTo>
                    <a:pt x="7035" y="13237"/>
                  </a:lnTo>
                  <a:lnTo>
                    <a:pt x="6793" y="13561"/>
                  </a:lnTo>
                  <a:lnTo>
                    <a:pt x="6571" y="13907"/>
                  </a:lnTo>
                  <a:lnTo>
                    <a:pt x="6372" y="14275"/>
                  </a:lnTo>
                  <a:lnTo>
                    <a:pt x="6198" y="14670"/>
                  </a:lnTo>
                  <a:lnTo>
                    <a:pt x="6050" y="15089"/>
                  </a:lnTo>
                  <a:close/>
                  <a:moveTo>
                    <a:pt x="15837" y="5324"/>
                  </a:moveTo>
                  <a:lnTo>
                    <a:pt x="10795" y="295"/>
                  </a:lnTo>
                  <a:lnTo>
                    <a:pt x="10772" y="272"/>
                  </a:lnTo>
                  <a:lnTo>
                    <a:pt x="10747" y="249"/>
                  </a:lnTo>
                  <a:lnTo>
                    <a:pt x="10723" y="228"/>
                  </a:lnTo>
                  <a:lnTo>
                    <a:pt x="10697" y="208"/>
                  </a:lnTo>
                  <a:lnTo>
                    <a:pt x="10670" y="189"/>
                  </a:lnTo>
                  <a:lnTo>
                    <a:pt x="10644" y="170"/>
                  </a:lnTo>
                  <a:lnTo>
                    <a:pt x="10617" y="153"/>
                  </a:lnTo>
                  <a:lnTo>
                    <a:pt x="10589" y="136"/>
                  </a:lnTo>
                  <a:lnTo>
                    <a:pt x="10560" y="121"/>
                  </a:lnTo>
                  <a:lnTo>
                    <a:pt x="10532" y="106"/>
                  </a:lnTo>
                  <a:lnTo>
                    <a:pt x="10503" y="92"/>
                  </a:lnTo>
                  <a:lnTo>
                    <a:pt x="10474" y="78"/>
                  </a:lnTo>
                  <a:lnTo>
                    <a:pt x="10444" y="66"/>
                  </a:lnTo>
                  <a:lnTo>
                    <a:pt x="10414" y="56"/>
                  </a:lnTo>
                  <a:lnTo>
                    <a:pt x="10384" y="46"/>
                  </a:lnTo>
                  <a:lnTo>
                    <a:pt x="10353" y="37"/>
                  </a:lnTo>
                  <a:lnTo>
                    <a:pt x="10321" y="29"/>
                  </a:lnTo>
                  <a:lnTo>
                    <a:pt x="10290" y="22"/>
                  </a:lnTo>
                  <a:lnTo>
                    <a:pt x="10259" y="16"/>
                  </a:lnTo>
                  <a:lnTo>
                    <a:pt x="10228" y="10"/>
                  </a:lnTo>
                  <a:lnTo>
                    <a:pt x="10195" y="6"/>
                  </a:lnTo>
                  <a:lnTo>
                    <a:pt x="10163" y="3"/>
                  </a:lnTo>
                  <a:lnTo>
                    <a:pt x="10131" y="1"/>
                  </a:lnTo>
                  <a:lnTo>
                    <a:pt x="10099" y="0"/>
                  </a:lnTo>
                  <a:lnTo>
                    <a:pt x="10066" y="0"/>
                  </a:lnTo>
                  <a:lnTo>
                    <a:pt x="10034" y="1"/>
                  </a:lnTo>
                  <a:lnTo>
                    <a:pt x="10002" y="3"/>
                  </a:lnTo>
                  <a:lnTo>
                    <a:pt x="9970" y="6"/>
                  </a:lnTo>
                  <a:lnTo>
                    <a:pt x="9937" y="11"/>
                  </a:lnTo>
                  <a:lnTo>
                    <a:pt x="9905" y="16"/>
                  </a:lnTo>
                  <a:lnTo>
                    <a:pt x="9873" y="22"/>
                  </a:lnTo>
                  <a:lnTo>
                    <a:pt x="9841" y="29"/>
                  </a:lnTo>
                  <a:lnTo>
                    <a:pt x="9806" y="38"/>
                  </a:lnTo>
                  <a:lnTo>
                    <a:pt x="9773" y="48"/>
                  </a:lnTo>
                  <a:lnTo>
                    <a:pt x="9741" y="59"/>
                  </a:lnTo>
                  <a:lnTo>
                    <a:pt x="9708" y="71"/>
                  </a:lnTo>
                  <a:lnTo>
                    <a:pt x="9676" y="84"/>
                  </a:lnTo>
                  <a:lnTo>
                    <a:pt x="9645" y="99"/>
                  </a:lnTo>
                  <a:lnTo>
                    <a:pt x="9615" y="115"/>
                  </a:lnTo>
                  <a:lnTo>
                    <a:pt x="9584" y="131"/>
                  </a:lnTo>
                  <a:lnTo>
                    <a:pt x="9555" y="148"/>
                  </a:lnTo>
                  <a:lnTo>
                    <a:pt x="9527" y="166"/>
                  </a:lnTo>
                  <a:lnTo>
                    <a:pt x="9499" y="185"/>
                  </a:lnTo>
                  <a:lnTo>
                    <a:pt x="9472" y="205"/>
                  </a:lnTo>
                  <a:lnTo>
                    <a:pt x="9445" y="226"/>
                  </a:lnTo>
                  <a:lnTo>
                    <a:pt x="9419" y="248"/>
                  </a:lnTo>
                  <a:lnTo>
                    <a:pt x="9394" y="271"/>
                  </a:lnTo>
                  <a:lnTo>
                    <a:pt x="9370" y="295"/>
                  </a:lnTo>
                  <a:lnTo>
                    <a:pt x="9348" y="316"/>
                  </a:lnTo>
                  <a:lnTo>
                    <a:pt x="9328" y="339"/>
                  </a:lnTo>
                  <a:lnTo>
                    <a:pt x="9308" y="362"/>
                  </a:lnTo>
                  <a:lnTo>
                    <a:pt x="9289" y="385"/>
                  </a:lnTo>
                  <a:lnTo>
                    <a:pt x="9271" y="409"/>
                  </a:lnTo>
                  <a:lnTo>
                    <a:pt x="9253" y="434"/>
                  </a:lnTo>
                  <a:lnTo>
                    <a:pt x="9237" y="459"/>
                  </a:lnTo>
                  <a:lnTo>
                    <a:pt x="9220" y="485"/>
                  </a:lnTo>
                  <a:lnTo>
                    <a:pt x="9204" y="511"/>
                  </a:lnTo>
                  <a:lnTo>
                    <a:pt x="9190" y="538"/>
                  </a:lnTo>
                  <a:lnTo>
                    <a:pt x="9176" y="565"/>
                  </a:lnTo>
                  <a:lnTo>
                    <a:pt x="9163" y="592"/>
                  </a:lnTo>
                  <a:lnTo>
                    <a:pt x="9151" y="621"/>
                  </a:lnTo>
                  <a:lnTo>
                    <a:pt x="9140" y="650"/>
                  </a:lnTo>
                  <a:lnTo>
                    <a:pt x="9129" y="679"/>
                  </a:lnTo>
                  <a:lnTo>
                    <a:pt x="9120" y="708"/>
                  </a:lnTo>
                  <a:lnTo>
                    <a:pt x="9097" y="777"/>
                  </a:lnTo>
                  <a:lnTo>
                    <a:pt x="9074" y="846"/>
                  </a:lnTo>
                  <a:lnTo>
                    <a:pt x="9051" y="913"/>
                  </a:lnTo>
                  <a:lnTo>
                    <a:pt x="9026" y="981"/>
                  </a:lnTo>
                  <a:lnTo>
                    <a:pt x="9000" y="1047"/>
                  </a:lnTo>
                  <a:lnTo>
                    <a:pt x="8973" y="1114"/>
                  </a:lnTo>
                  <a:lnTo>
                    <a:pt x="8945" y="1180"/>
                  </a:lnTo>
                  <a:lnTo>
                    <a:pt x="8916" y="1244"/>
                  </a:lnTo>
                  <a:lnTo>
                    <a:pt x="8887" y="1310"/>
                  </a:lnTo>
                  <a:lnTo>
                    <a:pt x="8855" y="1373"/>
                  </a:lnTo>
                  <a:lnTo>
                    <a:pt x="8823" y="1437"/>
                  </a:lnTo>
                  <a:lnTo>
                    <a:pt x="8791" y="1501"/>
                  </a:lnTo>
                  <a:lnTo>
                    <a:pt x="8757" y="1563"/>
                  </a:lnTo>
                  <a:lnTo>
                    <a:pt x="8721" y="1626"/>
                  </a:lnTo>
                  <a:lnTo>
                    <a:pt x="8686" y="1687"/>
                  </a:lnTo>
                  <a:lnTo>
                    <a:pt x="8649" y="1748"/>
                  </a:lnTo>
                  <a:lnTo>
                    <a:pt x="8610" y="1810"/>
                  </a:lnTo>
                  <a:lnTo>
                    <a:pt x="8571" y="1870"/>
                  </a:lnTo>
                  <a:lnTo>
                    <a:pt x="8532" y="1929"/>
                  </a:lnTo>
                  <a:lnTo>
                    <a:pt x="8490" y="1990"/>
                  </a:lnTo>
                  <a:lnTo>
                    <a:pt x="8448" y="2048"/>
                  </a:lnTo>
                  <a:lnTo>
                    <a:pt x="8405" y="2107"/>
                  </a:lnTo>
                  <a:lnTo>
                    <a:pt x="8360" y="2166"/>
                  </a:lnTo>
                  <a:lnTo>
                    <a:pt x="8315" y="2223"/>
                  </a:lnTo>
                  <a:lnTo>
                    <a:pt x="8268" y="2280"/>
                  </a:lnTo>
                  <a:lnTo>
                    <a:pt x="8220" y="2338"/>
                  </a:lnTo>
                  <a:lnTo>
                    <a:pt x="8172" y="2394"/>
                  </a:lnTo>
                  <a:lnTo>
                    <a:pt x="8121" y="2450"/>
                  </a:lnTo>
                  <a:lnTo>
                    <a:pt x="8071" y="2507"/>
                  </a:lnTo>
                  <a:lnTo>
                    <a:pt x="8019" y="2562"/>
                  </a:lnTo>
                  <a:lnTo>
                    <a:pt x="7966" y="2617"/>
                  </a:lnTo>
                  <a:lnTo>
                    <a:pt x="7912" y="2672"/>
                  </a:lnTo>
                  <a:lnTo>
                    <a:pt x="7838" y="2744"/>
                  </a:lnTo>
                  <a:lnTo>
                    <a:pt x="7763" y="2816"/>
                  </a:lnTo>
                  <a:lnTo>
                    <a:pt x="7686" y="2886"/>
                  </a:lnTo>
                  <a:lnTo>
                    <a:pt x="7608" y="2955"/>
                  </a:lnTo>
                  <a:lnTo>
                    <a:pt x="7530" y="3024"/>
                  </a:lnTo>
                  <a:lnTo>
                    <a:pt x="7449" y="3091"/>
                  </a:lnTo>
                  <a:lnTo>
                    <a:pt x="7367" y="3158"/>
                  </a:lnTo>
                  <a:lnTo>
                    <a:pt x="7285" y="3224"/>
                  </a:lnTo>
                  <a:lnTo>
                    <a:pt x="7201" y="3288"/>
                  </a:lnTo>
                  <a:lnTo>
                    <a:pt x="7116" y="3353"/>
                  </a:lnTo>
                  <a:lnTo>
                    <a:pt x="7031" y="3416"/>
                  </a:lnTo>
                  <a:lnTo>
                    <a:pt x="6944" y="3480"/>
                  </a:lnTo>
                  <a:lnTo>
                    <a:pt x="6856" y="3542"/>
                  </a:lnTo>
                  <a:lnTo>
                    <a:pt x="6767" y="3603"/>
                  </a:lnTo>
                  <a:lnTo>
                    <a:pt x="6678" y="3665"/>
                  </a:lnTo>
                  <a:lnTo>
                    <a:pt x="6587" y="3725"/>
                  </a:lnTo>
                  <a:lnTo>
                    <a:pt x="6495" y="3785"/>
                  </a:lnTo>
                  <a:lnTo>
                    <a:pt x="6402" y="3846"/>
                  </a:lnTo>
                  <a:lnTo>
                    <a:pt x="6310" y="3905"/>
                  </a:lnTo>
                  <a:lnTo>
                    <a:pt x="6215" y="3963"/>
                  </a:lnTo>
                  <a:lnTo>
                    <a:pt x="6121" y="4023"/>
                  </a:lnTo>
                  <a:lnTo>
                    <a:pt x="6025" y="4081"/>
                  </a:lnTo>
                  <a:lnTo>
                    <a:pt x="5930" y="4139"/>
                  </a:lnTo>
                  <a:lnTo>
                    <a:pt x="5833" y="4198"/>
                  </a:lnTo>
                  <a:lnTo>
                    <a:pt x="5637" y="4314"/>
                  </a:lnTo>
                  <a:lnTo>
                    <a:pt x="5440" y="4430"/>
                  </a:lnTo>
                  <a:lnTo>
                    <a:pt x="5241" y="4546"/>
                  </a:lnTo>
                  <a:lnTo>
                    <a:pt x="5039" y="4663"/>
                  </a:lnTo>
                  <a:lnTo>
                    <a:pt x="4825" y="4786"/>
                  </a:lnTo>
                  <a:lnTo>
                    <a:pt x="4611" y="4912"/>
                  </a:lnTo>
                  <a:lnTo>
                    <a:pt x="4395" y="5038"/>
                  </a:lnTo>
                  <a:lnTo>
                    <a:pt x="4180" y="5165"/>
                  </a:lnTo>
                  <a:lnTo>
                    <a:pt x="4073" y="5231"/>
                  </a:lnTo>
                  <a:lnTo>
                    <a:pt x="3966" y="5296"/>
                  </a:lnTo>
                  <a:lnTo>
                    <a:pt x="3860" y="5362"/>
                  </a:lnTo>
                  <a:lnTo>
                    <a:pt x="3753" y="5428"/>
                  </a:lnTo>
                  <a:lnTo>
                    <a:pt x="3647" y="5495"/>
                  </a:lnTo>
                  <a:lnTo>
                    <a:pt x="3541" y="5564"/>
                  </a:lnTo>
                  <a:lnTo>
                    <a:pt x="3435" y="5632"/>
                  </a:lnTo>
                  <a:lnTo>
                    <a:pt x="3330" y="5702"/>
                  </a:lnTo>
                  <a:lnTo>
                    <a:pt x="3226" y="5773"/>
                  </a:lnTo>
                  <a:lnTo>
                    <a:pt x="3123" y="5844"/>
                  </a:lnTo>
                  <a:lnTo>
                    <a:pt x="3020" y="5917"/>
                  </a:lnTo>
                  <a:lnTo>
                    <a:pt x="2917" y="5990"/>
                  </a:lnTo>
                  <a:lnTo>
                    <a:pt x="2815" y="6065"/>
                  </a:lnTo>
                  <a:lnTo>
                    <a:pt x="2713" y="6140"/>
                  </a:lnTo>
                  <a:lnTo>
                    <a:pt x="2613" y="6218"/>
                  </a:lnTo>
                  <a:lnTo>
                    <a:pt x="2514" y="6295"/>
                  </a:lnTo>
                  <a:lnTo>
                    <a:pt x="2415" y="6375"/>
                  </a:lnTo>
                  <a:lnTo>
                    <a:pt x="2317" y="6455"/>
                  </a:lnTo>
                  <a:lnTo>
                    <a:pt x="2220" y="6538"/>
                  </a:lnTo>
                  <a:lnTo>
                    <a:pt x="2125" y="6621"/>
                  </a:lnTo>
                  <a:lnTo>
                    <a:pt x="2031" y="6706"/>
                  </a:lnTo>
                  <a:lnTo>
                    <a:pt x="1937" y="6792"/>
                  </a:lnTo>
                  <a:lnTo>
                    <a:pt x="1844" y="6880"/>
                  </a:lnTo>
                  <a:lnTo>
                    <a:pt x="1753" y="6969"/>
                  </a:lnTo>
                  <a:lnTo>
                    <a:pt x="1677" y="7047"/>
                  </a:lnTo>
                  <a:lnTo>
                    <a:pt x="1602" y="7124"/>
                  </a:lnTo>
                  <a:lnTo>
                    <a:pt x="1529" y="7203"/>
                  </a:lnTo>
                  <a:lnTo>
                    <a:pt x="1457" y="7282"/>
                  </a:lnTo>
                  <a:lnTo>
                    <a:pt x="1387" y="7361"/>
                  </a:lnTo>
                  <a:lnTo>
                    <a:pt x="1319" y="7441"/>
                  </a:lnTo>
                  <a:lnTo>
                    <a:pt x="1251" y="7521"/>
                  </a:lnTo>
                  <a:lnTo>
                    <a:pt x="1186" y="7603"/>
                  </a:lnTo>
                  <a:lnTo>
                    <a:pt x="1121" y="7685"/>
                  </a:lnTo>
                  <a:lnTo>
                    <a:pt x="1059" y="7768"/>
                  </a:lnTo>
                  <a:lnTo>
                    <a:pt x="998" y="7850"/>
                  </a:lnTo>
                  <a:lnTo>
                    <a:pt x="938" y="7935"/>
                  </a:lnTo>
                  <a:lnTo>
                    <a:pt x="880" y="8018"/>
                  </a:lnTo>
                  <a:lnTo>
                    <a:pt x="823" y="8104"/>
                  </a:lnTo>
                  <a:lnTo>
                    <a:pt x="767" y="8189"/>
                  </a:lnTo>
                  <a:lnTo>
                    <a:pt x="714" y="8276"/>
                  </a:lnTo>
                  <a:lnTo>
                    <a:pt x="661" y="8363"/>
                  </a:lnTo>
                  <a:lnTo>
                    <a:pt x="610" y="8451"/>
                  </a:lnTo>
                  <a:lnTo>
                    <a:pt x="561" y="8540"/>
                  </a:lnTo>
                  <a:lnTo>
                    <a:pt x="513" y="8629"/>
                  </a:lnTo>
                  <a:lnTo>
                    <a:pt x="466" y="8719"/>
                  </a:lnTo>
                  <a:lnTo>
                    <a:pt x="420" y="8810"/>
                  </a:lnTo>
                  <a:lnTo>
                    <a:pt x="377" y="8902"/>
                  </a:lnTo>
                  <a:lnTo>
                    <a:pt x="335" y="8994"/>
                  </a:lnTo>
                  <a:lnTo>
                    <a:pt x="293" y="9088"/>
                  </a:lnTo>
                  <a:lnTo>
                    <a:pt x="254" y="9181"/>
                  </a:lnTo>
                  <a:lnTo>
                    <a:pt x="216" y="9276"/>
                  </a:lnTo>
                  <a:lnTo>
                    <a:pt x="178" y="9371"/>
                  </a:lnTo>
                  <a:lnTo>
                    <a:pt x="143" y="9468"/>
                  </a:lnTo>
                  <a:lnTo>
                    <a:pt x="109" y="9564"/>
                  </a:lnTo>
                  <a:lnTo>
                    <a:pt x="77" y="9663"/>
                  </a:lnTo>
                  <a:lnTo>
                    <a:pt x="45" y="9762"/>
                  </a:lnTo>
                  <a:lnTo>
                    <a:pt x="35" y="9795"/>
                  </a:lnTo>
                  <a:lnTo>
                    <a:pt x="27" y="9829"/>
                  </a:lnTo>
                  <a:lnTo>
                    <a:pt x="19" y="9863"/>
                  </a:lnTo>
                  <a:lnTo>
                    <a:pt x="13" y="9896"/>
                  </a:lnTo>
                  <a:lnTo>
                    <a:pt x="8" y="9931"/>
                  </a:lnTo>
                  <a:lnTo>
                    <a:pt x="5" y="9965"/>
                  </a:lnTo>
                  <a:lnTo>
                    <a:pt x="2" y="9999"/>
                  </a:lnTo>
                  <a:lnTo>
                    <a:pt x="0" y="10033"/>
                  </a:lnTo>
                  <a:lnTo>
                    <a:pt x="0" y="10067"/>
                  </a:lnTo>
                  <a:lnTo>
                    <a:pt x="1" y="10101"/>
                  </a:lnTo>
                  <a:lnTo>
                    <a:pt x="3" y="10135"/>
                  </a:lnTo>
                  <a:lnTo>
                    <a:pt x="6" y="10168"/>
                  </a:lnTo>
                  <a:lnTo>
                    <a:pt x="10" y="10202"/>
                  </a:lnTo>
                  <a:lnTo>
                    <a:pt x="16" y="10235"/>
                  </a:lnTo>
                  <a:lnTo>
                    <a:pt x="22" y="10269"/>
                  </a:lnTo>
                  <a:lnTo>
                    <a:pt x="29" y="10301"/>
                  </a:lnTo>
                  <a:lnTo>
                    <a:pt x="38" y="10334"/>
                  </a:lnTo>
                  <a:lnTo>
                    <a:pt x="48" y="10366"/>
                  </a:lnTo>
                  <a:lnTo>
                    <a:pt x="58" y="10398"/>
                  </a:lnTo>
                  <a:lnTo>
                    <a:pt x="71" y="10430"/>
                  </a:lnTo>
                  <a:lnTo>
                    <a:pt x="84" y="10461"/>
                  </a:lnTo>
                  <a:lnTo>
                    <a:pt x="98" y="10492"/>
                  </a:lnTo>
                  <a:lnTo>
                    <a:pt x="113" y="10522"/>
                  </a:lnTo>
                  <a:lnTo>
                    <a:pt x="129" y="10552"/>
                  </a:lnTo>
                  <a:lnTo>
                    <a:pt x="146" y="10581"/>
                  </a:lnTo>
                  <a:lnTo>
                    <a:pt x="164" y="10611"/>
                  </a:lnTo>
                  <a:lnTo>
                    <a:pt x="184" y="10639"/>
                  </a:lnTo>
                  <a:lnTo>
                    <a:pt x="204" y="10666"/>
                  </a:lnTo>
                  <a:lnTo>
                    <a:pt x="225" y="10693"/>
                  </a:lnTo>
                  <a:lnTo>
                    <a:pt x="248" y="10719"/>
                  </a:lnTo>
                  <a:lnTo>
                    <a:pt x="271" y="10745"/>
                  </a:lnTo>
                  <a:lnTo>
                    <a:pt x="295" y="10771"/>
                  </a:lnTo>
                  <a:lnTo>
                    <a:pt x="5337" y="15800"/>
                  </a:lnTo>
                  <a:lnTo>
                    <a:pt x="5360" y="15823"/>
                  </a:lnTo>
                  <a:lnTo>
                    <a:pt x="5385" y="15846"/>
                  </a:lnTo>
                  <a:lnTo>
                    <a:pt x="5409" y="15867"/>
                  </a:lnTo>
                  <a:lnTo>
                    <a:pt x="5435" y="15887"/>
                  </a:lnTo>
                  <a:lnTo>
                    <a:pt x="5462" y="15906"/>
                  </a:lnTo>
                  <a:lnTo>
                    <a:pt x="5488" y="15925"/>
                  </a:lnTo>
                  <a:lnTo>
                    <a:pt x="5515" y="15942"/>
                  </a:lnTo>
                  <a:lnTo>
                    <a:pt x="5543" y="15959"/>
                  </a:lnTo>
                  <a:lnTo>
                    <a:pt x="5572" y="15974"/>
                  </a:lnTo>
                  <a:lnTo>
                    <a:pt x="5600" y="15989"/>
                  </a:lnTo>
                  <a:lnTo>
                    <a:pt x="5629" y="16003"/>
                  </a:lnTo>
                  <a:lnTo>
                    <a:pt x="5658" y="16017"/>
                  </a:lnTo>
                  <a:lnTo>
                    <a:pt x="5688" y="16029"/>
                  </a:lnTo>
                  <a:lnTo>
                    <a:pt x="5718" y="16039"/>
                  </a:lnTo>
                  <a:lnTo>
                    <a:pt x="5749" y="16049"/>
                  </a:lnTo>
                  <a:lnTo>
                    <a:pt x="5779" y="16058"/>
                  </a:lnTo>
                  <a:lnTo>
                    <a:pt x="5811" y="16066"/>
                  </a:lnTo>
                  <a:lnTo>
                    <a:pt x="5842" y="16073"/>
                  </a:lnTo>
                  <a:lnTo>
                    <a:pt x="5873" y="16079"/>
                  </a:lnTo>
                  <a:lnTo>
                    <a:pt x="5904" y="16085"/>
                  </a:lnTo>
                  <a:lnTo>
                    <a:pt x="5937" y="16089"/>
                  </a:lnTo>
                  <a:lnTo>
                    <a:pt x="5969" y="16092"/>
                  </a:lnTo>
                  <a:lnTo>
                    <a:pt x="6001" y="16094"/>
                  </a:lnTo>
                  <a:lnTo>
                    <a:pt x="6033" y="16095"/>
                  </a:lnTo>
                  <a:lnTo>
                    <a:pt x="6066" y="16095"/>
                  </a:lnTo>
                  <a:lnTo>
                    <a:pt x="6098" y="16094"/>
                  </a:lnTo>
                  <a:lnTo>
                    <a:pt x="6130" y="16092"/>
                  </a:lnTo>
                  <a:lnTo>
                    <a:pt x="6162" y="16089"/>
                  </a:lnTo>
                  <a:lnTo>
                    <a:pt x="6195" y="16084"/>
                  </a:lnTo>
                  <a:lnTo>
                    <a:pt x="6227" y="16079"/>
                  </a:lnTo>
                  <a:lnTo>
                    <a:pt x="6259" y="16073"/>
                  </a:lnTo>
                  <a:lnTo>
                    <a:pt x="6291" y="16066"/>
                  </a:lnTo>
                  <a:lnTo>
                    <a:pt x="6326" y="16057"/>
                  </a:lnTo>
                  <a:lnTo>
                    <a:pt x="6359" y="16047"/>
                  </a:lnTo>
                  <a:lnTo>
                    <a:pt x="6391" y="16036"/>
                  </a:lnTo>
                  <a:lnTo>
                    <a:pt x="6424" y="16024"/>
                  </a:lnTo>
                  <a:lnTo>
                    <a:pt x="6456" y="16009"/>
                  </a:lnTo>
                  <a:lnTo>
                    <a:pt x="6487" y="15995"/>
                  </a:lnTo>
                  <a:lnTo>
                    <a:pt x="6517" y="15980"/>
                  </a:lnTo>
                  <a:lnTo>
                    <a:pt x="6548" y="15964"/>
                  </a:lnTo>
                  <a:lnTo>
                    <a:pt x="6577" y="15947"/>
                  </a:lnTo>
                  <a:lnTo>
                    <a:pt x="6605" y="15929"/>
                  </a:lnTo>
                  <a:lnTo>
                    <a:pt x="6633" y="15909"/>
                  </a:lnTo>
                  <a:lnTo>
                    <a:pt x="6660" y="15890"/>
                  </a:lnTo>
                  <a:lnTo>
                    <a:pt x="6687" y="15869"/>
                  </a:lnTo>
                  <a:lnTo>
                    <a:pt x="6713" y="15847"/>
                  </a:lnTo>
                  <a:lnTo>
                    <a:pt x="6738" y="15823"/>
                  </a:lnTo>
                  <a:lnTo>
                    <a:pt x="6762" y="15800"/>
                  </a:lnTo>
                  <a:lnTo>
                    <a:pt x="6784" y="15778"/>
                  </a:lnTo>
                  <a:lnTo>
                    <a:pt x="6804" y="15756"/>
                  </a:lnTo>
                  <a:lnTo>
                    <a:pt x="6824" y="15733"/>
                  </a:lnTo>
                  <a:lnTo>
                    <a:pt x="6843" y="15710"/>
                  </a:lnTo>
                  <a:lnTo>
                    <a:pt x="6861" y="15686"/>
                  </a:lnTo>
                  <a:lnTo>
                    <a:pt x="6879" y="15661"/>
                  </a:lnTo>
                  <a:lnTo>
                    <a:pt x="6895" y="15635"/>
                  </a:lnTo>
                  <a:lnTo>
                    <a:pt x="6912" y="15610"/>
                  </a:lnTo>
                  <a:lnTo>
                    <a:pt x="6928" y="15584"/>
                  </a:lnTo>
                  <a:lnTo>
                    <a:pt x="6942" y="15557"/>
                  </a:lnTo>
                  <a:lnTo>
                    <a:pt x="6956" y="15530"/>
                  </a:lnTo>
                  <a:lnTo>
                    <a:pt x="6969" y="15501"/>
                  </a:lnTo>
                  <a:lnTo>
                    <a:pt x="6981" y="15473"/>
                  </a:lnTo>
                  <a:lnTo>
                    <a:pt x="6992" y="15445"/>
                  </a:lnTo>
                  <a:lnTo>
                    <a:pt x="7003" y="15416"/>
                  </a:lnTo>
                  <a:lnTo>
                    <a:pt x="7012" y="15386"/>
                  </a:lnTo>
                  <a:lnTo>
                    <a:pt x="7035" y="15317"/>
                  </a:lnTo>
                  <a:lnTo>
                    <a:pt x="7058" y="15249"/>
                  </a:lnTo>
                  <a:lnTo>
                    <a:pt x="7081" y="15181"/>
                  </a:lnTo>
                  <a:lnTo>
                    <a:pt x="7106" y="15113"/>
                  </a:lnTo>
                  <a:lnTo>
                    <a:pt x="7132" y="15047"/>
                  </a:lnTo>
                  <a:lnTo>
                    <a:pt x="7159" y="14980"/>
                  </a:lnTo>
                  <a:lnTo>
                    <a:pt x="7187" y="14915"/>
                  </a:lnTo>
                  <a:lnTo>
                    <a:pt x="7216" y="14850"/>
                  </a:lnTo>
                  <a:lnTo>
                    <a:pt x="7245" y="14784"/>
                  </a:lnTo>
                  <a:lnTo>
                    <a:pt x="7277" y="14721"/>
                  </a:lnTo>
                  <a:lnTo>
                    <a:pt x="7309" y="14657"/>
                  </a:lnTo>
                  <a:lnTo>
                    <a:pt x="7341" y="14593"/>
                  </a:lnTo>
                  <a:lnTo>
                    <a:pt x="7375" y="14531"/>
                  </a:lnTo>
                  <a:lnTo>
                    <a:pt x="7411" y="14468"/>
                  </a:lnTo>
                  <a:lnTo>
                    <a:pt x="7446" y="14407"/>
                  </a:lnTo>
                  <a:lnTo>
                    <a:pt x="7483" y="14346"/>
                  </a:lnTo>
                  <a:lnTo>
                    <a:pt x="7522" y="14284"/>
                  </a:lnTo>
                  <a:lnTo>
                    <a:pt x="7561" y="14224"/>
                  </a:lnTo>
                  <a:lnTo>
                    <a:pt x="7601" y="14165"/>
                  </a:lnTo>
                  <a:lnTo>
                    <a:pt x="7642" y="14104"/>
                  </a:lnTo>
                  <a:lnTo>
                    <a:pt x="7684" y="14046"/>
                  </a:lnTo>
                  <a:lnTo>
                    <a:pt x="7727" y="13987"/>
                  </a:lnTo>
                  <a:lnTo>
                    <a:pt x="7773" y="13929"/>
                  </a:lnTo>
                  <a:lnTo>
                    <a:pt x="7818" y="13871"/>
                  </a:lnTo>
                  <a:lnTo>
                    <a:pt x="7864" y="13814"/>
                  </a:lnTo>
                  <a:lnTo>
                    <a:pt x="7912" y="13756"/>
                  </a:lnTo>
                  <a:lnTo>
                    <a:pt x="7961" y="13700"/>
                  </a:lnTo>
                  <a:lnTo>
                    <a:pt x="8011" y="13644"/>
                  </a:lnTo>
                  <a:lnTo>
                    <a:pt x="8062" y="13588"/>
                  </a:lnTo>
                  <a:lnTo>
                    <a:pt x="8113" y="13532"/>
                  </a:lnTo>
                  <a:lnTo>
                    <a:pt x="8167" y="13478"/>
                  </a:lnTo>
                  <a:lnTo>
                    <a:pt x="8221" y="13422"/>
                  </a:lnTo>
                  <a:lnTo>
                    <a:pt x="8295" y="13350"/>
                  </a:lnTo>
                  <a:lnTo>
                    <a:pt x="8370" y="13278"/>
                  </a:lnTo>
                  <a:lnTo>
                    <a:pt x="8446" y="13208"/>
                  </a:lnTo>
                  <a:lnTo>
                    <a:pt x="8524" y="13139"/>
                  </a:lnTo>
                  <a:lnTo>
                    <a:pt x="8603" y="13070"/>
                  </a:lnTo>
                  <a:lnTo>
                    <a:pt x="8683" y="13003"/>
                  </a:lnTo>
                  <a:lnTo>
                    <a:pt x="8765" y="12936"/>
                  </a:lnTo>
                  <a:lnTo>
                    <a:pt x="8847" y="12871"/>
                  </a:lnTo>
                  <a:lnTo>
                    <a:pt x="8931" y="12806"/>
                  </a:lnTo>
                  <a:lnTo>
                    <a:pt x="9016" y="12741"/>
                  </a:lnTo>
                  <a:lnTo>
                    <a:pt x="9101" y="12678"/>
                  </a:lnTo>
                  <a:lnTo>
                    <a:pt x="9188" y="12615"/>
                  </a:lnTo>
                  <a:lnTo>
                    <a:pt x="9277" y="12553"/>
                  </a:lnTo>
                  <a:lnTo>
                    <a:pt x="9366" y="12491"/>
                  </a:lnTo>
                  <a:lnTo>
                    <a:pt x="9455" y="12430"/>
                  </a:lnTo>
                  <a:lnTo>
                    <a:pt x="9546" y="12369"/>
                  </a:lnTo>
                  <a:lnTo>
                    <a:pt x="9638" y="12309"/>
                  </a:lnTo>
                  <a:lnTo>
                    <a:pt x="9730" y="12249"/>
                  </a:lnTo>
                  <a:lnTo>
                    <a:pt x="9823" y="12190"/>
                  </a:lnTo>
                  <a:lnTo>
                    <a:pt x="9917" y="12131"/>
                  </a:lnTo>
                  <a:lnTo>
                    <a:pt x="10012" y="12072"/>
                  </a:lnTo>
                  <a:lnTo>
                    <a:pt x="10107" y="12014"/>
                  </a:lnTo>
                  <a:lnTo>
                    <a:pt x="10203" y="11956"/>
                  </a:lnTo>
                  <a:lnTo>
                    <a:pt x="10300" y="11897"/>
                  </a:lnTo>
                  <a:lnTo>
                    <a:pt x="10495" y="11781"/>
                  </a:lnTo>
                  <a:lnTo>
                    <a:pt x="10692" y="11665"/>
                  </a:lnTo>
                  <a:lnTo>
                    <a:pt x="10892" y="11549"/>
                  </a:lnTo>
                  <a:lnTo>
                    <a:pt x="11093" y="11432"/>
                  </a:lnTo>
                  <a:lnTo>
                    <a:pt x="11308" y="11309"/>
                  </a:lnTo>
                  <a:lnTo>
                    <a:pt x="11522" y="11183"/>
                  </a:lnTo>
                  <a:lnTo>
                    <a:pt x="11737" y="11056"/>
                  </a:lnTo>
                  <a:lnTo>
                    <a:pt x="11952" y="10929"/>
                  </a:lnTo>
                  <a:lnTo>
                    <a:pt x="12059" y="10864"/>
                  </a:lnTo>
                  <a:lnTo>
                    <a:pt x="12166" y="10799"/>
                  </a:lnTo>
                  <a:lnTo>
                    <a:pt x="12272" y="10732"/>
                  </a:lnTo>
                  <a:lnTo>
                    <a:pt x="12379" y="10666"/>
                  </a:lnTo>
                  <a:lnTo>
                    <a:pt x="12485" y="10599"/>
                  </a:lnTo>
                  <a:lnTo>
                    <a:pt x="12591" y="10530"/>
                  </a:lnTo>
                  <a:lnTo>
                    <a:pt x="12697" y="10462"/>
                  </a:lnTo>
                  <a:lnTo>
                    <a:pt x="12802" y="10392"/>
                  </a:lnTo>
                  <a:lnTo>
                    <a:pt x="12906" y="10321"/>
                  </a:lnTo>
                  <a:lnTo>
                    <a:pt x="13009" y="10249"/>
                  </a:lnTo>
                  <a:lnTo>
                    <a:pt x="13113" y="10177"/>
                  </a:lnTo>
                  <a:lnTo>
                    <a:pt x="13215" y="10104"/>
                  </a:lnTo>
                  <a:lnTo>
                    <a:pt x="13317" y="10029"/>
                  </a:lnTo>
                  <a:lnTo>
                    <a:pt x="13419" y="9954"/>
                  </a:lnTo>
                  <a:lnTo>
                    <a:pt x="13519" y="9876"/>
                  </a:lnTo>
                  <a:lnTo>
                    <a:pt x="13618" y="9799"/>
                  </a:lnTo>
                  <a:lnTo>
                    <a:pt x="13717" y="9719"/>
                  </a:lnTo>
                  <a:lnTo>
                    <a:pt x="13815" y="9639"/>
                  </a:lnTo>
                  <a:lnTo>
                    <a:pt x="13912" y="9556"/>
                  </a:lnTo>
                  <a:lnTo>
                    <a:pt x="14007" y="9473"/>
                  </a:lnTo>
                  <a:lnTo>
                    <a:pt x="14101" y="9388"/>
                  </a:lnTo>
                  <a:lnTo>
                    <a:pt x="14195" y="9302"/>
                  </a:lnTo>
                  <a:lnTo>
                    <a:pt x="14288" y="9214"/>
                  </a:lnTo>
                  <a:lnTo>
                    <a:pt x="14379" y="9125"/>
                  </a:lnTo>
                  <a:lnTo>
                    <a:pt x="14455" y="9047"/>
                  </a:lnTo>
                  <a:lnTo>
                    <a:pt x="14530" y="8970"/>
                  </a:lnTo>
                  <a:lnTo>
                    <a:pt x="14602" y="8891"/>
                  </a:lnTo>
                  <a:lnTo>
                    <a:pt x="14675" y="8813"/>
                  </a:lnTo>
                  <a:lnTo>
                    <a:pt x="14745" y="8734"/>
                  </a:lnTo>
                  <a:lnTo>
                    <a:pt x="14813" y="8653"/>
                  </a:lnTo>
                  <a:lnTo>
                    <a:pt x="14881" y="8573"/>
                  </a:lnTo>
                  <a:lnTo>
                    <a:pt x="14946" y="8491"/>
                  </a:lnTo>
                  <a:lnTo>
                    <a:pt x="15011" y="8410"/>
                  </a:lnTo>
                  <a:lnTo>
                    <a:pt x="15073" y="8327"/>
                  </a:lnTo>
                  <a:lnTo>
                    <a:pt x="15134" y="8244"/>
                  </a:lnTo>
                  <a:lnTo>
                    <a:pt x="15194" y="8160"/>
                  </a:lnTo>
                  <a:lnTo>
                    <a:pt x="15252" y="8076"/>
                  </a:lnTo>
                  <a:lnTo>
                    <a:pt x="15309" y="7990"/>
                  </a:lnTo>
                  <a:lnTo>
                    <a:pt x="15365" y="7905"/>
                  </a:lnTo>
                  <a:lnTo>
                    <a:pt x="15418" y="7818"/>
                  </a:lnTo>
                  <a:lnTo>
                    <a:pt x="15471" y="7731"/>
                  </a:lnTo>
                  <a:lnTo>
                    <a:pt x="15522" y="7643"/>
                  </a:lnTo>
                  <a:lnTo>
                    <a:pt x="15571" y="7555"/>
                  </a:lnTo>
                  <a:lnTo>
                    <a:pt x="15619" y="7465"/>
                  </a:lnTo>
                  <a:lnTo>
                    <a:pt x="15666" y="7375"/>
                  </a:lnTo>
                  <a:lnTo>
                    <a:pt x="15712" y="7284"/>
                  </a:lnTo>
                  <a:lnTo>
                    <a:pt x="15755" y="7192"/>
                  </a:lnTo>
                  <a:lnTo>
                    <a:pt x="15797" y="7100"/>
                  </a:lnTo>
                  <a:lnTo>
                    <a:pt x="15839" y="7007"/>
                  </a:lnTo>
                  <a:lnTo>
                    <a:pt x="15878" y="6913"/>
                  </a:lnTo>
                  <a:lnTo>
                    <a:pt x="15916" y="6818"/>
                  </a:lnTo>
                  <a:lnTo>
                    <a:pt x="15954" y="6723"/>
                  </a:lnTo>
                  <a:lnTo>
                    <a:pt x="15989" y="6626"/>
                  </a:lnTo>
                  <a:lnTo>
                    <a:pt x="16023" y="6530"/>
                  </a:lnTo>
                  <a:lnTo>
                    <a:pt x="16055" y="6431"/>
                  </a:lnTo>
                  <a:lnTo>
                    <a:pt x="16087" y="6332"/>
                  </a:lnTo>
                  <a:lnTo>
                    <a:pt x="16097" y="6299"/>
                  </a:lnTo>
                  <a:lnTo>
                    <a:pt x="16105" y="6265"/>
                  </a:lnTo>
                  <a:lnTo>
                    <a:pt x="16113" y="6232"/>
                  </a:lnTo>
                  <a:lnTo>
                    <a:pt x="16119" y="6198"/>
                  </a:lnTo>
                  <a:lnTo>
                    <a:pt x="16124" y="6163"/>
                  </a:lnTo>
                  <a:lnTo>
                    <a:pt x="16127" y="6129"/>
                  </a:lnTo>
                  <a:lnTo>
                    <a:pt x="16130" y="6095"/>
                  </a:lnTo>
                  <a:lnTo>
                    <a:pt x="16132" y="6062"/>
                  </a:lnTo>
                  <a:lnTo>
                    <a:pt x="16132" y="6028"/>
                  </a:lnTo>
                  <a:lnTo>
                    <a:pt x="16131" y="5993"/>
                  </a:lnTo>
                  <a:lnTo>
                    <a:pt x="16129" y="5960"/>
                  </a:lnTo>
                  <a:lnTo>
                    <a:pt x="16126" y="5926"/>
                  </a:lnTo>
                  <a:lnTo>
                    <a:pt x="16122" y="5893"/>
                  </a:lnTo>
                  <a:lnTo>
                    <a:pt x="16116" y="5860"/>
                  </a:lnTo>
                  <a:lnTo>
                    <a:pt x="16110" y="5826"/>
                  </a:lnTo>
                  <a:lnTo>
                    <a:pt x="16103" y="5793"/>
                  </a:lnTo>
                  <a:lnTo>
                    <a:pt x="16094" y="5761"/>
                  </a:lnTo>
                  <a:lnTo>
                    <a:pt x="16084" y="5729"/>
                  </a:lnTo>
                  <a:lnTo>
                    <a:pt x="16074" y="5697"/>
                  </a:lnTo>
                  <a:lnTo>
                    <a:pt x="16061" y="5664"/>
                  </a:lnTo>
                  <a:lnTo>
                    <a:pt x="16048" y="5633"/>
                  </a:lnTo>
                  <a:lnTo>
                    <a:pt x="16034" y="5603"/>
                  </a:lnTo>
                  <a:lnTo>
                    <a:pt x="16019" y="5573"/>
                  </a:lnTo>
                  <a:lnTo>
                    <a:pt x="16003" y="5543"/>
                  </a:lnTo>
                  <a:lnTo>
                    <a:pt x="15986" y="5514"/>
                  </a:lnTo>
                  <a:lnTo>
                    <a:pt x="15968" y="5484"/>
                  </a:lnTo>
                  <a:lnTo>
                    <a:pt x="15948" y="5456"/>
                  </a:lnTo>
                  <a:lnTo>
                    <a:pt x="15928" y="5429"/>
                  </a:lnTo>
                  <a:lnTo>
                    <a:pt x="15907" y="5402"/>
                  </a:lnTo>
                  <a:lnTo>
                    <a:pt x="15884" y="5375"/>
                  </a:lnTo>
                  <a:lnTo>
                    <a:pt x="15861" y="5350"/>
                  </a:lnTo>
                  <a:lnTo>
                    <a:pt x="15837" y="5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201">
              <a:extLst>
                <a:ext uri="{FF2B5EF4-FFF2-40B4-BE49-F238E27FC236}">
                  <a16:creationId xmlns:a16="http://schemas.microsoft.com/office/drawing/2014/main" id="{4EE57C5E-CACE-41F1-8DCD-88B231F7E7B1}"/>
                </a:ext>
              </a:extLst>
            </p:cNvPr>
            <p:cNvSpPr>
              <a:spLocks noEditPoints="1"/>
            </p:cNvSpPr>
            <p:nvPr/>
          </p:nvSpPr>
          <p:spPr bwMode="auto">
            <a:xfrm>
              <a:off x="3043238" y="4397375"/>
              <a:ext cx="185738" cy="193675"/>
            </a:xfrm>
            <a:custGeom>
              <a:avLst/>
              <a:gdLst>
                <a:gd name="T0" fmla="*/ 3132 w 4362"/>
                <a:gd name="T1" fmla="*/ 3096 h 4518"/>
                <a:gd name="T2" fmla="*/ 2633 w 4362"/>
                <a:gd name="T3" fmla="*/ 2415 h 4518"/>
                <a:gd name="T4" fmla="*/ 3056 w 4362"/>
                <a:gd name="T5" fmla="*/ 2277 h 4518"/>
                <a:gd name="T6" fmla="*/ 3379 w 4362"/>
                <a:gd name="T7" fmla="*/ 2332 h 4518"/>
                <a:gd name="T8" fmla="*/ 3583 w 4362"/>
                <a:gd name="T9" fmla="*/ 2521 h 4518"/>
                <a:gd name="T10" fmla="*/ 3655 w 4362"/>
                <a:gd name="T11" fmla="*/ 2803 h 4518"/>
                <a:gd name="T12" fmla="*/ 1124 w 4362"/>
                <a:gd name="T13" fmla="*/ 2140 h 4518"/>
                <a:gd name="T14" fmla="*/ 801 w 4362"/>
                <a:gd name="T15" fmla="*/ 1993 h 4518"/>
                <a:gd name="T16" fmla="*/ 680 w 4362"/>
                <a:gd name="T17" fmla="*/ 1678 h 4518"/>
                <a:gd name="T18" fmla="*/ 821 w 4362"/>
                <a:gd name="T19" fmla="*/ 1269 h 4518"/>
                <a:gd name="T20" fmla="*/ 1394 w 4362"/>
                <a:gd name="T21" fmla="*/ 1652 h 4518"/>
                <a:gd name="T22" fmla="*/ 1411 w 4362"/>
                <a:gd name="T23" fmla="*/ 2093 h 4518"/>
                <a:gd name="T24" fmla="*/ 3840 w 4362"/>
                <a:gd name="T25" fmla="*/ 1684 h 4518"/>
                <a:gd name="T26" fmla="*/ 3406 w 4362"/>
                <a:gd name="T27" fmla="*/ 1499 h 4518"/>
                <a:gd name="T28" fmla="*/ 2969 w 4362"/>
                <a:gd name="T29" fmla="*/ 1472 h 4518"/>
                <a:gd name="T30" fmla="*/ 2528 w 4362"/>
                <a:gd name="T31" fmla="*/ 1573 h 4518"/>
                <a:gd name="T32" fmla="*/ 1732 w 4362"/>
                <a:gd name="T33" fmla="*/ 1516 h 4518"/>
                <a:gd name="T34" fmla="*/ 1241 w 4362"/>
                <a:gd name="T35" fmla="*/ 847 h 4518"/>
                <a:gd name="T36" fmla="*/ 1571 w 4362"/>
                <a:gd name="T37" fmla="*/ 732 h 4518"/>
                <a:gd name="T38" fmla="*/ 2116 w 4362"/>
                <a:gd name="T39" fmla="*/ 825 h 4518"/>
                <a:gd name="T40" fmla="*/ 2348 w 4362"/>
                <a:gd name="T41" fmla="*/ 801 h 4518"/>
                <a:gd name="T42" fmla="*/ 2491 w 4362"/>
                <a:gd name="T43" fmla="*/ 617 h 4518"/>
                <a:gd name="T44" fmla="*/ 2475 w 4362"/>
                <a:gd name="T45" fmla="*/ 366 h 4518"/>
                <a:gd name="T46" fmla="*/ 2240 w 4362"/>
                <a:gd name="T47" fmla="*/ 108 h 4518"/>
                <a:gd name="T48" fmla="*/ 1861 w 4362"/>
                <a:gd name="T49" fmla="*/ 2 h 4518"/>
                <a:gd name="T50" fmla="*/ 1447 w 4362"/>
                <a:gd name="T51" fmla="*/ 51 h 4518"/>
                <a:gd name="T52" fmla="*/ 1028 w 4362"/>
                <a:gd name="T53" fmla="*/ 241 h 4518"/>
                <a:gd name="T54" fmla="*/ 593 w 4362"/>
                <a:gd name="T55" fmla="*/ 342 h 4518"/>
                <a:gd name="T56" fmla="*/ 417 w 4362"/>
                <a:gd name="T57" fmla="*/ 344 h 4518"/>
                <a:gd name="T58" fmla="*/ 317 w 4362"/>
                <a:gd name="T59" fmla="*/ 504 h 4518"/>
                <a:gd name="T60" fmla="*/ 456 w 4362"/>
                <a:gd name="T61" fmla="*/ 721 h 4518"/>
                <a:gd name="T62" fmla="*/ 211 w 4362"/>
                <a:gd name="T63" fmla="*/ 1149 h 4518"/>
                <a:gd name="T64" fmla="*/ 34 w 4362"/>
                <a:gd name="T65" fmla="*/ 1621 h 4518"/>
                <a:gd name="T66" fmla="*/ 10 w 4362"/>
                <a:gd name="T67" fmla="*/ 2070 h 4518"/>
                <a:gd name="T68" fmla="*/ 158 w 4362"/>
                <a:gd name="T69" fmla="*/ 2459 h 4518"/>
                <a:gd name="T70" fmla="*/ 474 w 4362"/>
                <a:gd name="T71" fmla="*/ 2756 h 4518"/>
                <a:gd name="T72" fmla="*/ 828 w 4362"/>
                <a:gd name="T73" fmla="*/ 2905 h 4518"/>
                <a:gd name="T74" fmla="*/ 1261 w 4362"/>
                <a:gd name="T75" fmla="*/ 2929 h 4518"/>
                <a:gd name="T76" fmla="*/ 2177 w 4362"/>
                <a:gd name="T77" fmla="*/ 2653 h 4518"/>
                <a:gd name="T78" fmla="*/ 2973 w 4362"/>
                <a:gd name="T79" fmla="*/ 3437 h 4518"/>
                <a:gd name="T80" fmla="*/ 2902 w 4362"/>
                <a:gd name="T81" fmla="*/ 3773 h 4518"/>
                <a:gd name="T82" fmla="*/ 2620 w 4362"/>
                <a:gd name="T83" fmla="*/ 3814 h 4518"/>
                <a:gd name="T84" fmla="*/ 2301 w 4362"/>
                <a:gd name="T85" fmla="*/ 3676 h 4518"/>
                <a:gd name="T86" fmla="*/ 1951 w 4362"/>
                <a:gd name="T87" fmla="*/ 3525 h 4518"/>
                <a:gd name="T88" fmla="*/ 1747 w 4362"/>
                <a:gd name="T89" fmla="*/ 3591 h 4518"/>
                <a:gd name="T90" fmla="*/ 1591 w 4362"/>
                <a:gd name="T91" fmla="*/ 3790 h 4518"/>
                <a:gd name="T92" fmla="*/ 1619 w 4362"/>
                <a:gd name="T93" fmla="*/ 4034 h 4518"/>
                <a:gd name="T94" fmla="*/ 1834 w 4362"/>
                <a:gd name="T95" fmla="*/ 4277 h 4518"/>
                <a:gd name="T96" fmla="*/ 2170 w 4362"/>
                <a:gd name="T97" fmla="*/ 4454 h 4518"/>
                <a:gd name="T98" fmla="*/ 2588 w 4362"/>
                <a:gd name="T99" fmla="*/ 4518 h 4518"/>
                <a:gd name="T100" fmla="*/ 3057 w 4362"/>
                <a:gd name="T101" fmla="*/ 4420 h 4518"/>
                <a:gd name="T102" fmla="*/ 3543 w 4362"/>
                <a:gd name="T103" fmla="*/ 4094 h 4518"/>
                <a:gd name="T104" fmla="*/ 3921 w 4362"/>
                <a:gd name="T105" fmla="*/ 4346 h 4518"/>
                <a:gd name="T106" fmla="*/ 4078 w 4362"/>
                <a:gd name="T107" fmla="*/ 4315 h 4518"/>
                <a:gd name="T108" fmla="*/ 4164 w 4362"/>
                <a:gd name="T109" fmla="*/ 4161 h 4518"/>
                <a:gd name="T110" fmla="*/ 4000 w 4362"/>
                <a:gd name="T111" fmla="*/ 3928 h 4518"/>
                <a:gd name="T112" fmla="*/ 4060 w 4362"/>
                <a:gd name="T113" fmla="*/ 3466 h 4518"/>
                <a:gd name="T114" fmla="*/ 4292 w 4362"/>
                <a:gd name="T115" fmla="*/ 2963 h 4518"/>
                <a:gd name="T116" fmla="*/ 4361 w 4362"/>
                <a:gd name="T117" fmla="*/ 2501 h 4518"/>
                <a:gd name="T118" fmla="*/ 4260 w 4362"/>
                <a:gd name="T119" fmla="*/ 2107 h 4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62" h="4518">
                  <a:moveTo>
                    <a:pt x="3555" y="3147"/>
                  </a:moveTo>
                  <a:lnTo>
                    <a:pt x="3538" y="3178"/>
                  </a:lnTo>
                  <a:lnTo>
                    <a:pt x="3520" y="3209"/>
                  </a:lnTo>
                  <a:lnTo>
                    <a:pt x="3501" y="3238"/>
                  </a:lnTo>
                  <a:lnTo>
                    <a:pt x="3481" y="3266"/>
                  </a:lnTo>
                  <a:lnTo>
                    <a:pt x="3461" y="3293"/>
                  </a:lnTo>
                  <a:lnTo>
                    <a:pt x="3441" y="3319"/>
                  </a:lnTo>
                  <a:lnTo>
                    <a:pt x="3419" y="3345"/>
                  </a:lnTo>
                  <a:lnTo>
                    <a:pt x="3397" y="3371"/>
                  </a:lnTo>
                  <a:lnTo>
                    <a:pt x="3343" y="3316"/>
                  </a:lnTo>
                  <a:lnTo>
                    <a:pt x="3291" y="3262"/>
                  </a:lnTo>
                  <a:lnTo>
                    <a:pt x="3237" y="3208"/>
                  </a:lnTo>
                  <a:lnTo>
                    <a:pt x="3185" y="3151"/>
                  </a:lnTo>
                  <a:lnTo>
                    <a:pt x="3132" y="3096"/>
                  </a:lnTo>
                  <a:lnTo>
                    <a:pt x="3079" y="3040"/>
                  </a:lnTo>
                  <a:lnTo>
                    <a:pt x="3026" y="2982"/>
                  </a:lnTo>
                  <a:lnTo>
                    <a:pt x="2973" y="2925"/>
                  </a:lnTo>
                  <a:lnTo>
                    <a:pt x="2920" y="2867"/>
                  </a:lnTo>
                  <a:lnTo>
                    <a:pt x="2867" y="2808"/>
                  </a:lnTo>
                  <a:lnTo>
                    <a:pt x="2814" y="2750"/>
                  </a:lnTo>
                  <a:lnTo>
                    <a:pt x="2762" y="2690"/>
                  </a:lnTo>
                  <a:lnTo>
                    <a:pt x="2708" y="2631"/>
                  </a:lnTo>
                  <a:lnTo>
                    <a:pt x="2656" y="2572"/>
                  </a:lnTo>
                  <a:lnTo>
                    <a:pt x="2602" y="2511"/>
                  </a:lnTo>
                  <a:lnTo>
                    <a:pt x="2550" y="2452"/>
                  </a:lnTo>
                  <a:lnTo>
                    <a:pt x="2577" y="2440"/>
                  </a:lnTo>
                  <a:lnTo>
                    <a:pt x="2604" y="2427"/>
                  </a:lnTo>
                  <a:lnTo>
                    <a:pt x="2633" y="2415"/>
                  </a:lnTo>
                  <a:lnTo>
                    <a:pt x="2661" y="2403"/>
                  </a:lnTo>
                  <a:lnTo>
                    <a:pt x="2690" y="2390"/>
                  </a:lnTo>
                  <a:lnTo>
                    <a:pt x="2719" y="2377"/>
                  </a:lnTo>
                  <a:lnTo>
                    <a:pt x="2748" y="2365"/>
                  </a:lnTo>
                  <a:lnTo>
                    <a:pt x="2779" y="2351"/>
                  </a:lnTo>
                  <a:lnTo>
                    <a:pt x="2810" y="2339"/>
                  </a:lnTo>
                  <a:lnTo>
                    <a:pt x="2840" y="2328"/>
                  </a:lnTo>
                  <a:lnTo>
                    <a:pt x="2871" y="2318"/>
                  </a:lnTo>
                  <a:lnTo>
                    <a:pt x="2902" y="2308"/>
                  </a:lnTo>
                  <a:lnTo>
                    <a:pt x="2932" y="2300"/>
                  </a:lnTo>
                  <a:lnTo>
                    <a:pt x="2963" y="2293"/>
                  </a:lnTo>
                  <a:lnTo>
                    <a:pt x="2993" y="2286"/>
                  </a:lnTo>
                  <a:lnTo>
                    <a:pt x="3025" y="2281"/>
                  </a:lnTo>
                  <a:lnTo>
                    <a:pt x="3056" y="2277"/>
                  </a:lnTo>
                  <a:lnTo>
                    <a:pt x="3087" y="2274"/>
                  </a:lnTo>
                  <a:lnTo>
                    <a:pt x="3119" y="2273"/>
                  </a:lnTo>
                  <a:lnTo>
                    <a:pt x="3149" y="2274"/>
                  </a:lnTo>
                  <a:lnTo>
                    <a:pt x="3180" y="2276"/>
                  </a:lnTo>
                  <a:lnTo>
                    <a:pt x="3211" y="2280"/>
                  </a:lnTo>
                  <a:lnTo>
                    <a:pt x="3243" y="2285"/>
                  </a:lnTo>
                  <a:lnTo>
                    <a:pt x="3274" y="2292"/>
                  </a:lnTo>
                  <a:lnTo>
                    <a:pt x="3289" y="2296"/>
                  </a:lnTo>
                  <a:lnTo>
                    <a:pt x="3304" y="2300"/>
                  </a:lnTo>
                  <a:lnTo>
                    <a:pt x="3319" y="2306"/>
                  </a:lnTo>
                  <a:lnTo>
                    <a:pt x="3334" y="2311"/>
                  </a:lnTo>
                  <a:lnTo>
                    <a:pt x="3349" y="2318"/>
                  </a:lnTo>
                  <a:lnTo>
                    <a:pt x="3364" y="2325"/>
                  </a:lnTo>
                  <a:lnTo>
                    <a:pt x="3379" y="2332"/>
                  </a:lnTo>
                  <a:lnTo>
                    <a:pt x="3393" y="2340"/>
                  </a:lnTo>
                  <a:lnTo>
                    <a:pt x="3408" y="2349"/>
                  </a:lnTo>
                  <a:lnTo>
                    <a:pt x="3422" y="2359"/>
                  </a:lnTo>
                  <a:lnTo>
                    <a:pt x="3436" y="2369"/>
                  </a:lnTo>
                  <a:lnTo>
                    <a:pt x="3450" y="2379"/>
                  </a:lnTo>
                  <a:lnTo>
                    <a:pt x="3463" y="2390"/>
                  </a:lnTo>
                  <a:lnTo>
                    <a:pt x="3477" y="2401"/>
                  </a:lnTo>
                  <a:lnTo>
                    <a:pt x="3492" y="2413"/>
                  </a:lnTo>
                  <a:lnTo>
                    <a:pt x="3505" y="2426"/>
                  </a:lnTo>
                  <a:lnTo>
                    <a:pt x="3530" y="2453"/>
                  </a:lnTo>
                  <a:lnTo>
                    <a:pt x="3553" y="2480"/>
                  </a:lnTo>
                  <a:lnTo>
                    <a:pt x="3564" y="2493"/>
                  </a:lnTo>
                  <a:lnTo>
                    <a:pt x="3573" y="2507"/>
                  </a:lnTo>
                  <a:lnTo>
                    <a:pt x="3583" y="2521"/>
                  </a:lnTo>
                  <a:lnTo>
                    <a:pt x="3591" y="2535"/>
                  </a:lnTo>
                  <a:lnTo>
                    <a:pt x="3599" y="2549"/>
                  </a:lnTo>
                  <a:lnTo>
                    <a:pt x="3608" y="2563"/>
                  </a:lnTo>
                  <a:lnTo>
                    <a:pt x="3615" y="2578"/>
                  </a:lnTo>
                  <a:lnTo>
                    <a:pt x="3621" y="2592"/>
                  </a:lnTo>
                  <a:lnTo>
                    <a:pt x="3626" y="2606"/>
                  </a:lnTo>
                  <a:lnTo>
                    <a:pt x="3631" y="2621"/>
                  </a:lnTo>
                  <a:lnTo>
                    <a:pt x="3635" y="2635"/>
                  </a:lnTo>
                  <a:lnTo>
                    <a:pt x="3639" y="2650"/>
                  </a:lnTo>
                  <a:lnTo>
                    <a:pt x="3645" y="2680"/>
                  </a:lnTo>
                  <a:lnTo>
                    <a:pt x="3650" y="2711"/>
                  </a:lnTo>
                  <a:lnTo>
                    <a:pt x="3653" y="2742"/>
                  </a:lnTo>
                  <a:lnTo>
                    <a:pt x="3655" y="2772"/>
                  </a:lnTo>
                  <a:lnTo>
                    <a:pt x="3655" y="2803"/>
                  </a:lnTo>
                  <a:lnTo>
                    <a:pt x="3653" y="2833"/>
                  </a:lnTo>
                  <a:lnTo>
                    <a:pt x="3650" y="2865"/>
                  </a:lnTo>
                  <a:lnTo>
                    <a:pt x="3646" y="2896"/>
                  </a:lnTo>
                  <a:lnTo>
                    <a:pt x="3640" y="2927"/>
                  </a:lnTo>
                  <a:lnTo>
                    <a:pt x="3632" y="2958"/>
                  </a:lnTo>
                  <a:lnTo>
                    <a:pt x="3623" y="2989"/>
                  </a:lnTo>
                  <a:lnTo>
                    <a:pt x="3613" y="3021"/>
                  </a:lnTo>
                  <a:lnTo>
                    <a:pt x="3600" y="3053"/>
                  </a:lnTo>
                  <a:lnTo>
                    <a:pt x="3586" y="3084"/>
                  </a:lnTo>
                  <a:lnTo>
                    <a:pt x="3571" y="3116"/>
                  </a:lnTo>
                  <a:lnTo>
                    <a:pt x="3555" y="3147"/>
                  </a:lnTo>
                  <a:close/>
                  <a:moveTo>
                    <a:pt x="1177" y="2140"/>
                  </a:moveTo>
                  <a:lnTo>
                    <a:pt x="1150" y="2141"/>
                  </a:lnTo>
                  <a:lnTo>
                    <a:pt x="1124" y="2140"/>
                  </a:lnTo>
                  <a:lnTo>
                    <a:pt x="1099" y="2138"/>
                  </a:lnTo>
                  <a:lnTo>
                    <a:pt x="1074" y="2135"/>
                  </a:lnTo>
                  <a:lnTo>
                    <a:pt x="1049" y="2130"/>
                  </a:lnTo>
                  <a:lnTo>
                    <a:pt x="1024" y="2124"/>
                  </a:lnTo>
                  <a:lnTo>
                    <a:pt x="1000" y="2117"/>
                  </a:lnTo>
                  <a:lnTo>
                    <a:pt x="976" y="2109"/>
                  </a:lnTo>
                  <a:lnTo>
                    <a:pt x="953" y="2099"/>
                  </a:lnTo>
                  <a:lnTo>
                    <a:pt x="931" y="2088"/>
                  </a:lnTo>
                  <a:lnTo>
                    <a:pt x="907" y="2076"/>
                  </a:lnTo>
                  <a:lnTo>
                    <a:pt x="885" y="2062"/>
                  </a:lnTo>
                  <a:lnTo>
                    <a:pt x="864" y="2047"/>
                  </a:lnTo>
                  <a:lnTo>
                    <a:pt x="843" y="2031"/>
                  </a:lnTo>
                  <a:lnTo>
                    <a:pt x="822" y="2012"/>
                  </a:lnTo>
                  <a:lnTo>
                    <a:pt x="801" y="1993"/>
                  </a:lnTo>
                  <a:lnTo>
                    <a:pt x="784" y="1977"/>
                  </a:lnTo>
                  <a:lnTo>
                    <a:pt x="769" y="1959"/>
                  </a:lnTo>
                  <a:lnTo>
                    <a:pt x="755" y="1940"/>
                  </a:lnTo>
                  <a:lnTo>
                    <a:pt x="742" y="1920"/>
                  </a:lnTo>
                  <a:lnTo>
                    <a:pt x="730" y="1900"/>
                  </a:lnTo>
                  <a:lnTo>
                    <a:pt x="720" y="1878"/>
                  </a:lnTo>
                  <a:lnTo>
                    <a:pt x="711" y="1856"/>
                  </a:lnTo>
                  <a:lnTo>
                    <a:pt x="703" y="1831"/>
                  </a:lnTo>
                  <a:lnTo>
                    <a:pt x="696" y="1807"/>
                  </a:lnTo>
                  <a:lnTo>
                    <a:pt x="690" y="1783"/>
                  </a:lnTo>
                  <a:lnTo>
                    <a:pt x="686" y="1758"/>
                  </a:lnTo>
                  <a:lnTo>
                    <a:pt x="683" y="1732"/>
                  </a:lnTo>
                  <a:lnTo>
                    <a:pt x="681" y="1705"/>
                  </a:lnTo>
                  <a:lnTo>
                    <a:pt x="680" y="1678"/>
                  </a:lnTo>
                  <a:lnTo>
                    <a:pt x="681" y="1650"/>
                  </a:lnTo>
                  <a:lnTo>
                    <a:pt x="684" y="1622"/>
                  </a:lnTo>
                  <a:lnTo>
                    <a:pt x="687" y="1593"/>
                  </a:lnTo>
                  <a:lnTo>
                    <a:pt x="691" y="1564"/>
                  </a:lnTo>
                  <a:lnTo>
                    <a:pt x="698" y="1536"/>
                  </a:lnTo>
                  <a:lnTo>
                    <a:pt x="705" y="1507"/>
                  </a:lnTo>
                  <a:lnTo>
                    <a:pt x="715" y="1476"/>
                  </a:lnTo>
                  <a:lnTo>
                    <a:pt x="725" y="1447"/>
                  </a:lnTo>
                  <a:lnTo>
                    <a:pt x="738" y="1418"/>
                  </a:lnTo>
                  <a:lnTo>
                    <a:pt x="752" y="1388"/>
                  </a:lnTo>
                  <a:lnTo>
                    <a:pt x="766" y="1358"/>
                  </a:lnTo>
                  <a:lnTo>
                    <a:pt x="783" y="1328"/>
                  </a:lnTo>
                  <a:lnTo>
                    <a:pt x="802" y="1298"/>
                  </a:lnTo>
                  <a:lnTo>
                    <a:pt x="821" y="1269"/>
                  </a:lnTo>
                  <a:lnTo>
                    <a:pt x="842" y="1240"/>
                  </a:lnTo>
                  <a:lnTo>
                    <a:pt x="865" y="1210"/>
                  </a:lnTo>
                  <a:lnTo>
                    <a:pt x="889" y="1181"/>
                  </a:lnTo>
                  <a:lnTo>
                    <a:pt x="915" y="1152"/>
                  </a:lnTo>
                  <a:lnTo>
                    <a:pt x="963" y="1200"/>
                  </a:lnTo>
                  <a:lnTo>
                    <a:pt x="1011" y="1248"/>
                  </a:lnTo>
                  <a:lnTo>
                    <a:pt x="1060" y="1297"/>
                  </a:lnTo>
                  <a:lnTo>
                    <a:pt x="1107" y="1347"/>
                  </a:lnTo>
                  <a:lnTo>
                    <a:pt x="1154" y="1397"/>
                  </a:lnTo>
                  <a:lnTo>
                    <a:pt x="1203" y="1447"/>
                  </a:lnTo>
                  <a:lnTo>
                    <a:pt x="1250" y="1497"/>
                  </a:lnTo>
                  <a:lnTo>
                    <a:pt x="1299" y="1549"/>
                  </a:lnTo>
                  <a:lnTo>
                    <a:pt x="1346" y="1600"/>
                  </a:lnTo>
                  <a:lnTo>
                    <a:pt x="1394" y="1652"/>
                  </a:lnTo>
                  <a:lnTo>
                    <a:pt x="1442" y="1705"/>
                  </a:lnTo>
                  <a:lnTo>
                    <a:pt x="1490" y="1758"/>
                  </a:lnTo>
                  <a:lnTo>
                    <a:pt x="1538" y="1810"/>
                  </a:lnTo>
                  <a:lnTo>
                    <a:pt x="1586" y="1864"/>
                  </a:lnTo>
                  <a:lnTo>
                    <a:pt x="1633" y="1918"/>
                  </a:lnTo>
                  <a:lnTo>
                    <a:pt x="1682" y="1971"/>
                  </a:lnTo>
                  <a:lnTo>
                    <a:pt x="1645" y="1990"/>
                  </a:lnTo>
                  <a:lnTo>
                    <a:pt x="1610" y="2008"/>
                  </a:lnTo>
                  <a:lnTo>
                    <a:pt x="1575" y="2026"/>
                  </a:lnTo>
                  <a:lnTo>
                    <a:pt x="1541" y="2042"/>
                  </a:lnTo>
                  <a:lnTo>
                    <a:pt x="1507" y="2057"/>
                  </a:lnTo>
                  <a:lnTo>
                    <a:pt x="1474" y="2070"/>
                  </a:lnTo>
                  <a:lnTo>
                    <a:pt x="1442" y="2082"/>
                  </a:lnTo>
                  <a:lnTo>
                    <a:pt x="1411" y="2093"/>
                  </a:lnTo>
                  <a:lnTo>
                    <a:pt x="1379" y="2103"/>
                  </a:lnTo>
                  <a:lnTo>
                    <a:pt x="1348" y="2112"/>
                  </a:lnTo>
                  <a:lnTo>
                    <a:pt x="1319" y="2120"/>
                  </a:lnTo>
                  <a:lnTo>
                    <a:pt x="1289" y="2126"/>
                  </a:lnTo>
                  <a:lnTo>
                    <a:pt x="1260" y="2131"/>
                  </a:lnTo>
                  <a:lnTo>
                    <a:pt x="1232" y="2135"/>
                  </a:lnTo>
                  <a:lnTo>
                    <a:pt x="1204" y="2138"/>
                  </a:lnTo>
                  <a:lnTo>
                    <a:pt x="1177" y="2140"/>
                  </a:lnTo>
                  <a:close/>
                  <a:moveTo>
                    <a:pt x="3995" y="1799"/>
                  </a:moveTo>
                  <a:lnTo>
                    <a:pt x="3964" y="1774"/>
                  </a:lnTo>
                  <a:lnTo>
                    <a:pt x="3933" y="1750"/>
                  </a:lnTo>
                  <a:lnTo>
                    <a:pt x="3903" y="1727"/>
                  </a:lnTo>
                  <a:lnTo>
                    <a:pt x="3872" y="1705"/>
                  </a:lnTo>
                  <a:lnTo>
                    <a:pt x="3840" y="1684"/>
                  </a:lnTo>
                  <a:lnTo>
                    <a:pt x="3810" y="1663"/>
                  </a:lnTo>
                  <a:lnTo>
                    <a:pt x="3779" y="1644"/>
                  </a:lnTo>
                  <a:lnTo>
                    <a:pt x="3748" y="1626"/>
                  </a:lnTo>
                  <a:lnTo>
                    <a:pt x="3716" y="1610"/>
                  </a:lnTo>
                  <a:lnTo>
                    <a:pt x="3686" y="1594"/>
                  </a:lnTo>
                  <a:lnTo>
                    <a:pt x="3655" y="1579"/>
                  </a:lnTo>
                  <a:lnTo>
                    <a:pt x="3624" y="1566"/>
                  </a:lnTo>
                  <a:lnTo>
                    <a:pt x="3592" y="1554"/>
                  </a:lnTo>
                  <a:lnTo>
                    <a:pt x="3561" y="1542"/>
                  </a:lnTo>
                  <a:lnTo>
                    <a:pt x="3530" y="1532"/>
                  </a:lnTo>
                  <a:lnTo>
                    <a:pt x="3499" y="1523"/>
                  </a:lnTo>
                  <a:lnTo>
                    <a:pt x="3468" y="1515"/>
                  </a:lnTo>
                  <a:lnTo>
                    <a:pt x="3437" y="1507"/>
                  </a:lnTo>
                  <a:lnTo>
                    <a:pt x="3406" y="1499"/>
                  </a:lnTo>
                  <a:lnTo>
                    <a:pt x="3375" y="1493"/>
                  </a:lnTo>
                  <a:lnTo>
                    <a:pt x="3344" y="1487"/>
                  </a:lnTo>
                  <a:lnTo>
                    <a:pt x="3313" y="1482"/>
                  </a:lnTo>
                  <a:lnTo>
                    <a:pt x="3282" y="1478"/>
                  </a:lnTo>
                  <a:lnTo>
                    <a:pt x="3251" y="1474"/>
                  </a:lnTo>
                  <a:lnTo>
                    <a:pt x="3219" y="1471"/>
                  </a:lnTo>
                  <a:lnTo>
                    <a:pt x="3188" y="1469"/>
                  </a:lnTo>
                  <a:lnTo>
                    <a:pt x="3157" y="1467"/>
                  </a:lnTo>
                  <a:lnTo>
                    <a:pt x="3126" y="1466"/>
                  </a:lnTo>
                  <a:lnTo>
                    <a:pt x="3094" y="1466"/>
                  </a:lnTo>
                  <a:lnTo>
                    <a:pt x="3063" y="1466"/>
                  </a:lnTo>
                  <a:lnTo>
                    <a:pt x="3032" y="1467"/>
                  </a:lnTo>
                  <a:lnTo>
                    <a:pt x="3001" y="1469"/>
                  </a:lnTo>
                  <a:lnTo>
                    <a:pt x="2969" y="1472"/>
                  </a:lnTo>
                  <a:lnTo>
                    <a:pt x="2938" y="1475"/>
                  </a:lnTo>
                  <a:lnTo>
                    <a:pt x="2907" y="1479"/>
                  </a:lnTo>
                  <a:lnTo>
                    <a:pt x="2876" y="1483"/>
                  </a:lnTo>
                  <a:lnTo>
                    <a:pt x="2844" y="1488"/>
                  </a:lnTo>
                  <a:lnTo>
                    <a:pt x="2813" y="1494"/>
                  </a:lnTo>
                  <a:lnTo>
                    <a:pt x="2782" y="1500"/>
                  </a:lnTo>
                  <a:lnTo>
                    <a:pt x="2751" y="1508"/>
                  </a:lnTo>
                  <a:lnTo>
                    <a:pt x="2718" y="1515"/>
                  </a:lnTo>
                  <a:lnTo>
                    <a:pt x="2687" y="1523"/>
                  </a:lnTo>
                  <a:lnTo>
                    <a:pt x="2655" y="1532"/>
                  </a:lnTo>
                  <a:lnTo>
                    <a:pt x="2623" y="1541"/>
                  </a:lnTo>
                  <a:lnTo>
                    <a:pt x="2591" y="1551"/>
                  </a:lnTo>
                  <a:lnTo>
                    <a:pt x="2560" y="1562"/>
                  </a:lnTo>
                  <a:lnTo>
                    <a:pt x="2528" y="1573"/>
                  </a:lnTo>
                  <a:lnTo>
                    <a:pt x="2496" y="1585"/>
                  </a:lnTo>
                  <a:lnTo>
                    <a:pt x="2433" y="1609"/>
                  </a:lnTo>
                  <a:lnTo>
                    <a:pt x="2369" y="1635"/>
                  </a:lnTo>
                  <a:lnTo>
                    <a:pt x="2306" y="1661"/>
                  </a:lnTo>
                  <a:lnTo>
                    <a:pt x="2241" y="1688"/>
                  </a:lnTo>
                  <a:lnTo>
                    <a:pt x="2178" y="1716"/>
                  </a:lnTo>
                  <a:lnTo>
                    <a:pt x="2114" y="1744"/>
                  </a:lnTo>
                  <a:lnTo>
                    <a:pt x="2050" y="1774"/>
                  </a:lnTo>
                  <a:lnTo>
                    <a:pt x="1986" y="1804"/>
                  </a:lnTo>
                  <a:lnTo>
                    <a:pt x="1935" y="1746"/>
                  </a:lnTo>
                  <a:lnTo>
                    <a:pt x="1884" y="1689"/>
                  </a:lnTo>
                  <a:lnTo>
                    <a:pt x="1833" y="1630"/>
                  </a:lnTo>
                  <a:lnTo>
                    <a:pt x="1783" y="1573"/>
                  </a:lnTo>
                  <a:lnTo>
                    <a:pt x="1732" y="1516"/>
                  </a:lnTo>
                  <a:lnTo>
                    <a:pt x="1681" y="1458"/>
                  </a:lnTo>
                  <a:lnTo>
                    <a:pt x="1630" y="1401"/>
                  </a:lnTo>
                  <a:lnTo>
                    <a:pt x="1580" y="1344"/>
                  </a:lnTo>
                  <a:lnTo>
                    <a:pt x="1529" y="1287"/>
                  </a:lnTo>
                  <a:lnTo>
                    <a:pt x="1478" y="1231"/>
                  </a:lnTo>
                  <a:lnTo>
                    <a:pt x="1428" y="1176"/>
                  </a:lnTo>
                  <a:lnTo>
                    <a:pt x="1376" y="1120"/>
                  </a:lnTo>
                  <a:lnTo>
                    <a:pt x="1326" y="1065"/>
                  </a:lnTo>
                  <a:lnTo>
                    <a:pt x="1274" y="1011"/>
                  </a:lnTo>
                  <a:lnTo>
                    <a:pt x="1224" y="956"/>
                  </a:lnTo>
                  <a:lnTo>
                    <a:pt x="1174" y="903"/>
                  </a:lnTo>
                  <a:lnTo>
                    <a:pt x="1196" y="883"/>
                  </a:lnTo>
                  <a:lnTo>
                    <a:pt x="1219" y="864"/>
                  </a:lnTo>
                  <a:lnTo>
                    <a:pt x="1241" y="847"/>
                  </a:lnTo>
                  <a:lnTo>
                    <a:pt x="1264" y="830"/>
                  </a:lnTo>
                  <a:lnTo>
                    <a:pt x="1287" y="815"/>
                  </a:lnTo>
                  <a:lnTo>
                    <a:pt x="1309" y="801"/>
                  </a:lnTo>
                  <a:lnTo>
                    <a:pt x="1331" y="789"/>
                  </a:lnTo>
                  <a:lnTo>
                    <a:pt x="1353" y="777"/>
                  </a:lnTo>
                  <a:lnTo>
                    <a:pt x="1375" y="768"/>
                  </a:lnTo>
                  <a:lnTo>
                    <a:pt x="1397" y="759"/>
                  </a:lnTo>
                  <a:lnTo>
                    <a:pt x="1420" y="751"/>
                  </a:lnTo>
                  <a:lnTo>
                    <a:pt x="1442" y="745"/>
                  </a:lnTo>
                  <a:lnTo>
                    <a:pt x="1463" y="740"/>
                  </a:lnTo>
                  <a:lnTo>
                    <a:pt x="1485" y="737"/>
                  </a:lnTo>
                  <a:lnTo>
                    <a:pt x="1506" y="734"/>
                  </a:lnTo>
                  <a:lnTo>
                    <a:pt x="1527" y="733"/>
                  </a:lnTo>
                  <a:lnTo>
                    <a:pt x="1571" y="732"/>
                  </a:lnTo>
                  <a:lnTo>
                    <a:pt x="1613" y="732"/>
                  </a:lnTo>
                  <a:lnTo>
                    <a:pt x="1655" y="734"/>
                  </a:lnTo>
                  <a:lnTo>
                    <a:pt x="1696" y="737"/>
                  </a:lnTo>
                  <a:lnTo>
                    <a:pt x="1737" y="742"/>
                  </a:lnTo>
                  <a:lnTo>
                    <a:pt x="1778" y="749"/>
                  </a:lnTo>
                  <a:lnTo>
                    <a:pt x="1817" y="757"/>
                  </a:lnTo>
                  <a:lnTo>
                    <a:pt x="1856" y="766"/>
                  </a:lnTo>
                  <a:lnTo>
                    <a:pt x="1897" y="776"/>
                  </a:lnTo>
                  <a:lnTo>
                    <a:pt x="1935" y="785"/>
                  </a:lnTo>
                  <a:lnTo>
                    <a:pt x="1972" y="794"/>
                  </a:lnTo>
                  <a:lnTo>
                    <a:pt x="2009" y="802"/>
                  </a:lnTo>
                  <a:lnTo>
                    <a:pt x="2046" y="810"/>
                  </a:lnTo>
                  <a:lnTo>
                    <a:pt x="2081" y="818"/>
                  </a:lnTo>
                  <a:lnTo>
                    <a:pt x="2116" y="825"/>
                  </a:lnTo>
                  <a:lnTo>
                    <a:pt x="2151" y="833"/>
                  </a:lnTo>
                  <a:lnTo>
                    <a:pt x="2167" y="836"/>
                  </a:lnTo>
                  <a:lnTo>
                    <a:pt x="2184" y="838"/>
                  </a:lnTo>
                  <a:lnTo>
                    <a:pt x="2200" y="839"/>
                  </a:lnTo>
                  <a:lnTo>
                    <a:pt x="2216" y="840"/>
                  </a:lnTo>
                  <a:lnTo>
                    <a:pt x="2231" y="839"/>
                  </a:lnTo>
                  <a:lnTo>
                    <a:pt x="2247" y="837"/>
                  </a:lnTo>
                  <a:lnTo>
                    <a:pt x="2263" y="835"/>
                  </a:lnTo>
                  <a:lnTo>
                    <a:pt x="2278" y="832"/>
                  </a:lnTo>
                  <a:lnTo>
                    <a:pt x="2292" y="827"/>
                  </a:lnTo>
                  <a:lnTo>
                    <a:pt x="2307" y="822"/>
                  </a:lnTo>
                  <a:lnTo>
                    <a:pt x="2321" y="816"/>
                  </a:lnTo>
                  <a:lnTo>
                    <a:pt x="2335" y="809"/>
                  </a:lnTo>
                  <a:lnTo>
                    <a:pt x="2348" y="801"/>
                  </a:lnTo>
                  <a:lnTo>
                    <a:pt x="2362" y="792"/>
                  </a:lnTo>
                  <a:lnTo>
                    <a:pt x="2375" y="783"/>
                  </a:lnTo>
                  <a:lnTo>
                    <a:pt x="2389" y="773"/>
                  </a:lnTo>
                  <a:lnTo>
                    <a:pt x="2402" y="761"/>
                  </a:lnTo>
                  <a:lnTo>
                    <a:pt x="2414" y="748"/>
                  </a:lnTo>
                  <a:lnTo>
                    <a:pt x="2426" y="735"/>
                  </a:lnTo>
                  <a:lnTo>
                    <a:pt x="2437" y="722"/>
                  </a:lnTo>
                  <a:lnTo>
                    <a:pt x="2447" y="709"/>
                  </a:lnTo>
                  <a:lnTo>
                    <a:pt x="2456" y="695"/>
                  </a:lnTo>
                  <a:lnTo>
                    <a:pt x="2465" y="680"/>
                  </a:lnTo>
                  <a:lnTo>
                    <a:pt x="2473" y="665"/>
                  </a:lnTo>
                  <a:lnTo>
                    <a:pt x="2480" y="649"/>
                  </a:lnTo>
                  <a:lnTo>
                    <a:pt x="2486" y="633"/>
                  </a:lnTo>
                  <a:lnTo>
                    <a:pt x="2491" y="617"/>
                  </a:lnTo>
                  <a:lnTo>
                    <a:pt x="2496" y="600"/>
                  </a:lnTo>
                  <a:lnTo>
                    <a:pt x="2500" y="584"/>
                  </a:lnTo>
                  <a:lnTo>
                    <a:pt x="2503" y="566"/>
                  </a:lnTo>
                  <a:lnTo>
                    <a:pt x="2507" y="549"/>
                  </a:lnTo>
                  <a:lnTo>
                    <a:pt x="2508" y="530"/>
                  </a:lnTo>
                  <a:lnTo>
                    <a:pt x="2508" y="512"/>
                  </a:lnTo>
                  <a:lnTo>
                    <a:pt x="2508" y="494"/>
                  </a:lnTo>
                  <a:lnTo>
                    <a:pt x="2505" y="474"/>
                  </a:lnTo>
                  <a:lnTo>
                    <a:pt x="2503" y="456"/>
                  </a:lnTo>
                  <a:lnTo>
                    <a:pt x="2499" y="438"/>
                  </a:lnTo>
                  <a:lnTo>
                    <a:pt x="2495" y="420"/>
                  </a:lnTo>
                  <a:lnTo>
                    <a:pt x="2489" y="402"/>
                  </a:lnTo>
                  <a:lnTo>
                    <a:pt x="2482" y="384"/>
                  </a:lnTo>
                  <a:lnTo>
                    <a:pt x="2475" y="366"/>
                  </a:lnTo>
                  <a:lnTo>
                    <a:pt x="2466" y="348"/>
                  </a:lnTo>
                  <a:lnTo>
                    <a:pt x="2456" y="330"/>
                  </a:lnTo>
                  <a:lnTo>
                    <a:pt x="2446" y="311"/>
                  </a:lnTo>
                  <a:lnTo>
                    <a:pt x="2434" y="293"/>
                  </a:lnTo>
                  <a:lnTo>
                    <a:pt x="2421" y="276"/>
                  </a:lnTo>
                  <a:lnTo>
                    <a:pt x="2407" y="258"/>
                  </a:lnTo>
                  <a:lnTo>
                    <a:pt x="2393" y="240"/>
                  </a:lnTo>
                  <a:lnTo>
                    <a:pt x="2372" y="218"/>
                  </a:lnTo>
                  <a:lnTo>
                    <a:pt x="2351" y="197"/>
                  </a:lnTo>
                  <a:lnTo>
                    <a:pt x="2330" y="177"/>
                  </a:lnTo>
                  <a:lnTo>
                    <a:pt x="2308" y="159"/>
                  </a:lnTo>
                  <a:lnTo>
                    <a:pt x="2286" y="140"/>
                  </a:lnTo>
                  <a:lnTo>
                    <a:pt x="2264" y="123"/>
                  </a:lnTo>
                  <a:lnTo>
                    <a:pt x="2240" y="108"/>
                  </a:lnTo>
                  <a:lnTo>
                    <a:pt x="2216" y="93"/>
                  </a:lnTo>
                  <a:lnTo>
                    <a:pt x="2192" y="80"/>
                  </a:lnTo>
                  <a:lnTo>
                    <a:pt x="2167" y="68"/>
                  </a:lnTo>
                  <a:lnTo>
                    <a:pt x="2142" y="57"/>
                  </a:lnTo>
                  <a:lnTo>
                    <a:pt x="2115" y="47"/>
                  </a:lnTo>
                  <a:lnTo>
                    <a:pt x="2088" y="38"/>
                  </a:lnTo>
                  <a:lnTo>
                    <a:pt x="2061" y="30"/>
                  </a:lnTo>
                  <a:lnTo>
                    <a:pt x="2033" y="23"/>
                  </a:lnTo>
                  <a:lnTo>
                    <a:pt x="2004" y="18"/>
                  </a:lnTo>
                  <a:lnTo>
                    <a:pt x="1976" y="13"/>
                  </a:lnTo>
                  <a:lnTo>
                    <a:pt x="1947" y="9"/>
                  </a:lnTo>
                  <a:lnTo>
                    <a:pt x="1919" y="6"/>
                  </a:lnTo>
                  <a:lnTo>
                    <a:pt x="1889" y="3"/>
                  </a:lnTo>
                  <a:lnTo>
                    <a:pt x="1861" y="2"/>
                  </a:lnTo>
                  <a:lnTo>
                    <a:pt x="1832" y="0"/>
                  </a:lnTo>
                  <a:lnTo>
                    <a:pt x="1803" y="0"/>
                  </a:lnTo>
                  <a:lnTo>
                    <a:pt x="1774" y="0"/>
                  </a:lnTo>
                  <a:lnTo>
                    <a:pt x="1744" y="1"/>
                  </a:lnTo>
                  <a:lnTo>
                    <a:pt x="1715" y="3"/>
                  </a:lnTo>
                  <a:lnTo>
                    <a:pt x="1685" y="5"/>
                  </a:lnTo>
                  <a:lnTo>
                    <a:pt x="1656" y="8"/>
                  </a:lnTo>
                  <a:lnTo>
                    <a:pt x="1625" y="12"/>
                  </a:lnTo>
                  <a:lnTo>
                    <a:pt x="1596" y="17"/>
                  </a:lnTo>
                  <a:lnTo>
                    <a:pt x="1566" y="22"/>
                  </a:lnTo>
                  <a:lnTo>
                    <a:pt x="1536" y="29"/>
                  </a:lnTo>
                  <a:lnTo>
                    <a:pt x="1505" y="36"/>
                  </a:lnTo>
                  <a:lnTo>
                    <a:pt x="1476" y="43"/>
                  </a:lnTo>
                  <a:lnTo>
                    <a:pt x="1447" y="51"/>
                  </a:lnTo>
                  <a:lnTo>
                    <a:pt x="1418" y="60"/>
                  </a:lnTo>
                  <a:lnTo>
                    <a:pt x="1388" y="69"/>
                  </a:lnTo>
                  <a:lnTo>
                    <a:pt x="1359" y="79"/>
                  </a:lnTo>
                  <a:lnTo>
                    <a:pt x="1331" y="89"/>
                  </a:lnTo>
                  <a:lnTo>
                    <a:pt x="1303" y="100"/>
                  </a:lnTo>
                  <a:lnTo>
                    <a:pt x="1274" y="112"/>
                  </a:lnTo>
                  <a:lnTo>
                    <a:pt x="1246" y="124"/>
                  </a:lnTo>
                  <a:lnTo>
                    <a:pt x="1218" y="136"/>
                  </a:lnTo>
                  <a:lnTo>
                    <a:pt x="1190" y="151"/>
                  </a:lnTo>
                  <a:lnTo>
                    <a:pt x="1163" y="164"/>
                  </a:lnTo>
                  <a:lnTo>
                    <a:pt x="1135" y="179"/>
                  </a:lnTo>
                  <a:lnTo>
                    <a:pt x="1108" y="194"/>
                  </a:lnTo>
                  <a:lnTo>
                    <a:pt x="1081" y="209"/>
                  </a:lnTo>
                  <a:lnTo>
                    <a:pt x="1028" y="241"/>
                  </a:lnTo>
                  <a:lnTo>
                    <a:pt x="978" y="272"/>
                  </a:lnTo>
                  <a:lnTo>
                    <a:pt x="932" y="304"/>
                  </a:lnTo>
                  <a:lnTo>
                    <a:pt x="886" y="337"/>
                  </a:lnTo>
                  <a:lnTo>
                    <a:pt x="845" y="369"/>
                  </a:lnTo>
                  <a:lnTo>
                    <a:pt x="806" y="401"/>
                  </a:lnTo>
                  <a:lnTo>
                    <a:pt x="769" y="432"/>
                  </a:lnTo>
                  <a:lnTo>
                    <a:pt x="736" y="464"/>
                  </a:lnTo>
                  <a:lnTo>
                    <a:pt x="712" y="441"/>
                  </a:lnTo>
                  <a:lnTo>
                    <a:pt x="687" y="418"/>
                  </a:lnTo>
                  <a:lnTo>
                    <a:pt x="662" y="395"/>
                  </a:lnTo>
                  <a:lnTo>
                    <a:pt x="637" y="372"/>
                  </a:lnTo>
                  <a:lnTo>
                    <a:pt x="623" y="360"/>
                  </a:lnTo>
                  <a:lnTo>
                    <a:pt x="609" y="350"/>
                  </a:lnTo>
                  <a:lnTo>
                    <a:pt x="593" y="342"/>
                  </a:lnTo>
                  <a:lnTo>
                    <a:pt x="577" y="335"/>
                  </a:lnTo>
                  <a:lnTo>
                    <a:pt x="559" y="329"/>
                  </a:lnTo>
                  <a:lnTo>
                    <a:pt x="540" y="325"/>
                  </a:lnTo>
                  <a:lnTo>
                    <a:pt x="521" y="323"/>
                  </a:lnTo>
                  <a:lnTo>
                    <a:pt x="502" y="323"/>
                  </a:lnTo>
                  <a:lnTo>
                    <a:pt x="491" y="323"/>
                  </a:lnTo>
                  <a:lnTo>
                    <a:pt x="482" y="324"/>
                  </a:lnTo>
                  <a:lnTo>
                    <a:pt x="472" y="325"/>
                  </a:lnTo>
                  <a:lnTo>
                    <a:pt x="462" y="327"/>
                  </a:lnTo>
                  <a:lnTo>
                    <a:pt x="453" y="329"/>
                  </a:lnTo>
                  <a:lnTo>
                    <a:pt x="444" y="332"/>
                  </a:lnTo>
                  <a:lnTo>
                    <a:pt x="435" y="336"/>
                  </a:lnTo>
                  <a:lnTo>
                    <a:pt x="426" y="340"/>
                  </a:lnTo>
                  <a:lnTo>
                    <a:pt x="417" y="344"/>
                  </a:lnTo>
                  <a:lnTo>
                    <a:pt x="409" y="349"/>
                  </a:lnTo>
                  <a:lnTo>
                    <a:pt x="401" y="355"/>
                  </a:lnTo>
                  <a:lnTo>
                    <a:pt x="393" y="360"/>
                  </a:lnTo>
                  <a:lnTo>
                    <a:pt x="378" y="374"/>
                  </a:lnTo>
                  <a:lnTo>
                    <a:pt x="364" y="389"/>
                  </a:lnTo>
                  <a:lnTo>
                    <a:pt x="351" y="405"/>
                  </a:lnTo>
                  <a:lnTo>
                    <a:pt x="341" y="422"/>
                  </a:lnTo>
                  <a:lnTo>
                    <a:pt x="332" y="439"/>
                  </a:lnTo>
                  <a:lnTo>
                    <a:pt x="325" y="457"/>
                  </a:lnTo>
                  <a:lnTo>
                    <a:pt x="322" y="466"/>
                  </a:lnTo>
                  <a:lnTo>
                    <a:pt x="320" y="475"/>
                  </a:lnTo>
                  <a:lnTo>
                    <a:pt x="318" y="484"/>
                  </a:lnTo>
                  <a:lnTo>
                    <a:pt x="317" y="494"/>
                  </a:lnTo>
                  <a:lnTo>
                    <a:pt x="317" y="504"/>
                  </a:lnTo>
                  <a:lnTo>
                    <a:pt x="316" y="513"/>
                  </a:lnTo>
                  <a:lnTo>
                    <a:pt x="317" y="523"/>
                  </a:lnTo>
                  <a:lnTo>
                    <a:pt x="318" y="533"/>
                  </a:lnTo>
                  <a:lnTo>
                    <a:pt x="321" y="552"/>
                  </a:lnTo>
                  <a:lnTo>
                    <a:pt x="325" y="570"/>
                  </a:lnTo>
                  <a:lnTo>
                    <a:pt x="330" y="588"/>
                  </a:lnTo>
                  <a:lnTo>
                    <a:pt x="338" y="604"/>
                  </a:lnTo>
                  <a:lnTo>
                    <a:pt x="346" y="619"/>
                  </a:lnTo>
                  <a:lnTo>
                    <a:pt x="357" y="633"/>
                  </a:lnTo>
                  <a:lnTo>
                    <a:pt x="368" y="646"/>
                  </a:lnTo>
                  <a:lnTo>
                    <a:pt x="381" y="660"/>
                  </a:lnTo>
                  <a:lnTo>
                    <a:pt x="406" y="680"/>
                  </a:lnTo>
                  <a:lnTo>
                    <a:pt x="431" y="700"/>
                  </a:lnTo>
                  <a:lnTo>
                    <a:pt x="456" y="721"/>
                  </a:lnTo>
                  <a:lnTo>
                    <a:pt x="480" y="743"/>
                  </a:lnTo>
                  <a:lnTo>
                    <a:pt x="456" y="772"/>
                  </a:lnTo>
                  <a:lnTo>
                    <a:pt x="433" y="801"/>
                  </a:lnTo>
                  <a:lnTo>
                    <a:pt x="410" y="832"/>
                  </a:lnTo>
                  <a:lnTo>
                    <a:pt x="387" y="862"/>
                  </a:lnTo>
                  <a:lnTo>
                    <a:pt x="366" y="893"/>
                  </a:lnTo>
                  <a:lnTo>
                    <a:pt x="345" y="924"/>
                  </a:lnTo>
                  <a:lnTo>
                    <a:pt x="324" y="955"/>
                  </a:lnTo>
                  <a:lnTo>
                    <a:pt x="303" y="986"/>
                  </a:lnTo>
                  <a:lnTo>
                    <a:pt x="284" y="1019"/>
                  </a:lnTo>
                  <a:lnTo>
                    <a:pt x="265" y="1051"/>
                  </a:lnTo>
                  <a:lnTo>
                    <a:pt x="246" y="1084"/>
                  </a:lnTo>
                  <a:lnTo>
                    <a:pt x="228" y="1116"/>
                  </a:lnTo>
                  <a:lnTo>
                    <a:pt x="211" y="1149"/>
                  </a:lnTo>
                  <a:lnTo>
                    <a:pt x="194" y="1183"/>
                  </a:lnTo>
                  <a:lnTo>
                    <a:pt x="177" y="1217"/>
                  </a:lnTo>
                  <a:lnTo>
                    <a:pt x="161" y="1251"/>
                  </a:lnTo>
                  <a:lnTo>
                    <a:pt x="146" y="1284"/>
                  </a:lnTo>
                  <a:lnTo>
                    <a:pt x="131" y="1318"/>
                  </a:lnTo>
                  <a:lnTo>
                    <a:pt x="117" y="1353"/>
                  </a:lnTo>
                  <a:lnTo>
                    <a:pt x="104" y="1387"/>
                  </a:lnTo>
                  <a:lnTo>
                    <a:pt x="92" y="1420"/>
                  </a:lnTo>
                  <a:lnTo>
                    <a:pt x="81" y="1454"/>
                  </a:lnTo>
                  <a:lnTo>
                    <a:pt x="70" y="1487"/>
                  </a:lnTo>
                  <a:lnTo>
                    <a:pt x="59" y="1521"/>
                  </a:lnTo>
                  <a:lnTo>
                    <a:pt x="50" y="1555"/>
                  </a:lnTo>
                  <a:lnTo>
                    <a:pt x="42" y="1588"/>
                  </a:lnTo>
                  <a:lnTo>
                    <a:pt x="34" y="1621"/>
                  </a:lnTo>
                  <a:lnTo>
                    <a:pt x="27" y="1654"/>
                  </a:lnTo>
                  <a:lnTo>
                    <a:pt x="21" y="1688"/>
                  </a:lnTo>
                  <a:lnTo>
                    <a:pt x="16" y="1721"/>
                  </a:lnTo>
                  <a:lnTo>
                    <a:pt x="11" y="1754"/>
                  </a:lnTo>
                  <a:lnTo>
                    <a:pt x="8" y="1787"/>
                  </a:lnTo>
                  <a:lnTo>
                    <a:pt x="4" y="1819"/>
                  </a:lnTo>
                  <a:lnTo>
                    <a:pt x="2" y="1852"/>
                  </a:lnTo>
                  <a:lnTo>
                    <a:pt x="1" y="1884"/>
                  </a:lnTo>
                  <a:lnTo>
                    <a:pt x="0" y="1916"/>
                  </a:lnTo>
                  <a:lnTo>
                    <a:pt x="0" y="1947"/>
                  </a:lnTo>
                  <a:lnTo>
                    <a:pt x="1" y="1978"/>
                  </a:lnTo>
                  <a:lnTo>
                    <a:pt x="4" y="2009"/>
                  </a:lnTo>
                  <a:lnTo>
                    <a:pt x="6" y="2040"/>
                  </a:lnTo>
                  <a:lnTo>
                    <a:pt x="10" y="2070"/>
                  </a:lnTo>
                  <a:lnTo>
                    <a:pt x="15" y="2100"/>
                  </a:lnTo>
                  <a:lnTo>
                    <a:pt x="20" y="2129"/>
                  </a:lnTo>
                  <a:lnTo>
                    <a:pt x="26" y="2158"/>
                  </a:lnTo>
                  <a:lnTo>
                    <a:pt x="34" y="2188"/>
                  </a:lnTo>
                  <a:lnTo>
                    <a:pt x="42" y="2217"/>
                  </a:lnTo>
                  <a:lnTo>
                    <a:pt x="50" y="2245"/>
                  </a:lnTo>
                  <a:lnTo>
                    <a:pt x="60" y="2273"/>
                  </a:lnTo>
                  <a:lnTo>
                    <a:pt x="72" y="2301"/>
                  </a:lnTo>
                  <a:lnTo>
                    <a:pt x="83" y="2328"/>
                  </a:lnTo>
                  <a:lnTo>
                    <a:pt x="96" y="2356"/>
                  </a:lnTo>
                  <a:lnTo>
                    <a:pt x="110" y="2382"/>
                  </a:lnTo>
                  <a:lnTo>
                    <a:pt x="125" y="2408"/>
                  </a:lnTo>
                  <a:lnTo>
                    <a:pt x="141" y="2433"/>
                  </a:lnTo>
                  <a:lnTo>
                    <a:pt x="158" y="2459"/>
                  </a:lnTo>
                  <a:lnTo>
                    <a:pt x="176" y="2483"/>
                  </a:lnTo>
                  <a:lnTo>
                    <a:pt x="196" y="2508"/>
                  </a:lnTo>
                  <a:lnTo>
                    <a:pt x="216" y="2533"/>
                  </a:lnTo>
                  <a:lnTo>
                    <a:pt x="237" y="2556"/>
                  </a:lnTo>
                  <a:lnTo>
                    <a:pt x="259" y="2580"/>
                  </a:lnTo>
                  <a:lnTo>
                    <a:pt x="282" y="2603"/>
                  </a:lnTo>
                  <a:lnTo>
                    <a:pt x="308" y="2626"/>
                  </a:lnTo>
                  <a:lnTo>
                    <a:pt x="333" y="2649"/>
                  </a:lnTo>
                  <a:lnTo>
                    <a:pt x="360" y="2672"/>
                  </a:lnTo>
                  <a:lnTo>
                    <a:pt x="382" y="2690"/>
                  </a:lnTo>
                  <a:lnTo>
                    <a:pt x="405" y="2708"/>
                  </a:lnTo>
                  <a:lnTo>
                    <a:pt x="427" y="2724"/>
                  </a:lnTo>
                  <a:lnTo>
                    <a:pt x="451" y="2740"/>
                  </a:lnTo>
                  <a:lnTo>
                    <a:pt x="474" y="2756"/>
                  </a:lnTo>
                  <a:lnTo>
                    <a:pt x="498" y="2771"/>
                  </a:lnTo>
                  <a:lnTo>
                    <a:pt x="522" y="2785"/>
                  </a:lnTo>
                  <a:lnTo>
                    <a:pt x="545" y="2798"/>
                  </a:lnTo>
                  <a:lnTo>
                    <a:pt x="571" y="2811"/>
                  </a:lnTo>
                  <a:lnTo>
                    <a:pt x="595" y="2823"/>
                  </a:lnTo>
                  <a:lnTo>
                    <a:pt x="620" y="2834"/>
                  </a:lnTo>
                  <a:lnTo>
                    <a:pt x="645" y="2845"/>
                  </a:lnTo>
                  <a:lnTo>
                    <a:pt x="670" y="2856"/>
                  </a:lnTo>
                  <a:lnTo>
                    <a:pt x="696" y="2866"/>
                  </a:lnTo>
                  <a:lnTo>
                    <a:pt x="722" y="2875"/>
                  </a:lnTo>
                  <a:lnTo>
                    <a:pt x="748" y="2883"/>
                  </a:lnTo>
                  <a:lnTo>
                    <a:pt x="774" y="2891"/>
                  </a:lnTo>
                  <a:lnTo>
                    <a:pt x="802" y="2898"/>
                  </a:lnTo>
                  <a:lnTo>
                    <a:pt x="828" y="2905"/>
                  </a:lnTo>
                  <a:lnTo>
                    <a:pt x="855" y="2910"/>
                  </a:lnTo>
                  <a:lnTo>
                    <a:pt x="882" y="2916"/>
                  </a:lnTo>
                  <a:lnTo>
                    <a:pt x="910" y="2920"/>
                  </a:lnTo>
                  <a:lnTo>
                    <a:pt x="938" y="2924"/>
                  </a:lnTo>
                  <a:lnTo>
                    <a:pt x="966" y="2928"/>
                  </a:lnTo>
                  <a:lnTo>
                    <a:pt x="995" y="2931"/>
                  </a:lnTo>
                  <a:lnTo>
                    <a:pt x="1023" y="2933"/>
                  </a:lnTo>
                  <a:lnTo>
                    <a:pt x="1053" y="2934"/>
                  </a:lnTo>
                  <a:lnTo>
                    <a:pt x="1082" y="2935"/>
                  </a:lnTo>
                  <a:lnTo>
                    <a:pt x="1111" y="2936"/>
                  </a:lnTo>
                  <a:lnTo>
                    <a:pt x="1140" y="2935"/>
                  </a:lnTo>
                  <a:lnTo>
                    <a:pt x="1171" y="2935"/>
                  </a:lnTo>
                  <a:lnTo>
                    <a:pt x="1201" y="2933"/>
                  </a:lnTo>
                  <a:lnTo>
                    <a:pt x="1261" y="2929"/>
                  </a:lnTo>
                  <a:lnTo>
                    <a:pt x="1323" y="2922"/>
                  </a:lnTo>
                  <a:lnTo>
                    <a:pt x="1385" y="2914"/>
                  </a:lnTo>
                  <a:lnTo>
                    <a:pt x="1448" y="2904"/>
                  </a:lnTo>
                  <a:lnTo>
                    <a:pt x="1511" y="2892"/>
                  </a:lnTo>
                  <a:lnTo>
                    <a:pt x="1575" y="2878"/>
                  </a:lnTo>
                  <a:lnTo>
                    <a:pt x="1639" y="2862"/>
                  </a:lnTo>
                  <a:lnTo>
                    <a:pt x="1705" y="2842"/>
                  </a:lnTo>
                  <a:lnTo>
                    <a:pt x="1770" y="2822"/>
                  </a:lnTo>
                  <a:lnTo>
                    <a:pt x="1836" y="2800"/>
                  </a:lnTo>
                  <a:lnTo>
                    <a:pt x="1904" y="2775"/>
                  </a:lnTo>
                  <a:lnTo>
                    <a:pt x="1971" y="2748"/>
                  </a:lnTo>
                  <a:lnTo>
                    <a:pt x="2039" y="2719"/>
                  </a:lnTo>
                  <a:lnTo>
                    <a:pt x="2107" y="2687"/>
                  </a:lnTo>
                  <a:lnTo>
                    <a:pt x="2177" y="2653"/>
                  </a:lnTo>
                  <a:lnTo>
                    <a:pt x="2246" y="2617"/>
                  </a:lnTo>
                  <a:lnTo>
                    <a:pt x="2302" y="2681"/>
                  </a:lnTo>
                  <a:lnTo>
                    <a:pt x="2358" y="2745"/>
                  </a:lnTo>
                  <a:lnTo>
                    <a:pt x="2414" y="2809"/>
                  </a:lnTo>
                  <a:lnTo>
                    <a:pt x="2470" y="2874"/>
                  </a:lnTo>
                  <a:lnTo>
                    <a:pt x="2526" y="2937"/>
                  </a:lnTo>
                  <a:lnTo>
                    <a:pt x="2582" y="3000"/>
                  </a:lnTo>
                  <a:lnTo>
                    <a:pt x="2638" y="3064"/>
                  </a:lnTo>
                  <a:lnTo>
                    <a:pt x="2693" y="3127"/>
                  </a:lnTo>
                  <a:lnTo>
                    <a:pt x="2749" y="3189"/>
                  </a:lnTo>
                  <a:lnTo>
                    <a:pt x="2805" y="3252"/>
                  </a:lnTo>
                  <a:lnTo>
                    <a:pt x="2861" y="3314"/>
                  </a:lnTo>
                  <a:lnTo>
                    <a:pt x="2917" y="3376"/>
                  </a:lnTo>
                  <a:lnTo>
                    <a:pt x="2973" y="3437"/>
                  </a:lnTo>
                  <a:lnTo>
                    <a:pt x="3029" y="3497"/>
                  </a:lnTo>
                  <a:lnTo>
                    <a:pt x="3085" y="3558"/>
                  </a:lnTo>
                  <a:lnTo>
                    <a:pt x="3141" y="3617"/>
                  </a:lnTo>
                  <a:lnTo>
                    <a:pt x="3118" y="3636"/>
                  </a:lnTo>
                  <a:lnTo>
                    <a:pt x="3094" y="3655"/>
                  </a:lnTo>
                  <a:lnTo>
                    <a:pt x="3071" y="3672"/>
                  </a:lnTo>
                  <a:lnTo>
                    <a:pt x="3049" y="3688"/>
                  </a:lnTo>
                  <a:lnTo>
                    <a:pt x="3027" y="3703"/>
                  </a:lnTo>
                  <a:lnTo>
                    <a:pt x="3006" y="3718"/>
                  </a:lnTo>
                  <a:lnTo>
                    <a:pt x="2984" y="3731"/>
                  </a:lnTo>
                  <a:lnTo>
                    <a:pt x="2963" y="3743"/>
                  </a:lnTo>
                  <a:lnTo>
                    <a:pt x="2942" y="3754"/>
                  </a:lnTo>
                  <a:lnTo>
                    <a:pt x="2922" y="3764"/>
                  </a:lnTo>
                  <a:lnTo>
                    <a:pt x="2902" y="3773"/>
                  </a:lnTo>
                  <a:lnTo>
                    <a:pt x="2883" y="3781"/>
                  </a:lnTo>
                  <a:lnTo>
                    <a:pt x="2863" y="3788"/>
                  </a:lnTo>
                  <a:lnTo>
                    <a:pt x="2844" y="3794"/>
                  </a:lnTo>
                  <a:lnTo>
                    <a:pt x="2825" y="3799"/>
                  </a:lnTo>
                  <a:lnTo>
                    <a:pt x="2807" y="3804"/>
                  </a:lnTo>
                  <a:lnTo>
                    <a:pt x="2771" y="3810"/>
                  </a:lnTo>
                  <a:lnTo>
                    <a:pt x="2735" y="3815"/>
                  </a:lnTo>
                  <a:lnTo>
                    <a:pt x="2718" y="3816"/>
                  </a:lnTo>
                  <a:lnTo>
                    <a:pt x="2701" y="3817"/>
                  </a:lnTo>
                  <a:lnTo>
                    <a:pt x="2685" y="3818"/>
                  </a:lnTo>
                  <a:lnTo>
                    <a:pt x="2668" y="3818"/>
                  </a:lnTo>
                  <a:lnTo>
                    <a:pt x="2652" y="3817"/>
                  </a:lnTo>
                  <a:lnTo>
                    <a:pt x="2636" y="3816"/>
                  </a:lnTo>
                  <a:lnTo>
                    <a:pt x="2620" y="3814"/>
                  </a:lnTo>
                  <a:lnTo>
                    <a:pt x="2604" y="3812"/>
                  </a:lnTo>
                  <a:lnTo>
                    <a:pt x="2589" y="3809"/>
                  </a:lnTo>
                  <a:lnTo>
                    <a:pt x="2574" y="3806"/>
                  </a:lnTo>
                  <a:lnTo>
                    <a:pt x="2559" y="3803"/>
                  </a:lnTo>
                  <a:lnTo>
                    <a:pt x="2544" y="3799"/>
                  </a:lnTo>
                  <a:lnTo>
                    <a:pt x="2515" y="3789"/>
                  </a:lnTo>
                  <a:lnTo>
                    <a:pt x="2486" y="3778"/>
                  </a:lnTo>
                  <a:lnTo>
                    <a:pt x="2458" y="3767"/>
                  </a:lnTo>
                  <a:lnTo>
                    <a:pt x="2430" y="3754"/>
                  </a:lnTo>
                  <a:lnTo>
                    <a:pt x="2403" y="3740"/>
                  </a:lnTo>
                  <a:lnTo>
                    <a:pt x="2376" y="3726"/>
                  </a:lnTo>
                  <a:lnTo>
                    <a:pt x="2351" y="3710"/>
                  </a:lnTo>
                  <a:lnTo>
                    <a:pt x="2325" y="3693"/>
                  </a:lnTo>
                  <a:lnTo>
                    <a:pt x="2301" y="3676"/>
                  </a:lnTo>
                  <a:lnTo>
                    <a:pt x="2276" y="3660"/>
                  </a:lnTo>
                  <a:lnTo>
                    <a:pt x="2250" y="3644"/>
                  </a:lnTo>
                  <a:lnTo>
                    <a:pt x="2225" y="3629"/>
                  </a:lnTo>
                  <a:lnTo>
                    <a:pt x="2201" y="3615"/>
                  </a:lnTo>
                  <a:lnTo>
                    <a:pt x="2176" y="3601"/>
                  </a:lnTo>
                  <a:lnTo>
                    <a:pt x="2152" y="3588"/>
                  </a:lnTo>
                  <a:lnTo>
                    <a:pt x="2126" y="3576"/>
                  </a:lnTo>
                  <a:lnTo>
                    <a:pt x="2102" y="3565"/>
                  </a:lnTo>
                  <a:lnTo>
                    <a:pt x="2077" y="3555"/>
                  </a:lnTo>
                  <a:lnTo>
                    <a:pt x="2053" y="3546"/>
                  </a:lnTo>
                  <a:lnTo>
                    <a:pt x="2028" y="3539"/>
                  </a:lnTo>
                  <a:lnTo>
                    <a:pt x="2002" y="3532"/>
                  </a:lnTo>
                  <a:lnTo>
                    <a:pt x="1977" y="3528"/>
                  </a:lnTo>
                  <a:lnTo>
                    <a:pt x="1951" y="3525"/>
                  </a:lnTo>
                  <a:lnTo>
                    <a:pt x="1926" y="3524"/>
                  </a:lnTo>
                  <a:lnTo>
                    <a:pt x="1913" y="3524"/>
                  </a:lnTo>
                  <a:lnTo>
                    <a:pt x="1900" y="3525"/>
                  </a:lnTo>
                  <a:lnTo>
                    <a:pt x="1886" y="3527"/>
                  </a:lnTo>
                  <a:lnTo>
                    <a:pt x="1873" y="3530"/>
                  </a:lnTo>
                  <a:lnTo>
                    <a:pt x="1859" y="3533"/>
                  </a:lnTo>
                  <a:lnTo>
                    <a:pt x="1846" y="3537"/>
                  </a:lnTo>
                  <a:lnTo>
                    <a:pt x="1832" y="3543"/>
                  </a:lnTo>
                  <a:lnTo>
                    <a:pt x="1819" y="3549"/>
                  </a:lnTo>
                  <a:lnTo>
                    <a:pt x="1805" y="3556"/>
                  </a:lnTo>
                  <a:lnTo>
                    <a:pt x="1791" y="3563"/>
                  </a:lnTo>
                  <a:lnTo>
                    <a:pt x="1777" y="3572"/>
                  </a:lnTo>
                  <a:lnTo>
                    <a:pt x="1762" y="3581"/>
                  </a:lnTo>
                  <a:lnTo>
                    <a:pt x="1747" y="3591"/>
                  </a:lnTo>
                  <a:lnTo>
                    <a:pt x="1733" y="3601"/>
                  </a:lnTo>
                  <a:lnTo>
                    <a:pt x="1718" y="3613"/>
                  </a:lnTo>
                  <a:lnTo>
                    <a:pt x="1703" y="3625"/>
                  </a:lnTo>
                  <a:lnTo>
                    <a:pt x="1688" y="3639"/>
                  </a:lnTo>
                  <a:lnTo>
                    <a:pt x="1674" y="3653"/>
                  </a:lnTo>
                  <a:lnTo>
                    <a:pt x="1661" y="3667"/>
                  </a:lnTo>
                  <a:lnTo>
                    <a:pt x="1648" y="3681"/>
                  </a:lnTo>
                  <a:lnTo>
                    <a:pt x="1637" y="3696"/>
                  </a:lnTo>
                  <a:lnTo>
                    <a:pt x="1627" y="3712"/>
                  </a:lnTo>
                  <a:lnTo>
                    <a:pt x="1618" y="3727"/>
                  </a:lnTo>
                  <a:lnTo>
                    <a:pt x="1610" y="3742"/>
                  </a:lnTo>
                  <a:lnTo>
                    <a:pt x="1603" y="3758"/>
                  </a:lnTo>
                  <a:lnTo>
                    <a:pt x="1596" y="3774"/>
                  </a:lnTo>
                  <a:lnTo>
                    <a:pt x="1591" y="3790"/>
                  </a:lnTo>
                  <a:lnTo>
                    <a:pt x="1587" y="3806"/>
                  </a:lnTo>
                  <a:lnTo>
                    <a:pt x="1583" y="3823"/>
                  </a:lnTo>
                  <a:lnTo>
                    <a:pt x="1581" y="3840"/>
                  </a:lnTo>
                  <a:lnTo>
                    <a:pt x="1580" y="3857"/>
                  </a:lnTo>
                  <a:lnTo>
                    <a:pt x="1579" y="3875"/>
                  </a:lnTo>
                  <a:lnTo>
                    <a:pt x="1580" y="3893"/>
                  </a:lnTo>
                  <a:lnTo>
                    <a:pt x="1581" y="3911"/>
                  </a:lnTo>
                  <a:lnTo>
                    <a:pt x="1584" y="3928"/>
                  </a:lnTo>
                  <a:lnTo>
                    <a:pt x="1587" y="3946"/>
                  </a:lnTo>
                  <a:lnTo>
                    <a:pt x="1592" y="3963"/>
                  </a:lnTo>
                  <a:lnTo>
                    <a:pt x="1597" y="3981"/>
                  </a:lnTo>
                  <a:lnTo>
                    <a:pt x="1604" y="3998"/>
                  </a:lnTo>
                  <a:lnTo>
                    <a:pt x="1611" y="4016"/>
                  </a:lnTo>
                  <a:lnTo>
                    <a:pt x="1619" y="4034"/>
                  </a:lnTo>
                  <a:lnTo>
                    <a:pt x="1629" y="4053"/>
                  </a:lnTo>
                  <a:lnTo>
                    <a:pt x="1639" y="4071"/>
                  </a:lnTo>
                  <a:lnTo>
                    <a:pt x="1652" y="4088"/>
                  </a:lnTo>
                  <a:lnTo>
                    <a:pt x="1664" y="4106"/>
                  </a:lnTo>
                  <a:lnTo>
                    <a:pt x="1677" y="4124"/>
                  </a:lnTo>
                  <a:lnTo>
                    <a:pt x="1692" y="4142"/>
                  </a:lnTo>
                  <a:lnTo>
                    <a:pt x="1707" y="4160"/>
                  </a:lnTo>
                  <a:lnTo>
                    <a:pt x="1723" y="4178"/>
                  </a:lnTo>
                  <a:lnTo>
                    <a:pt x="1740" y="4195"/>
                  </a:lnTo>
                  <a:lnTo>
                    <a:pt x="1757" y="4212"/>
                  </a:lnTo>
                  <a:lnTo>
                    <a:pt x="1776" y="4230"/>
                  </a:lnTo>
                  <a:lnTo>
                    <a:pt x="1795" y="4246"/>
                  </a:lnTo>
                  <a:lnTo>
                    <a:pt x="1814" y="4262"/>
                  </a:lnTo>
                  <a:lnTo>
                    <a:pt x="1834" y="4277"/>
                  </a:lnTo>
                  <a:lnTo>
                    <a:pt x="1854" y="4293"/>
                  </a:lnTo>
                  <a:lnTo>
                    <a:pt x="1875" y="4307"/>
                  </a:lnTo>
                  <a:lnTo>
                    <a:pt x="1898" y="4322"/>
                  </a:lnTo>
                  <a:lnTo>
                    <a:pt x="1920" y="4336"/>
                  </a:lnTo>
                  <a:lnTo>
                    <a:pt x="1942" y="4349"/>
                  </a:lnTo>
                  <a:lnTo>
                    <a:pt x="1965" y="4363"/>
                  </a:lnTo>
                  <a:lnTo>
                    <a:pt x="1989" y="4375"/>
                  </a:lnTo>
                  <a:lnTo>
                    <a:pt x="2013" y="4389"/>
                  </a:lnTo>
                  <a:lnTo>
                    <a:pt x="2039" y="4401"/>
                  </a:lnTo>
                  <a:lnTo>
                    <a:pt x="2064" y="4413"/>
                  </a:lnTo>
                  <a:lnTo>
                    <a:pt x="2090" y="4424"/>
                  </a:lnTo>
                  <a:lnTo>
                    <a:pt x="2116" y="4434"/>
                  </a:lnTo>
                  <a:lnTo>
                    <a:pt x="2144" y="4444"/>
                  </a:lnTo>
                  <a:lnTo>
                    <a:pt x="2170" y="4454"/>
                  </a:lnTo>
                  <a:lnTo>
                    <a:pt x="2198" y="4462"/>
                  </a:lnTo>
                  <a:lnTo>
                    <a:pt x="2225" y="4471"/>
                  </a:lnTo>
                  <a:lnTo>
                    <a:pt x="2253" y="4478"/>
                  </a:lnTo>
                  <a:lnTo>
                    <a:pt x="2283" y="4485"/>
                  </a:lnTo>
                  <a:lnTo>
                    <a:pt x="2311" y="4491"/>
                  </a:lnTo>
                  <a:lnTo>
                    <a:pt x="2340" y="4497"/>
                  </a:lnTo>
                  <a:lnTo>
                    <a:pt x="2370" y="4502"/>
                  </a:lnTo>
                  <a:lnTo>
                    <a:pt x="2401" y="4506"/>
                  </a:lnTo>
                  <a:lnTo>
                    <a:pt x="2431" y="4510"/>
                  </a:lnTo>
                  <a:lnTo>
                    <a:pt x="2462" y="4513"/>
                  </a:lnTo>
                  <a:lnTo>
                    <a:pt x="2493" y="4516"/>
                  </a:lnTo>
                  <a:lnTo>
                    <a:pt x="2525" y="4517"/>
                  </a:lnTo>
                  <a:lnTo>
                    <a:pt x="2556" y="4518"/>
                  </a:lnTo>
                  <a:lnTo>
                    <a:pt x="2588" y="4518"/>
                  </a:lnTo>
                  <a:lnTo>
                    <a:pt x="2620" y="4517"/>
                  </a:lnTo>
                  <a:lnTo>
                    <a:pt x="2653" y="4515"/>
                  </a:lnTo>
                  <a:lnTo>
                    <a:pt x="2685" y="4513"/>
                  </a:lnTo>
                  <a:lnTo>
                    <a:pt x="2717" y="4509"/>
                  </a:lnTo>
                  <a:lnTo>
                    <a:pt x="2751" y="4504"/>
                  </a:lnTo>
                  <a:lnTo>
                    <a:pt x="2784" y="4499"/>
                  </a:lnTo>
                  <a:lnTo>
                    <a:pt x="2817" y="4492"/>
                  </a:lnTo>
                  <a:lnTo>
                    <a:pt x="2850" y="4485"/>
                  </a:lnTo>
                  <a:lnTo>
                    <a:pt x="2885" y="4477"/>
                  </a:lnTo>
                  <a:lnTo>
                    <a:pt x="2919" y="4467"/>
                  </a:lnTo>
                  <a:lnTo>
                    <a:pt x="2953" y="4457"/>
                  </a:lnTo>
                  <a:lnTo>
                    <a:pt x="2987" y="4446"/>
                  </a:lnTo>
                  <a:lnTo>
                    <a:pt x="3023" y="4434"/>
                  </a:lnTo>
                  <a:lnTo>
                    <a:pt x="3057" y="4420"/>
                  </a:lnTo>
                  <a:lnTo>
                    <a:pt x="3092" y="4406"/>
                  </a:lnTo>
                  <a:lnTo>
                    <a:pt x="3128" y="4390"/>
                  </a:lnTo>
                  <a:lnTo>
                    <a:pt x="3162" y="4372"/>
                  </a:lnTo>
                  <a:lnTo>
                    <a:pt x="3197" y="4353"/>
                  </a:lnTo>
                  <a:lnTo>
                    <a:pt x="3231" y="4333"/>
                  </a:lnTo>
                  <a:lnTo>
                    <a:pt x="3267" y="4312"/>
                  </a:lnTo>
                  <a:lnTo>
                    <a:pt x="3301" y="4290"/>
                  </a:lnTo>
                  <a:lnTo>
                    <a:pt x="3336" y="4266"/>
                  </a:lnTo>
                  <a:lnTo>
                    <a:pt x="3371" y="4241"/>
                  </a:lnTo>
                  <a:lnTo>
                    <a:pt x="3405" y="4213"/>
                  </a:lnTo>
                  <a:lnTo>
                    <a:pt x="3440" y="4185"/>
                  </a:lnTo>
                  <a:lnTo>
                    <a:pt x="3474" y="4156"/>
                  </a:lnTo>
                  <a:lnTo>
                    <a:pt x="3509" y="4126"/>
                  </a:lnTo>
                  <a:lnTo>
                    <a:pt x="3543" y="4094"/>
                  </a:lnTo>
                  <a:lnTo>
                    <a:pt x="3576" y="4060"/>
                  </a:lnTo>
                  <a:lnTo>
                    <a:pt x="3610" y="4092"/>
                  </a:lnTo>
                  <a:lnTo>
                    <a:pt x="3643" y="4123"/>
                  </a:lnTo>
                  <a:lnTo>
                    <a:pt x="3676" y="4154"/>
                  </a:lnTo>
                  <a:lnTo>
                    <a:pt x="3709" y="4185"/>
                  </a:lnTo>
                  <a:lnTo>
                    <a:pt x="3743" y="4215"/>
                  </a:lnTo>
                  <a:lnTo>
                    <a:pt x="3776" y="4246"/>
                  </a:lnTo>
                  <a:lnTo>
                    <a:pt x="3808" y="4276"/>
                  </a:lnTo>
                  <a:lnTo>
                    <a:pt x="3841" y="4306"/>
                  </a:lnTo>
                  <a:lnTo>
                    <a:pt x="3856" y="4317"/>
                  </a:lnTo>
                  <a:lnTo>
                    <a:pt x="3872" y="4326"/>
                  </a:lnTo>
                  <a:lnTo>
                    <a:pt x="3887" y="4335"/>
                  </a:lnTo>
                  <a:lnTo>
                    <a:pt x="3904" y="4341"/>
                  </a:lnTo>
                  <a:lnTo>
                    <a:pt x="3921" y="4346"/>
                  </a:lnTo>
                  <a:lnTo>
                    <a:pt x="3940" y="4349"/>
                  </a:lnTo>
                  <a:lnTo>
                    <a:pt x="3959" y="4350"/>
                  </a:lnTo>
                  <a:lnTo>
                    <a:pt x="3980" y="4350"/>
                  </a:lnTo>
                  <a:lnTo>
                    <a:pt x="3990" y="4349"/>
                  </a:lnTo>
                  <a:lnTo>
                    <a:pt x="3999" y="4348"/>
                  </a:lnTo>
                  <a:lnTo>
                    <a:pt x="4009" y="4346"/>
                  </a:lnTo>
                  <a:lnTo>
                    <a:pt x="4018" y="4344"/>
                  </a:lnTo>
                  <a:lnTo>
                    <a:pt x="4027" y="4341"/>
                  </a:lnTo>
                  <a:lnTo>
                    <a:pt x="4036" y="4338"/>
                  </a:lnTo>
                  <a:lnTo>
                    <a:pt x="4045" y="4334"/>
                  </a:lnTo>
                  <a:lnTo>
                    <a:pt x="4053" y="4330"/>
                  </a:lnTo>
                  <a:lnTo>
                    <a:pt x="4062" y="4325"/>
                  </a:lnTo>
                  <a:lnTo>
                    <a:pt x="4070" y="4320"/>
                  </a:lnTo>
                  <a:lnTo>
                    <a:pt x="4078" y="4315"/>
                  </a:lnTo>
                  <a:lnTo>
                    <a:pt x="4086" y="4308"/>
                  </a:lnTo>
                  <a:lnTo>
                    <a:pt x="4102" y="4295"/>
                  </a:lnTo>
                  <a:lnTo>
                    <a:pt x="4116" y="4279"/>
                  </a:lnTo>
                  <a:lnTo>
                    <a:pt x="4129" y="4262"/>
                  </a:lnTo>
                  <a:lnTo>
                    <a:pt x="4140" y="4245"/>
                  </a:lnTo>
                  <a:lnTo>
                    <a:pt x="4144" y="4236"/>
                  </a:lnTo>
                  <a:lnTo>
                    <a:pt x="4148" y="4227"/>
                  </a:lnTo>
                  <a:lnTo>
                    <a:pt x="4152" y="4218"/>
                  </a:lnTo>
                  <a:lnTo>
                    <a:pt x="4155" y="4207"/>
                  </a:lnTo>
                  <a:lnTo>
                    <a:pt x="4158" y="4198"/>
                  </a:lnTo>
                  <a:lnTo>
                    <a:pt x="4160" y="4189"/>
                  </a:lnTo>
                  <a:lnTo>
                    <a:pt x="4162" y="4180"/>
                  </a:lnTo>
                  <a:lnTo>
                    <a:pt x="4163" y="4170"/>
                  </a:lnTo>
                  <a:lnTo>
                    <a:pt x="4164" y="4161"/>
                  </a:lnTo>
                  <a:lnTo>
                    <a:pt x="4164" y="4151"/>
                  </a:lnTo>
                  <a:lnTo>
                    <a:pt x="4163" y="4141"/>
                  </a:lnTo>
                  <a:lnTo>
                    <a:pt x="4163" y="4131"/>
                  </a:lnTo>
                  <a:lnTo>
                    <a:pt x="4160" y="4112"/>
                  </a:lnTo>
                  <a:lnTo>
                    <a:pt x="4156" y="4094"/>
                  </a:lnTo>
                  <a:lnTo>
                    <a:pt x="4150" y="4078"/>
                  </a:lnTo>
                  <a:lnTo>
                    <a:pt x="4143" y="4062"/>
                  </a:lnTo>
                  <a:lnTo>
                    <a:pt x="4134" y="4046"/>
                  </a:lnTo>
                  <a:lnTo>
                    <a:pt x="4124" y="4032"/>
                  </a:lnTo>
                  <a:lnTo>
                    <a:pt x="4113" y="4020"/>
                  </a:lnTo>
                  <a:lnTo>
                    <a:pt x="4100" y="4009"/>
                  </a:lnTo>
                  <a:lnTo>
                    <a:pt x="4066" y="3982"/>
                  </a:lnTo>
                  <a:lnTo>
                    <a:pt x="4033" y="3955"/>
                  </a:lnTo>
                  <a:lnTo>
                    <a:pt x="4000" y="3928"/>
                  </a:lnTo>
                  <a:lnTo>
                    <a:pt x="3966" y="3900"/>
                  </a:lnTo>
                  <a:lnTo>
                    <a:pt x="3933" y="3871"/>
                  </a:lnTo>
                  <a:lnTo>
                    <a:pt x="3900" y="3843"/>
                  </a:lnTo>
                  <a:lnTo>
                    <a:pt x="3867" y="3814"/>
                  </a:lnTo>
                  <a:lnTo>
                    <a:pt x="3833" y="3785"/>
                  </a:lnTo>
                  <a:lnTo>
                    <a:pt x="3862" y="3751"/>
                  </a:lnTo>
                  <a:lnTo>
                    <a:pt x="3889" y="3716"/>
                  </a:lnTo>
                  <a:lnTo>
                    <a:pt x="3915" y="3680"/>
                  </a:lnTo>
                  <a:lnTo>
                    <a:pt x="3941" y="3645"/>
                  </a:lnTo>
                  <a:lnTo>
                    <a:pt x="3966" y="3609"/>
                  </a:lnTo>
                  <a:lnTo>
                    <a:pt x="3991" y="3574"/>
                  </a:lnTo>
                  <a:lnTo>
                    <a:pt x="4015" y="3537"/>
                  </a:lnTo>
                  <a:lnTo>
                    <a:pt x="4037" y="3502"/>
                  </a:lnTo>
                  <a:lnTo>
                    <a:pt x="4060" y="3466"/>
                  </a:lnTo>
                  <a:lnTo>
                    <a:pt x="4081" y="3430"/>
                  </a:lnTo>
                  <a:lnTo>
                    <a:pt x="4103" y="3394"/>
                  </a:lnTo>
                  <a:lnTo>
                    <a:pt x="4122" y="3357"/>
                  </a:lnTo>
                  <a:lnTo>
                    <a:pt x="4142" y="3321"/>
                  </a:lnTo>
                  <a:lnTo>
                    <a:pt x="4160" y="3285"/>
                  </a:lnTo>
                  <a:lnTo>
                    <a:pt x="4178" y="3250"/>
                  </a:lnTo>
                  <a:lnTo>
                    <a:pt x="4195" y="3214"/>
                  </a:lnTo>
                  <a:lnTo>
                    <a:pt x="4211" y="3177"/>
                  </a:lnTo>
                  <a:lnTo>
                    <a:pt x="4228" y="3141"/>
                  </a:lnTo>
                  <a:lnTo>
                    <a:pt x="4242" y="3105"/>
                  </a:lnTo>
                  <a:lnTo>
                    <a:pt x="4256" y="3070"/>
                  </a:lnTo>
                  <a:lnTo>
                    <a:pt x="4269" y="3034"/>
                  </a:lnTo>
                  <a:lnTo>
                    <a:pt x="4281" y="2998"/>
                  </a:lnTo>
                  <a:lnTo>
                    <a:pt x="4292" y="2963"/>
                  </a:lnTo>
                  <a:lnTo>
                    <a:pt x="4302" y="2929"/>
                  </a:lnTo>
                  <a:lnTo>
                    <a:pt x="4312" y="2895"/>
                  </a:lnTo>
                  <a:lnTo>
                    <a:pt x="4320" y="2859"/>
                  </a:lnTo>
                  <a:lnTo>
                    <a:pt x="4328" y="2826"/>
                  </a:lnTo>
                  <a:lnTo>
                    <a:pt x="4335" y="2792"/>
                  </a:lnTo>
                  <a:lnTo>
                    <a:pt x="4342" y="2759"/>
                  </a:lnTo>
                  <a:lnTo>
                    <a:pt x="4348" y="2726"/>
                  </a:lnTo>
                  <a:lnTo>
                    <a:pt x="4352" y="2693"/>
                  </a:lnTo>
                  <a:lnTo>
                    <a:pt x="4356" y="2660"/>
                  </a:lnTo>
                  <a:lnTo>
                    <a:pt x="4359" y="2627"/>
                  </a:lnTo>
                  <a:lnTo>
                    <a:pt x="4361" y="2596"/>
                  </a:lnTo>
                  <a:lnTo>
                    <a:pt x="4362" y="2564"/>
                  </a:lnTo>
                  <a:lnTo>
                    <a:pt x="4362" y="2533"/>
                  </a:lnTo>
                  <a:lnTo>
                    <a:pt x="4361" y="2501"/>
                  </a:lnTo>
                  <a:lnTo>
                    <a:pt x="4360" y="2471"/>
                  </a:lnTo>
                  <a:lnTo>
                    <a:pt x="4357" y="2441"/>
                  </a:lnTo>
                  <a:lnTo>
                    <a:pt x="4354" y="2412"/>
                  </a:lnTo>
                  <a:lnTo>
                    <a:pt x="4350" y="2382"/>
                  </a:lnTo>
                  <a:lnTo>
                    <a:pt x="4345" y="2354"/>
                  </a:lnTo>
                  <a:lnTo>
                    <a:pt x="4338" y="2324"/>
                  </a:lnTo>
                  <a:lnTo>
                    <a:pt x="4331" y="2296"/>
                  </a:lnTo>
                  <a:lnTo>
                    <a:pt x="4323" y="2268"/>
                  </a:lnTo>
                  <a:lnTo>
                    <a:pt x="4315" y="2241"/>
                  </a:lnTo>
                  <a:lnTo>
                    <a:pt x="4306" y="2214"/>
                  </a:lnTo>
                  <a:lnTo>
                    <a:pt x="4296" y="2187"/>
                  </a:lnTo>
                  <a:lnTo>
                    <a:pt x="4285" y="2159"/>
                  </a:lnTo>
                  <a:lnTo>
                    <a:pt x="4273" y="2133"/>
                  </a:lnTo>
                  <a:lnTo>
                    <a:pt x="4260" y="2107"/>
                  </a:lnTo>
                  <a:lnTo>
                    <a:pt x="4245" y="2082"/>
                  </a:lnTo>
                  <a:lnTo>
                    <a:pt x="4230" y="2057"/>
                  </a:lnTo>
                  <a:lnTo>
                    <a:pt x="4213" y="2032"/>
                  </a:lnTo>
                  <a:lnTo>
                    <a:pt x="4196" y="2007"/>
                  </a:lnTo>
                  <a:lnTo>
                    <a:pt x="4178" y="1983"/>
                  </a:lnTo>
                  <a:lnTo>
                    <a:pt x="4159" y="1960"/>
                  </a:lnTo>
                  <a:lnTo>
                    <a:pt x="4139" y="1936"/>
                  </a:lnTo>
                  <a:lnTo>
                    <a:pt x="4118" y="1913"/>
                  </a:lnTo>
                  <a:lnTo>
                    <a:pt x="4095" y="1890"/>
                  </a:lnTo>
                  <a:lnTo>
                    <a:pt x="4071" y="1867"/>
                  </a:lnTo>
                  <a:lnTo>
                    <a:pt x="4047" y="1845"/>
                  </a:lnTo>
                  <a:lnTo>
                    <a:pt x="4022" y="1821"/>
                  </a:lnTo>
                  <a:lnTo>
                    <a:pt x="3995" y="17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202">
              <a:extLst>
                <a:ext uri="{FF2B5EF4-FFF2-40B4-BE49-F238E27FC236}">
                  <a16:creationId xmlns:a16="http://schemas.microsoft.com/office/drawing/2014/main" id="{FC98857D-CC2C-4706-8BA7-10788456228D}"/>
                </a:ext>
              </a:extLst>
            </p:cNvPr>
            <p:cNvSpPr>
              <a:spLocks/>
            </p:cNvSpPr>
            <p:nvPr/>
          </p:nvSpPr>
          <p:spPr bwMode="auto">
            <a:xfrm>
              <a:off x="3022600" y="4629150"/>
              <a:ext cx="104775" cy="109538"/>
            </a:xfrm>
            <a:custGeom>
              <a:avLst/>
              <a:gdLst>
                <a:gd name="T0" fmla="*/ 1968 w 2440"/>
                <a:gd name="T1" fmla="*/ 101 h 2551"/>
                <a:gd name="T2" fmla="*/ 1793 w 2440"/>
                <a:gd name="T3" fmla="*/ 240 h 2551"/>
                <a:gd name="T4" fmla="*/ 1619 w 2440"/>
                <a:gd name="T5" fmla="*/ 382 h 2551"/>
                <a:gd name="T6" fmla="*/ 1449 w 2440"/>
                <a:gd name="T7" fmla="*/ 528 h 2551"/>
                <a:gd name="T8" fmla="*/ 1283 w 2440"/>
                <a:gd name="T9" fmla="*/ 680 h 2551"/>
                <a:gd name="T10" fmla="*/ 1120 w 2440"/>
                <a:gd name="T11" fmla="*/ 836 h 2551"/>
                <a:gd name="T12" fmla="*/ 969 w 2440"/>
                <a:gd name="T13" fmla="*/ 992 h 2551"/>
                <a:gd name="T14" fmla="*/ 824 w 2440"/>
                <a:gd name="T15" fmla="*/ 1150 h 2551"/>
                <a:gd name="T16" fmla="*/ 684 w 2440"/>
                <a:gd name="T17" fmla="*/ 1310 h 2551"/>
                <a:gd name="T18" fmla="*/ 551 w 2440"/>
                <a:gd name="T19" fmla="*/ 1472 h 2551"/>
                <a:gd name="T20" fmla="*/ 425 w 2440"/>
                <a:gd name="T21" fmla="*/ 1636 h 2551"/>
                <a:gd name="T22" fmla="*/ 40 w 2440"/>
                <a:gd name="T23" fmla="*/ 2162 h 2551"/>
                <a:gd name="T24" fmla="*/ 12 w 2440"/>
                <a:gd name="T25" fmla="*/ 2221 h 2551"/>
                <a:gd name="T26" fmla="*/ 0 w 2440"/>
                <a:gd name="T27" fmla="*/ 2282 h 2551"/>
                <a:gd name="T28" fmla="*/ 4 w 2440"/>
                <a:gd name="T29" fmla="*/ 2345 h 2551"/>
                <a:gd name="T30" fmla="*/ 23 w 2440"/>
                <a:gd name="T31" fmla="*/ 2406 h 2551"/>
                <a:gd name="T32" fmla="*/ 59 w 2440"/>
                <a:gd name="T33" fmla="*/ 2461 h 2551"/>
                <a:gd name="T34" fmla="*/ 93 w 2440"/>
                <a:gd name="T35" fmla="*/ 2494 h 2551"/>
                <a:gd name="T36" fmla="*/ 123 w 2440"/>
                <a:gd name="T37" fmla="*/ 2516 h 2551"/>
                <a:gd name="T38" fmla="*/ 156 w 2440"/>
                <a:gd name="T39" fmla="*/ 2532 h 2551"/>
                <a:gd name="T40" fmla="*/ 192 w 2440"/>
                <a:gd name="T41" fmla="*/ 2544 h 2551"/>
                <a:gd name="T42" fmla="*/ 228 w 2440"/>
                <a:gd name="T43" fmla="*/ 2550 h 2551"/>
                <a:gd name="T44" fmla="*/ 264 w 2440"/>
                <a:gd name="T45" fmla="*/ 2551 h 2551"/>
                <a:gd name="T46" fmla="*/ 301 w 2440"/>
                <a:gd name="T47" fmla="*/ 2547 h 2551"/>
                <a:gd name="T48" fmla="*/ 336 w 2440"/>
                <a:gd name="T49" fmla="*/ 2536 h 2551"/>
                <a:gd name="T50" fmla="*/ 370 w 2440"/>
                <a:gd name="T51" fmla="*/ 2522 h 2551"/>
                <a:gd name="T52" fmla="*/ 402 w 2440"/>
                <a:gd name="T53" fmla="*/ 2502 h 2551"/>
                <a:gd name="T54" fmla="*/ 432 w 2440"/>
                <a:gd name="T55" fmla="*/ 2477 h 2551"/>
                <a:gd name="T56" fmla="*/ 461 w 2440"/>
                <a:gd name="T57" fmla="*/ 2440 h 2551"/>
                <a:gd name="T58" fmla="*/ 829 w 2440"/>
                <a:gd name="T59" fmla="*/ 1936 h 2551"/>
                <a:gd name="T60" fmla="*/ 946 w 2440"/>
                <a:gd name="T61" fmla="*/ 1784 h 2551"/>
                <a:gd name="T62" fmla="*/ 1070 w 2440"/>
                <a:gd name="T63" fmla="*/ 1633 h 2551"/>
                <a:gd name="T64" fmla="*/ 1200 w 2440"/>
                <a:gd name="T65" fmla="*/ 1484 h 2551"/>
                <a:gd name="T66" fmla="*/ 1336 w 2440"/>
                <a:gd name="T67" fmla="*/ 1337 h 2551"/>
                <a:gd name="T68" fmla="*/ 1477 w 2440"/>
                <a:gd name="T69" fmla="*/ 1193 h 2551"/>
                <a:gd name="T70" fmla="*/ 1634 w 2440"/>
                <a:gd name="T71" fmla="*/ 1040 h 2551"/>
                <a:gd name="T72" fmla="*/ 1791 w 2440"/>
                <a:gd name="T73" fmla="*/ 898 h 2551"/>
                <a:gd name="T74" fmla="*/ 1948 w 2440"/>
                <a:gd name="T75" fmla="*/ 762 h 2551"/>
                <a:gd name="T76" fmla="*/ 2111 w 2440"/>
                <a:gd name="T77" fmla="*/ 629 h 2551"/>
                <a:gd name="T78" fmla="*/ 2282 w 2440"/>
                <a:gd name="T79" fmla="*/ 495 h 2551"/>
                <a:gd name="T80" fmla="*/ 2353 w 2440"/>
                <a:gd name="T81" fmla="*/ 440 h 2551"/>
                <a:gd name="T82" fmla="*/ 2383 w 2440"/>
                <a:gd name="T83" fmla="*/ 410 h 2551"/>
                <a:gd name="T84" fmla="*/ 2405 w 2440"/>
                <a:gd name="T85" fmla="*/ 379 h 2551"/>
                <a:gd name="T86" fmla="*/ 2421 w 2440"/>
                <a:gd name="T87" fmla="*/ 346 h 2551"/>
                <a:gd name="T88" fmla="*/ 2433 w 2440"/>
                <a:gd name="T89" fmla="*/ 311 h 2551"/>
                <a:gd name="T90" fmla="*/ 2439 w 2440"/>
                <a:gd name="T91" fmla="*/ 275 h 2551"/>
                <a:gd name="T92" fmla="*/ 2439 w 2440"/>
                <a:gd name="T93" fmla="*/ 239 h 2551"/>
                <a:gd name="T94" fmla="*/ 2435 w 2440"/>
                <a:gd name="T95" fmla="*/ 203 h 2551"/>
                <a:gd name="T96" fmla="*/ 2426 w 2440"/>
                <a:gd name="T97" fmla="*/ 168 h 2551"/>
                <a:gd name="T98" fmla="*/ 2411 w 2440"/>
                <a:gd name="T99" fmla="*/ 133 h 2551"/>
                <a:gd name="T100" fmla="*/ 2391 w 2440"/>
                <a:gd name="T101" fmla="*/ 101 h 2551"/>
                <a:gd name="T102" fmla="*/ 2365 w 2440"/>
                <a:gd name="T103" fmla="*/ 72 h 2551"/>
                <a:gd name="T104" fmla="*/ 2338 w 2440"/>
                <a:gd name="T105" fmla="*/ 49 h 2551"/>
                <a:gd name="T106" fmla="*/ 2309 w 2440"/>
                <a:gd name="T107" fmla="*/ 30 h 2551"/>
                <a:gd name="T108" fmla="*/ 2277 w 2440"/>
                <a:gd name="T109" fmla="*/ 16 h 2551"/>
                <a:gd name="T110" fmla="*/ 2244 w 2440"/>
                <a:gd name="T111" fmla="*/ 6 h 2551"/>
                <a:gd name="T112" fmla="*/ 2211 w 2440"/>
                <a:gd name="T113" fmla="*/ 1 h 2551"/>
                <a:gd name="T114" fmla="*/ 2154 w 2440"/>
                <a:gd name="T115" fmla="*/ 2 h 2551"/>
                <a:gd name="T116" fmla="*/ 2120 w 2440"/>
                <a:gd name="T117" fmla="*/ 9 h 2551"/>
                <a:gd name="T118" fmla="*/ 2088 w 2440"/>
                <a:gd name="T119" fmla="*/ 20 h 2551"/>
                <a:gd name="T120" fmla="*/ 2057 w 2440"/>
                <a:gd name="T121" fmla="*/ 36 h 2551"/>
                <a:gd name="T122" fmla="*/ 2029 w 2440"/>
                <a:gd name="T123" fmla="*/ 56 h 2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0" h="2551">
                  <a:moveTo>
                    <a:pt x="2029" y="56"/>
                  </a:moveTo>
                  <a:lnTo>
                    <a:pt x="2028" y="56"/>
                  </a:lnTo>
                  <a:lnTo>
                    <a:pt x="1968" y="101"/>
                  </a:lnTo>
                  <a:lnTo>
                    <a:pt x="1910" y="147"/>
                  </a:lnTo>
                  <a:lnTo>
                    <a:pt x="1851" y="193"/>
                  </a:lnTo>
                  <a:lnTo>
                    <a:pt x="1793" y="240"/>
                  </a:lnTo>
                  <a:lnTo>
                    <a:pt x="1734" y="286"/>
                  </a:lnTo>
                  <a:lnTo>
                    <a:pt x="1677" y="333"/>
                  </a:lnTo>
                  <a:lnTo>
                    <a:pt x="1619" y="382"/>
                  </a:lnTo>
                  <a:lnTo>
                    <a:pt x="1562" y="430"/>
                  </a:lnTo>
                  <a:lnTo>
                    <a:pt x="1505" y="478"/>
                  </a:lnTo>
                  <a:lnTo>
                    <a:pt x="1449" y="528"/>
                  </a:lnTo>
                  <a:lnTo>
                    <a:pt x="1394" y="578"/>
                  </a:lnTo>
                  <a:lnTo>
                    <a:pt x="1337" y="628"/>
                  </a:lnTo>
                  <a:lnTo>
                    <a:pt x="1283" y="680"/>
                  </a:lnTo>
                  <a:lnTo>
                    <a:pt x="1228" y="732"/>
                  </a:lnTo>
                  <a:lnTo>
                    <a:pt x="1174" y="784"/>
                  </a:lnTo>
                  <a:lnTo>
                    <a:pt x="1120" y="836"/>
                  </a:lnTo>
                  <a:lnTo>
                    <a:pt x="1069" y="889"/>
                  </a:lnTo>
                  <a:lnTo>
                    <a:pt x="1018" y="940"/>
                  </a:lnTo>
                  <a:lnTo>
                    <a:pt x="969" y="992"/>
                  </a:lnTo>
                  <a:lnTo>
                    <a:pt x="920" y="1045"/>
                  </a:lnTo>
                  <a:lnTo>
                    <a:pt x="871" y="1097"/>
                  </a:lnTo>
                  <a:lnTo>
                    <a:pt x="824" y="1150"/>
                  </a:lnTo>
                  <a:lnTo>
                    <a:pt x="776" y="1203"/>
                  </a:lnTo>
                  <a:lnTo>
                    <a:pt x="730" y="1257"/>
                  </a:lnTo>
                  <a:lnTo>
                    <a:pt x="684" y="1310"/>
                  </a:lnTo>
                  <a:lnTo>
                    <a:pt x="639" y="1364"/>
                  </a:lnTo>
                  <a:lnTo>
                    <a:pt x="594" y="1418"/>
                  </a:lnTo>
                  <a:lnTo>
                    <a:pt x="551" y="1472"/>
                  </a:lnTo>
                  <a:lnTo>
                    <a:pt x="508" y="1527"/>
                  </a:lnTo>
                  <a:lnTo>
                    <a:pt x="466" y="1582"/>
                  </a:lnTo>
                  <a:lnTo>
                    <a:pt x="425" y="1636"/>
                  </a:lnTo>
                  <a:lnTo>
                    <a:pt x="383" y="1692"/>
                  </a:lnTo>
                  <a:lnTo>
                    <a:pt x="39" y="2161"/>
                  </a:lnTo>
                  <a:lnTo>
                    <a:pt x="40" y="2162"/>
                  </a:lnTo>
                  <a:lnTo>
                    <a:pt x="29" y="2180"/>
                  </a:lnTo>
                  <a:lnTo>
                    <a:pt x="20" y="2201"/>
                  </a:lnTo>
                  <a:lnTo>
                    <a:pt x="12" y="2221"/>
                  </a:lnTo>
                  <a:lnTo>
                    <a:pt x="6" y="2241"/>
                  </a:lnTo>
                  <a:lnTo>
                    <a:pt x="2" y="2262"/>
                  </a:lnTo>
                  <a:lnTo>
                    <a:pt x="0" y="2282"/>
                  </a:lnTo>
                  <a:lnTo>
                    <a:pt x="0" y="2303"/>
                  </a:lnTo>
                  <a:lnTo>
                    <a:pt x="1" y="2324"/>
                  </a:lnTo>
                  <a:lnTo>
                    <a:pt x="4" y="2345"/>
                  </a:lnTo>
                  <a:lnTo>
                    <a:pt x="8" y="2365"/>
                  </a:lnTo>
                  <a:lnTo>
                    <a:pt x="15" y="2387"/>
                  </a:lnTo>
                  <a:lnTo>
                    <a:pt x="23" y="2406"/>
                  </a:lnTo>
                  <a:lnTo>
                    <a:pt x="33" y="2425"/>
                  </a:lnTo>
                  <a:lnTo>
                    <a:pt x="44" y="2443"/>
                  </a:lnTo>
                  <a:lnTo>
                    <a:pt x="59" y="2461"/>
                  </a:lnTo>
                  <a:lnTo>
                    <a:pt x="74" y="2477"/>
                  </a:lnTo>
                  <a:lnTo>
                    <a:pt x="83" y="2486"/>
                  </a:lnTo>
                  <a:lnTo>
                    <a:pt x="93" y="2494"/>
                  </a:lnTo>
                  <a:lnTo>
                    <a:pt x="103" y="2502"/>
                  </a:lnTo>
                  <a:lnTo>
                    <a:pt x="113" y="2509"/>
                  </a:lnTo>
                  <a:lnTo>
                    <a:pt x="123" y="2516"/>
                  </a:lnTo>
                  <a:lnTo>
                    <a:pt x="134" y="2522"/>
                  </a:lnTo>
                  <a:lnTo>
                    <a:pt x="145" y="2527"/>
                  </a:lnTo>
                  <a:lnTo>
                    <a:pt x="156" y="2532"/>
                  </a:lnTo>
                  <a:lnTo>
                    <a:pt x="168" y="2536"/>
                  </a:lnTo>
                  <a:lnTo>
                    <a:pt x="180" y="2541"/>
                  </a:lnTo>
                  <a:lnTo>
                    <a:pt x="192" y="2544"/>
                  </a:lnTo>
                  <a:lnTo>
                    <a:pt x="204" y="2547"/>
                  </a:lnTo>
                  <a:lnTo>
                    <a:pt x="216" y="2549"/>
                  </a:lnTo>
                  <a:lnTo>
                    <a:pt x="228" y="2550"/>
                  </a:lnTo>
                  <a:lnTo>
                    <a:pt x="240" y="2551"/>
                  </a:lnTo>
                  <a:lnTo>
                    <a:pt x="252" y="2551"/>
                  </a:lnTo>
                  <a:lnTo>
                    <a:pt x="264" y="2551"/>
                  </a:lnTo>
                  <a:lnTo>
                    <a:pt x="276" y="2550"/>
                  </a:lnTo>
                  <a:lnTo>
                    <a:pt x="288" y="2549"/>
                  </a:lnTo>
                  <a:lnTo>
                    <a:pt x="301" y="2547"/>
                  </a:lnTo>
                  <a:lnTo>
                    <a:pt x="313" y="2544"/>
                  </a:lnTo>
                  <a:lnTo>
                    <a:pt x="324" y="2541"/>
                  </a:lnTo>
                  <a:lnTo>
                    <a:pt x="336" y="2536"/>
                  </a:lnTo>
                  <a:lnTo>
                    <a:pt x="347" y="2532"/>
                  </a:lnTo>
                  <a:lnTo>
                    <a:pt x="359" y="2527"/>
                  </a:lnTo>
                  <a:lnTo>
                    <a:pt x="370" y="2522"/>
                  </a:lnTo>
                  <a:lnTo>
                    <a:pt x="381" y="2516"/>
                  </a:lnTo>
                  <a:lnTo>
                    <a:pt x="391" y="2509"/>
                  </a:lnTo>
                  <a:lnTo>
                    <a:pt x="402" y="2502"/>
                  </a:lnTo>
                  <a:lnTo>
                    <a:pt x="412" y="2494"/>
                  </a:lnTo>
                  <a:lnTo>
                    <a:pt x="422" y="2486"/>
                  </a:lnTo>
                  <a:lnTo>
                    <a:pt x="432" y="2477"/>
                  </a:lnTo>
                  <a:lnTo>
                    <a:pt x="442" y="2465"/>
                  </a:lnTo>
                  <a:lnTo>
                    <a:pt x="452" y="2453"/>
                  </a:lnTo>
                  <a:lnTo>
                    <a:pt x="461" y="2440"/>
                  </a:lnTo>
                  <a:lnTo>
                    <a:pt x="469" y="2427"/>
                  </a:lnTo>
                  <a:lnTo>
                    <a:pt x="791" y="1987"/>
                  </a:lnTo>
                  <a:lnTo>
                    <a:pt x="829" y="1936"/>
                  </a:lnTo>
                  <a:lnTo>
                    <a:pt x="867" y="1886"/>
                  </a:lnTo>
                  <a:lnTo>
                    <a:pt x="907" y="1834"/>
                  </a:lnTo>
                  <a:lnTo>
                    <a:pt x="946" y="1784"/>
                  </a:lnTo>
                  <a:lnTo>
                    <a:pt x="987" y="1734"/>
                  </a:lnTo>
                  <a:lnTo>
                    <a:pt x="1029" y="1683"/>
                  </a:lnTo>
                  <a:lnTo>
                    <a:pt x="1070" y="1633"/>
                  </a:lnTo>
                  <a:lnTo>
                    <a:pt x="1113" y="1583"/>
                  </a:lnTo>
                  <a:lnTo>
                    <a:pt x="1157" y="1534"/>
                  </a:lnTo>
                  <a:lnTo>
                    <a:pt x="1200" y="1484"/>
                  </a:lnTo>
                  <a:lnTo>
                    <a:pt x="1244" y="1435"/>
                  </a:lnTo>
                  <a:lnTo>
                    <a:pt x="1290" y="1386"/>
                  </a:lnTo>
                  <a:lnTo>
                    <a:pt x="1336" y="1337"/>
                  </a:lnTo>
                  <a:lnTo>
                    <a:pt x="1382" y="1288"/>
                  </a:lnTo>
                  <a:lnTo>
                    <a:pt x="1429" y="1241"/>
                  </a:lnTo>
                  <a:lnTo>
                    <a:pt x="1477" y="1193"/>
                  </a:lnTo>
                  <a:lnTo>
                    <a:pt x="1530" y="1140"/>
                  </a:lnTo>
                  <a:lnTo>
                    <a:pt x="1582" y="1090"/>
                  </a:lnTo>
                  <a:lnTo>
                    <a:pt x="1634" y="1040"/>
                  </a:lnTo>
                  <a:lnTo>
                    <a:pt x="1686" y="991"/>
                  </a:lnTo>
                  <a:lnTo>
                    <a:pt x="1738" y="944"/>
                  </a:lnTo>
                  <a:lnTo>
                    <a:pt x="1791" y="898"/>
                  </a:lnTo>
                  <a:lnTo>
                    <a:pt x="1842" y="852"/>
                  </a:lnTo>
                  <a:lnTo>
                    <a:pt x="1896" y="806"/>
                  </a:lnTo>
                  <a:lnTo>
                    <a:pt x="1948" y="762"/>
                  </a:lnTo>
                  <a:lnTo>
                    <a:pt x="2001" y="718"/>
                  </a:lnTo>
                  <a:lnTo>
                    <a:pt x="2056" y="673"/>
                  </a:lnTo>
                  <a:lnTo>
                    <a:pt x="2111" y="629"/>
                  </a:lnTo>
                  <a:lnTo>
                    <a:pt x="2167" y="585"/>
                  </a:lnTo>
                  <a:lnTo>
                    <a:pt x="2223" y="541"/>
                  </a:lnTo>
                  <a:lnTo>
                    <a:pt x="2282" y="495"/>
                  </a:lnTo>
                  <a:lnTo>
                    <a:pt x="2341" y="450"/>
                  </a:lnTo>
                  <a:lnTo>
                    <a:pt x="2340" y="449"/>
                  </a:lnTo>
                  <a:lnTo>
                    <a:pt x="2353" y="440"/>
                  </a:lnTo>
                  <a:lnTo>
                    <a:pt x="2365" y="429"/>
                  </a:lnTo>
                  <a:lnTo>
                    <a:pt x="2375" y="419"/>
                  </a:lnTo>
                  <a:lnTo>
                    <a:pt x="2383" y="410"/>
                  </a:lnTo>
                  <a:lnTo>
                    <a:pt x="2391" y="400"/>
                  </a:lnTo>
                  <a:lnTo>
                    <a:pt x="2398" y="390"/>
                  </a:lnTo>
                  <a:lnTo>
                    <a:pt x="2405" y="379"/>
                  </a:lnTo>
                  <a:lnTo>
                    <a:pt x="2411" y="368"/>
                  </a:lnTo>
                  <a:lnTo>
                    <a:pt x="2416" y="357"/>
                  </a:lnTo>
                  <a:lnTo>
                    <a:pt x="2421" y="346"/>
                  </a:lnTo>
                  <a:lnTo>
                    <a:pt x="2426" y="334"/>
                  </a:lnTo>
                  <a:lnTo>
                    <a:pt x="2429" y="322"/>
                  </a:lnTo>
                  <a:lnTo>
                    <a:pt x="2433" y="311"/>
                  </a:lnTo>
                  <a:lnTo>
                    <a:pt x="2435" y="299"/>
                  </a:lnTo>
                  <a:lnTo>
                    <a:pt x="2437" y="287"/>
                  </a:lnTo>
                  <a:lnTo>
                    <a:pt x="2439" y="275"/>
                  </a:lnTo>
                  <a:lnTo>
                    <a:pt x="2439" y="263"/>
                  </a:lnTo>
                  <a:lnTo>
                    <a:pt x="2440" y="251"/>
                  </a:lnTo>
                  <a:lnTo>
                    <a:pt x="2439" y="239"/>
                  </a:lnTo>
                  <a:lnTo>
                    <a:pt x="2439" y="227"/>
                  </a:lnTo>
                  <a:lnTo>
                    <a:pt x="2437" y="215"/>
                  </a:lnTo>
                  <a:lnTo>
                    <a:pt x="2435" y="203"/>
                  </a:lnTo>
                  <a:lnTo>
                    <a:pt x="2433" y="191"/>
                  </a:lnTo>
                  <a:lnTo>
                    <a:pt x="2429" y="179"/>
                  </a:lnTo>
                  <a:lnTo>
                    <a:pt x="2426" y="168"/>
                  </a:lnTo>
                  <a:lnTo>
                    <a:pt x="2421" y="155"/>
                  </a:lnTo>
                  <a:lnTo>
                    <a:pt x="2416" y="144"/>
                  </a:lnTo>
                  <a:lnTo>
                    <a:pt x="2411" y="133"/>
                  </a:lnTo>
                  <a:lnTo>
                    <a:pt x="2405" y="122"/>
                  </a:lnTo>
                  <a:lnTo>
                    <a:pt x="2398" y="112"/>
                  </a:lnTo>
                  <a:lnTo>
                    <a:pt x="2391" y="101"/>
                  </a:lnTo>
                  <a:lnTo>
                    <a:pt x="2383" y="91"/>
                  </a:lnTo>
                  <a:lnTo>
                    <a:pt x="2375" y="82"/>
                  </a:lnTo>
                  <a:lnTo>
                    <a:pt x="2365" y="72"/>
                  </a:lnTo>
                  <a:lnTo>
                    <a:pt x="2356" y="64"/>
                  </a:lnTo>
                  <a:lnTo>
                    <a:pt x="2347" y="56"/>
                  </a:lnTo>
                  <a:lnTo>
                    <a:pt x="2338" y="49"/>
                  </a:lnTo>
                  <a:lnTo>
                    <a:pt x="2329" y="42"/>
                  </a:lnTo>
                  <a:lnTo>
                    <a:pt x="2319" y="36"/>
                  </a:lnTo>
                  <a:lnTo>
                    <a:pt x="2309" y="30"/>
                  </a:lnTo>
                  <a:lnTo>
                    <a:pt x="2298" y="25"/>
                  </a:lnTo>
                  <a:lnTo>
                    <a:pt x="2288" y="20"/>
                  </a:lnTo>
                  <a:lnTo>
                    <a:pt x="2277" y="16"/>
                  </a:lnTo>
                  <a:lnTo>
                    <a:pt x="2267" y="12"/>
                  </a:lnTo>
                  <a:lnTo>
                    <a:pt x="2256" y="9"/>
                  </a:lnTo>
                  <a:lnTo>
                    <a:pt x="2244" y="6"/>
                  </a:lnTo>
                  <a:lnTo>
                    <a:pt x="2233" y="4"/>
                  </a:lnTo>
                  <a:lnTo>
                    <a:pt x="2222" y="2"/>
                  </a:lnTo>
                  <a:lnTo>
                    <a:pt x="2211" y="1"/>
                  </a:lnTo>
                  <a:lnTo>
                    <a:pt x="2199" y="0"/>
                  </a:lnTo>
                  <a:lnTo>
                    <a:pt x="2177" y="0"/>
                  </a:lnTo>
                  <a:lnTo>
                    <a:pt x="2154" y="2"/>
                  </a:lnTo>
                  <a:lnTo>
                    <a:pt x="2143" y="4"/>
                  </a:lnTo>
                  <a:lnTo>
                    <a:pt x="2132" y="6"/>
                  </a:lnTo>
                  <a:lnTo>
                    <a:pt x="2120" y="9"/>
                  </a:lnTo>
                  <a:lnTo>
                    <a:pt x="2109" y="12"/>
                  </a:lnTo>
                  <a:lnTo>
                    <a:pt x="2099" y="16"/>
                  </a:lnTo>
                  <a:lnTo>
                    <a:pt x="2088" y="20"/>
                  </a:lnTo>
                  <a:lnTo>
                    <a:pt x="2078" y="25"/>
                  </a:lnTo>
                  <a:lnTo>
                    <a:pt x="2067" y="30"/>
                  </a:lnTo>
                  <a:lnTo>
                    <a:pt x="2057" y="36"/>
                  </a:lnTo>
                  <a:lnTo>
                    <a:pt x="2048" y="42"/>
                  </a:lnTo>
                  <a:lnTo>
                    <a:pt x="2038" y="49"/>
                  </a:lnTo>
                  <a:lnTo>
                    <a:pt x="20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203">
              <a:extLst>
                <a:ext uri="{FF2B5EF4-FFF2-40B4-BE49-F238E27FC236}">
                  <a16:creationId xmlns:a16="http://schemas.microsoft.com/office/drawing/2014/main" id="{0C61FC4E-67C9-465E-8E6B-20D195492999}"/>
                </a:ext>
              </a:extLst>
            </p:cNvPr>
            <p:cNvSpPr>
              <a:spLocks/>
            </p:cNvSpPr>
            <p:nvPr/>
          </p:nvSpPr>
          <p:spPr bwMode="auto">
            <a:xfrm>
              <a:off x="3146425" y="4259263"/>
              <a:ext cx="106363" cy="111125"/>
            </a:xfrm>
            <a:custGeom>
              <a:avLst/>
              <a:gdLst>
                <a:gd name="T0" fmla="*/ 830 w 2478"/>
                <a:gd name="T1" fmla="*/ 1534 h 2592"/>
                <a:gd name="T2" fmla="*/ 622 w 2478"/>
                <a:gd name="T3" fmla="*/ 1720 h 2592"/>
                <a:gd name="T4" fmla="*/ 408 w 2478"/>
                <a:gd name="T5" fmla="*/ 1899 h 2592"/>
                <a:gd name="T6" fmla="*/ 189 w 2478"/>
                <a:gd name="T7" fmla="*/ 2072 h 2592"/>
                <a:gd name="T8" fmla="*/ 89 w 2478"/>
                <a:gd name="T9" fmla="*/ 2144 h 2592"/>
                <a:gd name="T10" fmla="*/ 49 w 2478"/>
                <a:gd name="T11" fmla="*/ 2187 h 2592"/>
                <a:gd name="T12" fmla="*/ 24 w 2478"/>
                <a:gd name="T13" fmla="*/ 2230 h 2592"/>
                <a:gd name="T14" fmla="*/ 7 w 2478"/>
                <a:gd name="T15" fmla="*/ 2277 h 2592"/>
                <a:gd name="T16" fmla="*/ 1 w 2478"/>
                <a:gd name="T17" fmla="*/ 2325 h 2592"/>
                <a:gd name="T18" fmla="*/ 3 w 2478"/>
                <a:gd name="T19" fmla="*/ 2374 h 2592"/>
                <a:gd name="T20" fmla="*/ 14 w 2478"/>
                <a:gd name="T21" fmla="*/ 2421 h 2592"/>
                <a:gd name="T22" fmla="*/ 35 w 2478"/>
                <a:gd name="T23" fmla="*/ 2466 h 2592"/>
                <a:gd name="T24" fmla="*/ 65 w 2478"/>
                <a:gd name="T25" fmla="*/ 2508 h 2592"/>
                <a:gd name="T26" fmla="*/ 104 w 2478"/>
                <a:gd name="T27" fmla="*/ 2542 h 2592"/>
                <a:gd name="T28" fmla="*/ 145 w 2478"/>
                <a:gd name="T29" fmla="*/ 2567 h 2592"/>
                <a:gd name="T30" fmla="*/ 190 w 2478"/>
                <a:gd name="T31" fmla="*/ 2584 h 2592"/>
                <a:gd name="T32" fmla="*/ 238 w 2478"/>
                <a:gd name="T33" fmla="*/ 2591 h 2592"/>
                <a:gd name="T34" fmla="*/ 285 w 2478"/>
                <a:gd name="T35" fmla="*/ 2590 h 2592"/>
                <a:gd name="T36" fmla="*/ 333 w 2478"/>
                <a:gd name="T37" fmla="*/ 2579 h 2592"/>
                <a:gd name="T38" fmla="*/ 377 w 2478"/>
                <a:gd name="T39" fmla="*/ 2560 h 2592"/>
                <a:gd name="T40" fmla="*/ 418 w 2478"/>
                <a:gd name="T41" fmla="*/ 2533 h 2592"/>
                <a:gd name="T42" fmla="*/ 547 w 2478"/>
                <a:gd name="T43" fmla="*/ 2434 h 2592"/>
                <a:gd name="T44" fmla="*/ 780 w 2478"/>
                <a:gd name="T45" fmla="*/ 2246 h 2592"/>
                <a:gd name="T46" fmla="*/ 1007 w 2478"/>
                <a:gd name="T47" fmla="*/ 2052 h 2592"/>
                <a:gd name="T48" fmla="*/ 1228 w 2478"/>
                <a:gd name="T49" fmla="*/ 1849 h 2592"/>
                <a:gd name="T50" fmla="*/ 1438 w 2478"/>
                <a:gd name="T51" fmla="*/ 1640 h 2592"/>
                <a:gd name="T52" fmla="*/ 1632 w 2478"/>
                <a:gd name="T53" fmla="*/ 1431 h 2592"/>
                <a:gd name="T54" fmla="*/ 1817 w 2478"/>
                <a:gd name="T55" fmla="*/ 1217 h 2592"/>
                <a:gd name="T56" fmla="*/ 1990 w 2478"/>
                <a:gd name="T57" fmla="*/ 1000 h 2592"/>
                <a:gd name="T58" fmla="*/ 2417 w 2478"/>
                <a:gd name="T59" fmla="*/ 417 h 2592"/>
                <a:gd name="T60" fmla="*/ 2444 w 2478"/>
                <a:gd name="T61" fmla="*/ 378 h 2592"/>
                <a:gd name="T62" fmla="*/ 2464 w 2478"/>
                <a:gd name="T63" fmla="*/ 335 h 2592"/>
                <a:gd name="T64" fmla="*/ 2475 w 2478"/>
                <a:gd name="T65" fmla="*/ 289 h 2592"/>
                <a:gd name="T66" fmla="*/ 2478 w 2478"/>
                <a:gd name="T67" fmla="*/ 243 h 2592"/>
                <a:gd name="T68" fmla="*/ 2472 w 2478"/>
                <a:gd name="T69" fmla="*/ 198 h 2592"/>
                <a:gd name="T70" fmla="*/ 2458 w 2478"/>
                <a:gd name="T71" fmla="*/ 154 h 2592"/>
                <a:gd name="T72" fmla="*/ 2435 w 2478"/>
                <a:gd name="T73" fmla="*/ 111 h 2592"/>
                <a:gd name="T74" fmla="*/ 2403 w 2478"/>
                <a:gd name="T75" fmla="*/ 74 h 2592"/>
                <a:gd name="T76" fmla="*/ 2363 w 2478"/>
                <a:gd name="T77" fmla="*/ 41 h 2592"/>
                <a:gd name="T78" fmla="*/ 2320 w 2478"/>
                <a:gd name="T79" fmla="*/ 18 h 2592"/>
                <a:gd name="T80" fmla="*/ 2272 w 2478"/>
                <a:gd name="T81" fmla="*/ 4 h 2592"/>
                <a:gd name="T82" fmla="*/ 2224 w 2478"/>
                <a:gd name="T83" fmla="*/ 0 h 2592"/>
                <a:gd name="T84" fmla="*/ 2176 w 2478"/>
                <a:gd name="T85" fmla="*/ 4 h 2592"/>
                <a:gd name="T86" fmla="*/ 2128 w 2478"/>
                <a:gd name="T87" fmla="*/ 18 h 2592"/>
                <a:gd name="T88" fmla="*/ 2084 w 2478"/>
                <a:gd name="T89" fmla="*/ 41 h 2592"/>
                <a:gd name="T90" fmla="*/ 2044 w 2478"/>
                <a:gd name="T91" fmla="*/ 74 h 2592"/>
                <a:gd name="T92" fmla="*/ 2000 w 2478"/>
                <a:gd name="T93" fmla="*/ 136 h 2592"/>
                <a:gd name="T94" fmla="*/ 1549 w 2478"/>
                <a:gd name="T95" fmla="*/ 746 h 2592"/>
                <a:gd name="T96" fmla="*/ 1386 w 2478"/>
                <a:gd name="T97" fmla="*/ 948 h 2592"/>
                <a:gd name="T98" fmla="*/ 1212 w 2478"/>
                <a:gd name="T99" fmla="*/ 1146 h 2592"/>
                <a:gd name="T100" fmla="*/ 1027 w 2478"/>
                <a:gd name="T101" fmla="*/ 1341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78" h="2592">
                  <a:moveTo>
                    <a:pt x="980" y="1388"/>
                  </a:moveTo>
                  <a:lnTo>
                    <a:pt x="929" y="1437"/>
                  </a:lnTo>
                  <a:lnTo>
                    <a:pt x="880" y="1485"/>
                  </a:lnTo>
                  <a:lnTo>
                    <a:pt x="830" y="1534"/>
                  </a:lnTo>
                  <a:lnTo>
                    <a:pt x="778" y="1581"/>
                  </a:lnTo>
                  <a:lnTo>
                    <a:pt x="727" y="1627"/>
                  </a:lnTo>
                  <a:lnTo>
                    <a:pt x="674" y="1674"/>
                  </a:lnTo>
                  <a:lnTo>
                    <a:pt x="622" y="1720"/>
                  </a:lnTo>
                  <a:lnTo>
                    <a:pt x="569" y="1765"/>
                  </a:lnTo>
                  <a:lnTo>
                    <a:pt x="516" y="1810"/>
                  </a:lnTo>
                  <a:lnTo>
                    <a:pt x="463" y="1855"/>
                  </a:lnTo>
                  <a:lnTo>
                    <a:pt x="408" y="1899"/>
                  </a:lnTo>
                  <a:lnTo>
                    <a:pt x="354" y="1942"/>
                  </a:lnTo>
                  <a:lnTo>
                    <a:pt x="299" y="1985"/>
                  </a:lnTo>
                  <a:lnTo>
                    <a:pt x="245" y="2029"/>
                  </a:lnTo>
                  <a:lnTo>
                    <a:pt x="189" y="2072"/>
                  </a:lnTo>
                  <a:lnTo>
                    <a:pt x="134" y="2114"/>
                  </a:lnTo>
                  <a:lnTo>
                    <a:pt x="119" y="2123"/>
                  </a:lnTo>
                  <a:lnTo>
                    <a:pt x="103" y="2133"/>
                  </a:lnTo>
                  <a:lnTo>
                    <a:pt x="89" y="2144"/>
                  </a:lnTo>
                  <a:lnTo>
                    <a:pt x="74" y="2157"/>
                  </a:lnTo>
                  <a:lnTo>
                    <a:pt x="65" y="2166"/>
                  </a:lnTo>
                  <a:lnTo>
                    <a:pt x="57" y="2177"/>
                  </a:lnTo>
                  <a:lnTo>
                    <a:pt x="49" y="2187"/>
                  </a:lnTo>
                  <a:lnTo>
                    <a:pt x="42" y="2198"/>
                  </a:lnTo>
                  <a:lnTo>
                    <a:pt x="35" y="2208"/>
                  </a:lnTo>
                  <a:lnTo>
                    <a:pt x="29" y="2219"/>
                  </a:lnTo>
                  <a:lnTo>
                    <a:pt x="24" y="2230"/>
                  </a:lnTo>
                  <a:lnTo>
                    <a:pt x="19" y="2242"/>
                  </a:lnTo>
                  <a:lnTo>
                    <a:pt x="14" y="2253"/>
                  </a:lnTo>
                  <a:lnTo>
                    <a:pt x="11" y="2265"/>
                  </a:lnTo>
                  <a:lnTo>
                    <a:pt x="7" y="2277"/>
                  </a:lnTo>
                  <a:lnTo>
                    <a:pt x="5" y="2288"/>
                  </a:lnTo>
                  <a:lnTo>
                    <a:pt x="3" y="2300"/>
                  </a:lnTo>
                  <a:lnTo>
                    <a:pt x="1" y="2313"/>
                  </a:lnTo>
                  <a:lnTo>
                    <a:pt x="1" y="2325"/>
                  </a:lnTo>
                  <a:lnTo>
                    <a:pt x="0" y="2338"/>
                  </a:lnTo>
                  <a:lnTo>
                    <a:pt x="1" y="2350"/>
                  </a:lnTo>
                  <a:lnTo>
                    <a:pt x="1" y="2362"/>
                  </a:lnTo>
                  <a:lnTo>
                    <a:pt x="3" y="2374"/>
                  </a:lnTo>
                  <a:lnTo>
                    <a:pt x="5" y="2386"/>
                  </a:lnTo>
                  <a:lnTo>
                    <a:pt x="7" y="2398"/>
                  </a:lnTo>
                  <a:lnTo>
                    <a:pt x="11" y="2410"/>
                  </a:lnTo>
                  <a:lnTo>
                    <a:pt x="14" y="2421"/>
                  </a:lnTo>
                  <a:lnTo>
                    <a:pt x="19" y="2433"/>
                  </a:lnTo>
                  <a:lnTo>
                    <a:pt x="24" y="2444"/>
                  </a:lnTo>
                  <a:lnTo>
                    <a:pt x="29" y="2455"/>
                  </a:lnTo>
                  <a:lnTo>
                    <a:pt x="35" y="2466"/>
                  </a:lnTo>
                  <a:lnTo>
                    <a:pt x="42" y="2477"/>
                  </a:lnTo>
                  <a:lnTo>
                    <a:pt x="49" y="2487"/>
                  </a:lnTo>
                  <a:lnTo>
                    <a:pt x="57" y="2497"/>
                  </a:lnTo>
                  <a:lnTo>
                    <a:pt x="65" y="2508"/>
                  </a:lnTo>
                  <a:lnTo>
                    <a:pt x="74" y="2517"/>
                  </a:lnTo>
                  <a:lnTo>
                    <a:pt x="83" y="2526"/>
                  </a:lnTo>
                  <a:lnTo>
                    <a:pt x="94" y="2534"/>
                  </a:lnTo>
                  <a:lnTo>
                    <a:pt x="104" y="2542"/>
                  </a:lnTo>
                  <a:lnTo>
                    <a:pt x="114" y="2549"/>
                  </a:lnTo>
                  <a:lnTo>
                    <a:pt x="124" y="2556"/>
                  </a:lnTo>
                  <a:lnTo>
                    <a:pt x="135" y="2562"/>
                  </a:lnTo>
                  <a:lnTo>
                    <a:pt x="145" y="2567"/>
                  </a:lnTo>
                  <a:lnTo>
                    <a:pt x="156" y="2572"/>
                  </a:lnTo>
                  <a:lnTo>
                    <a:pt x="168" y="2577"/>
                  </a:lnTo>
                  <a:lnTo>
                    <a:pt x="179" y="2580"/>
                  </a:lnTo>
                  <a:lnTo>
                    <a:pt x="190" y="2584"/>
                  </a:lnTo>
                  <a:lnTo>
                    <a:pt x="202" y="2586"/>
                  </a:lnTo>
                  <a:lnTo>
                    <a:pt x="215" y="2588"/>
                  </a:lnTo>
                  <a:lnTo>
                    <a:pt x="226" y="2590"/>
                  </a:lnTo>
                  <a:lnTo>
                    <a:pt x="238" y="2591"/>
                  </a:lnTo>
                  <a:lnTo>
                    <a:pt x="250" y="2592"/>
                  </a:lnTo>
                  <a:lnTo>
                    <a:pt x="262" y="2591"/>
                  </a:lnTo>
                  <a:lnTo>
                    <a:pt x="274" y="2591"/>
                  </a:lnTo>
                  <a:lnTo>
                    <a:pt x="285" y="2590"/>
                  </a:lnTo>
                  <a:lnTo>
                    <a:pt x="297" y="2588"/>
                  </a:lnTo>
                  <a:lnTo>
                    <a:pt x="309" y="2586"/>
                  </a:lnTo>
                  <a:lnTo>
                    <a:pt x="320" y="2583"/>
                  </a:lnTo>
                  <a:lnTo>
                    <a:pt x="333" y="2579"/>
                  </a:lnTo>
                  <a:lnTo>
                    <a:pt x="344" y="2576"/>
                  </a:lnTo>
                  <a:lnTo>
                    <a:pt x="355" y="2571"/>
                  </a:lnTo>
                  <a:lnTo>
                    <a:pt x="366" y="2566"/>
                  </a:lnTo>
                  <a:lnTo>
                    <a:pt x="377" y="2560"/>
                  </a:lnTo>
                  <a:lnTo>
                    <a:pt x="388" y="2554"/>
                  </a:lnTo>
                  <a:lnTo>
                    <a:pt x="398" y="2548"/>
                  </a:lnTo>
                  <a:lnTo>
                    <a:pt x="408" y="2540"/>
                  </a:lnTo>
                  <a:lnTo>
                    <a:pt x="418" y="2533"/>
                  </a:lnTo>
                  <a:lnTo>
                    <a:pt x="427" y="2524"/>
                  </a:lnTo>
                  <a:lnTo>
                    <a:pt x="429" y="2525"/>
                  </a:lnTo>
                  <a:lnTo>
                    <a:pt x="488" y="2479"/>
                  </a:lnTo>
                  <a:lnTo>
                    <a:pt x="547" y="2434"/>
                  </a:lnTo>
                  <a:lnTo>
                    <a:pt x="606" y="2388"/>
                  </a:lnTo>
                  <a:lnTo>
                    <a:pt x="664" y="2341"/>
                  </a:lnTo>
                  <a:lnTo>
                    <a:pt x="722" y="2293"/>
                  </a:lnTo>
                  <a:lnTo>
                    <a:pt x="780" y="2246"/>
                  </a:lnTo>
                  <a:lnTo>
                    <a:pt x="837" y="2199"/>
                  </a:lnTo>
                  <a:lnTo>
                    <a:pt x="894" y="2150"/>
                  </a:lnTo>
                  <a:lnTo>
                    <a:pt x="951" y="2101"/>
                  </a:lnTo>
                  <a:lnTo>
                    <a:pt x="1007" y="2052"/>
                  </a:lnTo>
                  <a:lnTo>
                    <a:pt x="1063" y="2003"/>
                  </a:lnTo>
                  <a:lnTo>
                    <a:pt x="1119" y="1951"/>
                  </a:lnTo>
                  <a:lnTo>
                    <a:pt x="1173" y="1901"/>
                  </a:lnTo>
                  <a:lnTo>
                    <a:pt x="1228" y="1849"/>
                  </a:lnTo>
                  <a:lnTo>
                    <a:pt x="1282" y="1796"/>
                  </a:lnTo>
                  <a:lnTo>
                    <a:pt x="1336" y="1744"/>
                  </a:lnTo>
                  <a:lnTo>
                    <a:pt x="1387" y="1693"/>
                  </a:lnTo>
                  <a:lnTo>
                    <a:pt x="1438" y="1640"/>
                  </a:lnTo>
                  <a:lnTo>
                    <a:pt x="1487" y="1589"/>
                  </a:lnTo>
                  <a:lnTo>
                    <a:pt x="1536" y="1537"/>
                  </a:lnTo>
                  <a:lnTo>
                    <a:pt x="1585" y="1483"/>
                  </a:lnTo>
                  <a:lnTo>
                    <a:pt x="1632" y="1431"/>
                  </a:lnTo>
                  <a:lnTo>
                    <a:pt x="1680" y="1378"/>
                  </a:lnTo>
                  <a:lnTo>
                    <a:pt x="1726" y="1325"/>
                  </a:lnTo>
                  <a:lnTo>
                    <a:pt x="1772" y="1271"/>
                  </a:lnTo>
                  <a:lnTo>
                    <a:pt x="1817" y="1217"/>
                  </a:lnTo>
                  <a:lnTo>
                    <a:pt x="1861" y="1164"/>
                  </a:lnTo>
                  <a:lnTo>
                    <a:pt x="1905" y="1109"/>
                  </a:lnTo>
                  <a:lnTo>
                    <a:pt x="1948" y="1055"/>
                  </a:lnTo>
                  <a:lnTo>
                    <a:pt x="1990" y="1000"/>
                  </a:lnTo>
                  <a:lnTo>
                    <a:pt x="2031" y="945"/>
                  </a:lnTo>
                  <a:lnTo>
                    <a:pt x="2073" y="890"/>
                  </a:lnTo>
                  <a:lnTo>
                    <a:pt x="2418" y="418"/>
                  </a:lnTo>
                  <a:lnTo>
                    <a:pt x="2417" y="417"/>
                  </a:lnTo>
                  <a:lnTo>
                    <a:pt x="2424" y="408"/>
                  </a:lnTo>
                  <a:lnTo>
                    <a:pt x="2432" y="398"/>
                  </a:lnTo>
                  <a:lnTo>
                    <a:pt x="2438" y="388"/>
                  </a:lnTo>
                  <a:lnTo>
                    <a:pt x="2444" y="378"/>
                  </a:lnTo>
                  <a:lnTo>
                    <a:pt x="2450" y="367"/>
                  </a:lnTo>
                  <a:lnTo>
                    <a:pt x="2455" y="357"/>
                  </a:lnTo>
                  <a:lnTo>
                    <a:pt x="2460" y="346"/>
                  </a:lnTo>
                  <a:lnTo>
                    <a:pt x="2464" y="335"/>
                  </a:lnTo>
                  <a:lnTo>
                    <a:pt x="2467" y="324"/>
                  </a:lnTo>
                  <a:lnTo>
                    <a:pt x="2470" y="313"/>
                  </a:lnTo>
                  <a:lnTo>
                    <a:pt x="2473" y="301"/>
                  </a:lnTo>
                  <a:lnTo>
                    <a:pt x="2475" y="289"/>
                  </a:lnTo>
                  <a:lnTo>
                    <a:pt x="2476" y="278"/>
                  </a:lnTo>
                  <a:lnTo>
                    <a:pt x="2477" y="266"/>
                  </a:lnTo>
                  <a:lnTo>
                    <a:pt x="2478" y="255"/>
                  </a:lnTo>
                  <a:lnTo>
                    <a:pt x="2478" y="243"/>
                  </a:lnTo>
                  <a:lnTo>
                    <a:pt x="2477" y="232"/>
                  </a:lnTo>
                  <a:lnTo>
                    <a:pt x="2476" y="220"/>
                  </a:lnTo>
                  <a:lnTo>
                    <a:pt x="2474" y="209"/>
                  </a:lnTo>
                  <a:lnTo>
                    <a:pt x="2472" y="198"/>
                  </a:lnTo>
                  <a:lnTo>
                    <a:pt x="2469" y="186"/>
                  </a:lnTo>
                  <a:lnTo>
                    <a:pt x="2466" y="175"/>
                  </a:lnTo>
                  <a:lnTo>
                    <a:pt x="2462" y="164"/>
                  </a:lnTo>
                  <a:lnTo>
                    <a:pt x="2458" y="154"/>
                  </a:lnTo>
                  <a:lnTo>
                    <a:pt x="2453" y="143"/>
                  </a:lnTo>
                  <a:lnTo>
                    <a:pt x="2447" y="132"/>
                  </a:lnTo>
                  <a:lnTo>
                    <a:pt x="2441" y="121"/>
                  </a:lnTo>
                  <a:lnTo>
                    <a:pt x="2435" y="111"/>
                  </a:lnTo>
                  <a:lnTo>
                    <a:pt x="2428" y="101"/>
                  </a:lnTo>
                  <a:lnTo>
                    <a:pt x="2420" y="92"/>
                  </a:lnTo>
                  <a:lnTo>
                    <a:pt x="2412" y="83"/>
                  </a:lnTo>
                  <a:lnTo>
                    <a:pt x="2403" y="74"/>
                  </a:lnTo>
                  <a:lnTo>
                    <a:pt x="2393" y="65"/>
                  </a:lnTo>
                  <a:lnTo>
                    <a:pt x="2384" y="56"/>
                  </a:lnTo>
                  <a:lnTo>
                    <a:pt x="2374" y="49"/>
                  </a:lnTo>
                  <a:lnTo>
                    <a:pt x="2363" y="41"/>
                  </a:lnTo>
                  <a:lnTo>
                    <a:pt x="2353" y="35"/>
                  </a:lnTo>
                  <a:lnTo>
                    <a:pt x="2342" y="29"/>
                  </a:lnTo>
                  <a:lnTo>
                    <a:pt x="2331" y="23"/>
                  </a:lnTo>
                  <a:lnTo>
                    <a:pt x="2320" y="18"/>
                  </a:lnTo>
                  <a:lnTo>
                    <a:pt x="2308" y="14"/>
                  </a:lnTo>
                  <a:lnTo>
                    <a:pt x="2297" y="10"/>
                  </a:lnTo>
                  <a:lnTo>
                    <a:pt x="2284" y="7"/>
                  </a:lnTo>
                  <a:lnTo>
                    <a:pt x="2272" y="4"/>
                  </a:lnTo>
                  <a:lnTo>
                    <a:pt x="2260" y="2"/>
                  </a:lnTo>
                  <a:lnTo>
                    <a:pt x="2248" y="1"/>
                  </a:lnTo>
                  <a:lnTo>
                    <a:pt x="2236" y="0"/>
                  </a:lnTo>
                  <a:lnTo>
                    <a:pt x="2224" y="0"/>
                  </a:lnTo>
                  <a:lnTo>
                    <a:pt x="2212" y="0"/>
                  </a:lnTo>
                  <a:lnTo>
                    <a:pt x="2200" y="1"/>
                  </a:lnTo>
                  <a:lnTo>
                    <a:pt x="2188" y="2"/>
                  </a:lnTo>
                  <a:lnTo>
                    <a:pt x="2176" y="4"/>
                  </a:lnTo>
                  <a:lnTo>
                    <a:pt x="2163" y="7"/>
                  </a:lnTo>
                  <a:lnTo>
                    <a:pt x="2151" y="10"/>
                  </a:lnTo>
                  <a:lnTo>
                    <a:pt x="2139" y="14"/>
                  </a:lnTo>
                  <a:lnTo>
                    <a:pt x="2128" y="18"/>
                  </a:lnTo>
                  <a:lnTo>
                    <a:pt x="2117" y="23"/>
                  </a:lnTo>
                  <a:lnTo>
                    <a:pt x="2105" y="29"/>
                  </a:lnTo>
                  <a:lnTo>
                    <a:pt x="2095" y="35"/>
                  </a:lnTo>
                  <a:lnTo>
                    <a:pt x="2084" y="41"/>
                  </a:lnTo>
                  <a:lnTo>
                    <a:pt x="2074" y="49"/>
                  </a:lnTo>
                  <a:lnTo>
                    <a:pt x="2063" y="56"/>
                  </a:lnTo>
                  <a:lnTo>
                    <a:pt x="2054" y="65"/>
                  </a:lnTo>
                  <a:lnTo>
                    <a:pt x="2044" y="74"/>
                  </a:lnTo>
                  <a:lnTo>
                    <a:pt x="2031" y="88"/>
                  </a:lnTo>
                  <a:lnTo>
                    <a:pt x="2019" y="103"/>
                  </a:lnTo>
                  <a:lnTo>
                    <a:pt x="2009" y="119"/>
                  </a:lnTo>
                  <a:lnTo>
                    <a:pt x="2000" y="136"/>
                  </a:lnTo>
                  <a:lnTo>
                    <a:pt x="1664" y="593"/>
                  </a:lnTo>
                  <a:lnTo>
                    <a:pt x="1627" y="645"/>
                  </a:lnTo>
                  <a:lnTo>
                    <a:pt x="1589" y="696"/>
                  </a:lnTo>
                  <a:lnTo>
                    <a:pt x="1549" y="746"/>
                  </a:lnTo>
                  <a:lnTo>
                    <a:pt x="1509" y="797"/>
                  </a:lnTo>
                  <a:lnTo>
                    <a:pt x="1469" y="848"/>
                  </a:lnTo>
                  <a:lnTo>
                    <a:pt x="1427" y="898"/>
                  </a:lnTo>
                  <a:lnTo>
                    <a:pt x="1386" y="948"/>
                  </a:lnTo>
                  <a:lnTo>
                    <a:pt x="1343" y="998"/>
                  </a:lnTo>
                  <a:lnTo>
                    <a:pt x="1299" y="1048"/>
                  </a:lnTo>
                  <a:lnTo>
                    <a:pt x="1256" y="1097"/>
                  </a:lnTo>
                  <a:lnTo>
                    <a:pt x="1212" y="1146"/>
                  </a:lnTo>
                  <a:lnTo>
                    <a:pt x="1166" y="1195"/>
                  </a:lnTo>
                  <a:lnTo>
                    <a:pt x="1120" y="1244"/>
                  </a:lnTo>
                  <a:lnTo>
                    <a:pt x="1074" y="1292"/>
                  </a:lnTo>
                  <a:lnTo>
                    <a:pt x="1027" y="1341"/>
                  </a:lnTo>
                  <a:lnTo>
                    <a:pt x="980" y="13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4" name="组合 183">
            <a:extLst>
              <a:ext uri="{FF2B5EF4-FFF2-40B4-BE49-F238E27FC236}">
                <a16:creationId xmlns:a16="http://schemas.microsoft.com/office/drawing/2014/main" id="{7C9F9FBF-4898-4F23-9B4F-97A4F29FFCDD}"/>
              </a:ext>
            </a:extLst>
          </p:cNvPr>
          <p:cNvGrpSpPr/>
          <p:nvPr/>
        </p:nvGrpSpPr>
        <p:grpSpPr>
          <a:xfrm>
            <a:off x="552400" y="3735170"/>
            <a:ext cx="2567734" cy="1379713"/>
            <a:chOff x="1463420" y="4198520"/>
            <a:chExt cx="2567734" cy="1379713"/>
          </a:xfrm>
        </p:grpSpPr>
        <p:sp>
          <p:nvSpPr>
            <p:cNvPr id="182" name="TextBox 1">
              <a:extLst>
                <a:ext uri="{FF2B5EF4-FFF2-40B4-BE49-F238E27FC236}">
                  <a16:creationId xmlns:a16="http://schemas.microsoft.com/office/drawing/2014/main" id="{02FA05EC-3BCB-43E4-8332-3F54EE7264CD}"/>
                </a:ext>
              </a:extLst>
            </p:cNvPr>
            <p:cNvSpPr txBox="1"/>
            <p:nvPr/>
          </p:nvSpPr>
          <p:spPr>
            <a:xfrm>
              <a:off x="1463420" y="4198520"/>
              <a:ext cx="2567734" cy="461665"/>
            </a:xfrm>
            <a:prstGeom prst="rect">
              <a:avLst/>
            </a:prstGeom>
            <a:noFill/>
          </p:spPr>
          <p:txBody>
            <a:bodyPr wrap="square" rtlCol="0">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sp>
          <p:nvSpPr>
            <p:cNvPr id="183" name="文本框 182">
              <a:extLst>
                <a:ext uri="{FF2B5EF4-FFF2-40B4-BE49-F238E27FC236}">
                  <a16:creationId xmlns:a16="http://schemas.microsoft.com/office/drawing/2014/main" id="{45ECA809-3F8C-40B7-AD78-C17C91D37C01}"/>
                </a:ext>
              </a:extLst>
            </p:cNvPr>
            <p:cNvSpPr txBox="1"/>
            <p:nvPr/>
          </p:nvSpPr>
          <p:spPr>
            <a:xfrm>
              <a:off x="1569426" y="4608737"/>
              <a:ext cx="2409346" cy="969496"/>
            </a:xfrm>
            <a:prstGeom prst="rect">
              <a:avLst/>
            </a:prstGeom>
            <a:noFill/>
          </p:spPr>
          <p:txBody>
            <a:bodyPr wrap="square" lIns="0" tIns="0" rIns="0" bIns="0"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grpSp>
      <p:grpSp>
        <p:nvGrpSpPr>
          <p:cNvPr id="188" name="组合 187">
            <a:extLst>
              <a:ext uri="{FF2B5EF4-FFF2-40B4-BE49-F238E27FC236}">
                <a16:creationId xmlns:a16="http://schemas.microsoft.com/office/drawing/2014/main" id="{133BE8FE-1067-44FC-B64E-3408D23D869E}"/>
              </a:ext>
            </a:extLst>
          </p:cNvPr>
          <p:cNvGrpSpPr/>
          <p:nvPr/>
        </p:nvGrpSpPr>
        <p:grpSpPr>
          <a:xfrm>
            <a:off x="3303292" y="3778725"/>
            <a:ext cx="2567734" cy="1379713"/>
            <a:chOff x="1463420" y="4198520"/>
            <a:chExt cx="2567734" cy="1379713"/>
          </a:xfrm>
        </p:grpSpPr>
        <p:sp>
          <p:nvSpPr>
            <p:cNvPr id="189" name="TextBox 1">
              <a:extLst>
                <a:ext uri="{FF2B5EF4-FFF2-40B4-BE49-F238E27FC236}">
                  <a16:creationId xmlns:a16="http://schemas.microsoft.com/office/drawing/2014/main" id="{6DF284A2-5599-49A5-B831-A3B00D4F2A61}"/>
                </a:ext>
              </a:extLst>
            </p:cNvPr>
            <p:cNvSpPr txBox="1"/>
            <p:nvPr/>
          </p:nvSpPr>
          <p:spPr>
            <a:xfrm>
              <a:off x="1463420" y="4198520"/>
              <a:ext cx="2567734" cy="461665"/>
            </a:xfrm>
            <a:prstGeom prst="rect">
              <a:avLst/>
            </a:prstGeom>
            <a:noFill/>
          </p:spPr>
          <p:txBody>
            <a:bodyPr wrap="square" rtlCol="0">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sp>
          <p:nvSpPr>
            <p:cNvPr id="190" name="文本框 189">
              <a:extLst>
                <a:ext uri="{FF2B5EF4-FFF2-40B4-BE49-F238E27FC236}">
                  <a16:creationId xmlns:a16="http://schemas.microsoft.com/office/drawing/2014/main" id="{B257F471-3708-4407-B3CB-E5805D524A1C}"/>
                </a:ext>
              </a:extLst>
            </p:cNvPr>
            <p:cNvSpPr txBox="1"/>
            <p:nvPr/>
          </p:nvSpPr>
          <p:spPr>
            <a:xfrm>
              <a:off x="1569426" y="4608737"/>
              <a:ext cx="2409346" cy="969496"/>
            </a:xfrm>
            <a:prstGeom prst="rect">
              <a:avLst/>
            </a:prstGeom>
            <a:noFill/>
          </p:spPr>
          <p:txBody>
            <a:bodyPr wrap="square" lIns="0" tIns="0" rIns="0" bIns="0"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grpSp>
      <p:grpSp>
        <p:nvGrpSpPr>
          <p:cNvPr id="191" name="组合 190">
            <a:extLst>
              <a:ext uri="{FF2B5EF4-FFF2-40B4-BE49-F238E27FC236}">
                <a16:creationId xmlns:a16="http://schemas.microsoft.com/office/drawing/2014/main" id="{A63E23B5-BAA0-41A7-842B-24B2446D9AC7}"/>
              </a:ext>
            </a:extLst>
          </p:cNvPr>
          <p:cNvGrpSpPr/>
          <p:nvPr/>
        </p:nvGrpSpPr>
        <p:grpSpPr>
          <a:xfrm>
            <a:off x="6219539" y="3765114"/>
            <a:ext cx="2567734" cy="1379713"/>
            <a:chOff x="1463420" y="4198520"/>
            <a:chExt cx="2567734" cy="1379713"/>
          </a:xfrm>
        </p:grpSpPr>
        <p:sp>
          <p:nvSpPr>
            <p:cNvPr id="192" name="TextBox 1">
              <a:extLst>
                <a:ext uri="{FF2B5EF4-FFF2-40B4-BE49-F238E27FC236}">
                  <a16:creationId xmlns:a16="http://schemas.microsoft.com/office/drawing/2014/main" id="{6791960E-FE8F-4994-9F99-E364171F4809}"/>
                </a:ext>
              </a:extLst>
            </p:cNvPr>
            <p:cNvSpPr txBox="1"/>
            <p:nvPr/>
          </p:nvSpPr>
          <p:spPr>
            <a:xfrm>
              <a:off x="1463420" y="4198520"/>
              <a:ext cx="2567734" cy="461665"/>
            </a:xfrm>
            <a:prstGeom prst="rect">
              <a:avLst/>
            </a:prstGeom>
            <a:noFill/>
          </p:spPr>
          <p:txBody>
            <a:bodyPr wrap="square" rtlCol="0">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sp>
          <p:nvSpPr>
            <p:cNvPr id="193" name="文本框 192">
              <a:extLst>
                <a:ext uri="{FF2B5EF4-FFF2-40B4-BE49-F238E27FC236}">
                  <a16:creationId xmlns:a16="http://schemas.microsoft.com/office/drawing/2014/main" id="{09666888-0C86-42C6-BFCC-800D6900E929}"/>
                </a:ext>
              </a:extLst>
            </p:cNvPr>
            <p:cNvSpPr txBox="1"/>
            <p:nvPr/>
          </p:nvSpPr>
          <p:spPr>
            <a:xfrm>
              <a:off x="1569426" y="4608737"/>
              <a:ext cx="2409346" cy="969496"/>
            </a:xfrm>
            <a:prstGeom prst="rect">
              <a:avLst/>
            </a:prstGeom>
            <a:noFill/>
          </p:spPr>
          <p:txBody>
            <a:bodyPr wrap="square" lIns="0" tIns="0" rIns="0" bIns="0"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grpSp>
      <p:grpSp>
        <p:nvGrpSpPr>
          <p:cNvPr id="194" name="组合 193">
            <a:extLst>
              <a:ext uri="{FF2B5EF4-FFF2-40B4-BE49-F238E27FC236}">
                <a16:creationId xmlns:a16="http://schemas.microsoft.com/office/drawing/2014/main" id="{0A679B72-34F1-4A29-97A0-997F8B09F0DB}"/>
              </a:ext>
            </a:extLst>
          </p:cNvPr>
          <p:cNvGrpSpPr/>
          <p:nvPr/>
        </p:nvGrpSpPr>
        <p:grpSpPr>
          <a:xfrm>
            <a:off x="8970431" y="3808669"/>
            <a:ext cx="2567734" cy="1379713"/>
            <a:chOff x="1463420" y="4198520"/>
            <a:chExt cx="2567734" cy="1379713"/>
          </a:xfrm>
        </p:grpSpPr>
        <p:sp>
          <p:nvSpPr>
            <p:cNvPr id="195" name="TextBox 1">
              <a:extLst>
                <a:ext uri="{FF2B5EF4-FFF2-40B4-BE49-F238E27FC236}">
                  <a16:creationId xmlns:a16="http://schemas.microsoft.com/office/drawing/2014/main" id="{A3552164-153E-4069-B951-E4A690DB13E9}"/>
                </a:ext>
              </a:extLst>
            </p:cNvPr>
            <p:cNvSpPr txBox="1"/>
            <p:nvPr/>
          </p:nvSpPr>
          <p:spPr>
            <a:xfrm>
              <a:off x="1463420" y="4198520"/>
              <a:ext cx="2567734" cy="461665"/>
            </a:xfrm>
            <a:prstGeom prst="rect">
              <a:avLst/>
            </a:prstGeom>
            <a:noFill/>
          </p:spPr>
          <p:txBody>
            <a:bodyPr wrap="square" rtlCol="0">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sp>
          <p:nvSpPr>
            <p:cNvPr id="196" name="文本框 195">
              <a:extLst>
                <a:ext uri="{FF2B5EF4-FFF2-40B4-BE49-F238E27FC236}">
                  <a16:creationId xmlns:a16="http://schemas.microsoft.com/office/drawing/2014/main" id="{6BF397F9-C4E6-4360-A12D-BB55E01EE606}"/>
                </a:ext>
              </a:extLst>
            </p:cNvPr>
            <p:cNvSpPr txBox="1"/>
            <p:nvPr/>
          </p:nvSpPr>
          <p:spPr>
            <a:xfrm>
              <a:off x="1569426" y="4608737"/>
              <a:ext cx="2409346" cy="969496"/>
            </a:xfrm>
            <a:prstGeom prst="rect">
              <a:avLst/>
            </a:prstGeom>
            <a:noFill/>
          </p:spPr>
          <p:txBody>
            <a:bodyPr wrap="square" lIns="0" tIns="0" rIns="0" bIns="0"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grpSp>
      <p:grpSp>
        <p:nvGrpSpPr>
          <p:cNvPr id="197" name="组合 196">
            <a:extLst>
              <a:ext uri="{FF2B5EF4-FFF2-40B4-BE49-F238E27FC236}">
                <a16:creationId xmlns:a16="http://schemas.microsoft.com/office/drawing/2014/main" id="{72DBD700-CA88-4BD7-9CB0-3221BDE8C86A}"/>
              </a:ext>
            </a:extLst>
          </p:cNvPr>
          <p:cNvGrpSpPr/>
          <p:nvPr/>
        </p:nvGrpSpPr>
        <p:grpSpPr>
          <a:xfrm>
            <a:off x="552155" y="623376"/>
            <a:ext cx="3075167" cy="600671"/>
            <a:chOff x="552155" y="623376"/>
            <a:chExt cx="3075167" cy="600671"/>
          </a:xfrm>
        </p:grpSpPr>
        <p:pic>
          <p:nvPicPr>
            <p:cNvPr id="198" name="图片 197">
              <a:extLst>
                <a:ext uri="{FF2B5EF4-FFF2-40B4-BE49-F238E27FC236}">
                  <a16:creationId xmlns:a16="http://schemas.microsoft.com/office/drawing/2014/main" id="{2557F84B-934E-4C62-95F1-881B966888D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199" name="图片 198">
              <a:extLst>
                <a:ext uri="{FF2B5EF4-FFF2-40B4-BE49-F238E27FC236}">
                  <a16:creationId xmlns:a16="http://schemas.microsoft.com/office/drawing/2014/main" id="{759438A7-54E7-4367-95EE-B7431FE2273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200" name="TextBox 1">
              <a:extLst>
                <a:ext uri="{FF2B5EF4-FFF2-40B4-BE49-F238E27FC236}">
                  <a16:creationId xmlns:a16="http://schemas.microsoft.com/office/drawing/2014/main" id="{3D316BE9-AFAC-41F7-9164-E5EC0E0CF8C3}"/>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37671589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anim calcmode="lin" valueType="num">
                                      <p:cBhvr>
                                        <p:cTn id="8" dur="2000" fill="hold"/>
                                        <p:tgtEl>
                                          <p:spTgt spid="32"/>
                                        </p:tgtEl>
                                        <p:attrNameLst>
                                          <p:attrName>ppt_w</p:attrName>
                                        </p:attrNameLst>
                                      </p:cBhvr>
                                      <p:tavLst>
                                        <p:tav tm="0" fmla="#ppt_w*sin(2.5*pi*$)">
                                          <p:val>
                                            <p:fltVal val="0"/>
                                          </p:val>
                                        </p:tav>
                                        <p:tav tm="100000">
                                          <p:val>
                                            <p:fltVal val="1"/>
                                          </p:val>
                                        </p:tav>
                                      </p:tavLst>
                                    </p:anim>
                                    <p:anim calcmode="lin" valueType="num">
                                      <p:cBhvr>
                                        <p:cTn id="9" dur="2000" fill="hold"/>
                                        <p:tgtEl>
                                          <p:spTgt spid="3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2000"/>
                                        <p:tgtEl>
                                          <p:spTgt spid="82"/>
                                        </p:tgtEl>
                                      </p:cBhvr>
                                    </p:animEffect>
                                    <p:anim calcmode="lin" valueType="num">
                                      <p:cBhvr>
                                        <p:cTn id="13" dur="2000" fill="hold"/>
                                        <p:tgtEl>
                                          <p:spTgt spid="82"/>
                                        </p:tgtEl>
                                        <p:attrNameLst>
                                          <p:attrName>ppt_w</p:attrName>
                                        </p:attrNameLst>
                                      </p:cBhvr>
                                      <p:tavLst>
                                        <p:tav tm="0" fmla="#ppt_w*sin(2.5*pi*$)">
                                          <p:val>
                                            <p:fltVal val="0"/>
                                          </p:val>
                                        </p:tav>
                                        <p:tav tm="100000">
                                          <p:val>
                                            <p:fltVal val="1"/>
                                          </p:val>
                                        </p:tav>
                                      </p:tavLst>
                                    </p:anim>
                                    <p:anim calcmode="lin" valueType="num">
                                      <p:cBhvr>
                                        <p:cTn id="14" dur="2000" fill="hold"/>
                                        <p:tgtEl>
                                          <p:spTgt spid="8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2000"/>
                                        <p:tgtEl>
                                          <p:spTgt spid="87"/>
                                        </p:tgtEl>
                                      </p:cBhvr>
                                    </p:animEffect>
                                    <p:anim calcmode="lin" valueType="num">
                                      <p:cBhvr>
                                        <p:cTn id="20" dur="2000" fill="hold"/>
                                        <p:tgtEl>
                                          <p:spTgt spid="87"/>
                                        </p:tgtEl>
                                        <p:attrNameLst>
                                          <p:attrName>ppt_w</p:attrName>
                                        </p:attrNameLst>
                                      </p:cBhvr>
                                      <p:tavLst>
                                        <p:tav tm="0" fmla="#ppt_w*sin(2.5*pi*$)">
                                          <p:val>
                                            <p:fltVal val="0"/>
                                          </p:val>
                                        </p:tav>
                                        <p:tav tm="100000">
                                          <p:val>
                                            <p:fltVal val="1"/>
                                          </p:val>
                                        </p:tav>
                                      </p:tavLst>
                                    </p:anim>
                                    <p:anim calcmode="lin" valueType="num">
                                      <p:cBhvr>
                                        <p:cTn id="21" dur="2000" fill="hold"/>
                                        <p:tgtEl>
                                          <p:spTgt spid="87"/>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000"/>
                                        <p:tgtEl>
                                          <p:spTgt spid="2"/>
                                        </p:tgtEl>
                                      </p:cBhvr>
                                    </p:animEffect>
                                    <p:anim calcmode="lin" valueType="num">
                                      <p:cBhvr>
                                        <p:cTn id="25" dur="2000" fill="hold"/>
                                        <p:tgtEl>
                                          <p:spTgt spid="2"/>
                                        </p:tgtEl>
                                        <p:attrNameLst>
                                          <p:attrName>ppt_w</p:attrName>
                                        </p:attrNameLst>
                                      </p:cBhvr>
                                      <p:tavLst>
                                        <p:tav tm="0" fmla="#ppt_w*sin(2.5*pi*$)">
                                          <p:val>
                                            <p:fltVal val="0"/>
                                          </p:val>
                                        </p:tav>
                                        <p:tav tm="100000">
                                          <p:val>
                                            <p:fltVal val="1"/>
                                          </p:val>
                                        </p:tav>
                                      </p:tavLst>
                                    </p:anim>
                                    <p:anim calcmode="lin" valueType="num">
                                      <p:cBhvr>
                                        <p:cTn id="26"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45"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2000"/>
                                        <p:tgtEl>
                                          <p:spTgt spid="17"/>
                                        </p:tgtEl>
                                      </p:cBhvr>
                                    </p:animEffect>
                                    <p:anim calcmode="lin" valueType="num">
                                      <p:cBhvr>
                                        <p:cTn id="32" dur="2000" fill="hold"/>
                                        <p:tgtEl>
                                          <p:spTgt spid="17"/>
                                        </p:tgtEl>
                                        <p:attrNameLst>
                                          <p:attrName>ppt_w</p:attrName>
                                        </p:attrNameLst>
                                      </p:cBhvr>
                                      <p:tavLst>
                                        <p:tav tm="0" fmla="#ppt_w*sin(2.5*pi*$)">
                                          <p:val>
                                            <p:fltVal val="0"/>
                                          </p:val>
                                        </p:tav>
                                        <p:tav tm="100000">
                                          <p:val>
                                            <p:fltVal val="1"/>
                                          </p:val>
                                        </p:tav>
                                      </p:tavLst>
                                    </p:anim>
                                    <p:anim calcmode="lin" valueType="num">
                                      <p:cBhvr>
                                        <p:cTn id="33" dur="2000" fill="hold"/>
                                        <p:tgtEl>
                                          <p:spTgt spid="17"/>
                                        </p:tgtEl>
                                        <p:attrNameLst>
                                          <p:attrName>ppt_h</p:attrName>
                                        </p:attrNameLst>
                                      </p:cBhvr>
                                      <p:tavLst>
                                        <p:tav tm="0">
                                          <p:val>
                                            <p:strVal val="#ppt_h"/>
                                          </p:val>
                                        </p:tav>
                                        <p:tav tm="100000">
                                          <p:val>
                                            <p:strVal val="#ppt_h"/>
                                          </p:val>
                                        </p:tav>
                                      </p:tavLst>
                                    </p:anim>
                                  </p:childTnLst>
                                </p:cTn>
                              </p:par>
                              <p:par>
                                <p:cTn id="34" presetID="45" presetClass="entr" presetSubtype="0" fill="hold" nodeType="with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2000"/>
                                        <p:tgtEl>
                                          <p:spTgt spid="59"/>
                                        </p:tgtEl>
                                      </p:cBhvr>
                                    </p:animEffect>
                                    <p:anim calcmode="lin" valueType="num">
                                      <p:cBhvr>
                                        <p:cTn id="37" dur="2000" fill="hold"/>
                                        <p:tgtEl>
                                          <p:spTgt spid="59"/>
                                        </p:tgtEl>
                                        <p:attrNameLst>
                                          <p:attrName>ppt_w</p:attrName>
                                        </p:attrNameLst>
                                      </p:cBhvr>
                                      <p:tavLst>
                                        <p:tav tm="0" fmla="#ppt_w*sin(2.5*pi*$)">
                                          <p:val>
                                            <p:fltVal val="0"/>
                                          </p:val>
                                        </p:tav>
                                        <p:tav tm="100000">
                                          <p:val>
                                            <p:fltVal val="1"/>
                                          </p:val>
                                        </p:tav>
                                      </p:tavLst>
                                    </p:anim>
                                    <p:anim calcmode="lin" valueType="num">
                                      <p:cBhvr>
                                        <p:cTn id="38" dur="2000" fill="hold"/>
                                        <p:tgtEl>
                                          <p:spTgt spid="59"/>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nodeType="click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2000"/>
                                        <p:tgtEl>
                                          <p:spTgt spid="62"/>
                                        </p:tgtEl>
                                      </p:cBhvr>
                                    </p:animEffect>
                                    <p:anim calcmode="lin" valueType="num">
                                      <p:cBhvr>
                                        <p:cTn id="44" dur="2000" fill="hold"/>
                                        <p:tgtEl>
                                          <p:spTgt spid="62"/>
                                        </p:tgtEl>
                                        <p:attrNameLst>
                                          <p:attrName>ppt_w</p:attrName>
                                        </p:attrNameLst>
                                      </p:cBhvr>
                                      <p:tavLst>
                                        <p:tav tm="0" fmla="#ppt_w*sin(2.5*pi*$)">
                                          <p:val>
                                            <p:fltVal val="0"/>
                                          </p:val>
                                        </p:tav>
                                        <p:tav tm="100000">
                                          <p:val>
                                            <p:fltVal val="1"/>
                                          </p:val>
                                        </p:tav>
                                      </p:tavLst>
                                    </p:anim>
                                    <p:anim calcmode="lin" valueType="num">
                                      <p:cBhvr>
                                        <p:cTn id="45" dur="2000" fill="hold"/>
                                        <p:tgtEl>
                                          <p:spTgt spid="62"/>
                                        </p:tgtEl>
                                        <p:attrNameLst>
                                          <p:attrName>ppt_h</p:attrName>
                                        </p:attrNameLst>
                                      </p:cBhvr>
                                      <p:tavLst>
                                        <p:tav tm="0">
                                          <p:val>
                                            <p:strVal val="#ppt_h"/>
                                          </p:val>
                                        </p:tav>
                                        <p:tav tm="100000">
                                          <p:val>
                                            <p:strVal val="#ppt_h"/>
                                          </p:val>
                                        </p:tav>
                                      </p:tavLst>
                                    </p:anim>
                                  </p:childTnLst>
                                </p:cTn>
                              </p:par>
                            </p:childTnLst>
                          </p:cTn>
                        </p:par>
                        <p:par>
                          <p:cTn id="46" fill="hold">
                            <p:stCondLst>
                              <p:cond delay="2000"/>
                            </p:stCondLst>
                            <p:childTnLst>
                              <p:par>
                                <p:cTn id="47" presetID="22" presetClass="entr" presetSubtype="4" fill="hold" nodeType="afterEffect">
                                  <p:stCondLst>
                                    <p:cond delay="0"/>
                                  </p:stCondLst>
                                  <p:childTnLst>
                                    <p:set>
                                      <p:cBhvr>
                                        <p:cTn id="48" dur="1" fill="hold">
                                          <p:stCondLst>
                                            <p:cond delay="0"/>
                                          </p:stCondLst>
                                        </p:cTn>
                                        <p:tgtEl>
                                          <p:spTgt spid="184"/>
                                        </p:tgtEl>
                                        <p:attrNameLst>
                                          <p:attrName>style.visibility</p:attrName>
                                        </p:attrNameLst>
                                      </p:cBhvr>
                                      <p:to>
                                        <p:strVal val="visible"/>
                                      </p:to>
                                    </p:set>
                                    <p:animEffect transition="in" filter="wipe(down)">
                                      <p:cBhvr>
                                        <p:cTn id="49" dur="500"/>
                                        <p:tgtEl>
                                          <p:spTgt spid="184"/>
                                        </p:tgtEl>
                                      </p:cBhvr>
                                    </p:animEffect>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188"/>
                                        </p:tgtEl>
                                        <p:attrNameLst>
                                          <p:attrName>style.visibility</p:attrName>
                                        </p:attrNameLst>
                                      </p:cBhvr>
                                      <p:to>
                                        <p:strVal val="visible"/>
                                      </p:to>
                                    </p:set>
                                    <p:animEffect transition="in" filter="wipe(down)">
                                      <p:cBhvr>
                                        <p:cTn id="53" dur="500"/>
                                        <p:tgtEl>
                                          <p:spTgt spid="188"/>
                                        </p:tgtEl>
                                      </p:cBhvr>
                                    </p:animEffect>
                                  </p:childTnLst>
                                </p:cTn>
                              </p:par>
                            </p:childTnLst>
                          </p:cTn>
                        </p:par>
                        <p:par>
                          <p:cTn id="54" fill="hold">
                            <p:stCondLst>
                              <p:cond delay="3000"/>
                            </p:stCondLst>
                            <p:childTnLst>
                              <p:par>
                                <p:cTn id="55" presetID="22" presetClass="entr" presetSubtype="4" fill="hold" nodeType="afterEffect">
                                  <p:stCondLst>
                                    <p:cond delay="0"/>
                                  </p:stCondLst>
                                  <p:childTnLst>
                                    <p:set>
                                      <p:cBhvr>
                                        <p:cTn id="56" dur="1" fill="hold">
                                          <p:stCondLst>
                                            <p:cond delay="0"/>
                                          </p:stCondLst>
                                        </p:cTn>
                                        <p:tgtEl>
                                          <p:spTgt spid="191"/>
                                        </p:tgtEl>
                                        <p:attrNameLst>
                                          <p:attrName>style.visibility</p:attrName>
                                        </p:attrNameLst>
                                      </p:cBhvr>
                                      <p:to>
                                        <p:strVal val="visible"/>
                                      </p:to>
                                    </p:set>
                                    <p:animEffect transition="in" filter="wipe(down)">
                                      <p:cBhvr>
                                        <p:cTn id="57" dur="500"/>
                                        <p:tgtEl>
                                          <p:spTgt spid="191"/>
                                        </p:tgtEl>
                                      </p:cBhvr>
                                    </p:animEffect>
                                  </p:childTnLst>
                                </p:cTn>
                              </p:par>
                            </p:childTnLst>
                          </p:cTn>
                        </p:par>
                        <p:par>
                          <p:cTn id="58" fill="hold">
                            <p:stCondLst>
                              <p:cond delay="3500"/>
                            </p:stCondLst>
                            <p:childTnLst>
                              <p:par>
                                <p:cTn id="59" presetID="22" presetClass="entr" presetSubtype="4" fill="hold" nodeType="afterEffect">
                                  <p:stCondLst>
                                    <p:cond delay="0"/>
                                  </p:stCondLst>
                                  <p:childTnLst>
                                    <p:set>
                                      <p:cBhvr>
                                        <p:cTn id="60" dur="1" fill="hold">
                                          <p:stCondLst>
                                            <p:cond delay="0"/>
                                          </p:stCondLst>
                                        </p:cTn>
                                        <p:tgtEl>
                                          <p:spTgt spid="194"/>
                                        </p:tgtEl>
                                        <p:attrNameLst>
                                          <p:attrName>style.visibility</p:attrName>
                                        </p:attrNameLst>
                                      </p:cBhvr>
                                      <p:to>
                                        <p:strVal val="visible"/>
                                      </p:to>
                                    </p:set>
                                    <p:animEffect transition="in" filter="wipe(down)">
                                      <p:cBhvr>
                                        <p:cTn id="61"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115794" y="1013018"/>
            <a:ext cx="3935095" cy="3935095"/>
          </a:xfrm>
          <a:prstGeom prst="ellipse">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7653" r="54791" b="3114"/>
          <a:stretch>
            <a:fillRect/>
          </a:stretch>
        </p:blipFill>
        <p:spPr>
          <a:xfrm>
            <a:off x="4873982" y="2248624"/>
            <a:ext cx="2734945" cy="3966845"/>
          </a:xfrm>
          <a:prstGeom prst="rect">
            <a:avLst/>
          </a:prstGeom>
        </p:spPr>
      </p:pic>
      <p:grpSp>
        <p:nvGrpSpPr>
          <p:cNvPr id="2" name="组合 1">
            <a:extLst>
              <a:ext uri="{FF2B5EF4-FFF2-40B4-BE49-F238E27FC236}">
                <a16:creationId xmlns:a16="http://schemas.microsoft.com/office/drawing/2014/main" id="{7FF50952-594B-459A-AD82-1103E62AC5D4}"/>
              </a:ext>
            </a:extLst>
          </p:cNvPr>
          <p:cNvGrpSpPr/>
          <p:nvPr/>
        </p:nvGrpSpPr>
        <p:grpSpPr>
          <a:xfrm>
            <a:off x="4134136" y="1352933"/>
            <a:ext cx="3916753" cy="1554214"/>
            <a:chOff x="4134136" y="1352933"/>
            <a:chExt cx="3916753" cy="1554214"/>
          </a:xfrm>
        </p:grpSpPr>
        <p:sp>
          <p:nvSpPr>
            <p:cNvPr id="6" name="文本框 5">
              <a:extLst>
                <a:ext uri="{FF2B5EF4-FFF2-40B4-BE49-F238E27FC236}">
                  <a16:creationId xmlns:a16="http://schemas.microsoft.com/office/drawing/2014/main" id="{F3308FA0-10C6-4BBA-80EF-C2A14C615C43}"/>
                </a:ext>
              </a:extLst>
            </p:cNvPr>
            <p:cNvSpPr txBox="1"/>
            <p:nvPr/>
          </p:nvSpPr>
          <p:spPr>
            <a:xfrm>
              <a:off x="4134136" y="2076150"/>
              <a:ext cx="3916753" cy="830997"/>
            </a:xfrm>
            <a:prstGeom prst="rect">
              <a:avLst/>
            </a:prstGeom>
            <a:noFill/>
          </p:spPr>
          <p:txBody>
            <a:bodyPr wrap="square" rtlCol="0">
              <a:spAutoFit/>
            </a:bodyPr>
            <a:lstStyle/>
            <a:p>
              <a:r>
                <a:rPr lang="zh-CN" altLang="en-US" sz="4800" b="1" dirty="0">
                  <a:latin typeface="汉仪小麦体简" panose="00020600040101010101" pitchFamily="18" charset="-122"/>
                  <a:ea typeface="汉仪小麦体简" panose="00020600040101010101" pitchFamily="18" charset="-122"/>
                </a:rPr>
                <a:t>点击添加标题</a:t>
              </a:r>
            </a:p>
          </p:txBody>
        </p:sp>
        <p:pic>
          <p:nvPicPr>
            <p:cNvPr id="8" name="图片 7">
              <a:extLst>
                <a:ext uri="{FF2B5EF4-FFF2-40B4-BE49-F238E27FC236}">
                  <a16:creationId xmlns:a16="http://schemas.microsoft.com/office/drawing/2014/main" id="{92C29975-00F0-4F1E-B2F5-91B6EC88C7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491" t="69322" r="38116" b="20024"/>
            <a:stretch/>
          </p:blipFill>
          <p:spPr>
            <a:xfrm>
              <a:off x="5510016" y="1352933"/>
              <a:ext cx="1146650" cy="751267"/>
            </a:xfrm>
            <a:prstGeom prst="rect">
              <a:avLst/>
            </a:prstGeom>
          </p:spPr>
        </p:pic>
        <p:sp>
          <p:nvSpPr>
            <p:cNvPr id="9" name="矩形 8">
              <a:extLst>
                <a:ext uri="{FF2B5EF4-FFF2-40B4-BE49-F238E27FC236}">
                  <a16:creationId xmlns:a16="http://schemas.microsoft.com/office/drawing/2014/main" id="{292243F0-56E3-4081-9891-5C4A5E103536}"/>
                </a:ext>
              </a:extLst>
            </p:cNvPr>
            <p:cNvSpPr/>
            <p:nvPr/>
          </p:nvSpPr>
          <p:spPr>
            <a:xfrm>
              <a:off x="5744146" y="1375001"/>
              <a:ext cx="678391" cy="584775"/>
            </a:xfrm>
            <a:prstGeom prst="rect">
              <a:avLst/>
            </a:prstGeom>
          </p:spPr>
          <p:txBody>
            <a:bodyPr wrap="none">
              <a:spAutoFit/>
            </a:bodyPr>
            <a:lstStyle/>
            <a:p>
              <a:pPr algn="ctr"/>
              <a:r>
                <a:rPr lang="en-US" altLang="zh-CN" sz="3200" b="1" dirty="0">
                  <a:solidFill>
                    <a:schemeClr val="bg1"/>
                  </a:solidFill>
                  <a:latin typeface="汉仪小麦体简" panose="00020600040101010101" pitchFamily="18" charset="-122"/>
                  <a:ea typeface="汉仪小麦体简" panose="00020600040101010101" pitchFamily="18" charset="-122"/>
                </a:rPr>
                <a:t>04</a:t>
              </a:r>
            </a:p>
          </p:txBody>
        </p:sp>
      </p:grpSp>
    </p:spTree>
    <p:extLst>
      <p:ext uri="{BB962C8B-B14F-4D97-AF65-F5344CB8AC3E}">
        <p14:creationId xmlns:p14="http://schemas.microsoft.com/office/powerpoint/2010/main" val="986858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1">
            <a:extLst>
              <a:ext uri="{FF2B5EF4-FFF2-40B4-BE49-F238E27FC236}">
                <a16:creationId xmlns:a16="http://schemas.microsoft.com/office/drawing/2014/main" id="{F50D5F2B-F8C1-402F-B0E7-9F8F1F8D474D}"/>
              </a:ext>
            </a:extLst>
          </p:cNvPr>
          <p:cNvGrpSpPr/>
          <p:nvPr/>
        </p:nvGrpSpPr>
        <p:grpSpPr>
          <a:xfrm>
            <a:off x="1450055" y="1701561"/>
            <a:ext cx="4362086" cy="1121595"/>
            <a:chOff x="1259288" y="1968181"/>
            <a:chExt cx="4362326" cy="1121656"/>
          </a:xfrm>
        </p:grpSpPr>
        <p:grpSp>
          <p:nvGrpSpPr>
            <p:cNvPr id="3" name="Group 112">
              <a:extLst>
                <a:ext uri="{FF2B5EF4-FFF2-40B4-BE49-F238E27FC236}">
                  <a16:creationId xmlns:a16="http://schemas.microsoft.com/office/drawing/2014/main" id="{A713B970-54EC-45F6-AFA1-9BBBA0CD5BD8}"/>
                </a:ext>
              </a:extLst>
            </p:cNvPr>
            <p:cNvGrpSpPr/>
            <p:nvPr/>
          </p:nvGrpSpPr>
          <p:grpSpPr>
            <a:xfrm>
              <a:off x="2214861" y="1968181"/>
              <a:ext cx="3406753" cy="1121656"/>
              <a:chOff x="2214861" y="1479436"/>
              <a:chExt cx="3406753" cy="1121656"/>
            </a:xfrm>
          </p:grpSpPr>
          <p:sp>
            <p:nvSpPr>
              <p:cNvPr id="7" name="Text Placeholder 32">
                <a:extLst>
                  <a:ext uri="{FF2B5EF4-FFF2-40B4-BE49-F238E27FC236}">
                    <a16:creationId xmlns:a16="http://schemas.microsoft.com/office/drawing/2014/main" id="{8C69AD11-3AC0-44F3-A7DA-84C485C8F8E7}"/>
                  </a:ext>
                </a:extLst>
              </p:cNvPr>
              <p:cNvSpPr txBox="1"/>
              <p:nvPr/>
            </p:nvSpPr>
            <p:spPr>
              <a:xfrm>
                <a:off x="2229147" y="2115497"/>
                <a:ext cx="2908858"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219170">
                  <a:lnSpc>
                    <a:spcPct val="150000"/>
                  </a:lnSpc>
                  <a:spcBef>
                    <a:spcPts val="1000"/>
                  </a:spcBef>
                  <a:buNone/>
                  <a:defRPr/>
                </a:pP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a:t>
                </a:r>
                <a:r>
                  <a:rPr lang="zh-CN" altLang="en-US" sz="1100" dirty="0">
                    <a:solidFill>
                      <a:srgbClr val="080808"/>
                    </a:solidFill>
                    <a:latin typeface="隶书" panose="02010509060101010101" pitchFamily="49" charset="-122"/>
                    <a:ea typeface="隶书" panose="02010509060101010101" pitchFamily="49" charset="-122"/>
                    <a:cs typeface="宋体" charset="-122"/>
                  </a:rPr>
                  <a:t>文本</a:t>
                </a: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a:p>
                <a:pPr defTabSz="1219170">
                  <a:lnSpc>
                    <a:spcPct val="150000"/>
                  </a:lnSpc>
                  <a:spcBef>
                    <a:spcPts val="1000"/>
                  </a:spcBef>
                  <a:defRPr/>
                </a:pPr>
                <a:endParaRPr lang="zh-CN" altLang="en-US" sz="1050" dirty="0">
                  <a:solidFill>
                    <a:srgbClr val="080808"/>
                  </a:solidFill>
                  <a:latin typeface="隶书" panose="02010509060101010101" pitchFamily="49" charset="-122"/>
                  <a:ea typeface="隶书" panose="02010509060101010101" pitchFamily="49" charset="-122"/>
                  <a:cs typeface="宋体" charset="-122"/>
                </a:endParaRPr>
              </a:p>
            </p:txBody>
          </p:sp>
          <p:sp>
            <p:nvSpPr>
              <p:cNvPr id="8" name="Text Placeholder 33">
                <a:extLst>
                  <a:ext uri="{FF2B5EF4-FFF2-40B4-BE49-F238E27FC236}">
                    <a16:creationId xmlns:a16="http://schemas.microsoft.com/office/drawing/2014/main" id="{22DD8E96-F795-4AC8-B72A-3F1E4E2AEDB5}"/>
                  </a:ext>
                </a:extLst>
              </p:cNvPr>
              <p:cNvSpPr txBox="1"/>
              <p:nvPr/>
            </p:nvSpPr>
            <p:spPr>
              <a:xfrm>
                <a:off x="2214861" y="147943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2800" b="1" dirty="0">
                    <a:solidFill>
                      <a:srgbClr val="84B6AE"/>
                    </a:solidFill>
                    <a:latin typeface="隶书" panose="02010509060101010101" pitchFamily="49" charset="-122"/>
                    <a:ea typeface="隶书" panose="02010509060101010101" pitchFamily="49" charset="-122"/>
                    <a:cs typeface="Roboto Black" panose="02000000000000000000" pitchFamily="2" charset="0"/>
                  </a:rPr>
                  <a:t>点击添加标题</a:t>
                </a:r>
                <a:endParaRPr lang="en-AU" sz="2800" b="1" dirty="0">
                  <a:solidFill>
                    <a:srgbClr val="84B6AE"/>
                  </a:solidFill>
                  <a:latin typeface="隶书" panose="02010509060101010101" pitchFamily="49" charset="-122"/>
                  <a:ea typeface="隶书" panose="02010509060101010101" pitchFamily="49" charset="-122"/>
                  <a:cs typeface="Roboto Black" panose="02000000000000000000" pitchFamily="2" charset="0"/>
                </a:endParaRPr>
              </a:p>
            </p:txBody>
          </p:sp>
        </p:grpSp>
        <p:grpSp>
          <p:nvGrpSpPr>
            <p:cNvPr id="4" name="Group 113">
              <a:extLst>
                <a:ext uri="{FF2B5EF4-FFF2-40B4-BE49-F238E27FC236}">
                  <a16:creationId xmlns:a16="http://schemas.microsoft.com/office/drawing/2014/main" id="{F2A8BC7E-C3EF-4114-B472-68E569CD3EFA}"/>
                </a:ext>
              </a:extLst>
            </p:cNvPr>
            <p:cNvGrpSpPr/>
            <p:nvPr/>
          </p:nvGrpSpPr>
          <p:grpSpPr>
            <a:xfrm>
              <a:off x="1259288" y="2055815"/>
              <a:ext cx="656157" cy="604695"/>
              <a:chOff x="1259288" y="2055815"/>
              <a:chExt cx="656157" cy="604695"/>
            </a:xfrm>
          </p:grpSpPr>
          <p:sp>
            <p:nvSpPr>
              <p:cNvPr id="5" name="Freeform 114">
                <a:extLst>
                  <a:ext uri="{FF2B5EF4-FFF2-40B4-BE49-F238E27FC236}">
                    <a16:creationId xmlns:a16="http://schemas.microsoft.com/office/drawing/2014/main" id="{5A0F7737-62A8-4F8C-AC6B-DBF8078C4EE4}"/>
                  </a:ext>
                </a:extLst>
              </p:cNvPr>
              <p:cNvSpPr/>
              <p:nvPr/>
            </p:nvSpPr>
            <p:spPr>
              <a:xfrm flipV="1">
                <a:off x="1259288" y="2055815"/>
                <a:ext cx="656157" cy="604695"/>
              </a:xfrm>
              <a:custGeom>
                <a:avLst/>
                <a:gdLst>
                  <a:gd name="connsiteX0" fmla="*/ 971829 w 2671591"/>
                  <a:gd name="connsiteY0" fmla="*/ 311 h 2234714"/>
                  <a:gd name="connsiteX1" fmla="*/ 1658132 w 2671591"/>
                  <a:gd name="connsiteY1" fmla="*/ 121675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4 h 2234714"/>
                  <a:gd name="connsiteX9" fmla="*/ 971829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29" y="311"/>
                    </a:moveTo>
                    <a:cubicBezTo>
                      <a:pt x="1208558" y="-4512"/>
                      <a:pt x="1452273" y="47220"/>
                      <a:pt x="1658132" y="121675"/>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1" y="2329623"/>
                      <a:pt x="436351" y="2146567"/>
                    </a:cubicBezTo>
                    <a:cubicBezTo>
                      <a:pt x="71787" y="1960693"/>
                      <a:pt x="0" y="1496010"/>
                      <a:pt x="0" y="1127080"/>
                    </a:cubicBezTo>
                    <a:cubicBezTo>
                      <a:pt x="0" y="742660"/>
                      <a:pt x="95716" y="334303"/>
                      <a:pt x="453241" y="130124"/>
                    </a:cubicBezTo>
                    <a:cubicBezTo>
                      <a:pt x="607811" y="42027"/>
                      <a:pt x="787708" y="4063"/>
                      <a:pt x="971829" y="311"/>
                    </a:cubicBezTo>
                    <a:close/>
                  </a:path>
                </a:pathLst>
              </a:cu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p>
            </p:txBody>
          </p:sp>
          <p:sp>
            <p:nvSpPr>
              <p:cNvPr id="6" name="Shape 2540">
                <a:extLst>
                  <a:ext uri="{FF2B5EF4-FFF2-40B4-BE49-F238E27FC236}">
                    <a16:creationId xmlns:a16="http://schemas.microsoft.com/office/drawing/2014/main" id="{CF826512-2A6B-4D94-B7E2-99C686F63F3C}"/>
                  </a:ext>
                </a:extLst>
              </p:cNvPr>
              <p:cNvSpPr/>
              <p:nvPr/>
            </p:nvSpPr>
            <p:spPr>
              <a:xfrm>
                <a:off x="1428632" y="2227058"/>
                <a:ext cx="274320" cy="2743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9044" tIns="19044" rIns="19044" bIns="19044" anchor="ctr"/>
              <a:lstStyle/>
              <a:p>
                <a:pPr defTabSz="2279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grpSp>
        <p:nvGrpSpPr>
          <p:cNvPr id="9" name="Group 111">
            <a:extLst>
              <a:ext uri="{FF2B5EF4-FFF2-40B4-BE49-F238E27FC236}">
                <a16:creationId xmlns:a16="http://schemas.microsoft.com/office/drawing/2014/main" id="{9375E1E1-F1AA-47B9-9B4E-DED56B82679F}"/>
              </a:ext>
            </a:extLst>
          </p:cNvPr>
          <p:cNvGrpSpPr/>
          <p:nvPr/>
        </p:nvGrpSpPr>
        <p:grpSpPr>
          <a:xfrm>
            <a:off x="1450055" y="3232727"/>
            <a:ext cx="4362086" cy="1121595"/>
            <a:chOff x="1259288" y="1968181"/>
            <a:chExt cx="4362326" cy="1121656"/>
          </a:xfrm>
        </p:grpSpPr>
        <p:grpSp>
          <p:nvGrpSpPr>
            <p:cNvPr id="10" name="Group 112">
              <a:extLst>
                <a:ext uri="{FF2B5EF4-FFF2-40B4-BE49-F238E27FC236}">
                  <a16:creationId xmlns:a16="http://schemas.microsoft.com/office/drawing/2014/main" id="{5D05B43F-155D-4CEB-AEE3-52AEC46B5044}"/>
                </a:ext>
              </a:extLst>
            </p:cNvPr>
            <p:cNvGrpSpPr/>
            <p:nvPr/>
          </p:nvGrpSpPr>
          <p:grpSpPr>
            <a:xfrm>
              <a:off x="2214861" y="1968181"/>
              <a:ext cx="3406753" cy="1121656"/>
              <a:chOff x="2214861" y="1479436"/>
              <a:chExt cx="3406753" cy="1121656"/>
            </a:xfrm>
          </p:grpSpPr>
          <p:sp>
            <p:nvSpPr>
              <p:cNvPr id="14" name="Text Placeholder 32">
                <a:extLst>
                  <a:ext uri="{FF2B5EF4-FFF2-40B4-BE49-F238E27FC236}">
                    <a16:creationId xmlns:a16="http://schemas.microsoft.com/office/drawing/2014/main" id="{A412C53B-0BB7-4FA9-B99F-6A1C03E5DBED}"/>
                  </a:ext>
                </a:extLst>
              </p:cNvPr>
              <p:cNvSpPr txBox="1"/>
              <p:nvPr/>
            </p:nvSpPr>
            <p:spPr>
              <a:xfrm>
                <a:off x="2229147" y="2115497"/>
                <a:ext cx="2908858"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219170">
                  <a:lnSpc>
                    <a:spcPct val="150000"/>
                  </a:lnSpc>
                  <a:spcBef>
                    <a:spcPts val="1000"/>
                  </a:spcBef>
                  <a:buNone/>
                  <a:defRPr/>
                </a:pP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a:t>
                </a:r>
                <a:r>
                  <a:rPr lang="zh-CN" altLang="en-US" sz="1100" dirty="0">
                    <a:solidFill>
                      <a:srgbClr val="080808"/>
                    </a:solidFill>
                    <a:latin typeface="隶书" panose="02010509060101010101" pitchFamily="49" charset="-122"/>
                    <a:ea typeface="隶书" panose="02010509060101010101" pitchFamily="49" charset="-122"/>
                    <a:cs typeface="宋体" charset="-122"/>
                  </a:rPr>
                  <a:t>文本</a:t>
                </a: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a:p>
                <a:pPr defTabSz="1219170">
                  <a:lnSpc>
                    <a:spcPct val="150000"/>
                  </a:lnSpc>
                  <a:spcBef>
                    <a:spcPts val="1000"/>
                  </a:spcBef>
                  <a:defRPr/>
                </a:pPr>
                <a:endParaRPr lang="zh-CN" altLang="en-US" sz="1050" dirty="0">
                  <a:solidFill>
                    <a:srgbClr val="080808"/>
                  </a:solidFill>
                  <a:latin typeface="隶书" panose="02010509060101010101" pitchFamily="49" charset="-122"/>
                  <a:ea typeface="隶书" panose="02010509060101010101" pitchFamily="49" charset="-122"/>
                  <a:cs typeface="宋体" charset="-122"/>
                </a:endParaRPr>
              </a:p>
            </p:txBody>
          </p:sp>
          <p:sp>
            <p:nvSpPr>
              <p:cNvPr id="15" name="Text Placeholder 33">
                <a:extLst>
                  <a:ext uri="{FF2B5EF4-FFF2-40B4-BE49-F238E27FC236}">
                    <a16:creationId xmlns:a16="http://schemas.microsoft.com/office/drawing/2014/main" id="{802F6426-29C2-4A18-806D-78CD43F8435D}"/>
                  </a:ext>
                </a:extLst>
              </p:cNvPr>
              <p:cNvSpPr txBox="1"/>
              <p:nvPr/>
            </p:nvSpPr>
            <p:spPr>
              <a:xfrm>
                <a:off x="2214861" y="147943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2800" b="1" dirty="0">
                    <a:solidFill>
                      <a:srgbClr val="84B6AE"/>
                    </a:solidFill>
                    <a:latin typeface="隶书" panose="02010509060101010101" pitchFamily="49" charset="-122"/>
                    <a:ea typeface="隶书" panose="02010509060101010101" pitchFamily="49" charset="-122"/>
                    <a:cs typeface="Roboto Black" panose="02000000000000000000" pitchFamily="2" charset="0"/>
                  </a:rPr>
                  <a:t>点击添加标题</a:t>
                </a:r>
                <a:endParaRPr lang="en-AU" sz="2800" b="1" dirty="0">
                  <a:solidFill>
                    <a:srgbClr val="84B6AE"/>
                  </a:solidFill>
                  <a:latin typeface="隶书" panose="02010509060101010101" pitchFamily="49" charset="-122"/>
                  <a:ea typeface="隶书" panose="02010509060101010101" pitchFamily="49" charset="-122"/>
                  <a:cs typeface="Roboto Black" panose="02000000000000000000" pitchFamily="2" charset="0"/>
                </a:endParaRPr>
              </a:p>
            </p:txBody>
          </p:sp>
        </p:grpSp>
        <p:grpSp>
          <p:nvGrpSpPr>
            <p:cNvPr id="11" name="Group 113">
              <a:extLst>
                <a:ext uri="{FF2B5EF4-FFF2-40B4-BE49-F238E27FC236}">
                  <a16:creationId xmlns:a16="http://schemas.microsoft.com/office/drawing/2014/main" id="{A30E252C-0338-44DF-B677-ADDFC305807E}"/>
                </a:ext>
              </a:extLst>
            </p:cNvPr>
            <p:cNvGrpSpPr/>
            <p:nvPr/>
          </p:nvGrpSpPr>
          <p:grpSpPr>
            <a:xfrm>
              <a:off x="1259288" y="2055815"/>
              <a:ext cx="656157" cy="604695"/>
              <a:chOff x="1259288" y="2055815"/>
              <a:chExt cx="656157" cy="604695"/>
            </a:xfrm>
          </p:grpSpPr>
          <p:sp>
            <p:nvSpPr>
              <p:cNvPr id="12" name="Freeform 114">
                <a:extLst>
                  <a:ext uri="{FF2B5EF4-FFF2-40B4-BE49-F238E27FC236}">
                    <a16:creationId xmlns:a16="http://schemas.microsoft.com/office/drawing/2014/main" id="{A0BFA342-4699-4E2E-983D-2FC3E1D8D592}"/>
                  </a:ext>
                </a:extLst>
              </p:cNvPr>
              <p:cNvSpPr/>
              <p:nvPr/>
            </p:nvSpPr>
            <p:spPr>
              <a:xfrm flipV="1">
                <a:off x="1259288" y="2055815"/>
                <a:ext cx="656157" cy="604695"/>
              </a:xfrm>
              <a:custGeom>
                <a:avLst/>
                <a:gdLst>
                  <a:gd name="connsiteX0" fmla="*/ 971829 w 2671591"/>
                  <a:gd name="connsiteY0" fmla="*/ 311 h 2234714"/>
                  <a:gd name="connsiteX1" fmla="*/ 1658132 w 2671591"/>
                  <a:gd name="connsiteY1" fmla="*/ 121675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4 h 2234714"/>
                  <a:gd name="connsiteX9" fmla="*/ 971829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29" y="311"/>
                    </a:moveTo>
                    <a:cubicBezTo>
                      <a:pt x="1208558" y="-4512"/>
                      <a:pt x="1452273" y="47220"/>
                      <a:pt x="1658132" y="121675"/>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1" y="2329623"/>
                      <a:pt x="436351" y="2146567"/>
                    </a:cubicBezTo>
                    <a:cubicBezTo>
                      <a:pt x="71787" y="1960693"/>
                      <a:pt x="0" y="1496010"/>
                      <a:pt x="0" y="1127080"/>
                    </a:cubicBezTo>
                    <a:cubicBezTo>
                      <a:pt x="0" y="742660"/>
                      <a:pt x="95716" y="334303"/>
                      <a:pt x="453241" y="130124"/>
                    </a:cubicBezTo>
                    <a:cubicBezTo>
                      <a:pt x="607811" y="42027"/>
                      <a:pt x="787708" y="4063"/>
                      <a:pt x="971829" y="311"/>
                    </a:cubicBezTo>
                    <a:close/>
                  </a:path>
                </a:pathLst>
              </a:cu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p>
            </p:txBody>
          </p:sp>
          <p:sp>
            <p:nvSpPr>
              <p:cNvPr id="13" name="Shape 2540">
                <a:extLst>
                  <a:ext uri="{FF2B5EF4-FFF2-40B4-BE49-F238E27FC236}">
                    <a16:creationId xmlns:a16="http://schemas.microsoft.com/office/drawing/2014/main" id="{DE337F55-F4B7-4EAD-93AD-C625EFC8864A}"/>
                  </a:ext>
                </a:extLst>
              </p:cNvPr>
              <p:cNvSpPr/>
              <p:nvPr/>
            </p:nvSpPr>
            <p:spPr>
              <a:xfrm>
                <a:off x="1428632" y="2227058"/>
                <a:ext cx="274320" cy="2743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9044" tIns="19044" rIns="19044" bIns="19044" anchor="ctr"/>
              <a:lstStyle/>
              <a:p>
                <a:pPr defTabSz="2279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grpSp>
        <p:nvGrpSpPr>
          <p:cNvPr id="16" name="Group 111">
            <a:extLst>
              <a:ext uri="{FF2B5EF4-FFF2-40B4-BE49-F238E27FC236}">
                <a16:creationId xmlns:a16="http://schemas.microsoft.com/office/drawing/2014/main" id="{1AD44ECE-57BE-43EF-B366-83DAC7178EC2}"/>
              </a:ext>
            </a:extLst>
          </p:cNvPr>
          <p:cNvGrpSpPr/>
          <p:nvPr/>
        </p:nvGrpSpPr>
        <p:grpSpPr>
          <a:xfrm>
            <a:off x="1450055" y="4763893"/>
            <a:ext cx="4362086" cy="1121595"/>
            <a:chOff x="1259288" y="1968181"/>
            <a:chExt cx="4362326" cy="1121656"/>
          </a:xfrm>
        </p:grpSpPr>
        <p:grpSp>
          <p:nvGrpSpPr>
            <p:cNvPr id="17" name="Group 112">
              <a:extLst>
                <a:ext uri="{FF2B5EF4-FFF2-40B4-BE49-F238E27FC236}">
                  <a16:creationId xmlns:a16="http://schemas.microsoft.com/office/drawing/2014/main" id="{506983B3-4BFC-450A-B188-245A5CC8F2EB}"/>
                </a:ext>
              </a:extLst>
            </p:cNvPr>
            <p:cNvGrpSpPr/>
            <p:nvPr/>
          </p:nvGrpSpPr>
          <p:grpSpPr>
            <a:xfrm>
              <a:off x="2214861" y="1968181"/>
              <a:ext cx="3406753" cy="1121656"/>
              <a:chOff x="2214861" y="1479436"/>
              <a:chExt cx="3406753" cy="1121656"/>
            </a:xfrm>
          </p:grpSpPr>
          <p:sp>
            <p:nvSpPr>
              <p:cNvPr id="21" name="Text Placeholder 32">
                <a:extLst>
                  <a:ext uri="{FF2B5EF4-FFF2-40B4-BE49-F238E27FC236}">
                    <a16:creationId xmlns:a16="http://schemas.microsoft.com/office/drawing/2014/main" id="{E1C692C7-7CD1-455C-89FF-5858AC02E678}"/>
                  </a:ext>
                </a:extLst>
              </p:cNvPr>
              <p:cNvSpPr txBox="1"/>
              <p:nvPr/>
            </p:nvSpPr>
            <p:spPr>
              <a:xfrm>
                <a:off x="2229147" y="2115497"/>
                <a:ext cx="2908858"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219170">
                  <a:lnSpc>
                    <a:spcPct val="150000"/>
                  </a:lnSpc>
                  <a:spcBef>
                    <a:spcPts val="1000"/>
                  </a:spcBef>
                  <a:buNone/>
                  <a:defRPr/>
                </a:pP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a:t>
                </a:r>
                <a:r>
                  <a:rPr lang="zh-CN" altLang="en-US" sz="1100" dirty="0">
                    <a:solidFill>
                      <a:srgbClr val="080808"/>
                    </a:solidFill>
                    <a:latin typeface="隶书" panose="02010509060101010101" pitchFamily="49" charset="-122"/>
                    <a:ea typeface="隶书" panose="02010509060101010101" pitchFamily="49" charset="-122"/>
                    <a:cs typeface="宋体" charset="-122"/>
                  </a:rPr>
                  <a:t>文本</a:t>
                </a: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a:p>
                <a:pPr defTabSz="1219170">
                  <a:lnSpc>
                    <a:spcPct val="150000"/>
                  </a:lnSpc>
                  <a:spcBef>
                    <a:spcPts val="1000"/>
                  </a:spcBef>
                  <a:defRPr/>
                </a:pPr>
                <a:endParaRPr lang="zh-CN" altLang="en-US" sz="1050" dirty="0">
                  <a:solidFill>
                    <a:srgbClr val="080808"/>
                  </a:solidFill>
                  <a:latin typeface="隶书" panose="02010509060101010101" pitchFamily="49" charset="-122"/>
                  <a:ea typeface="隶书" panose="02010509060101010101" pitchFamily="49" charset="-122"/>
                  <a:cs typeface="宋体" charset="-122"/>
                </a:endParaRPr>
              </a:p>
            </p:txBody>
          </p:sp>
          <p:sp>
            <p:nvSpPr>
              <p:cNvPr id="22" name="Text Placeholder 33">
                <a:extLst>
                  <a:ext uri="{FF2B5EF4-FFF2-40B4-BE49-F238E27FC236}">
                    <a16:creationId xmlns:a16="http://schemas.microsoft.com/office/drawing/2014/main" id="{64537630-F4DC-4064-9C20-0C55882D973D}"/>
                  </a:ext>
                </a:extLst>
              </p:cNvPr>
              <p:cNvSpPr txBox="1"/>
              <p:nvPr/>
            </p:nvSpPr>
            <p:spPr>
              <a:xfrm>
                <a:off x="2214861" y="147943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2800" b="1" dirty="0">
                    <a:solidFill>
                      <a:srgbClr val="84B6AE"/>
                    </a:solidFill>
                    <a:latin typeface="隶书" panose="02010509060101010101" pitchFamily="49" charset="-122"/>
                    <a:ea typeface="隶书" panose="02010509060101010101" pitchFamily="49" charset="-122"/>
                    <a:cs typeface="Roboto Black" panose="02000000000000000000" pitchFamily="2" charset="0"/>
                  </a:rPr>
                  <a:t>点击添加标题</a:t>
                </a:r>
                <a:endParaRPr lang="en-AU" sz="2800" b="1" dirty="0">
                  <a:solidFill>
                    <a:srgbClr val="84B6AE"/>
                  </a:solidFill>
                  <a:latin typeface="隶书" panose="02010509060101010101" pitchFamily="49" charset="-122"/>
                  <a:ea typeface="隶书" panose="02010509060101010101" pitchFamily="49" charset="-122"/>
                  <a:cs typeface="Roboto Black" panose="02000000000000000000" pitchFamily="2" charset="0"/>
                </a:endParaRPr>
              </a:p>
            </p:txBody>
          </p:sp>
        </p:grpSp>
        <p:grpSp>
          <p:nvGrpSpPr>
            <p:cNvPr id="18" name="Group 113">
              <a:extLst>
                <a:ext uri="{FF2B5EF4-FFF2-40B4-BE49-F238E27FC236}">
                  <a16:creationId xmlns:a16="http://schemas.microsoft.com/office/drawing/2014/main" id="{098181F9-5BF2-445B-829B-3EA2FDC19EE4}"/>
                </a:ext>
              </a:extLst>
            </p:cNvPr>
            <p:cNvGrpSpPr/>
            <p:nvPr/>
          </p:nvGrpSpPr>
          <p:grpSpPr>
            <a:xfrm>
              <a:off x="1259288" y="2055815"/>
              <a:ext cx="656157" cy="604695"/>
              <a:chOff x="1259288" y="2055815"/>
              <a:chExt cx="656157" cy="604695"/>
            </a:xfrm>
          </p:grpSpPr>
          <p:sp>
            <p:nvSpPr>
              <p:cNvPr id="19" name="Freeform 114">
                <a:extLst>
                  <a:ext uri="{FF2B5EF4-FFF2-40B4-BE49-F238E27FC236}">
                    <a16:creationId xmlns:a16="http://schemas.microsoft.com/office/drawing/2014/main" id="{AA412BA6-5DC6-4324-A2F0-F31DA57A2B54}"/>
                  </a:ext>
                </a:extLst>
              </p:cNvPr>
              <p:cNvSpPr/>
              <p:nvPr/>
            </p:nvSpPr>
            <p:spPr>
              <a:xfrm flipV="1">
                <a:off x="1259288" y="2055815"/>
                <a:ext cx="656157" cy="604695"/>
              </a:xfrm>
              <a:custGeom>
                <a:avLst/>
                <a:gdLst>
                  <a:gd name="connsiteX0" fmla="*/ 971829 w 2671591"/>
                  <a:gd name="connsiteY0" fmla="*/ 311 h 2234714"/>
                  <a:gd name="connsiteX1" fmla="*/ 1658132 w 2671591"/>
                  <a:gd name="connsiteY1" fmla="*/ 121675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4 h 2234714"/>
                  <a:gd name="connsiteX9" fmla="*/ 971829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29" y="311"/>
                    </a:moveTo>
                    <a:cubicBezTo>
                      <a:pt x="1208558" y="-4512"/>
                      <a:pt x="1452273" y="47220"/>
                      <a:pt x="1658132" y="121675"/>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1" y="2329623"/>
                      <a:pt x="436351" y="2146567"/>
                    </a:cubicBezTo>
                    <a:cubicBezTo>
                      <a:pt x="71787" y="1960693"/>
                      <a:pt x="0" y="1496010"/>
                      <a:pt x="0" y="1127080"/>
                    </a:cubicBezTo>
                    <a:cubicBezTo>
                      <a:pt x="0" y="742660"/>
                      <a:pt x="95716" y="334303"/>
                      <a:pt x="453241" y="130124"/>
                    </a:cubicBezTo>
                    <a:cubicBezTo>
                      <a:pt x="607811" y="42027"/>
                      <a:pt x="787708" y="4063"/>
                      <a:pt x="971829" y="311"/>
                    </a:cubicBezTo>
                    <a:close/>
                  </a:path>
                </a:pathLst>
              </a:cu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p>
            </p:txBody>
          </p:sp>
          <p:sp>
            <p:nvSpPr>
              <p:cNvPr id="20" name="Shape 2540">
                <a:extLst>
                  <a:ext uri="{FF2B5EF4-FFF2-40B4-BE49-F238E27FC236}">
                    <a16:creationId xmlns:a16="http://schemas.microsoft.com/office/drawing/2014/main" id="{A3EB37F8-0FEB-4FA9-B338-1F93CC3FA7E2}"/>
                  </a:ext>
                </a:extLst>
              </p:cNvPr>
              <p:cNvSpPr/>
              <p:nvPr/>
            </p:nvSpPr>
            <p:spPr>
              <a:xfrm>
                <a:off x="1428632" y="2227058"/>
                <a:ext cx="274320" cy="2743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9044" tIns="19044" rIns="19044" bIns="19044" anchor="ctr"/>
              <a:lstStyle/>
              <a:p>
                <a:pPr defTabSz="2279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grpSp>
        <p:nvGrpSpPr>
          <p:cNvPr id="23" name="Group 111">
            <a:extLst>
              <a:ext uri="{FF2B5EF4-FFF2-40B4-BE49-F238E27FC236}">
                <a16:creationId xmlns:a16="http://schemas.microsoft.com/office/drawing/2014/main" id="{D352A713-F88C-4506-B107-B8D14E20E541}"/>
              </a:ext>
            </a:extLst>
          </p:cNvPr>
          <p:cNvGrpSpPr/>
          <p:nvPr/>
        </p:nvGrpSpPr>
        <p:grpSpPr>
          <a:xfrm>
            <a:off x="6125825" y="1673931"/>
            <a:ext cx="4362086" cy="1121595"/>
            <a:chOff x="1259288" y="1968181"/>
            <a:chExt cx="4362326" cy="1121656"/>
          </a:xfrm>
        </p:grpSpPr>
        <p:grpSp>
          <p:nvGrpSpPr>
            <p:cNvPr id="24" name="Group 112">
              <a:extLst>
                <a:ext uri="{FF2B5EF4-FFF2-40B4-BE49-F238E27FC236}">
                  <a16:creationId xmlns:a16="http://schemas.microsoft.com/office/drawing/2014/main" id="{E228BE65-B97E-43A3-B20A-53E305A12FDC}"/>
                </a:ext>
              </a:extLst>
            </p:cNvPr>
            <p:cNvGrpSpPr/>
            <p:nvPr/>
          </p:nvGrpSpPr>
          <p:grpSpPr>
            <a:xfrm>
              <a:off x="2214861" y="1968181"/>
              <a:ext cx="3406753" cy="1121656"/>
              <a:chOff x="2214861" y="1479436"/>
              <a:chExt cx="3406753" cy="1121656"/>
            </a:xfrm>
          </p:grpSpPr>
          <p:sp>
            <p:nvSpPr>
              <p:cNvPr id="28" name="Text Placeholder 32">
                <a:extLst>
                  <a:ext uri="{FF2B5EF4-FFF2-40B4-BE49-F238E27FC236}">
                    <a16:creationId xmlns:a16="http://schemas.microsoft.com/office/drawing/2014/main" id="{94AB2FC4-1607-48A0-BBAF-6023BF48ACAC}"/>
                  </a:ext>
                </a:extLst>
              </p:cNvPr>
              <p:cNvSpPr txBox="1"/>
              <p:nvPr/>
            </p:nvSpPr>
            <p:spPr>
              <a:xfrm>
                <a:off x="2229147" y="2115497"/>
                <a:ext cx="2908858"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219170">
                  <a:lnSpc>
                    <a:spcPct val="150000"/>
                  </a:lnSpc>
                  <a:spcBef>
                    <a:spcPts val="1000"/>
                  </a:spcBef>
                  <a:buNone/>
                  <a:defRPr/>
                </a:pP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a:t>
                </a:r>
                <a:r>
                  <a:rPr lang="zh-CN" altLang="en-US" sz="1100" dirty="0">
                    <a:solidFill>
                      <a:srgbClr val="080808"/>
                    </a:solidFill>
                    <a:latin typeface="隶书" panose="02010509060101010101" pitchFamily="49" charset="-122"/>
                    <a:ea typeface="隶书" panose="02010509060101010101" pitchFamily="49" charset="-122"/>
                    <a:cs typeface="宋体" charset="-122"/>
                  </a:rPr>
                  <a:t>文本</a:t>
                </a: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a:p>
                <a:pPr defTabSz="1219170">
                  <a:lnSpc>
                    <a:spcPct val="150000"/>
                  </a:lnSpc>
                  <a:spcBef>
                    <a:spcPts val="1000"/>
                  </a:spcBef>
                  <a:defRPr/>
                </a:pPr>
                <a:endParaRPr lang="zh-CN" altLang="en-US" sz="1050" dirty="0">
                  <a:solidFill>
                    <a:srgbClr val="080808"/>
                  </a:solidFill>
                  <a:latin typeface="隶书" panose="02010509060101010101" pitchFamily="49" charset="-122"/>
                  <a:ea typeface="隶书" panose="02010509060101010101" pitchFamily="49" charset="-122"/>
                  <a:cs typeface="宋体" charset="-122"/>
                </a:endParaRPr>
              </a:p>
            </p:txBody>
          </p:sp>
          <p:sp>
            <p:nvSpPr>
              <p:cNvPr id="29" name="Text Placeholder 33">
                <a:extLst>
                  <a:ext uri="{FF2B5EF4-FFF2-40B4-BE49-F238E27FC236}">
                    <a16:creationId xmlns:a16="http://schemas.microsoft.com/office/drawing/2014/main" id="{5C4D9345-E353-468E-8AC9-7BA6FBE38319}"/>
                  </a:ext>
                </a:extLst>
              </p:cNvPr>
              <p:cNvSpPr txBox="1"/>
              <p:nvPr/>
            </p:nvSpPr>
            <p:spPr>
              <a:xfrm>
                <a:off x="2214861" y="147943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2800" b="1" dirty="0">
                    <a:solidFill>
                      <a:srgbClr val="84B6AE"/>
                    </a:solidFill>
                    <a:latin typeface="隶书" panose="02010509060101010101" pitchFamily="49" charset="-122"/>
                    <a:ea typeface="隶书" panose="02010509060101010101" pitchFamily="49" charset="-122"/>
                    <a:cs typeface="Roboto Black" panose="02000000000000000000" pitchFamily="2" charset="0"/>
                  </a:rPr>
                  <a:t>点击添加标题</a:t>
                </a:r>
                <a:endParaRPr lang="en-AU" sz="2800" b="1" dirty="0">
                  <a:solidFill>
                    <a:srgbClr val="84B6AE"/>
                  </a:solidFill>
                  <a:latin typeface="隶书" panose="02010509060101010101" pitchFamily="49" charset="-122"/>
                  <a:ea typeface="隶书" panose="02010509060101010101" pitchFamily="49" charset="-122"/>
                  <a:cs typeface="Roboto Black" panose="02000000000000000000" pitchFamily="2" charset="0"/>
                </a:endParaRPr>
              </a:p>
            </p:txBody>
          </p:sp>
        </p:grpSp>
        <p:grpSp>
          <p:nvGrpSpPr>
            <p:cNvPr id="25" name="Group 113">
              <a:extLst>
                <a:ext uri="{FF2B5EF4-FFF2-40B4-BE49-F238E27FC236}">
                  <a16:creationId xmlns:a16="http://schemas.microsoft.com/office/drawing/2014/main" id="{D620017B-A38F-4CC5-BC09-EB4F81157760}"/>
                </a:ext>
              </a:extLst>
            </p:cNvPr>
            <p:cNvGrpSpPr/>
            <p:nvPr/>
          </p:nvGrpSpPr>
          <p:grpSpPr>
            <a:xfrm>
              <a:off x="1259288" y="2055815"/>
              <a:ext cx="656157" cy="604695"/>
              <a:chOff x="1259288" y="2055815"/>
              <a:chExt cx="656157" cy="604695"/>
            </a:xfrm>
          </p:grpSpPr>
          <p:sp>
            <p:nvSpPr>
              <p:cNvPr id="26" name="Freeform 114">
                <a:extLst>
                  <a:ext uri="{FF2B5EF4-FFF2-40B4-BE49-F238E27FC236}">
                    <a16:creationId xmlns:a16="http://schemas.microsoft.com/office/drawing/2014/main" id="{2B4FF04C-5E2C-450D-A732-40B46A295BD9}"/>
                  </a:ext>
                </a:extLst>
              </p:cNvPr>
              <p:cNvSpPr/>
              <p:nvPr/>
            </p:nvSpPr>
            <p:spPr>
              <a:xfrm flipV="1">
                <a:off x="1259288" y="2055815"/>
                <a:ext cx="656157" cy="604695"/>
              </a:xfrm>
              <a:custGeom>
                <a:avLst/>
                <a:gdLst>
                  <a:gd name="connsiteX0" fmla="*/ 971829 w 2671591"/>
                  <a:gd name="connsiteY0" fmla="*/ 311 h 2234714"/>
                  <a:gd name="connsiteX1" fmla="*/ 1658132 w 2671591"/>
                  <a:gd name="connsiteY1" fmla="*/ 121675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4 h 2234714"/>
                  <a:gd name="connsiteX9" fmla="*/ 971829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29" y="311"/>
                    </a:moveTo>
                    <a:cubicBezTo>
                      <a:pt x="1208558" y="-4512"/>
                      <a:pt x="1452273" y="47220"/>
                      <a:pt x="1658132" y="121675"/>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1" y="2329623"/>
                      <a:pt x="436351" y="2146567"/>
                    </a:cubicBezTo>
                    <a:cubicBezTo>
                      <a:pt x="71787" y="1960693"/>
                      <a:pt x="0" y="1496010"/>
                      <a:pt x="0" y="1127080"/>
                    </a:cubicBezTo>
                    <a:cubicBezTo>
                      <a:pt x="0" y="742660"/>
                      <a:pt x="95716" y="334303"/>
                      <a:pt x="453241" y="130124"/>
                    </a:cubicBezTo>
                    <a:cubicBezTo>
                      <a:pt x="607811" y="42027"/>
                      <a:pt x="787708" y="4063"/>
                      <a:pt x="971829" y="311"/>
                    </a:cubicBezTo>
                    <a:close/>
                  </a:path>
                </a:pathLst>
              </a:cu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p>
            </p:txBody>
          </p:sp>
          <p:sp>
            <p:nvSpPr>
              <p:cNvPr id="27" name="Shape 2540">
                <a:extLst>
                  <a:ext uri="{FF2B5EF4-FFF2-40B4-BE49-F238E27FC236}">
                    <a16:creationId xmlns:a16="http://schemas.microsoft.com/office/drawing/2014/main" id="{113571F4-2323-4EB5-A2B2-DCFB090C4F59}"/>
                  </a:ext>
                </a:extLst>
              </p:cNvPr>
              <p:cNvSpPr/>
              <p:nvPr/>
            </p:nvSpPr>
            <p:spPr>
              <a:xfrm>
                <a:off x="1428632" y="2227058"/>
                <a:ext cx="274320" cy="2743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9044" tIns="19044" rIns="19044" bIns="19044" anchor="ctr"/>
              <a:lstStyle/>
              <a:p>
                <a:pPr defTabSz="2279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grpSp>
        <p:nvGrpSpPr>
          <p:cNvPr id="30" name="Group 111">
            <a:extLst>
              <a:ext uri="{FF2B5EF4-FFF2-40B4-BE49-F238E27FC236}">
                <a16:creationId xmlns:a16="http://schemas.microsoft.com/office/drawing/2014/main" id="{F9BC5D3E-00AD-4E9B-A137-068FB52042FE}"/>
              </a:ext>
            </a:extLst>
          </p:cNvPr>
          <p:cNvGrpSpPr/>
          <p:nvPr/>
        </p:nvGrpSpPr>
        <p:grpSpPr>
          <a:xfrm>
            <a:off x="6125825" y="3205097"/>
            <a:ext cx="4362086" cy="1121595"/>
            <a:chOff x="1259288" y="1968181"/>
            <a:chExt cx="4362326" cy="1121656"/>
          </a:xfrm>
        </p:grpSpPr>
        <p:grpSp>
          <p:nvGrpSpPr>
            <p:cNvPr id="31" name="Group 112">
              <a:extLst>
                <a:ext uri="{FF2B5EF4-FFF2-40B4-BE49-F238E27FC236}">
                  <a16:creationId xmlns:a16="http://schemas.microsoft.com/office/drawing/2014/main" id="{71E56C42-E13C-41B9-AE0E-F429E1A98624}"/>
                </a:ext>
              </a:extLst>
            </p:cNvPr>
            <p:cNvGrpSpPr/>
            <p:nvPr/>
          </p:nvGrpSpPr>
          <p:grpSpPr>
            <a:xfrm>
              <a:off x="2214861" y="1968181"/>
              <a:ext cx="3406753" cy="1121656"/>
              <a:chOff x="2214861" y="1479436"/>
              <a:chExt cx="3406753" cy="1121656"/>
            </a:xfrm>
          </p:grpSpPr>
          <p:sp>
            <p:nvSpPr>
              <p:cNvPr id="35" name="Text Placeholder 32">
                <a:extLst>
                  <a:ext uri="{FF2B5EF4-FFF2-40B4-BE49-F238E27FC236}">
                    <a16:creationId xmlns:a16="http://schemas.microsoft.com/office/drawing/2014/main" id="{3A51FDCD-0BDA-49BB-ABE6-3407DEE6B110}"/>
                  </a:ext>
                </a:extLst>
              </p:cNvPr>
              <p:cNvSpPr txBox="1"/>
              <p:nvPr/>
            </p:nvSpPr>
            <p:spPr>
              <a:xfrm>
                <a:off x="2229147" y="2115497"/>
                <a:ext cx="2908858"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219170">
                  <a:lnSpc>
                    <a:spcPct val="150000"/>
                  </a:lnSpc>
                  <a:spcBef>
                    <a:spcPts val="1000"/>
                  </a:spcBef>
                  <a:buNone/>
                  <a:defRPr/>
                </a:pP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a:t>
                </a:r>
                <a:r>
                  <a:rPr lang="zh-CN" altLang="en-US" sz="1100" dirty="0">
                    <a:solidFill>
                      <a:srgbClr val="080808"/>
                    </a:solidFill>
                    <a:latin typeface="隶书" panose="02010509060101010101" pitchFamily="49" charset="-122"/>
                    <a:ea typeface="隶书" panose="02010509060101010101" pitchFamily="49" charset="-122"/>
                    <a:cs typeface="宋体" charset="-122"/>
                  </a:rPr>
                  <a:t>文本</a:t>
                </a: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a:p>
                <a:pPr defTabSz="1219170">
                  <a:lnSpc>
                    <a:spcPct val="150000"/>
                  </a:lnSpc>
                  <a:spcBef>
                    <a:spcPts val="1000"/>
                  </a:spcBef>
                  <a:defRPr/>
                </a:pPr>
                <a:endParaRPr lang="zh-CN" altLang="en-US" sz="1050" dirty="0">
                  <a:solidFill>
                    <a:srgbClr val="080808"/>
                  </a:solidFill>
                  <a:latin typeface="隶书" panose="02010509060101010101" pitchFamily="49" charset="-122"/>
                  <a:ea typeface="隶书" panose="02010509060101010101" pitchFamily="49" charset="-122"/>
                  <a:cs typeface="宋体" charset="-122"/>
                </a:endParaRPr>
              </a:p>
            </p:txBody>
          </p:sp>
          <p:sp>
            <p:nvSpPr>
              <p:cNvPr id="36" name="Text Placeholder 33">
                <a:extLst>
                  <a:ext uri="{FF2B5EF4-FFF2-40B4-BE49-F238E27FC236}">
                    <a16:creationId xmlns:a16="http://schemas.microsoft.com/office/drawing/2014/main" id="{8AFD76AF-4C77-4835-B417-FC4B838479B7}"/>
                  </a:ext>
                </a:extLst>
              </p:cNvPr>
              <p:cNvSpPr txBox="1"/>
              <p:nvPr/>
            </p:nvSpPr>
            <p:spPr>
              <a:xfrm>
                <a:off x="2214861" y="147943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2800" b="1" dirty="0">
                    <a:solidFill>
                      <a:srgbClr val="84B6AE"/>
                    </a:solidFill>
                    <a:latin typeface="隶书" panose="02010509060101010101" pitchFamily="49" charset="-122"/>
                    <a:ea typeface="隶书" panose="02010509060101010101" pitchFamily="49" charset="-122"/>
                    <a:cs typeface="Roboto Black" panose="02000000000000000000" pitchFamily="2" charset="0"/>
                  </a:rPr>
                  <a:t>点击添加标题</a:t>
                </a:r>
                <a:endParaRPr lang="en-AU" sz="2800" b="1" dirty="0">
                  <a:solidFill>
                    <a:srgbClr val="84B6AE"/>
                  </a:solidFill>
                  <a:latin typeface="隶书" panose="02010509060101010101" pitchFamily="49" charset="-122"/>
                  <a:ea typeface="隶书" panose="02010509060101010101" pitchFamily="49" charset="-122"/>
                  <a:cs typeface="Roboto Black" panose="02000000000000000000" pitchFamily="2" charset="0"/>
                </a:endParaRPr>
              </a:p>
            </p:txBody>
          </p:sp>
        </p:grpSp>
        <p:grpSp>
          <p:nvGrpSpPr>
            <p:cNvPr id="32" name="Group 113">
              <a:extLst>
                <a:ext uri="{FF2B5EF4-FFF2-40B4-BE49-F238E27FC236}">
                  <a16:creationId xmlns:a16="http://schemas.microsoft.com/office/drawing/2014/main" id="{39F856BB-CDCF-4A70-89AE-BAAC1DC9A683}"/>
                </a:ext>
              </a:extLst>
            </p:cNvPr>
            <p:cNvGrpSpPr/>
            <p:nvPr/>
          </p:nvGrpSpPr>
          <p:grpSpPr>
            <a:xfrm>
              <a:off x="1259288" y="2055815"/>
              <a:ext cx="656157" cy="604695"/>
              <a:chOff x="1259288" y="2055815"/>
              <a:chExt cx="656157" cy="604695"/>
            </a:xfrm>
          </p:grpSpPr>
          <p:sp>
            <p:nvSpPr>
              <p:cNvPr id="33" name="Freeform 114">
                <a:extLst>
                  <a:ext uri="{FF2B5EF4-FFF2-40B4-BE49-F238E27FC236}">
                    <a16:creationId xmlns:a16="http://schemas.microsoft.com/office/drawing/2014/main" id="{FE88364A-7822-49B6-90B9-152AC6718618}"/>
                  </a:ext>
                </a:extLst>
              </p:cNvPr>
              <p:cNvSpPr/>
              <p:nvPr/>
            </p:nvSpPr>
            <p:spPr>
              <a:xfrm flipV="1">
                <a:off x="1259288" y="2055815"/>
                <a:ext cx="656157" cy="604695"/>
              </a:xfrm>
              <a:custGeom>
                <a:avLst/>
                <a:gdLst>
                  <a:gd name="connsiteX0" fmla="*/ 971829 w 2671591"/>
                  <a:gd name="connsiteY0" fmla="*/ 311 h 2234714"/>
                  <a:gd name="connsiteX1" fmla="*/ 1658132 w 2671591"/>
                  <a:gd name="connsiteY1" fmla="*/ 121675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4 h 2234714"/>
                  <a:gd name="connsiteX9" fmla="*/ 971829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29" y="311"/>
                    </a:moveTo>
                    <a:cubicBezTo>
                      <a:pt x="1208558" y="-4512"/>
                      <a:pt x="1452273" y="47220"/>
                      <a:pt x="1658132" y="121675"/>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1" y="2329623"/>
                      <a:pt x="436351" y="2146567"/>
                    </a:cubicBezTo>
                    <a:cubicBezTo>
                      <a:pt x="71787" y="1960693"/>
                      <a:pt x="0" y="1496010"/>
                      <a:pt x="0" y="1127080"/>
                    </a:cubicBezTo>
                    <a:cubicBezTo>
                      <a:pt x="0" y="742660"/>
                      <a:pt x="95716" y="334303"/>
                      <a:pt x="453241" y="130124"/>
                    </a:cubicBezTo>
                    <a:cubicBezTo>
                      <a:pt x="607811" y="42027"/>
                      <a:pt x="787708" y="4063"/>
                      <a:pt x="971829" y="311"/>
                    </a:cubicBezTo>
                    <a:close/>
                  </a:path>
                </a:pathLst>
              </a:cu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p>
            </p:txBody>
          </p:sp>
          <p:sp>
            <p:nvSpPr>
              <p:cNvPr id="34" name="Shape 2540">
                <a:extLst>
                  <a:ext uri="{FF2B5EF4-FFF2-40B4-BE49-F238E27FC236}">
                    <a16:creationId xmlns:a16="http://schemas.microsoft.com/office/drawing/2014/main" id="{866093F4-B1C6-4506-8D14-9F5D4389F513}"/>
                  </a:ext>
                </a:extLst>
              </p:cNvPr>
              <p:cNvSpPr/>
              <p:nvPr/>
            </p:nvSpPr>
            <p:spPr>
              <a:xfrm>
                <a:off x="1428632" y="2227058"/>
                <a:ext cx="274320" cy="2743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9044" tIns="19044" rIns="19044" bIns="19044" anchor="ctr"/>
              <a:lstStyle/>
              <a:p>
                <a:pPr defTabSz="2279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grpSp>
        <p:nvGrpSpPr>
          <p:cNvPr id="37" name="Group 111">
            <a:extLst>
              <a:ext uri="{FF2B5EF4-FFF2-40B4-BE49-F238E27FC236}">
                <a16:creationId xmlns:a16="http://schemas.microsoft.com/office/drawing/2014/main" id="{ADB9CAEE-7380-4859-8224-55B1FD2234D2}"/>
              </a:ext>
            </a:extLst>
          </p:cNvPr>
          <p:cNvGrpSpPr/>
          <p:nvPr/>
        </p:nvGrpSpPr>
        <p:grpSpPr>
          <a:xfrm>
            <a:off x="6125825" y="4736263"/>
            <a:ext cx="4362086" cy="1121595"/>
            <a:chOff x="1259288" y="1968181"/>
            <a:chExt cx="4362326" cy="1121656"/>
          </a:xfrm>
        </p:grpSpPr>
        <p:grpSp>
          <p:nvGrpSpPr>
            <p:cNvPr id="38" name="Group 112">
              <a:extLst>
                <a:ext uri="{FF2B5EF4-FFF2-40B4-BE49-F238E27FC236}">
                  <a16:creationId xmlns:a16="http://schemas.microsoft.com/office/drawing/2014/main" id="{C12B1656-451F-44A9-BA0F-645AB4ADE05E}"/>
                </a:ext>
              </a:extLst>
            </p:cNvPr>
            <p:cNvGrpSpPr/>
            <p:nvPr/>
          </p:nvGrpSpPr>
          <p:grpSpPr>
            <a:xfrm>
              <a:off x="2214861" y="1968181"/>
              <a:ext cx="3406753" cy="1121656"/>
              <a:chOff x="2214861" y="1479436"/>
              <a:chExt cx="3406753" cy="1121656"/>
            </a:xfrm>
          </p:grpSpPr>
          <p:sp>
            <p:nvSpPr>
              <p:cNvPr id="42" name="Text Placeholder 32">
                <a:extLst>
                  <a:ext uri="{FF2B5EF4-FFF2-40B4-BE49-F238E27FC236}">
                    <a16:creationId xmlns:a16="http://schemas.microsoft.com/office/drawing/2014/main" id="{92FF97B9-BA7C-4319-90F9-453EBB9A8994}"/>
                  </a:ext>
                </a:extLst>
              </p:cNvPr>
              <p:cNvSpPr txBox="1"/>
              <p:nvPr/>
            </p:nvSpPr>
            <p:spPr>
              <a:xfrm>
                <a:off x="2229147" y="2115497"/>
                <a:ext cx="2908858"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219170">
                  <a:lnSpc>
                    <a:spcPct val="150000"/>
                  </a:lnSpc>
                  <a:spcBef>
                    <a:spcPts val="1000"/>
                  </a:spcBef>
                  <a:buNone/>
                  <a:defRPr/>
                </a:pP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a:t>
                </a:r>
                <a:r>
                  <a:rPr lang="zh-CN" altLang="en-US" sz="1100" dirty="0">
                    <a:solidFill>
                      <a:srgbClr val="080808"/>
                    </a:solidFill>
                    <a:latin typeface="隶书" panose="02010509060101010101" pitchFamily="49" charset="-122"/>
                    <a:ea typeface="隶书" panose="02010509060101010101" pitchFamily="49" charset="-122"/>
                    <a:cs typeface="宋体" charset="-122"/>
                  </a:rPr>
                  <a:t>文本</a:t>
                </a:r>
                <a:r>
                  <a:rPr lang="zh-CN" altLang="en-US" sz="105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a:p>
                <a:pPr defTabSz="1219170">
                  <a:lnSpc>
                    <a:spcPct val="150000"/>
                  </a:lnSpc>
                  <a:spcBef>
                    <a:spcPts val="1000"/>
                  </a:spcBef>
                  <a:defRPr/>
                </a:pPr>
                <a:endParaRPr lang="zh-CN" altLang="en-US" sz="1050" dirty="0">
                  <a:solidFill>
                    <a:srgbClr val="080808"/>
                  </a:solidFill>
                  <a:latin typeface="隶书" panose="02010509060101010101" pitchFamily="49" charset="-122"/>
                  <a:ea typeface="隶书" panose="02010509060101010101" pitchFamily="49" charset="-122"/>
                  <a:cs typeface="宋体" charset="-122"/>
                </a:endParaRPr>
              </a:p>
            </p:txBody>
          </p:sp>
          <p:sp>
            <p:nvSpPr>
              <p:cNvPr id="43" name="Text Placeholder 33">
                <a:extLst>
                  <a:ext uri="{FF2B5EF4-FFF2-40B4-BE49-F238E27FC236}">
                    <a16:creationId xmlns:a16="http://schemas.microsoft.com/office/drawing/2014/main" id="{DF6BBFB6-23A3-4A58-93FE-8B1DFB64F61A}"/>
                  </a:ext>
                </a:extLst>
              </p:cNvPr>
              <p:cNvSpPr txBox="1"/>
              <p:nvPr/>
            </p:nvSpPr>
            <p:spPr>
              <a:xfrm>
                <a:off x="2214861" y="147943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2800" b="1" dirty="0">
                    <a:solidFill>
                      <a:srgbClr val="84B6AE"/>
                    </a:solidFill>
                    <a:latin typeface="隶书" panose="02010509060101010101" pitchFamily="49" charset="-122"/>
                    <a:ea typeface="隶书" panose="02010509060101010101" pitchFamily="49" charset="-122"/>
                    <a:cs typeface="Roboto Black" panose="02000000000000000000" pitchFamily="2" charset="0"/>
                  </a:rPr>
                  <a:t>点击添加标题</a:t>
                </a:r>
                <a:endParaRPr lang="en-AU" sz="2800" b="1" dirty="0">
                  <a:solidFill>
                    <a:srgbClr val="84B6AE"/>
                  </a:solidFill>
                  <a:latin typeface="隶书" panose="02010509060101010101" pitchFamily="49" charset="-122"/>
                  <a:ea typeface="隶书" panose="02010509060101010101" pitchFamily="49" charset="-122"/>
                  <a:cs typeface="Roboto Black" panose="02000000000000000000" pitchFamily="2" charset="0"/>
                </a:endParaRPr>
              </a:p>
            </p:txBody>
          </p:sp>
        </p:grpSp>
        <p:grpSp>
          <p:nvGrpSpPr>
            <p:cNvPr id="39" name="Group 113">
              <a:extLst>
                <a:ext uri="{FF2B5EF4-FFF2-40B4-BE49-F238E27FC236}">
                  <a16:creationId xmlns:a16="http://schemas.microsoft.com/office/drawing/2014/main" id="{0FB89C7E-23F7-43AD-87E1-9E092F8A0153}"/>
                </a:ext>
              </a:extLst>
            </p:cNvPr>
            <p:cNvGrpSpPr/>
            <p:nvPr/>
          </p:nvGrpSpPr>
          <p:grpSpPr>
            <a:xfrm>
              <a:off x="1259288" y="2055815"/>
              <a:ext cx="656157" cy="604695"/>
              <a:chOff x="1259288" y="2055815"/>
              <a:chExt cx="656157" cy="604695"/>
            </a:xfrm>
          </p:grpSpPr>
          <p:sp>
            <p:nvSpPr>
              <p:cNvPr id="40" name="Freeform 114">
                <a:extLst>
                  <a:ext uri="{FF2B5EF4-FFF2-40B4-BE49-F238E27FC236}">
                    <a16:creationId xmlns:a16="http://schemas.microsoft.com/office/drawing/2014/main" id="{01314919-D627-455F-B6BC-E607EABD504D}"/>
                  </a:ext>
                </a:extLst>
              </p:cNvPr>
              <p:cNvSpPr/>
              <p:nvPr/>
            </p:nvSpPr>
            <p:spPr>
              <a:xfrm flipV="1">
                <a:off x="1259288" y="2055815"/>
                <a:ext cx="656157" cy="604695"/>
              </a:xfrm>
              <a:custGeom>
                <a:avLst/>
                <a:gdLst>
                  <a:gd name="connsiteX0" fmla="*/ 971829 w 2671591"/>
                  <a:gd name="connsiteY0" fmla="*/ 311 h 2234714"/>
                  <a:gd name="connsiteX1" fmla="*/ 1658132 w 2671591"/>
                  <a:gd name="connsiteY1" fmla="*/ 121675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4 h 2234714"/>
                  <a:gd name="connsiteX9" fmla="*/ 971829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29" y="311"/>
                    </a:moveTo>
                    <a:cubicBezTo>
                      <a:pt x="1208558" y="-4512"/>
                      <a:pt x="1452273" y="47220"/>
                      <a:pt x="1658132" y="121675"/>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1" y="2329623"/>
                      <a:pt x="436351" y="2146567"/>
                    </a:cubicBezTo>
                    <a:cubicBezTo>
                      <a:pt x="71787" y="1960693"/>
                      <a:pt x="0" y="1496010"/>
                      <a:pt x="0" y="1127080"/>
                    </a:cubicBezTo>
                    <a:cubicBezTo>
                      <a:pt x="0" y="742660"/>
                      <a:pt x="95716" y="334303"/>
                      <a:pt x="453241" y="130124"/>
                    </a:cubicBezTo>
                    <a:cubicBezTo>
                      <a:pt x="607811" y="42027"/>
                      <a:pt x="787708" y="4063"/>
                      <a:pt x="971829" y="311"/>
                    </a:cubicBezTo>
                    <a:close/>
                  </a:path>
                </a:pathLst>
              </a:cu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p>
            </p:txBody>
          </p:sp>
          <p:sp>
            <p:nvSpPr>
              <p:cNvPr id="41" name="Shape 2540">
                <a:extLst>
                  <a:ext uri="{FF2B5EF4-FFF2-40B4-BE49-F238E27FC236}">
                    <a16:creationId xmlns:a16="http://schemas.microsoft.com/office/drawing/2014/main" id="{8FBD5009-6BAF-4C1F-96A8-051EFE60DDCB}"/>
                  </a:ext>
                </a:extLst>
              </p:cNvPr>
              <p:cNvSpPr/>
              <p:nvPr/>
            </p:nvSpPr>
            <p:spPr>
              <a:xfrm>
                <a:off x="1428632" y="2227058"/>
                <a:ext cx="274320" cy="2743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9044" tIns="19044" rIns="19044" bIns="19044" anchor="ctr"/>
              <a:lstStyle/>
              <a:p>
                <a:pPr defTabSz="2279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grpSp>
        <p:nvGrpSpPr>
          <p:cNvPr id="44" name="组合 43">
            <a:extLst>
              <a:ext uri="{FF2B5EF4-FFF2-40B4-BE49-F238E27FC236}">
                <a16:creationId xmlns:a16="http://schemas.microsoft.com/office/drawing/2014/main" id="{95C10989-8676-454F-8146-10936EE34529}"/>
              </a:ext>
            </a:extLst>
          </p:cNvPr>
          <p:cNvGrpSpPr/>
          <p:nvPr/>
        </p:nvGrpSpPr>
        <p:grpSpPr>
          <a:xfrm>
            <a:off x="552155" y="623376"/>
            <a:ext cx="3075167" cy="600671"/>
            <a:chOff x="552155" y="623376"/>
            <a:chExt cx="3075167" cy="600671"/>
          </a:xfrm>
        </p:grpSpPr>
        <p:pic>
          <p:nvPicPr>
            <p:cNvPr id="45" name="图片 44">
              <a:extLst>
                <a:ext uri="{FF2B5EF4-FFF2-40B4-BE49-F238E27FC236}">
                  <a16:creationId xmlns:a16="http://schemas.microsoft.com/office/drawing/2014/main" id="{EEDB5EDD-CA3C-4461-9C68-D3C145E8982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46" name="图片 45">
              <a:extLst>
                <a:ext uri="{FF2B5EF4-FFF2-40B4-BE49-F238E27FC236}">
                  <a16:creationId xmlns:a16="http://schemas.microsoft.com/office/drawing/2014/main" id="{7A2DCAF9-8658-4F2D-B239-13D890C35B9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47" name="TextBox 1">
              <a:extLst>
                <a:ext uri="{FF2B5EF4-FFF2-40B4-BE49-F238E27FC236}">
                  <a16:creationId xmlns:a16="http://schemas.microsoft.com/office/drawing/2014/main" id="{F776802A-6EBE-4E29-BB4D-D8CA3B234C81}"/>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28179741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FBF38CD-7960-4DE6-AC77-E1411D06A1C2}"/>
              </a:ext>
            </a:extLst>
          </p:cNvPr>
          <p:cNvGrpSpPr/>
          <p:nvPr/>
        </p:nvGrpSpPr>
        <p:grpSpPr>
          <a:xfrm>
            <a:off x="5471584" y="1888067"/>
            <a:ext cx="5321301" cy="707886"/>
            <a:chOff x="5471584" y="1888067"/>
            <a:chExt cx="5321301" cy="707886"/>
          </a:xfrm>
        </p:grpSpPr>
        <p:grpSp>
          <p:nvGrpSpPr>
            <p:cNvPr id="43" name="组合 15">
              <a:extLst>
                <a:ext uri="{FF2B5EF4-FFF2-40B4-BE49-F238E27FC236}">
                  <a16:creationId xmlns:a16="http://schemas.microsoft.com/office/drawing/2014/main" id="{3A9A404E-5120-4C76-A114-02EC9C4B2B2D}"/>
                </a:ext>
              </a:extLst>
            </p:cNvPr>
            <p:cNvGrpSpPr>
              <a:grpSpLocks/>
            </p:cNvGrpSpPr>
            <p:nvPr/>
          </p:nvGrpSpPr>
          <p:grpSpPr bwMode="auto">
            <a:xfrm>
              <a:off x="5471584" y="2246632"/>
              <a:ext cx="4241801" cy="203550"/>
              <a:chOff x="1000100" y="1778623"/>
              <a:chExt cx="2357454" cy="293061"/>
            </a:xfrm>
            <a:solidFill>
              <a:schemeClr val="accent4">
                <a:lumMod val="10000"/>
              </a:schemeClr>
            </a:solidFill>
          </p:grpSpPr>
          <p:sp>
            <p:nvSpPr>
              <p:cNvPr id="44" name="矩形 13">
                <a:extLst>
                  <a:ext uri="{FF2B5EF4-FFF2-40B4-BE49-F238E27FC236}">
                    <a16:creationId xmlns:a16="http://schemas.microsoft.com/office/drawing/2014/main" id="{153755AF-37DC-46DB-BC3D-F1DC8576D5EE}"/>
                  </a:ext>
                </a:extLst>
              </p:cNvPr>
              <p:cNvSpPr/>
              <p:nvPr/>
            </p:nvSpPr>
            <p:spPr>
              <a:xfrm>
                <a:off x="1000100" y="1786544"/>
                <a:ext cx="2357454" cy="285140"/>
              </a:xfrm>
              <a:prstGeom prst="rect">
                <a:avLst/>
              </a:prstGeom>
              <a:noFill/>
              <a:ln w="25400">
                <a:solidFill>
                  <a:srgbClr val="84B6A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幼圆" panose="02010509060101010101" pitchFamily="49" charset="-122"/>
                  <a:ea typeface="幼圆" panose="02010509060101010101" pitchFamily="49" charset="-122"/>
                </a:endParaRPr>
              </a:p>
            </p:txBody>
          </p:sp>
          <p:sp>
            <p:nvSpPr>
              <p:cNvPr id="45" name="矩形 44">
                <a:extLst>
                  <a:ext uri="{FF2B5EF4-FFF2-40B4-BE49-F238E27FC236}">
                    <a16:creationId xmlns:a16="http://schemas.microsoft.com/office/drawing/2014/main" id="{B7EE720D-6127-400E-ACDA-238910F297CE}"/>
                  </a:ext>
                </a:extLst>
              </p:cNvPr>
              <p:cNvSpPr/>
              <p:nvPr/>
            </p:nvSpPr>
            <p:spPr>
              <a:xfrm>
                <a:off x="1005040" y="1778623"/>
                <a:ext cx="886269" cy="285140"/>
              </a:xfrm>
              <a:prstGeom prst="rect">
                <a:avLst/>
              </a:pr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幼圆" panose="02010509060101010101" pitchFamily="49" charset="-122"/>
                  <a:ea typeface="幼圆" panose="02010509060101010101" pitchFamily="49" charset="-122"/>
                </a:endParaRPr>
              </a:p>
            </p:txBody>
          </p:sp>
        </p:grpSp>
        <p:sp>
          <p:nvSpPr>
            <p:cNvPr id="52" name="文本框 13">
              <a:extLst>
                <a:ext uri="{FF2B5EF4-FFF2-40B4-BE49-F238E27FC236}">
                  <a16:creationId xmlns:a16="http://schemas.microsoft.com/office/drawing/2014/main" id="{C9340643-20E9-4A34-A3FD-11125F7EBE3B}"/>
                </a:ext>
              </a:extLst>
            </p:cNvPr>
            <p:cNvSpPr txBox="1">
              <a:spLocks noChangeArrowheads="1"/>
            </p:cNvSpPr>
            <p:nvPr/>
          </p:nvSpPr>
          <p:spPr bwMode="auto">
            <a:xfrm>
              <a:off x="9736668" y="1888067"/>
              <a:ext cx="10562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4000">
                  <a:solidFill>
                    <a:srgbClr val="84B6AE"/>
                  </a:solidFill>
                  <a:latin typeface="微软雅黑" panose="020B0503020204020204" pitchFamily="34" charset="-122"/>
                  <a:ea typeface="微软雅黑" panose="020B0503020204020204" pitchFamily="34" charset="-122"/>
                </a:rPr>
                <a:t>33</a:t>
              </a:r>
              <a:r>
                <a:rPr lang="en-US" altLang="zh-CN" sz="2000">
                  <a:solidFill>
                    <a:srgbClr val="84B6AE"/>
                  </a:solidFill>
                  <a:latin typeface="微软雅黑" panose="020B0503020204020204" pitchFamily="34" charset="-122"/>
                  <a:ea typeface="微软雅黑" panose="020B0503020204020204" pitchFamily="34" charset="-122"/>
                </a:rPr>
                <a:t>%</a:t>
              </a:r>
              <a:endParaRPr lang="zh-CN" altLang="en-US" sz="2000">
                <a:solidFill>
                  <a:srgbClr val="84B6AE"/>
                </a:solidFill>
                <a:latin typeface="微软雅黑" panose="020B0503020204020204" pitchFamily="34" charset="-122"/>
                <a:ea typeface="微软雅黑" panose="020B0503020204020204" pitchFamily="34" charset="-122"/>
              </a:endParaRPr>
            </a:p>
          </p:txBody>
        </p:sp>
      </p:grpSp>
      <p:grpSp>
        <p:nvGrpSpPr>
          <p:cNvPr id="3" name="组合 2">
            <a:extLst>
              <a:ext uri="{FF2B5EF4-FFF2-40B4-BE49-F238E27FC236}">
                <a16:creationId xmlns:a16="http://schemas.microsoft.com/office/drawing/2014/main" id="{DE2AF660-1374-432D-842F-A7E32DF1D271}"/>
              </a:ext>
            </a:extLst>
          </p:cNvPr>
          <p:cNvGrpSpPr/>
          <p:nvPr/>
        </p:nvGrpSpPr>
        <p:grpSpPr>
          <a:xfrm>
            <a:off x="5461000" y="2836334"/>
            <a:ext cx="5331885" cy="707886"/>
            <a:chOff x="5461000" y="2836334"/>
            <a:chExt cx="5331885" cy="707886"/>
          </a:xfrm>
        </p:grpSpPr>
        <p:grpSp>
          <p:nvGrpSpPr>
            <p:cNvPr id="40" name="组合 15">
              <a:extLst>
                <a:ext uri="{FF2B5EF4-FFF2-40B4-BE49-F238E27FC236}">
                  <a16:creationId xmlns:a16="http://schemas.microsoft.com/office/drawing/2014/main" id="{525E1617-1855-43C4-AFC5-6799C7444EBD}"/>
                </a:ext>
              </a:extLst>
            </p:cNvPr>
            <p:cNvGrpSpPr>
              <a:grpSpLocks/>
            </p:cNvGrpSpPr>
            <p:nvPr/>
          </p:nvGrpSpPr>
          <p:grpSpPr bwMode="auto">
            <a:xfrm>
              <a:off x="5461000" y="3162300"/>
              <a:ext cx="4241801" cy="198048"/>
              <a:chOff x="1000100" y="1785932"/>
              <a:chExt cx="2357454" cy="285752"/>
            </a:xfrm>
            <a:solidFill>
              <a:schemeClr val="accent4">
                <a:lumMod val="10000"/>
              </a:schemeClr>
            </a:solidFill>
          </p:grpSpPr>
          <p:sp>
            <p:nvSpPr>
              <p:cNvPr id="41" name="矩形 13">
                <a:extLst>
                  <a:ext uri="{FF2B5EF4-FFF2-40B4-BE49-F238E27FC236}">
                    <a16:creationId xmlns:a16="http://schemas.microsoft.com/office/drawing/2014/main" id="{439169B3-D7C7-4AB8-8516-23625A581B35}"/>
                  </a:ext>
                </a:extLst>
              </p:cNvPr>
              <p:cNvSpPr/>
              <p:nvPr/>
            </p:nvSpPr>
            <p:spPr>
              <a:xfrm>
                <a:off x="1000100" y="1785932"/>
                <a:ext cx="2357454" cy="285752"/>
              </a:xfrm>
              <a:prstGeom prst="rect">
                <a:avLst/>
              </a:prstGeom>
              <a:noFill/>
              <a:ln w="25400">
                <a:solidFill>
                  <a:srgbClr val="84B6A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幼圆" panose="02010509060101010101" pitchFamily="49" charset="-122"/>
                  <a:ea typeface="幼圆" panose="02010509060101010101" pitchFamily="49" charset="-122"/>
                </a:endParaRPr>
              </a:p>
            </p:txBody>
          </p:sp>
          <p:sp>
            <p:nvSpPr>
              <p:cNvPr id="42" name="矩形 41">
                <a:extLst>
                  <a:ext uri="{FF2B5EF4-FFF2-40B4-BE49-F238E27FC236}">
                    <a16:creationId xmlns:a16="http://schemas.microsoft.com/office/drawing/2014/main" id="{EEBD8E7E-0F99-491A-97CA-2CF43F2FD00B}"/>
                  </a:ext>
                </a:extLst>
              </p:cNvPr>
              <p:cNvSpPr/>
              <p:nvPr/>
            </p:nvSpPr>
            <p:spPr>
              <a:xfrm>
                <a:off x="1005040" y="1799160"/>
                <a:ext cx="1299267" cy="264585"/>
              </a:xfrm>
              <a:prstGeom prst="rect">
                <a:avLst/>
              </a:pr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幼圆" panose="02010509060101010101" pitchFamily="49" charset="-122"/>
                  <a:ea typeface="幼圆" panose="02010509060101010101" pitchFamily="49" charset="-122"/>
                </a:endParaRPr>
              </a:p>
            </p:txBody>
          </p:sp>
        </p:grpSp>
        <p:sp>
          <p:nvSpPr>
            <p:cNvPr id="53" name="文本框 14">
              <a:extLst>
                <a:ext uri="{FF2B5EF4-FFF2-40B4-BE49-F238E27FC236}">
                  <a16:creationId xmlns:a16="http://schemas.microsoft.com/office/drawing/2014/main" id="{F61263F0-14E1-421B-8A27-B88519B12731}"/>
                </a:ext>
              </a:extLst>
            </p:cNvPr>
            <p:cNvSpPr txBox="1">
              <a:spLocks noChangeArrowheads="1"/>
            </p:cNvSpPr>
            <p:nvPr/>
          </p:nvSpPr>
          <p:spPr bwMode="auto">
            <a:xfrm>
              <a:off x="9736668" y="2836334"/>
              <a:ext cx="10562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4000">
                  <a:solidFill>
                    <a:srgbClr val="84B6AE"/>
                  </a:solidFill>
                  <a:latin typeface="微软雅黑" panose="020B0503020204020204" pitchFamily="34" charset="-122"/>
                  <a:ea typeface="微软雅黑" panose="020B0503020204020204" pitchFamily="34" charset="-122"/>
                </a:rPr>
                <a:t>54</a:t>
              </a:r>
              <a:r>
                <a:rPr lang="en-US" altLang="zh-CN" sz="2000">
                  <a:solidFill>
                    <a:srgbClr val="84B6AE"/>
                  </a:solidFill>
                  <a:latin typeface="微软雅黑" panose="020B0503020204020204" pitchFamily="34" charset="-122"/>
                  <a:ea typeface="微软雅黑" panose="020B0503020204020204" pitchFamily="34" charset="-122"/>
                </a:rPr>
                <a:t>%</a:t>
              </a:r>
              <a:endParaRPr lang="zh-CN" altLang="en-US" sz="2000">
                <a:solidFill>
                  <a:srgbClr val="84B6AE"/>
                </a:solidFill>
                <a:latin typeface="微软雅黑" panose="020B0503020204020204" pitchFamily="34" charset="-122"/>
                <a:ea typeface="微软雅黑" panose="020B0503020204020204" pitchFamily="34" charset="-122"/>
              </a:endParaRPr>
            </a:p>
          </p:txBody>
        </p:sp>
      </p:grpSp>
      <p:grpSp>
        <p:nvGrpSpPr>
          <p:cNvPr id="4" name="组合 3">
            <a:extLst>
              <a:ext uri="{FF2B5EF4-FFF2-40B4-BE49-F238E27FC236}">
                <a16:creationId xmlns:a16="http://schemas.microsoft.com/office/drawing/2014/main" id="{C3EC6F0C-29DA-4993-9920-0127AC03D896}"/>
              </a:ext>
            </a:extLst>
          </p:cNvPr>
          <p:cNvGrpSpPr/>
          <p:nvPr/>
        </p:nvGrpSpPr>
        <p:grpSpPr>
          <a:xfrm>
            <a:off x="5461000" y="3712634"/>
            <a:ext cx="5331885" cy="707886"/>
            <a:chOff x="5461000" y="3712634"/>
            <a:chExt cx="5331885" cy="707886"/>
          </a:xfrm>
        </p:grpSpPr>
        <p:grpSp>
          <p:nvGrpSpPr>
            <p:cNvPr id="46" name="组合 15">
              <a:extLst>
                <a:ext uri="{FF2B5EF4-FFF2-40B4-BE49-F238E27FC236}">
                  <a16:creationId xmlns:a16="http://schemas.microsoft.com/office/drawing/2014/main" id="{171AB777-FBB6-413C-8EDF-943938442FEE}"/>
                </a:ext>
              </a:extLst>
            </p:cNvPr>
            <p:cNvGrpSpPr>
              <a:grpSpLocks/>
            </p:cNvGrpSpPr>
            <p:nvPr/>
          </p:nvGrpSpPr>
          <p:grpSpPr bwMode="auto">
            <a:xfrm>
              <a:off x="5461000" y="4020681"/>
              <a:ext cx="4241801" cy="205383"/>
              <a:chOff x="1000100" y="1778623"/>
              <a:chExt cx="2357454" cy="293061"/>
            </a:xfrm>
            <a:solidFill>
              <a:schemeClr val="accent4">
                <a:lumMod val="10000"/>
              </a:schemeClr>
            </a:solidFill>
          </p:grpSpPr>
          <p:sp>
            <p:nvSpPr>
              <p:cNvPr id="47" name="矩形 13">
                <a:extLst>
                  <a:ext uri="{FF2B5EF4-FFF2-40B4-BE49-F238E27FC236}">
                    <a16:creationId xmlns:a16="http://schemas.microsoft.com/office/drawing/2014/main" id="{4A40EDA8-8D08-4840-85F3-BF7E2A51BACA}"/>
                  </a:ext>
                </a:extLst>
              </p:cNvPr>
              <p:cNvSpPr/>
              <p:nvPr/>
            </p:nvSpPr>
            <p:spPr>
              <a:xfrm>
                <a:off x="1000100" y="1786474"/>
                <a:ext cx="2357454" cy="285210"/>
              </a:xfrm>
              <a:prstGeom prst="rect">
                <a:avLst/>
              </a:prstGeom>
              <a:noFill/>
              <a:ln w="25400">
                <a:solidFill>
                  <a:srgbClr val="84B6A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幼圆" panose="02010509060101010101" pitchFamily="49" charset="-122"/>
                  <a:ea typeface="幼圆" panose="02010509060101010101" pitchFamily="49" charset="-122"/>
                </a:endParaRPr>
              </a:p>
            </p:txBody>
          </p:sp>
          <p:sp>
            <p:nvSpPr>
              <p:cNvPr id="48" name="矩形 47">
                <a:extLst>
                  <a:ext uri="{FF2B5EF4-FFF2-40B4-BE49-F238E27FC236}">
                    <a16:creationId xmlns:a16="http://schemas.microsoft.com/office/drawing/2014/main" id="{91788A83-A8D8-42C6-874B-1B0350305AD9}"/>
                  </a:ext>
                </a:extLst>
              </p:cNvPr>
              <p:cNvSpPr/>
              <p:nvPr/>
            </p:nvSpPr>
            <p:spPr>
              <a:xfrm>
                <a:off x="1005040" y="1778623"/>
                <a:ext cx="1159954" cy="285212"/>
              </a:xfrm>
              <a:prstGeom prst="rect">
                <a:avLst/>
              </a:pr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幼圆" panose="02010509060101010101" pitchFamily="49" charset="-122"/>
                  <a:ea typeface="幼圆" panose="02010509060101010101" pitchFamily="49" charset="-122"/>
                </a:endParaRPr>
              </a:p>
            </p:txBody>
          </p:sp>
        </p:grpSp>
        <p:sp>
          <p:nvSpPr>
            <p:cNvPr id="54" name="文本框 15">
              <a:extLst>
                <a:ext uri="{FF2B5EF4-FFF2-40B4-BE49-F238E27FC236}">
                  <a16:creationId xmlns:a16="http://schemas.microsoft.com/office/drawing/2014/main" id="{000CBC01-27AB-40B7-9576-69C8C2187257}"/>
                </a:ext>
              </a:extLst>
            </p:cNvPr>
            <p:cNvSpPr txBox="1">
              <a:spLocks noChangeArrowheads="1"/>
            </p:cNvSpPr>
            <p:nvPr/>
          </p:nvSpPr>
          <p:spPr bwMode="auto">
            <a:xfrm>
              <a:off x="9736668" y="3712634"/>
              <a:ext cx="10562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4000">
                  <a:solidFill>
                    <a:srgbClr val="84B6AE"/>
                  </a:solidFill>
                  <a:latin typeface="微软雅黑" panose="020B0503020204020204" pitchFamily="34" charset="-122"/>
                  <a:ea typeface="微软雅黑" panose="020B0503020204020204" pitchFamily="34" charset="-122"/>
                </a:rPr>
                <a:t>47</a:t>
              </a:r>
              <a:r>
                <a:rPr lang="en-US" altLang="zh-CN" sz="2000">
                  <a:solidFill>
                    <a:srgbClr val="84B6AE"/>
                  </a:solidFill>
                  <a:latin typeface="微软雅黑" panose="020B0503020204020204" pitchFamily="34" charset="-122"/>
                  <a:ea typeface="微软雅黑" panose="020B0503020204020204" pitchFamily="34" charset="-122"/>
                </a:rPr>
                <a:t>%</a:t>
              </a:r>
              <a:endParaRPr lang="zh-CN" altLang="en-US" sz="2000">
                <a:solidFill>
                  <a:srgbClr val="84B6AE"/>
                </a:solidFill>
                <a:latin typeface="微软雅黑" panose="020B0503020204020204" pitchFamily="34" charset="-122"/>
                <a:ea typeface="微软雅黑" panose="020B0503020204020204" pitchFamily="34" charset="-122"/>
              </a:endParaRPr>
            </a:p>
          </p:txBody>
        </p:sp>
      </p:grpSp>
      <p:grpSp>
        <p:nvGrpSpPr>
          <p:cNvPr id="5" name="组合 4">
            <a:extLst>
              <a:ext uri="{FF2B5EF4-FFF2-40B4-BE49-F238E27FC236}">
                <a16:creationId xmlns:a16="http://schemas.microsoft.com/office/drawing/2014/main" id="{135B53BC-4939-4EE7-B0C0-502D569F768E}"/>
              </a:ext>
            </a:extLst>
          </p:cNvPr>
          <p:cNvGrpSpPr/>
          <p:nvPr/>
        </p:nvGrpSpPr>
        <p:grpSpPr>
          <a:xfrm>
            <a:off x="5461000" y="4576234"/>
            <a:ext cx="5331885" cy="707886"/>
            <a:chOff x="5461000" y="4576234"/>
            <a:chExt cx="5331885" cy="707886"/>
          </a:xfrm>
        </p:grpSpPr>
        <p:grpSp>
          <p:nvGrpSpPr>
            <p:cNvPr id="49" name="组合 15">
              <a:extLst>
                <a:ext uri="{FF2B5EF4-FFF2-40B4-BE49-F238E27FC236}">
                  <a16:creationId xmlns:a16="http://schemas.microsoft.com/office/drawing/2014/main" id="{FF4B206D-0044-421B-9DB3-6E2930CBECD7}"/>
                </a:ext>
              </a:extLst>
            </p:cNvPr>
            <p:cNvGrpSpPr>
              <a:grpSpLocks/>
            </p:cNvGrpSpPr>
            <p:nvPr/>
          </p:nvGrpSpPr>
          <p:grpSpPr bwMode="auto">
            <a:xfrm>
              <a:off x="5461000" y="4922381"/>
              <a:ext cx="4241801" cy="205383"/>
              <a:chOff x="1000100" y="1778623"/>
              <a:chExt cx="2357454" cy="293061"/>
            </a:xfrm>
            <a:solidFill>
              <a:schemeClr val="accent4">
                <a:lumMod val="10000"/>
              </a:schemeClr>
            </a:solidFill>
          </p:grpSpPr>
          <p:sp>
            <p:nvSpPr>
              <p:cNvPr id="50" name="矩形 13">
                <a:extLst>
                  <a:ext uri="{FF2B5EF4-FFF2-40B4-BE49-F238E27FC236}">
                    <a16:creationId xmlns:a16="http://schemas.microsoft.com/office/drawing/2014/main" id="{1F80217F-395B-49CE-BC87-B94DEB0DC6D9}"/>
                  </a:ext>
                </a:extLst>
              </p:cNvPr>
              <p:cNvSpPr/>
              <p:nvPr/>
            </p:nvSpPr>
            <p:spPr>
              <a:xfrm>
                <a:off x="1000100" y="1786474"/>
                <a:ext cx="2357454" cy="285210"/>
              </a:xfrm>
              <a:prstGeom prst="rect">
                <a:avLst/>
              </a:prstGeom>
              <a:noFill/>
              <a:ln w="25400">
                <a:solidFill>
                  <a:srgbClr val="84B6A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幼圆" panose="02010509060101010101" pitchFamily="49" charset="-122"/>
                  <a:ea typeface="幼圆" panose="02010509060101010101" pitchFamily="49" charset="-122"/>
                </a:endParaRPr>
              </a:p>
            </p:txBody>
          </p:sp>
          <p:sp>
            <p:nvSpPr>
              <p:cNvPr id="51" name="矩形 50">
                <a:extLst>
                  <a:ext uri="{FF2B5EF4-FFF2-40B4-BE49-F238E27FC236}">
                    <a16:creationId xmlns:a16="http://schemas.microsoft.com/office/drawing/2014/main" id="{4ED1D8D7-79A5-4DC5-8376-DBFD6D159F25}"/>
                  </a:ext>
                </a:extLst>
              </p:cNvPr>
              <p:cNvSpPr/>
              <p:nvPr/>
            </p:nvSpPr>
            <p:spPr>
              <a:xfrm>
                <a:off x="1005040" y="1778623"/>
                <a:ext cx="1742896" cy="285212"/>
              </a:xfrm>
              <a:prstGeom prst="rect">
                <a:avLst/>
              </a:prstGeom>
              <a:solidFill>
                <a:srgbClr val="84B6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幼圆" panose="02010509060101010101" pitchFamily="49" charset="-122"/>
                  <a:ea typeface="幼圆" panose="02010509060101010101" pitchFamily="49" charset="-122"/>
                </a:endParaRPr>
              </a:p>
            </p:txBody>
          </p:sp>
        </p:grpSp>
        <p:sp>
          <p:nvSpPr>
            <p:cNvPr id="55" name="文本框 16">
              <a:extLst>
                <a:ext uri="{FF2B5EF4-FFF2-40B4-BE49-F238E27FC236}">
                  <a16:creationId xmlns:a16="http://schemas.microsoft.com/office/drawing/2014/main" id="{DB16914A-96DF-4149-B0BE-387B54A8D9BF}"/>
                </a:ext>
              </a:extLst>
            </p:cNvPr>
            <p:cNvSpPr txBox="1">
              <a:spLocks noChangeArrowheads="1"/>
            </p:cNvSpPr>
            <p:nvPr/>
          </p:nvSpPr>
          <p:spPr bwMode="auto">
            <a:xfrm>
              <a:off x="9736668" y="4576234"/>
              <a:ext cx="10562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4000">
                  <a:solidFill>
                    <a:srgbClr val="84B6AE"/>
                  </a:solidFill>
                  <a:latin typeface="微软雅黑" panose="020B0503020204020204" pitchFamily="34" charset="-122"/>
                  <a:ea typeface="微软雅黑" panose="020B0503020204020204" pitchFamily="34" charset="-122"/>
                </a:rPr>
                <a:t>78</a:t>
              </a:r>
              <a:r>
                <a:rPr lang="en-US" altLang="zh-CN" sz="2000">
                  <a:solidFill>
                    <a:srgbClr val="84B6AE"/>
                  </a:solidFill>
                  <a:latin typeface="微软雅黑" panose="020B0503020204020204" pitchFamily="34" charset="-122"/>
                  <a:ea typeface="微软雅黑" panose="020B0503020204020204" pitchFamily="34" charset="-122"/>
                </a:rPr>
                <a:t>%</a:t>
              </a:r>
              <a:endParaRPr lang="zh-CN" altLang="en-US" sz="2000">
                <a:solidFill>
                  <a:srgbClr val="84B6AE"/>
                </a:solidFill>
                <a:latin typeface="微软雅黑" panose="020B0503020204020204" pitchFamily="34" charset="-122"/>
                <a:ea typeface="微软雅黑" panose="020B0503020204020204" pitchFamily="34" charset="-122"/>
              </a:endParaRPr>
            </a:p>
          </p:txBody>
        </p:sp>
      </p:grpSp>
      <p:grpSp>
        <p:nvGrpSpPr>
          <p:cNvPr id="56" name="组合 55">
            <a:extLst>
              <a:ext uri="{FF2B5EF4-FFF2-40B4-BE49-F238E27FC236}">
                <a16:creationId xmlns:a16="http://schemas.microsoft.com/office/drawing/2014/main" id="{90F58B06-0F8C-4B98-AB34-1FA48CD706EE}"/>
              </a:ext>
            </a:extLst>
          </p:cNvPr>
          <p:cNvGrpSpPr/>
          <p:nvPr/>
        </p:nvGrpSpPr>
        <p:grpSpPr>
          <a:xfrm>
            <a:off x="1466822" y="2068426"/>
            <a:ext cx="3947495" cy="600164"/>
            <a:chOff x="1003560" y="1750751"/>
            <a:chExt cx="3680231" cy="600164"/>
          </a:xfrm>
        </p:grpSpPr>
        <p:sp>
          <p:nvSpPr>
            <p:cNvPr id="57" name="矩形 56">
              <a:extLst>
                <a:ext uri="{FF2B5EF4-FFF2-40B4-BE49-F238E27FC236}">
                  <a16:creationId xmlns:a16="http://schemas.microsoft.com/office/drawing/2014/main" id="{A0B2D694-87D6-4929-BACD-E20A2BF2979B}"/>
                </a:ext>
              </a:extLst>
            </p:cNvPr>
            <p:cNvSpPr/>
            <p:nvPr/>
          </p:nvSpPr>
          <p:spPr>
            <a:xfrm>
              <a:off x="1761049" y="1750751"/>
              <a:ext cx="2922742" cy="6001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点击添加文本信息点击添加文本信息点击添加文本信息点击添加文本信息</a:t>
              </a:r>
            </a:p>
          </p:txBody>
        </p:sp>
        <p:sp>
          <p:nvSpPr>
            <p:cNvPr id="58" name="矩形 57">
              <a:extLst>
                <a:ext uri="{FF2B5EF4-FFF2-40B4-BE49-F238E27FC236}">
                  <a16:creationId xmlns:a16="http://schemas.microsoft.com/office/drawing/2014/main" id="{AF773565-6376-4182-8E60-5452998B18C0}"/>
                </a:ext>
              </a:extLst>
            </p:cNvPr>
            <p:cNvSpPr/>
            <p:nvPr/>
          </p:nvSpPr>
          <p:spPr>
            <a:xfrm>
              <a:off x="1003560" y="1762305"/>
              <a:ext cx="777615" cy="565604"/>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800" b="1"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01</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9" name="组合 58">
            <a:extLst>
              <a:ext uri="{FF2B5EF4-FFF2-40B4-BE49-F238E27FC236}">
                <a16:creationId xmlns:a16="http://schemas.microsoft.com/office/drawing/2014/main" id="{B9880C96-E3D1-46A5-A0F9-BEAF1B4FB394}"/>
              </a:ext>
            </a:extLst>
          </p:cNvPr>
          <p:cNvGrpSpPr/>
          <p:nvPr/>
        </p:nvGrpSpPr>
        <p:grpSpPr>
          <a:xfrm>
            <a:off x="1466822" y="2924728"/>
            <a:ext cx="3947495" cy="620952"/>
            <a:chOff x="1003560" y="1750751"/>
            <a:chExt cx="3680231" cy="620952"/>
          </a:xfrm>
        </p:grpSpPr>
        <p:sp>
          <p:nvSpPr>
            <p:cNvPr id="60" name="矩形 59">
              <a:extLst>
                <a:ext uri="{FF2B5EF4-FFF2-40B4-BE49-F238E27FC236}">
                  <a16:creationId xmlns:a16="http://schemas.microsoft.com/office/drawing/2014/main" id="{ADE57596-92E7-4157-A9DF-5B89B419F549}"/>
                </a:ext>
              </a:extLst>
            </p:cNvPr>
            <p:cNvSpPr/>
            <p:nvPr/>
          </p:nvSpPr>
          <p:spPr>
            <a:xfrm>
              <a:off x="1761049" y="1750751"/>
              <a:ext cx="2922742" cy="6001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点击添加文本信息点击添加文本信息点击添加文本信息点击添加文本信息</a:t>
              </a:r>
            </a:p>
          </p:txBody>
        </p:sp>
        <p:sp>
          <p:nvSpPr>
            <p:cNvPr id="61" name="矩形 60">
              <a:extLst>
                <a:ext uri="{FF2B5EF4-FFF2-40B4-BE49-F238E27FC236}">
                  <a16:creationId xmlns:a16="http://schemas.microsoft.com/office/drawing/2014/main" id="{CBA44001-D517-4641-A622-DEC4F3FD33E0}"/>
                </a:ext>
              </a:extLst>
            </p:cNvPr>
            <p:cNvSpPr/>
            <p:nvPr/>
          </p:nvSpPr>
          <p:spPr>
            <a:xfrm>
              <a:off x="1003560" y="1762305"/>
              <a:ext cx="777615" cy="609398"/>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800" b="1"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02</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2" name="组合 61">
            <a:extLst>
              <a:ext uri="{FF2B5EF4-FFF2-40B4-BE49-F238E27FC236}">
                <a16:creationId xmlns:a16="http://schemas.microsoft.com/office/drawing/2014/main" id="{2420DFD9-CAC4-4608-A82F-AABDA3A01A9B}"/>
              </a:ext>
            </a:extLst>
          </p:cNvPr>
          <p:cNvGrpSpPr/>
          <p:nvPr/>
        </p:nvGrpSpPr>
        <p:grpSpPr>
          <a:xfrm>
            <a:off x="1466822" y="3781030"/>
            <a:ext cx="3947495" cy="620952"/>
            <a:chOff x="1003560" y="1750751"/>
            <a:chExt cx="3680231" cy="620952"/>
          </a:xfrm>
        </p:grpSpPr>
        <p:sp>
          <p:nvSpPr>
            <p:cNvPr id="63" name="矩形 62">
              <a:extLst>
                <a:ext uri="{FF2B5EF4-FFF2-40B4-BE49-F238E27FC236}">
                  <a16:creationId xmlns:a16="http://schemas.microsoft.com/office/drawing/2014/main" id="{F152ED3E-0040-44C9-BD6D-9CE1985B385E}"/>
                </a:ext>
              </a:extLst>
            </p:cNvPr>
            <p:cNvSpPr/>
            <p:nvPr/>
          </p:nvSpPr>
          <p:spPr>
            <a:xfrm>
              <a:off x="1761049" y="1750751"/>
              <a:ext cx="2922742" cy="6001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点击添加文本信息点击添加文本信息点击添加文本信息点击添加文本信息</a:t>
              </a:r>
            </a:p>
          </p:txBody>
        </p:sp>
        <p:sp>
          <p:nvSpPr>
            <p:cNvPr id="64" name="矩形 63">
              <a:extLst>
                <a:ext uri="{FF2B5EF4-FFF2-40B4-BE49-F238E27FC236}">
                  <a16:creationId xmlns:a16="http://schemas.microsoft.com/office/drawing/2014/main" id="{E752787C-B541-431C-913B-94CCBA0A7D03}"/>
                </a:ext>
              </a:extLst>
            </p:cNvPr>
            <p:cNvSpPr/>
            <p:nvPr/>
          </p:nvSpPr>
          <p:spPr>
            <a:xfrm>
              <a:off x="1003560" y="1762305"/>
              <a:ext cx="777615" cy="609398"/>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800" b="1"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03</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5" name="组合 64">
            <a:extLst>
              <a:ext uri="{FF2B5EF4-FFF2-40B4-BE49-F238E27FC236}">
                <a16:creationId xmlns:a16="http://schemas.microsoft.com/office/drawing/2014/main" id="{11C3D1DF-064A-46ED-A126-8DED56435AE8}"/>
              </a:ext>
            </a:extLst>
          </p:cNvPr>
          <p:cNvGrpSpPr/>
          <p:nvPr/>
        </p:nvGrpSpPr>
        <p:grpSpPr>
          <a:xfrm>
            <a:off x="1466822" y="4637331"/>
            <a:ext cx="3947495" cy="620952"/>
            <a:chOff x="1003560" y="1750751"/>
            <a:chExt cx="3680231" cy="620952"/>
          </a:xfrm>
        </p:grpSpPr>
        <p:sp>
          <p:nvSpPr>
            <p:cNvPr id="66" name="矩形 65">
              <a:extLst>
                <a:ext uri="{FF2B5EF4-FFF2-40B4-BE49-F238E27FC236}">
                  <a16:creationId xmlns:a16="http://schemas.microsoft.com/office/drawing/2014/main" id="{C2BB0916-0F7E-456F-A0F6-B223C2189602}"/>
                </a:ext>
              </a:extLst>
            </p:cNvPr>
            <p:cNvSpPr/>
            <p:nvPr/>
          </p:nvSpPr>
          <p:spPr>
            <a:xfrm>
              <a:off x="1761049" y="1750751"/>
              <a:ext cx="2922742" cy="6001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点击添加文本信息点击添加文本信息点击添加文本信息点击添加文本信息</a:t>
              </a:r>
            </a:p>
          </p:txBody>
        </p:sp>
        <p:sp>
          <p:nvSpPr>
            <p:cNvPr id="67" name="矩形 66">
              <a:extLst>
                <a:ext uri="{FF2B5EF4-FFF2-40B4-BE49-F238E27FC236}">
                  <a16:creationId xmlns:a16="http://schemas.microsoft.com/office/drawing/2014/main" id="{AFBE38A9-4DFC-4858-A4A7-6EB30B947E91}"/>
                </a:ext>
              </a:extLst>
            </p:cNvPr>
            <p:cNvSpPr/>
            <p:nvPr/>
          </p:nvSpPr>
          <p:spPr>
            <a:xfrm>
              <a:off x="1003560" y="1762305"/>
              <a:ext cx="777615" cy="609398"/>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800" b="1" spc="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04</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8" name="组合 67">
            <a:extLst>
              <a:ext uri="{FF2B5EF4-FFF2-40B4-BE49-F238E27FC236}">
                <a16:creationId xmlns:a16="http://schemas.microsoft.com/office/drawing/2014/main" id="{0386D942-C496-47DA-BE20-F67E2A977E12}"/>
              </a:ext>
            </a:extLst>
          </p:cNvPr>
          <p:cNvGrpSpPr/>
          <p:nvPr/>
        </p:nvGrpSpPr>
        <p:grpSpPr>
          <a:xfrm>
            <a:off x="552155" y="623376"/>
            <a:ext cx="3075167" cy="600671"/>
            <a:chOff x="552155" y="623376"/>
            <a:chExt cx="3075167" cy="600671"/>
          </a:xfrm>
        </p:grpSpPr>
        <p:pic>
          <p:nvPicPr>
            <p:cNvPr id="69" name="图片 68">
              <a:extLst>
                <a:ext uri="{FF2B5EF4-FFF2-40B4-BE49-F238E27FC236}">
                  <a16:creationId xmlns:a16="http://schemas.microsoft.com/office/drawing/2014/main" id="{7EFE9A25-0EAB-4A49-BF72-73EDCF82699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70" name="图片 69">
              <a:extLst>
                <a:ext uri="{FF2B5EF4-FFF2-40B4-BE49-F238E27FC236}">
                  <a16:creationId xmlns:a16="http://schemas.microsoft.com/office/drawing/2014/main" id="{BA5C1E06-8CD1-47AE-A240-30F71785EF1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71" name="TextBox 1">
              <a:extLst>
                <a:ext uri="{FF2B5EF4-FFF2-40B4-BE49-F238E27FC236}">
                  <a16:creationId xmlns:a16="http://schemas.microsoft.com/office/drawing/2014/main" id="{87D8BECB-792D-4CB6-BD35-6F107848122F}"/>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37192531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down)">
                                      <p:cBhvr>
                                        <p:cTn id="11" dur="500"/>
                                        <p:tgtEl>
                                          <p:spTgt spid="5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down)">
                                      <p:cBhvr>
                                        <p:cTn id="15" dur="500"/>
                                        <p:tgtEl>
                                          <p:spTgt spid="6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1F1C3DE6-933F-4325-8849-0E56E0B6087F}"/>
              </a:ext>
            </a:extLst>
          </p:cNvPr>
          <p:cNvGrpSpPr/>
          <p:nvPr/>
        </p:nvGrpSpPr>
        <p:grpSpPr>
          <a:xfrm>
            <a:off x="1417792" y="1469233"/>
            <a:ext cx="3107339" cy="4362822"/>
            <a:chOff x="1417792" y="1469233"/>
            <a:chExt cx="3107339" cy="4362822"/>
          </a:xfrm>
        </p:grpSpPr>
        <p:sp>
          <p:nvSpPr>
            <p:cNvPr id="4" name="椭圆 3">
              <a:extLst>
                <a:ext uri="{FF2B5EF4-FFF2-40B4-BE49-F238E27FC236}">
                  <a16:creationId xmlns:a16="http://schemas.microsoft.com/office/drawing/2014/main" id="{075B19A4-CC22-4FD1-9C4F-2473E54874C0}"/>
                </a:ext>
              </a:extLst>
            </p:cNvPr>
            <p:cNvSpPr/>
            <p:nvPr/>
          </p:nvSpPr>
          <p:spPr>
            <a:xfrm>
              <a:off x="1417792" y="1469233"/>
              <a:ext cx="3107339" cy="3107339"/>
            </a:xfrm>
            <a:prstGeom prst="ellipse">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82B71603-F0D6-42B2-BBA1-64288C4C7E4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653" r="54791" b="3114"/>
            <a:stretch>
              <a:fillRect/>
            </a:stretch>
          </p:blipFill>
          <p:spPr>
            <a:xfrm>
              <a:off x="1945069" y="2699645"/>
              <a:ext cx="2159643" cy="3132410"/>
            </a:xfrm>
            <a:prstGeom prst="rect">
              <a:avLst/>
            </a:prstGeom>
          </p:spPr>
        </p:pic>
        <p:sp>
          <p:nvSpPr>
            <p:cNvPr id="6" name="文本框 5">
              <a:extLst>
                <a:ext uri="{FF2B5EF4-FFF2-40B4-BE49-F238E27FC236}">
                  <a16:creationId xmlns:a16="http://schemas.microsoft.com/office/drawing/2014/main" id="{6E72EB45-E6F1-4813-A277-E3A9D8F3CE83}"/>
                </a:ext>
              </a:extLst>
            </p:cNvPr>
            <p:cNvSpPr txBox="1"/>
            <p:nvPr/>
          </p:nvSpPr>
          <p:spPr>
            <a:xfrm>
              <a:off x="1417792" y="2273129"/>
              <a:ext cx="2888764" cy="923330"/>
            </a:xfrm>
            <a:prstGeom prst="rect">
              <a:avLst/>
            </a:prstGeom>
            <a:noFill/>
          </p:spPr>
          <p:txBody>
            <a:bodyPr wrap="square" rtlCol="0">
              <a:spAutoFit/>
            </a:bodyPr>
            <a:lstStyle/>
            <a:p>
              <a:pPr algn="ctr"/>
              <a:r>
                <a:rPr lang="zh-CN" altLang="en-US" sz="5400" b="1" dirty="0">
                  <a:latin typeface="汉仪小麦体简" panose="00020600040101010101" pitchFamily="18" charset="-122"/>
                  <a:ea typeface="汉仪小麦体简" panose="00020600040101010101" pitchFamily="18" charset="-122"/>
                </a:rPr>
                <a:t>目录</a:t>
              </a:r>
            </a:p>
          </p:txBody>
        </p:sp>
      </p:grpSp>
      <p:grpSp>
        <p:nvGrpSpPr>
          <p:cNvPr id="7" name="组合 6">
            <a:extLst>
              <a:ext uri="{FF2B5EF4-FFF2-40B4-BE49-F238E27FC236}">
                <a16:creationId xmlns:a16="http://schemas.microsoft.com/office/drawing/2014/main" id="{B3F2EF7C-DBB2-46B8-B5EF-DD9FA84A7B23}"/>
              </a:ext>
            </a:extLst>
          </p:cNvPr>
          <p:cNvGrpSpPr/>
          <p:nvPr/>
        </p:nvGrpSpPr>
        <p:grpSpPr>
          <a:xfrm>
            <a:off x="6072536" y="1428117"/>
            <a:ext cx="3761322" cy="751267"/>
            <a:chOff x="2521100" y="3253421"/>
            <a:chExt cx="3761322" cy="751267"/>
          </a:xfrm>
        </p:grpSpPr>
        <p:pic>
          <p:nvPicPr>
            <p:cNvPr id="8" name="图片 7">
              <a:extLst>
                <a:ext uri="{FF2B5EF4-FFF2-40B4-BE49-F238E27FC236}">
                  <a16:creationId xmlns:a16="http://schemas.microsoft.com/office/drawing/2014/main" id="{AE6ABC70-B96B-4D00-B3FD-3A88397148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491" t="69322" r="38116" b="20024"/>
            <a:stretch/>
          </p:blipFill>
          <p:spPr>
            <a:xfrm>
              <a:off x="2521100" y="3253421"/>
              <a:ext cx="1146650" cy="751267"/>
            </a:xfrm>
            <a:prstGeom prst="rect">
              <a:avLst/>
            </a:prstGeom>
          </p:spPr>
        </p:pic>
        <p:sp>
          <p:nvSpPr>
            <p:cNvPr id="9" name="矩形 8">
              <a:extLst>
                <a:ext uri="{FF2B5EF4-FFF2-40B4-BE49-F238E27FC236}">
                  <a16:creationId xmlns:a16="http://schemas.microsoft.com/office/drawing/2014/main" id="{C6212F3C-73F1-464C-9BF9-FB136B92CC6E}"/>
                </a:ext>
              </a:extLst>
            </p:cNvPr>
            <p:cNvSpPr/>
            <p:nvPr/>
          </p:nvSpPr>
          <p:spPr>
            <a:xfrm>
              <a:off x="2843322" y="3444478"/>
              <a:ext cx="470000" cy="369332"/>
            </a:xfrm>
            <a:prstGeom prst="rect">
              <a:avLst/>
            </a:prstGeom>
          </p:spPr>
          <p:txBody>
            <a:bodyPr wrap="none">
              <a:spAutoFit/>
            </a:bodyPr>
            <a:lstStyle/>
            <a:p>
              <a:pPr algn="ctr"/>
              <a:r>
                <a:rPr lang="en-US" altLang="zh-CN" b="1" dirty="0">
                  <a:solidFill>
                    <a:schemeClr val="bg1"/>
                  </a:solidFill>
                  <a:latin typeface="微软雅黑" panose="020B0503020204020204" charset="-122"/>
                  <a:ea typeface="微软雅黑" panose="020B0503020204020204" charset="-122"/>
                </a:rPr>
                <a:t>01</a:t>
              </a:r>
            </a:p>
          </p:txBody>
        </p:sp>
        <p:sp>
          <p:nvSpPr>
            <p:cNvPr id="10" name="矩形 9">
              <a:extLst>
                <a:ext uri="{FF2B5EF4-FFF2-40B4-BE49-F238E27FC236}">
                  <a16:creationId xmlns:a16="http://schemas.microsoft.com/office/drawing/2014/main" id="{81662FB5-73CD-4D8D-AD4F-0F48848AD671}"/>
                </a:ext>
              </a:extLst>
            </p:cNvPr>
            <p:cNvSpPr/>
            <p:nvPr/>
          </p:nvSpPr>
          <p:spPr>
            <a:xfrm>
              <a:off x="3635544" y="3352145"/>
              <a:ext cx="2646878" cy="461665"/>
            </a:xfrm>
            <a:prstGeom prst="rect">
              <a:avLst/>
            </a:prstGeom>
          </p:spPr>
          <p:txBody>
            <a:bodyPr wrap="none">
              <a:spAutoFit/>
            </a:bodyPr>
            <a:lstStyle/>
            <a:p>
              <a:pPr algn="ctr"/>
              <a:r>
                <a:rPr lang="zh-CN" altLang="en-US" sz="2400" b="1" dirty="0">
                  <a:solidFill>
                    <a:srgbClr val="84B6AE"/>
                  </a:solidFill>
                  <a:latin typeface="汉仪小麦体简" panose="00020600040101010101" pitchFamily="18" charset="-122"/>
                  <a:ea typeface="汉仪小麦体简" panose="00020600040101010101" pitchFamily="18" charset="-122"/>
                </a:rPr>
                <a:t>单击此处输入标题</a:t>
              </a:r>
            </a:p>
          </p:txBody>
        </p:sp>
      </p:grpSp>
      <p:grpSp>
        <p:nvGrpSpPr>
          <p:cNvPr id="11" name="组合 10">
            <a:extLst>
              <a:ext uri="{FF2B5EF4-FFF2-40B4-BE49-F238E27FC236}">
                <a16:creationId xmlns:a16="http://schemas.microsoft.com/office/drawing/2014/main" id="{3EA9B834-F983-473C-BEE2-9C083C7380F0}"/>
              </a:ext>
            </a:extLst>
          </p:cNvPr>
          <p:cNvGrpSpPr/>
          <p:nvPr/>
        </p:nvGrpSpPr>
        <p:grpSpPr>
          <a:xfrm>
            <a:off x="6072536" y="2706928"/>
            <a:ext cx="3761322" cy="751267"/>
            <a:chOff x="2521100" y="3253421"/>
            <a:chExt cx="3761322" cy="751267"/>
          </a:xfrm>
        </p:grpSpPr>
        <p:pic>
          <p:nvPicPr>
            <p:cNvPr id="12" name="图片 11">
              <a:extLst>
                <a:ext uri="{FF2B5EF4-FFF2-40B4-BE49-F238E27FC236}">
                  <a16:creationId xmlns:a16="http://schemas.microsoft.com/office/drawing/2014/main" id="{6EB5B189-BBAA-4228-8B59-5B9A6F5F73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491" t="69322" r="38116" b="20024"/>
            <a:stretch/>
          </p:blipFill>
          <p:spPr>
            <a:xfrm>
              <a:off x="2521100" y="3253421"/>
              <a:ext cx="1146650" cy="751267"/>
            </a:xfrm>
            <a:prstGeom prst="rect">
              <a:avLst/>
            </a:prstGeom>
          </p:spPr>
        </p:pic>
        <p:sp>
          <p:nvSpPr>
            <p:cNvPr id="13" name="矩形 12">
              <a:extLst>
                <a:ext uri="{FF2B5EF4-FFF2-40B4-BE49-F238E27FC236}">
                  <a16:creationId xmlns:a16="http://schemas.microsoft.com/office/drawing/2014/main" id="{C428B55A-1AB2-4295-8C82-B7EE7CDC68CE}"/>
                </a:ext>
              </a:extLst>
            </p:cNvPr>
            <p:cNvSpPr/>
            <p:nvPr/>
          </p:nvSpPr>
          <p:spPr>
            <a:xfrm>
              <a:off x="2843322" y="3444478"/>
              <a:ext cx="470000" cy="369332"/>
            </a:xfrm>
            <a:prstGeom prst="rect">
              <a:avLst/>
            </a:prstGeom>
          </p:spPr>
          <p:txBody>
            <a:bodyPr wrap="none">
              <a:spAutoFit/>
            </a:bodyPr>
            <a:lstStyle/>
            <a:p>
              <a:pPr algn="ctr"/>
              <a:r>
                <a:rPr lang="en-US" altLang="zh-CN" b="1" dirty="0">
                  <a:solidFill>
                    <a:schemeClr val="bg1"/>
                  </a:solidFill>
                  <a:latin typeface="微软雅黑" panose="020B0503020204020204" charset="-122"/>
                  <a:ea typeface="微软雅黑" panose="020B0503020204020204" charset="-122"/>
                </a:rPr>
                <a:t>02</a:t>
              </a:r>
            </a:p>
          </p:txBody>
        </p:sp>
        <p:sp>
          <p:nvSpPr>
            <p:cNvPr id="14" name="矩形 13">
              <a:extLst>
                <a:ext uri="{FF2B5EF4-FFF2-40B4-BE49-F238E27FC236}">
                  <a16:creationId xmlns:a16="http://schemas.microsoft.com/office/drawing/2014/main" id="{4CF379A3-E4AF-462E-8669-674ED5F08D5A}"/>
                </a:ext>
              </a:extLst>
            </p:cNvPr>
            <p:cNvSpPr/>
            <p:nvPr/>
          </p:nvSpPr>
          <p:spPr>
            <a:xfrm>
              <a:off x="3635544" y="3352145"/>
              <a:ext cx="2646878" cy="461665"/>
            </a:xfrm>
            <a:prstGeom prst="rect">
              <a:avLst/>
            </a:prstGeom>
          </p:spPr>
          <p:txBody>
            <a:bodyPr wrap="none">
              <a:spAutoFit/>
            </a:bodyPr>
            <a:lstStyle/>
            <a:p>
              <a:pPr algn="ctr"/>
              <a:r>
                <a:rPr lang="zh-CN" altLang="en-US" sz="2400" b="1" dirty="0">
                  <a:solidFill>
                    <a:srgbClr val="84B6AE"/>
                  </a:solidFill>
                  <a:latin typeface="汉仪小麦体简" panose="00020600040101010101" pitchFamily="18" charset="-122"/>
                  <a:ea typeface="汉仪小麦体简" panose="00020600040101010101" pitchFamily="18" charset="-122"/>
                </a:rPr>
                <a:t>单击此处输入标题</a:t>
              </a:r>
            </a:p>
          </p:txBody>
        </p:sp>
      </p:grpSp>
      <p:grpSp>
        <p:nvGrpSpPr>
          <p:cNvPr id="15" name="组合 14">
            <a:extLst>
              <a:ext uri="{FF2B5EF4-FFF2-40B4-BE49-F238E27FC236}">
                <a16:creationId xmlns:a16="http://schemas.microsoft.com/office/drawing/2014/main" id="{0A56F4B8-117F-4DE5-9DB1-E534613C2984}"/>
              </a:ext>
            </a:extLst>
          </p:cNvPr>
          <p:cNvGrpSpPr/>
          <p:nvPr/>
        </p:nvGrpSpPr>
        <p:grpSpPr>
          <a:xfrm>
            <a:off x="6072536" y="4033677"/>
            <a:ext cx="3761322" cy="751267"/>
            <a:chOff x="2521100" y="3253421"/>
            <a:chExt cx="3761322" cy="751267"/>
          </a:xfrm>
        </p:grpSpPr>
        <p:pic>
          <p:nvPicPr>
            <p:cNvPr id="16" name="图片 15">
              <a:extLst>
                <a:ext uri="{FF2B5EF4-FFF2-40B4-BE49-F238E27FC236}">
                  <a16:creationId xmlns:a16="http://schemas.microsoft.com/office/drawing/2014/main" id="{DB34F4C6-2CBB-40DA-BF90-CC84AC411D8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491" t="69322" r="38116" b="20024"/>
            <a:stretch/>
          </p:blipFill>
          <p:spPr>
            <a:xfrm>
              <a:off x="2521100" y="3253421"/>
              <a:ext cx="1146650" cy="751267"/>
            </a:xfrm>
            <a:prstGeom prst="rect">
              <a:avLst/>
            </a:prstGeom>
          </p:spPr>
        </p:pic>
        <p:sp>
          <p:nvSpPr>
            <p:cNvPr id="17" name="矩形 16">
              <a:extLst>
                <a:ext uri="{FF2B5EF4-FFF2-40B4-BE49-F238E27FC236}">
                  <a16:creationId xmlns:a16="http://schemas.microsoft.com/office/drawing/2014/main" id="{4A5669D1-10BD-4971-A887-7E09D6F98234}"/>
                </a:ext>
              </a:extLst>
            </p:cNvPr>
            <p:cNvSpPr/>
            <p:nvPr/>
          </p:nvSpPr>
          <p:spPr>
            <a:xfrm>
              <a:off x="2843322" y="3444478"/>
              <a:ext cx="470000" cy="369332"/>
            </a:xfrm>
            <a:prstGeom prst="rect">
              <a:avLst/>
            </a:prstGeom>
          </p:spPr>
          <p:txBody>
            <a:bodyPr wrap="none">
              <a:spAutoFit/>
            </a:bodyPr>
            <a:lstStyle/>
            <a:p>
              <a:pPr algn="ctr"/>
              <a:r>
                <a:rPr lang="en-US" altLang="zh-CN" b="1" dirty="0">
                  <a:solidFill>
                    <a:schemeClr val="bg1"/>
                  </a:solidFill>
                  <a:latin typeface="微软雅黑" panose="020B0503020204020204" charset="-122"/>
                  <a:ea typeface="微软雅黑" panose="020B0503020204020204" charset="-122"/>
                </a:rPr>
                <a:t>03</a:t>
              </a:r>
            </a:p>
          </p:txBody>
        </p:sp>
        <p:sp>
          <p:nvSpPr>
            <p:cNvPr id="18" name="矩形 17">
              <a:extLst>
                <a:ext uri="{FF2B5EF4-FFF2-40B4-BE49-F238E27FC236}">
                  <a16:creationId xmlns:a16="http://schemas.microsoft.com/office/drawing/2014/main" id="{4169DCDA-2D71-4D0D-98F4-215E3F0044BB}"/>
                </a:ext>
              </a:extLst>
            </p:cNvPr>
            <p:cNvSpPr/>
            <p:nvPr/>
          </p:nvSpPr>
          <p:spPr>
            <a:xfrm>
              <a:off x="3635544" y="3352145"/>
              <a:ext cx="2646878" cy="461665"/>
            </a:xfrm>
            <a:prstGeom prst="rect">
              <a:avLst/>
            </a:prstGeom>
          </p:spPr>
          <p:txBody>
            <a:bodyPr wrap="none">
              <a:spAutoFit/>
            </a:bodyPr>
            <a:lstStyle/>
            <a:p>
              <a:pPr algn="ctr"/>
              <a:r>
                <a:rPr lang="zh-CN" altLang="en-US" sz="2400" b="1" dirty="0">
                  <a:solidFill>
                    <a:srgbClr val="84B6AE"/>
                  </a:solidFill>
                  <a:latin typeface="汉仪小麦体简" panose="00020600040101010101" pitchFamily="18" charset="-122"/>
                  <a:ea typeface="汉仪小麦体简" panose="00020600040101010101" pitchFamily="18" charset="-122"/>
                </a:rPr>
                <a:t>单击此处输入标题</a:t>
              </a:r>
            </a:p>
          </p:txBody>
        </p:sp>
      </p:grpSp>
      <p:grpSp>
        <p:nvGrpSpPr>
          <p:cNvPr id="19" name="组合 18">
            <a:extLst>
              <a:ext uri="{FF2B5EF4-FFF2-40B4-BE49-F238E27FC236}">
                <a16:creationId xmlns:a16="http://schemas.microsoft.com/office/drawing/2014/main" id="{3913AD15-C886-4DE7-A190-A16847C5D77A}"/>
              </a:ext>
            </a:extLst>
          </p:cNvPr>
          <p:cNvGrpSpPr/>
          <p:nvPr/>
        </p:nvGrpSpPr>
        <p:grpSpPr>
          <a:xfrm>
            <a:off x="6072536" y="5312488"/>
            <a:ext cx="3761322" cy="751267"/>
            <a:chOff x="2521100" y="3253421"/>
            <a:chExt cx="3761322" cy="751267"/>
          </a:xfrm>
        </p:grpSpPr>
        <p:pic>
          <p:nvPicPr>
            <p:cNvPr id="20" name="图片 19">
              <a:extLst>
                <a:ext uri="{FF2B5EF4-FFF2-40B4-BE49-F238E27FC236}">
                  <a16:creationId xmlns:a16="http://schemas.microsoft.com/office/drawing/2014/main" id="{84333FC6-6CDA-42E8-843D-052159DC0E3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491" t="69322" r="38116" b="20024"/>
            <a:stretch/>
          </p:blipFill>
          <p:spPr>
            <a:xfrm>
              <a:off x="2521100" y="3253421"/>
              <a:ext cx="1146650" cy="751267"/>
            </a:xfrm>
            <a:prstGeom prst="rect">
              <a:avLst/>
            </a:prstGeom>
          </p:spPr>
        </p:pic>
        <p:sp>
          <p:nvSpPr>
            <p:cNvPr id="21" name="矩形 20">
              <a:extLst>
                <a:ext uri="{FF2B5EF4-FFF2-40B4-BE49-F238E27FC236}">
                  <a16:creationId xmlns:a16="http://schemas.microsoft.com/office/drawing/2014/main" id="{DA4B60F3-3632-4CF6-94C7-406505EC74BC}"/>
                </a:ext>
              </a:extLst>
            </p:cNvPr>
            <p:cNvSpPr/>
            <p:nvPr/>
          </p:nvSpPr>
          <p:spPr>
            <a:xfrm>
              <a:off x="2843322" y="3444478"/>
              <a:ext cx="470000" cy="369332"/>
            </a:xfrm>
            <a:prstGeom prst="rect">
              <a:avLst/>
            </a:prstGeom>
          </p:spPr>
          <p:txBody>
            <a:bodyPr wrap="none">
              <a:spAutoFit/>
            </a:bodyPr>
            <a:lstStyle/>
            <a:p>
              <a:pPr algn="ctr"/>
              <a:r>
                <a:rPr lang="en-US" altLang="zh-CN" b="1" dirty="0">
                  <a:solidFill>
                    <a:schemeClr val="bg1"/>
                  </a:solidFill>
                  <a:latin typeface="微软雅黑" panose="020B0503020204020204" charset="-122"/>
                  <a:ea typeface="微软雅黑" panose="020B0503020204020204" charset="-122"/>
                </a:rPr>
                <a:t>04</a:t>
              </a:r>
            </a:p>
          </p:txBody>
        </p:sp>
        <p:sp>
          <p:nvSpPr>
            <p:cNvPr id="22" name="矩形 21">
              <a:extLst>
                <a:ext uri="{FF2B5EF4-FFF2-40B4-BE49-F238E27FC236}">
                  <a16:creationId xmlns:a16="http://schemas.microsoft.com/office/drawing/2014/main" id="{99D651F1-9A84-446A-AFCD-CDBFF224977A}"/>
                </a:ext>
              </a:extLst>
            </p:cNvPr>
            <p:cNvSpPr/>
            <p:nvPr/>
          </p:nvSpPr>
          <p:spPr>
            <a:xfrm>
              <a:off x="3635544" y="3352145"/>
              <a:ext cx="2646878" cy="461665"/>
            </a:xfrm>
            <a:prstGeom prst="rect">
              <a:avLst/>
            </a:prstGeom>
          </p:spPr>
          <p:txBody>
            <a:bodyPr wrap="none">
              <a:spAutoFit/>
            </a:bodyPr>
            <a:lstStyle/>
            <a:p>
              <a:pPr algn="ctr"/>
              <a:r>
                <a:rPr lang="zh-CN" altLang="en-US" sz="2400" b="1" dirty="0">
                  <a:solidFill>
                    <a:srgbClr val="84B6AE"/>
                  </a:solidFill>
                  <a:latin typeface="汉仪小麦体简" panose="00020600040101010101" pitchFamily="18" charset="-122"/>
                  <a:ea typeface="汉仪小麦体简" panose="00020600040101010101" pitchFamily="18" charset="-122"/>
                </a:rPr>
                <a:t>单击此处输入标题</a:t>
              </a:r>
            </a:p>
          </p:txBody>
        </p:sp>
      </p:grpSp>
    </p:spTree>
    <p:extLst>
      <p:ext uri="{BB962C8B-B14F-4D97-AF65-F5344CB8AC3E}">
        <p14:creationId xmlns:p14="http://schemas.microsoft.com/office/powerpoint/2010/main" val="291651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115794" y="1013018"/>
            <a:ext cx="3935095" cy="3935095"/>
          </a:xfrm>
          <a:prstGeom prst="ellipse">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7653" r="54791" b="3114"/>
          <a:stretch>
            <a:fillRect/>
          </a:stretch>
        </p:blipFill>
        <p:spPr>
          <a:xfrm>
            <a:off x="4873982" y="2248624"/>
            <a:ext cx="2734945" cy="3966845"/>
          </a:xfrm>
          <a:prstGeom prst="rect">
            <a:avLst/>
          </a:prstGeom>
        </p:spPr>
      </p:pic>
      <p:grpSp>
        <p:nvGrpSpPr>
          <p:cNvPr id="2" name="组合 1">
            <a:extLst>
              <a:ext uri="{FF2B5EF4-FFF2-40B4-BE49-F238E27FC236}">
                <a16:creationId xmlns:a16="http://schemas.microsoft.com/office/drawing/2014/main" id="{7FF50952-594B-459A-AD82-1103E62AC5D4}"/>
              </a:ext>
            </a:extLst>
          </p:cNvPr>
          <p:cNvGrpSpPr/>
          <p:nvPr/>
        </p:nvGrpSpPr>
        <p:grpSpPr>
          <a:xfrm>
            <a:off x="4485125" y="1352933"/>
            <a:ext cx="3512657" cy="1437840"/>
            <a:chOff x="4485125" y="1352933"/>
            <a:chExt cx="3512657" cy="1437840"/>
          </a:xfrm>
        </p:grpSpPr>
        <p:sp>
          <p:nvSpPr>
            <p:cNvPr id="6" name="文本框 5">
              <a:extLst>
                <a:ext uri="{FF2B5EF4-FFF2-40B4-BE49-F238E27FC236}">
                  <a16:creationId xmlns:a16="http://schemas.microsoft.com/office/drawing/2014/main" id="{F3308FA0-10C6-4BBA-80EF-C2A14C615C43}"/>
                </a:ext>
              </a:extLst>
            </p:cNvPr>
            <p:cNvSpPr txBox="1"/>
            <p:nvPr/>
          </p:nvSpPr>
          <p:spPr>
            <a:xfrm>
              <a:off x="4485125" y="1959776"/>
              <a:ext cx="3512657" cy="830997"/>
            </a:xfrm>
            <a:prstGeom prst="rect">
              <a:avLst/>
            </a:prstGeom>
            <a:noFill/>
          </p:spPr>
          <p:txBody>
            <a:bodyPr wrap="square" rtlCol="0">
              <a:spAutoFit/>
            </a:bodyPr>
            <a:lstStyle/>
            <a:p>
              <a:r>
                <a:rPr lang="zh-CN" altLang="en-US" sz="4800" b="1" dirty="0">
                  <a:latin typeface="汉仪小麦体简" panose="00020600040101010101" pitchFamily="18" charset="-122"/>
                  <a:ea typeface="汉仪小麦体简" panose="00020600040101010101" pitchFamily="18" charset="-122"/>
                </a:rPr>
                <a:t>花儿の夏天</a:t>
              </a:r>
            </a:p>
          </p:txBody>
        </p:sp>
        <p:pic>
          <p:nvPicPr>
            <p:cNvPr id="8" name="图片 7">
              <a:extLst>
                <a:ext uri="{FF2B5EF4-FFF2-40B4-BE49-F238E27FC236}">
                  <a16:creationId xmlns:a16="http://schemas.microsoft.com/office/drawing/2014/main" id="{92C29975-00F0-4F1E-B2F5-91B6EC88C7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491" t="69322" r="38116" b="20024"/>
            <a:stretch/>
          </p:blipFill>
          <p:spPr>
            <a:xfrm>
              <a:off x="5510016" y="1352933"/>
              <a:ext cx="1146650" cy="751267"/>
            </a:xfrm>
            <a:prstGeom prst="rect">
              <a:avLst/>
            </a:prstGeom>
          </p:spPr>
        </p:pic>
        <p:sp>
          <p:nvSpPr>
            <p:cNvPr id="9" name="矩形 8">
              <a:extLst>
                <a:ext uri="{FF2B5EF4-FFF2-40B4-BE49-F238E27FC236}">
                  <a16:creationId xmlns:a16="http://schemas.microsoft.com/office/drawing/2014/main" id="{292243F0-56E3-4081-9891-5C4A5E103536}"/>
                </a:ext>
              </a:extLst>
            </p:cNvPr>
            <p:cNvSpPr/>
            <p:nvPr/>
          </p:nvSpPr>
          <p:spPr>
            <a:xfrm>
              <a:off x="5715291" y="1471689"/>
              <a:ext cx="736099" cy="369332"/>
            </a:xfrm>
            <a:prstGeom prst="rect">
              <a:avLst/>
            </a:prstGeom>
          </p:spPr>
          <p:txBody>
            <a:bodyPr wrap="none">
              <a:spAutoFit/>
            </a:bodyPr>
            <a:lstStyle/>
            <a:p>
              <a:pPr algn="ctr"/>
              <a:r>
                <a:rPr lang="en-US" altLang="zh-CN" b="1" dirty="0">
                  <a:solidFill>
                    <a:schemeClr val="bg1"/>
                  </a:solidFill>
                  <a:latin typeface="汉仪小麦体简" panose="00020600040101010101" pitchFamily="18" charset="-122"/>
                  <a:ea typeface="汉仪小麦体简" panose="00020600040101010101" pitchFamily="18" charset="-122"/>
                </a:rPr>
                <a:t>2018</a:t>
              </a:r>
            </a:p>
          </p:txBody>
        </p:sp>
      </p:grpSp>
    </p:spTree>
    <p:extLst>
      <p:ext uri="{BB962C8B-B14F-4D97-AF65-F5344CB8AC3E}">
        <p14:creationId xmlns:p14="http://schemas.microsoft.com/office/powerpoint/2010/main" val="2269851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115794" y="1013018"/>
            <a:ext cx="3935095" cy="3935095"/>
          </a:xfrm>
          <a:prstGeom prst="ellipse">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7653" r="54791" b="3114"/>
          <a:stretch>
            <a:fillRect/>
          </a:stretch>
        </p:blipFill>
        <p:spPr>
          <a:xfrm>
            <a:off x="4873982" y="2248624"/>
            <a:ext cx="2734945" cy="3966845"/>
          </a:xfrm>
          <a:prstGeom prst="rect">
            <a:avLst/>
          </a:prstGeom>
        </p:spPr>
      </p:pic>
      <p:grpSp>
        <p:nvGrpSpPr>
          <p:cNvPr id="2" name="组合 1">
            <a:extLst>
              <a:ext uri="{FF2B5EF4-FFF2-40B4-BE49-F238E27FC236}">
                <a16:creationId xmlns:a16="http://schemas.microsoft.com/office/drawing/2014/main" id="{7FF50952-594B-459A-AD82-1103E62AC5D4}"/>
              </a:ext>
            </a:extLst>
          </p:cNvPr>
          <p:cNvGrpSpPr/>
          <p:nvPr/>
        </p:nvGrpSpPr>
        <p:grpSpPr>
          <a:xfrm>
            <a:off x="4327011" y="1352933"/>
            <a:ext cx="3512657" cy="1437841"/>
            <a:chOff x="4327011" y="1352933"/>
            <a:chExt cx="3512657" cy="1437841"/>
          </a:xfrm>
        </p:grpSpPr>
        <p:sp>
          <p:nvSpPr>
            <p:cNvPr id="6" name="文本框 5">
              <a:extLst>
                <a:ext uri="{FF2B5EF4-FFF2-40B4-BE49-F238E27FC236}">
                  <a16:creationId xmlns:a16="http://schemas.microsoft.com/office/drawing/2014/main" id="{F3308FA0-10C6-4BBA-80EF-C2A14C615C43}"/>
                </a:ext>
              </a:extLst>
            </p:cNvPr>
            <p:cNvSpPr txBox="1"/>
            <p:nvPr/>
          </p:nvSpPr>
          <p:spPr>
            <a:xfrm>
              <a:off x="4327011" y="1959777"/>
              <a:ext cx="3512657" cy="830997"/>
            </a:xfrm>
            <a:prstGeom prst="rect">
              <a:avLst/>
            </a:prstGeom>
            <a:noFill/>
          </p:spPr>
          <p:txBody>
            <a:bodyPr wrap="square" rtlCol="0">
              <a:spAutoFit/>
            </a:bodyPr>
            <a:lstStyle/>
            <a:p>
              <a:pPr algn="ctr"/>
              <a:r>
                <a:rPr lang="zh-CN" altLang="en-US" sz="4800" b="1" dirty="0">
                  <a:latin typeface="汉仪小麦体简" panose="00020600040101010101" pitchFamily="18" charset="-122"/>
                  <a:ea typeface="汉仪小麦体简" panose="00020600040101010101" pitchFamily="18" charset="-122"/>
                </a:rPr>
                <a:t>使用说明</a:t>
              </a:r>
            </a:p>
          </p:txBody>
        </p:sp>
        <p:pic>
          <p:nvPicPr>
            <p:cNvPr id="8" name="图片 7">
              <a:extLst>
                <a:ext uri="{FF2B5EF4-FFF2-40B4-BE49-F238E27FC236}">
                  <a16:creationId xmlns:a16="http://schemas.microsoft.com/office/drawing/2014/main" id="{92C29975-00F0-4F1E-B2F5-91B6EC88C7C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491" t="69322" r="38116" b="20024"/>
            <a:stretch/>
          </p:blipFill>
          <p:spPr>
            <a:xfrm>
              <a:off x="5510016" y="1352933"/>
              <a:ext cx="1146650" cy="751267"/>
            </a:xfrm>
            <a:prstGeom prst="rect">
              <a:avLst/>
            </a:prstGeom>
          </p:spPr>
        </p:pic>
        <p:sp>
          <p:nvSpPr>
            <p:cNvPr id="9" name="矩形 8">
              <a:extLst>
                <a:ext uri="{FF2B5EF4-FFF2-40B4-BE49-F238E27FC236}">
                  <a16:creationId xmlns:a16="http://schemas.microsoft.com/office/drawing/2014/main" id="{292243F0-56E3-4081-9891-5C4A5E103536}"/>
                </a:ext>
              </a:extLst>
            </p:cNvPr>
            <p:cNvSpPr/>
            <p:nvPr/>
          </p:nvSpPr>
          <p:spPr>
            <a:xfrm>
              <a:off x="5715291" y="1471689"/>
              <a:ext cx="736099" cy="369332"/>
            </a:xfrm>
            <a:prstGeom prst="rect">
              <a:avLst/>
            </a:prstGeom>
          </p:spPr>
          <p:txBody>
            <a:bodyPr wrap="none">
              <a:spAutoFit/>
            </a:bodyPr>
            <a:lstStyle/>
            <a:p>
              <a:pPr algn="ctr"/>
              <a:r>
                <a:rPr lang="en-US" altLang="zh-CN" b="1" dirty="0">
                  <a:solidFill>
                    <a:schemeClr val="bg1"/>
                  </a:solidFill>
                  <a:latin typeface="汉仪小麦体简" panose="00020600040101010101" pitchFamily="18" charset="-122"/>
                  <a:ea typeface="汉仪小麦体简" panose="00020600040101010101" pitchFamily="18" charset="-122"/>
                </a:rPr>
                <a:t>2018</a:t>
              </a:r>
            </a:p>
          </p:txBody>
        </p:sp>
      </p:grpSp>
      <p:sp>
        <p:nvSpPr>
          <p:cNvPr id="11" name="PA_01 5">
            <a:extLst>
              <a:ext uri="{FF2B5EF4-FFF2-40B4-BE49-F238E27FC236}">
                <a16:creationId xmlns:a16="http://schemas.microsoft.com/office/drawing/2014/main" id="{8849FB91-AF2D-46D7-A644-7A1863BF48D5}"/>
              </a:ext>
            </a:extLst>
          </p:cNvPr>
          <p:cNvSpPr txBox="1">
            <a:spLocks noChangeArrowheads="1"/>
          </p:cNvSpPr>
          <p:nvPr>
            <p:custDataLst>
              <p:tags r:id="rId1"/>
            </p:custDataLst>
          </p:nvPr>
        </p:nvSpPr>
        <p:spPr bwMode="auto">
          <a:xfrm>
            <a:off x="2352615" y="5145579"/>
            <a:ext cx="7777677" cy="881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本模板字体为：汉仪小麦体，隶书，微软雅黑，如需批量替换，点击替换</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替换字体即可，</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15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安装字体：点击控制面板</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字体，将字体复制到文件夹中，或者右击安装即可，重启</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后就可以使用字体；</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15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插入音乐：下载好音频文件，点击插入</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——PC</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上的音频即可插入并设置，删除</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背景音乐在</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首页选择喇叭符号删除即可；</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15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本模板所有字体和图片仅供参考，版权归原作者所有。</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150000"/>
              </a:lnSpc>
            </a:pPr>
            <a:endParaRPr lang="zh-CN" altLang="en-US" sz="700" dirty="0">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1136246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par>
                                <p:cTn id="18" presetID="2" presetClass="entr" presetSubtype="2" fill="hold" grpId="0" nodeType="withEffect">
                                  <p:stCondLst>
                                    <p:cond delay="2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115794" y="1013018"/>
            <a:ext cx="3935095" cy="3935095"/>
          </a:xfrm>
          <a:prstGeom prst="ellipse">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7653" r="54791" b="3114"/>
          <a:stretch>
            <a:fillRect/>
          </a:stretch>
        </p:blipFill>
        <p:spPr>
          <a:xfrm>
            <a:off x="4873982" y="2248624"/>
            <a:ext cx="2734945" cy="3966845"/>
          </a:xfrm>
          <a:prstGeom prst="rect">
            <a:avLst/>
          </a:prstGeom>
        </p:spPr>
      </p:pic>
      <p:grpSp>
        <p:nvGrpSpPr>
          <p:cNvPr id="2" name="组合 1">
            <a:extLst>
              <a:ext uri="{FF2B5EF4-FFF2-40B4-BE49-F238E27FC236}">
                <a16:creationId xmlns:a16="http://schemas.microsoft.com/office/drawing/2014/main" id="{7FF50952-594B-459A-AD82-1103E62AC5D4}"/>
              </a:ext>
            </a:extLst>
          </p:cNvPr>
          <p:cNvGrpSpPr/>
          <p:nvPr/>
        </p:nvGrpSpPr>
        <p:grpSpPr>
          <a:xfrm>
            <a:off x="4134136" y="1352933"/>
            <a:ext cx="3916753" cy="1554214"/>
            <a:chOff x="4134136" y="1352933"/>
            <a:chExt cx="3916753" cy="1554214"/>
          </a:xfrm>
        </p:grpSpPr>
        <p:sp>
          <p:nvSpPr>
            <p:cNvPr id="6" name="文本框 5">
              <a:extLst>
                <a:ext uri="{FF2B5EF4-FFF2-40B4-BE49-F238E27FC236}">
                  <a16:creationId xmlns:a16="http://schemas.microsoft.com/office/drawing/2014/main" id="{F3308FA0-10C6-4BBA-80EF-C2A14C615C43}"/>
                </a:ext>
              </a:extLst>
            </p:cNvPr>
            <p:cNvSpPr txBox="1"/>
            <p:nvPr/>
          </p:nvSpPr>
          <p:spPr>
            <a:xfrm>
              <a:off x="4134136" y="2076150"/>
              <a:ext cx="3916753" cy="830997"/>
            </a:xfrm>
            <a:prstGeom prst="rect">
              <a:avLst/>
            </a:prstGeom>
            <a:noFill/>
          </p:spPr>
          <p:txBody>
            <a:bodyPr wrap="square" rtlCol="0">
              <a:spAutoFit/>
            </a:bodyPr>
            <a:lstStyle/>
            <a:p>
              <a:r>
                <a:rPr lang="zh-CN" altLang="en-US" sz="4800" b="1" dirty="0">
                  <a:latin typeface="汉仪小麦体简" panose="00020600040101010101" pitchFamily="18" charset="-122"/>
                  <a:ea typeface="汉仪小麦体简" panose="00020600040101010101" pitchFamily="18" charset="-122"/>
                </a:rPr>
                <a:t>点击添加标题</a:t>
              </a:r>
            </a:p>
          </p:txBody>
        </p:sp>
        <p:pic>
          <p:nvPicPr>
            <p:cNvPr id="8" name="图片 7">
              <a:extLst>
                <a:ext uri="{FF2B5EF4-FFF2-40B4-BE49-F238E27FC236}">
                  <a16:creationId xmlns:a16="http://schemas.microsoft.com/office/drawing/2014/main" id="{92C29975-00F0-4F1E-B2F5-91B6EC88C7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491" t="69322" r="38116" b="20024"/>
            <a:stretch/>
          </p:blipFill>
          <p:spPr>
            <a:xfrm>
              <a:off x="5510016" y="1352933"/>
              <a:ext cx="1146650" cy="751267"/>
            </a:xfrm>
            <a:prstGeom prst="rect">
              <a:avLst/>
            </a:prstGeom>
          </p:spPr>
        </p:pic>
        <p:sp>
          <p:nvSpPr>
            <p:cNvPr id="9" name="矩形 8">
              <a:extLst>
                <a:ext uri="{FF2B5EF4-FFF2-40B4-BE49-F238E27FC236}">
                  <a16:creationId xmlns:a16="http://schemas.microsoft.com/office/drawing/2014/main" id="{292243F0-56E3-4081-9891-5C4A5E103536}"/>
                </a:ext>
              </a:extLst>
            </p:cNvPr>
            <p:cNvSpPr/>
            <p:nvPr/>
          </p:nvSpPr>
          <p:spPr>
            <a:xfrm>
              <a:off x="5744145" y="1375001"/>
              <a:ext cx="678392" cy="584775"/>
            </a:xfrm>
            <a:prstGeom prst="rect">
              <a:avLst/>
            </a:prstGeom>
          </p:spPr>
          <p:txBody>
            <a:bodyPr wrap="none">
              <a:spAutoFit/>
            </a:bodyPr>
            <a:lstStyle/>
            <a:p>
              <a:pPr algn="ctr"/>
              <a:r>
                <a:rPr lang="en-US" altLang="zh-CN" sz="3200" b="1" dirty="0">
                  <a:solidFill>
                    <a:schemeClr val="bg1"/>
                  </a:solidFill>
                  <a:latin typeface="汉仪小麦体简" panose="00020600040101010101" pitchFamily="18" charset="-122"/>
                  <a:ea typeface="汉仪小麦体简" panose="00020600040101010101" pitchFamily="18" charset="-122"/>
                </a:rPr>
                <a:t>01</a:t>
              </a:r>
            </a:p>
          </p:txBody>
        </p:sp>
      </p:grpSp>
    </p:spTree>
    <p:extLst>
      <p:ext uri="{BB962C8B-B14F-4D97-AF65-F5344CB8AC3E}">
        <p14:creationId xmlns:p14="http://schemas.microsoft.com/office/powerpoint/2010/main" val="655861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D41DD3-31EF-41DB-A45A-2F2D80EC5F99}"/>
              </a:ext>
            </a:extLst>
          </p:cNvPr>
          <p:cNvSpPr/>
          <p:nvPr/>
        </p:nvSpPr>
        <p:spPr>
          <a:xfrm>
            <a:off x="7043057" y="1753325"/>
            <a:ext cx="1498600" cy="1498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BDAB8F3-61E1-42D3-B569-EC00E24C6134}"/>
              </a:ext>
            </a:extLst>
          </p:cNvPr>
          <p:cNvSpPr/>
          <p:nvPr/>
        </p:nvSpPr>
        <p:spPr>
          <a:xfrm>
            <a:off x="7238359" y="1902461"/>
            <a:ext cx="1107997" cy="1200329"/>
          </a:xfrm>
          <a:prstGeom prst="rect">
            <a:avLst/>
          </a:prstGeom>
        </p:spPr>
        <p:txBody>
          <a:bodyPr wrap="none">
            <a:spAutoFit/>
          </a:bodyPr>
          <a:lstStyle/>
          <a:p>
            <a:pPr algn="ctr"/>
            <a:r>
              <a:rPr lang="zh-CN" altLang="en-US" sz="3600" dirty="0">
                <a:latin typeface="隶书" panose="02010509060101010101" pitchFamily="49" charset="-122"/>
                <a:ea typeface="隶书" panose="02010509060101010101" pitchFamily="49" charset="-122"/>
              </a:rPr>
              <a:t>添加</a:t>
            </a:r>
            <a:endParaRPr lang="en-US" altLang="zh-CN" sz="3600" dirty="0">
              <a:latin typeface="隶书" panose="02010509060101010101" pitchFamily="49" charset="-122"/>
              <a:ea typeface="隶书" panose="02010509060101010101" pitchFamily="49" charset="-122"/>
            </a:endParaRPr>
          </a:p>
          <a:p>
            <a:pPr algn="ctr"/>
            <a:r>
              <a:rPr lang="zh-CN" altLang="en-US" sz="3600" dirty="0">
                <a:latin typeface="隶书" panose="02010509060101010101" pitchFamily="49" charset="-122"/>
                <a:ea typeface="隶书" panose="02010509060101010101" pitchFamily="49" charset="-122"/>
              </a:rPr>
              <a:t>标题</a:t>
            </a:r>
          </a:p>
        </p:txBody>
      </p:sp>
      <p:sp>
        <p:nvSpPr>
          <p:cNvPr id="4" name="文本框 16(向天歌演示原创免费模板：www.TopPPT.cn)">
            <a:extLst>
              <a:ext uri="{FF2B5EF4-FFF2-40B4-BE49-F238E27FC236}">
                <a16:creationId xmlns:a16="http://schemas.microsoft.com/office/drawing/2014/main" id="{52FB058E-4D1A-4352-960D-5F4E685F28CF}"/>
              </a:ext>
            </a:extLst>
          </p:cNvPr>
          <p:cNvSpPr txBox="1">
            <a:spLocks noChangeArrowheads="1"/>
          </p:cNvSpPr>
          <p:nvPr/>
        </p:nvSpPr>
        <p:spPr bwMode="auto">
          <a:xfrm>
            <a:off x="358150" y="1698079"/>
            <a:ext cx="6684907" cy="16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200000"/>
              </a:lnSpc>
              <a:buNone/>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 </a:t>
            </a:r>
          </a:p>
          <a:p>
            <a:pPr>
              <a:lnSpc>
                <a:spcPct val="200000"/>
              </a:lnSpc>
              <a:buNone/>
            </a:pPr>
            <a:r>
              <a:rPr lang="zh-CN" altLang="en-US" sz="1600" dirty="0">
                <a:latin typeface="隶书" panose="02010509060101010101" pitchFamily="49" charset="-122"/>
                <a:ea typeface="隶书" panose="02010509060101010101" pitchFamily="49" charset="-122"/>
              </a:rPr>
              <a:t> </a:t>
            </a:r>
          </a:p>
          <a:p>
            <a:pPr>
              <a:lnSpc>
                <a:spcPct val="200000"/>
              </a:lnSpc>
              <a:buNone/>
            </a:pPr>
            <a:r>
              <a:rPr lang="zh-CN" altLang="en-US" sz="1600" dirty="0">
                <a:latin typeface="隶书" panose="02010509060101010101" pitchFamily="49" charset="-122"/>
                <a:ea typeface="隶书" panose="02010509060101010101" pitchFamily="49" charset="-122"/>
              </a:rPr>
              <a:t> </a:t>
            </a:r>
          </a:p>
        </p:txBody>
      </p:sp>
      <p:sp>
        <p:nvSpPr>
          <p:cNvPr id="5" name="矩形 4">
            <a:extLst>
              <a:ext uri="{FF2B5EF4-FFF2-40B4-BE49-F238E27FC236}">
                <a16:creationId xmlns:a16="http://schemas.microsoft.com/office/drawing/2014/main" id="{728DA350-323D-436D-885D-6CD0792BA106}"/>
              </a:ext>
            </a:extLst>
          </p:cNvPr>
          <p:cNvSpPr/>
          <p:nvPr/>
        </p:nvSpPr>
        <p:spPr>
          <a:xfrm>
            <a:off x="7043057" y="3861525"/>
            <a:ext cx="1498600" cy="1498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5DA9E2BF-648D-45C0-B776-A31AC8FE9A52}"/>
              </a:ext>
            </a:extLst>
          </p:cNvPr>
          <p:cNvSpPr/>
          <p:nvPr/>
        </p:nvSpPr>
        <p:spPr>
          <a:xfrm>
            <a:off x="7238359" y="4010661"/>
            <a:ext cx="1107997" cy="1200329"/>
          </a:xfrm>
          <a:prstGeom prst="rect">
            <a:avLst/>
          </a:prstGeom>
        </p:spPr>
        <p:txBody>
          <a:bodyPr wrap="none">
            <a:spAutoFit/>
          </a:bodyPr>
          <a:lstStyle/>
          <a:p>
            <a:pPr algn="ctr"/>
            <a:r>
              <a:rPr lang="zh-CN" altLang="en-US" sz="3600" dirty="0">
                <a:latin typeface="隶书" panose="02010509060101010101" pitchFamily="49" charset="-122"/>
                <a:ea typeface="隶书" panose="02010509060101010101" pitchFamily="49" charset="-122"/>
              </a:rPr>
              <a:t>添加</a:t>
            </a:r>
            <a:endParaRPr lang="en-US" altLang="zh-CN" sz="3600" dirty="0">
              <a:latin typeface="隶书" panose="02010509060101010101" pitchFamily="49" charset="-122"/>
              <a:ea typeface="隶书" panose="02010509060101010101" pitchFamily="49" charset="-122"/>
            </a:endParaRPr>
          </a:p>
          <a:p>
            <a:pPr algn="ctr"/>
            <a:r>
              <a:rPr lang="zh-CN" altLang="en-US" sz="3600" dirty="0">
                <a:latin typeface="隶书" panose="02010509060101010101" pitchFamily="49" charset="-122"/>
                <a:ea typeface="隶书" panose="02010509060101010101" pitchFamily="49" charset="-122"/>
              </a:rPr>
              <a:t>标题</a:t>
            </a:r>
          </a:p>
        </p:txBody>
      </p:sp>
      <p:sp>
        <p:nvSpPr>
          <p:cNvPr id="7" name="文本框 16(向天歌演示原创免费模板：www.TopPPT.cn)">
            <a:extLst>
              <a:ext uri="{FF2B5EF4-FFF2-40B4-BE49-F238E27FC236}">
                <a16:creationId xmlns:a16="http://schemas.microsoft.com/office/drawing/2014/main" id="{24CDF0DC-9C7D-493B-BA65-3CEA8C0C6929}"/>
              </a:ext>
            </a:extLst>
          </p:cNvPr>
          <p:cNvSpPr txBox="1">
            <a:spLocks noChangeArrowheads="1"/>
          </p:cNvSpPr>
          <p:nvPr/>
        </p:nvSpPr>
        <p:spPr bwMode="auto">
          <a:xfrm>
            <a:off x="358150" y="3806279"/>
            <a:ext cx="6684907" cy="16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200000"/>
              </a:lnSpc>
              <a:buNone/>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 </a:t>
            </a:r>
          </a:p>
          <a:p>
            <a:pPr>
              <a:lnSpc>
                <a:spcPct val="200000"/>
              </a:lnSpc>
              <a:buNone/>
            </a:pPr>
            <a:r>
              <a:rPr lang="zh-CN" altLang="en-US" sz="1600" dirty="0">
                <a:latin typeface="隶书" panose="02010509060101010101" pitchFamily="49" charset="-122"/>
                <a:ea typeface="隶书" panose="02010509060101010101" pitchFamily="49" charset="-122"/>
              </a:rPr>
              <a:t> </a:t>
            </a:r>
          </a:p>
          <a:p>
            <a:pPr>
              <a:lnSpc>
                <a:spcPct val="200000"/>
              </a:lnSpc>
              <a:buNone/>
            </a:pPr>
            <a:r>
              <a:rPr lang="zh-CN" altLang="en-US" sz="1600" dirty="0">
                <a:latin typeface="隶书" panose="02010509060101010101" pitchFamily="49" charset="-122"/>
                <a:ea typeface="隶书" panose="02010509060101010101" pitchFamily="49" charset="-122"/>
              </a:rPr>
              <a:t> </a:t>
            </a:r>
          </a:p>
        </p:txBody>
      </p:sp>
      <p:grpSp>
        <p:nvGrpSpPr>
          <p:cNvPr id="11" name="组合 10">
            <a:extLst>
              <a:ext uri="{FF2B5EF4-FFF2-40B4-BE49-F238E27FC236}">
                <a16:creationId xmlns:a16="http://schemas.microsoft.com/office/drawing/2014/main" id="{1224207B-0893-4660-910A-67F091887FC0}"/>
              </a:ext>
            </a:extLst>
          </p:cNvPr>
          <p:cNvGrpSpPr/>
          <p:nvPr/>
        </p:nvGrpSpPr>
        <p:grpSpPr>
          <a:xfrm>
            <a:off x="8736959" y="1740210"/>
            <a:ext cx="2079690" cy="1362580"/>
            <a:chOff x="9288502" y="2059524"/>
            <a:chExt cx="2079690" cy="1362580"/>
          </a:xfrm>
        </p:grpSpPr>
        <p:pic>
          <p:nvPicPr>
            <p:cNvPr id="8" name="图片 7">
              <a:extLst>
                <a:ext uri="{FF2B5EF4-FFF2-40B4-BE49-F238E27FC236}">
                  <a16:creationId xmlns:a16="http://schemas.microsoft.com/office/drawing/2014/main" id="{746D459B-F931-4DB4-B864-C3CDFCCDA6BD}"/>
                </a:ext>
              </a:extLst>
            </p:cNvPr>
            <p:cNvPicPr>
              <a:picLocks noChangeAspect="1"/>
            </p:cNvPicPr>
            <p:nvPr/>
          </p:nvPicPr>
          <p:blipFill rotWithShape="1">
            <a:blip r:embed="rId2">
              <a:extLst>
                <a:ext uri="{28A0092B-C50C-407E-A947-70E740481C1C}">
                  <a14:useLocalDpi xmlns:a14="http://schemas.microsoft.com/office/drawing/2010/main" val="0"/>
                </a:ext>
              </a:extLst>
            </a:blip>
            <a:srcRect l="37491" t="69322" r="38116" b="20024"/>
            <a:stretch/>
          </p:blipFill>
          <p:spPr>
            <a:xfrm>
              <a:off x="9288502" y="2059524"/>
              <a:ext cx="2079690" cy="1362580"/>
            </a:xfrm>
            <a:prstGeom prst="rect">
              <a:avLst/>
            </a:prstGeom>
          </p:spPr>
        </p:pic>
        <p:sp>
          <p:nvSpPr>
            <p:cNvPr id="9" name="矩形 8">
              <a:extLst>
                <a:ext uri="{FF2B5EF4-FFF2-40B4-BE49-F238E27FC236}">
                  <a16:creationId xmlns:a16="http://schemas.microsoft.com/office/drawing/2014/main" id="{8045FAC1-5DD8-40CE-B7F4-E6C16559D249}"/>
                </a:ext>
              </a:extLst>
            </p:cNvPr>
            <p:cNvSpPr/>
            <p:nvPr/>
          </p:nvSpPr>
          <p:spPr>
            <a:xfrm>
              <a:off x="9940968" y="2298718"/>
              <a:ext cx="717580" cy="523220"/>
            </a:xfrm>
            <a:prstGeom prst="rect">
              <a:avLst/>
            </a:prstGeom>
          </p:spPr>
          <p:txBody>
            <a:bodyPr wrap="square">
              <a:spAutoFit/>
            </a:bodyPr>
            <a:lstStyle/>
            <a:p>
              <a:pPr algn="ctr"/>
              <a:r>
                <a:rPr lang="en-US" altLang="zh-CN" sz="2800" b="1" dirty="0">
                  <a:solidFill>
                    <a:schemeClr val="bg1"/>
                  </a:solidFill>
                  <a:latin typeface="微软雅黑" panose="020B0503020204020204" charset="-122"/>
                  <a:ea typeface="微软雅黑" panose="020B0503020204020204" charset="-122"/>
                </a:rPr>
                <a:t>01</a:t>
              </a:r>
            </a:p>
          </p:txBody>
        </p:sp>
      </p:grpSp>
      <p:grpSp>
        <p:nvGrpSpPr>
          <p:cNvPr id="12" name="组合 11">
            <a:extLst>
              <a:ext uri="{FF2B5EF4-FFF2-40B4-BE49-F238E27FC236}">
                <a16:creationId xmlns:a16="http://schemas.microsoft.com/office/drawing/2014/main" id="{2D8D15F0-002B-469D-9488-35315F30C397}"/>
              </a:ext>
            </a:extLst>
          </p:cNvPr>
          <p:cNvGrpSpPr/>
          <p:nvPr/>
        </p:nvGrpSpPr>
        <p:grpSpPr>
          <a:xfrm>
            <a:off x="8756536" y="4010661"/>
            <a:ext cx="2079690" cy="1362580"/>
            <a:chOff x="9288502" y="2059524"/>
            <a:chExt cx="2079690" cy="1362580"/>
          </a:xfrm>
        </p:grpSpPr>
        <p:pic>
          <p:nvPicPr>
            <p:cNvPr id="13" name="图片 12">
              <a:extLst>
                <a:ext uri="{FF2B5EF4-FFF2-40B4-BE49-F238E27FC236}">
                  <a16:creationId xmlns:a16="http://schemas.microsoft.com/office/drawing/2014/main" id="{896465F2-949C-410A-B413-05F43FC3EA18}"/>
                </a:ext>
              </a:extLst>
            </p:cNvPr>
            <p:cNvPicPr>
              <a:picLocks noChangeAspect="1"/>
            </p:cNvPicPr>
            <p:nvPr/>
          </p:nvPicPr>
          <p:blipFill rotWithShape="1">
            <a:blip r:embed="rId2">
              <a:extLst>
                <a:ext uri="{28A0092B-C50C-407E-A947-70E740481C1C}">
                  <a14:useLocalDpi xmlns:a14="http://schemas.microsoft.com/office/drawing/2010/main" val="0"/>
                </a:ext>
              </a:extLst>
            </a:blip>
            <a:srcRect l="37491" t="69322" r="38116" b="20024"/>
            <a:stretch/>
          </p:blipFill>
          <p:spPr>
            <a:xfrm>
              <a:off x="9288502" y="2059524"/>
              <a:ext cx="2079690" cy="1362580"/>
            </a:xfrm>
            <a:prstGeom prst="rect">
              <a:avLst/>
            </a:prstGeom>
          </p:spPr>
        </p:pic>
        <p:sp>
          <p:nvSpPr>
            <p:cNvPr id="14" name="矩形 13">
              <a:extLst>
                <a:ext uri="{FF2B5EF4-FFF2-40B4-BE49-F238E27FC236}">
                  <a16:creationId xmlns:a16="http://schemas.microsoft.com/office/drawing/2014/main" id="{DB680831-1967-43EA-BECE-B2F7735A45CC}"/>
                </a:ext>
              </a:extLst>
            </p:cNvPr>
            <p:cNvSpPr/>
            <p:nvPr/>
          </p:nvSpPr>
          <p:spPr>
            <a:xfrm>
              <a:off x="9940968" y="2298718"/>
              <a:ext cx="717580" cy="523220"/>
            </a:xfrm>
            <a:prstGeom prst="rect">
              <a:avLst/>
            </a:prstGeom>
          </p:spPr>
          <p:txBody>
            <a:bodyPr wrap="square">
              <a:spAutoFit/>
            </a:bodyPr>
            <a:lstStyle/>
            <a:p>
              <a:pPr algn="ctr"/>
              <a:r>
                <a:rPr lang="en-US" altLang="zh-CN" sz="2800" b="1" dirty="0">
                  <a:solidFill>
                    <a:schemeClr val="bg1"/>
                  </a:solidFill>
                  <a:latin typeface="微软雅黑" panose="020B0503020204020204" charset="-122"/>
                  <a:ea typeface="微软雅黑" panose="020B0503020204020204" charset="-122"/>
                </a:rPr>
                <a:t>02</a:t>
              </a:r>
            </a:p>
          </p:txBody>
        </p:sp>
      </p:grpSp>
      <p:grpSp>
        <p:nvGrpSpPr>
          <p:cNvPr id="15" name="组合 14">
            <a:extLst>
              <a:ext uri="{FF2B5EF4-FFF2-40B4-BE49-F238E27FC236}">
                <a16:creationId xmlns:a16="http://schemas.microsoft.com/office/drawing/2014/main" id="{D8E1156E-5D19-4F1E-B9F6-40A390F16558}"/>
              </a:ext>
            </a:extLst>
          </p:cNvPr>
          <p:cNvGrpSpPr/>
          <p:nvPr/>
        </p:nvGrpSpPr>
        <p:grpSpPr>
          <a:xfrm>
            <a:off x="552155" y="623376"/>
            <a:ext cx="3075167" cy="600671"/>
            <a:chOff x="552155" y="623376"/>
            <a:chExt cx="3075167" cy="600671"/>
          </a:xfrm>
        </p:grpSpPr>
        <p:pic>
          <p:nvPicPr>
            <p:cNvPr id="16" name="图片 15">
              <a:extLst>
                <a:ext uri="{FF2B5EF4-FFF2-40B4-BE49-F238E27FC236}">
                  <a16:creationId xmlns:a16="http://schemas.microsoft.com/office/drawing/2014/main" id="{70C53084-9A5F-4C2C-8C35-48F361281C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17" name="图片 16">
              <a:extLst>
                <a:ext uri="{FF2B5EF4-FFF2-40B4-BE49-F238E27FC236}">
                  <a16:creationId xmlns:a16="http://schemas.microsoft.com/office/drawing/2014/main" id="{06D5DE47-3152-4C51-8CD3-66A6DF94AD9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18" name="TextBox 1">
              <a:extLst>
                <a:ext uri="{FF2B5EF4-FFF2-40B4-BE49-F238E27FC236}">
                  <a16:creationId xmlns:a16="http://schemas.microsoft.com/office/drawing/2014/main" id="{FA6BC984-F409-4D35-A92C-0CC1B15A39FC}"/>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6884905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par>
                          <p:cTn id="36" fill="hold">
                            <p:stCondLst>
                              <p:cond delay="4500"/>
                            </p:stCondLst>
                            <p:childTnLst>
                              <p:par>
                                <p:cTn id="37" presetID="22" presetClass="entr" presetSubtype="2"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right)">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D8E1156E-5D19-4F1E-B9F6-40A390F16558}"/>
              </a:ext>
            </a:extLst>
          </p:cNvPr>
          <p:cNvGrpSpPr/>
          <p:nvPr/>
        </p:nvGrpSpPr>
        <p:grpSpPr>
          <a:xfrm>
            <a:off x="552155" y="623376"/>
            <a:ext cx="3075167" cy="600671"/>
            <a:chOff x="552155" y="623376"/>
            <a:chExt cx="3075167" cy="600671"/>
          </a:xfrm>
        </p:grpSpPr>
        <p:pic>
          <p:nvPicPr>
            <p:cNvPr id="16" name="图片 15">
              <a:extLst>
                <a:ext uri="{FF2B5EF4-FFF2-40B4-BE49-F238E27FC236}">
                  <a16:creationId xmlns:a16="http://schemas.microsoft.com/office/drawing/2014/main" id="{70C53084-9A5F-4C2C-8C35-48F361281C9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17" name="图片 16">
              <a:extLst>
                <a:ext uri="{FF2B5EF4-FFF2-40B4-BE49-F238E27FC236}">
                  <a16:creationId xmlns:a16="http://schemas.microsoft.com/office/drawing/2014/main" id="{06D5DE47-3152-4C51-8CD3-66A6DF94AD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18" name="TextBox 1">
              <a:extLst>
                <a:ext uri="{FF2B5EF4-FFF2-40B4-BE49-F238E27FC236}">
                  <a16:creationId xmlns:a16="http://schemas.microsoft.com/office/drawing/2014/main" id="{FA6BC984-F409-4D35-A92C-0CC1B15A39FC}"/>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pic>
        <p:nvPicPr>
          <p:cNvPr id="19" name="图片 18">
            <a:extLst>
              <a:ext uri="{FF2B5EF4-FFF2-40B4-BE49-F238E27FC236}">
                <a16:creationId xmlns:a16="http://schemas.microsoft.com/office/drawing/2014/main" id="{484AD7E2-C4B1-45BC-9CEA-881514F8EA1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653" r="54791" b="3114"/>
          <a:stretch>
            <a:fillRect/>
          </a:stretch>
        </p:blipFill>
        <p:spPr>
          <a:xfrm>
            <a:off x="4991172" y="1519119"/>
            <a:ext cx="2669971" cy="3872605"/>
          </a:xfrm>
          <a:prstGeom prst="rect">
            <a:avLst/>
          </a:prstGeom>
        </p:spPr>
      </p:pic>
      <p:grpSp>
        <p:nvGrpSpPr>
          <p:cNvPr id="20" name="组合 19">
            <a:extLst>
              <a:ext uri="{FF2B5EF4-FFF2-40B4-BE49-F238E27FC236}">
                <a16:creationId xmlns:a16="http://schemas.microsoft.com/office/drawing/2014/main" id="{6C9A90F2-34A1-440E-AEA3-6F5B6542113D}"/>
              </a:ext>
            </a:extLst>
          </p:cNvPr>
          <p:cNvGrpSpPr/>
          <p:nvPr/>
        </p:nvGrpSpPr>
        <p:grpSpPr>
          <a:xfrm>
            <a:off x="7875101" y="2971800"/>
            <a:ext cx="3777152" cy="1696543"/>
            <a:chOff x="6283427" y="4766500"/>
            <a:chExt cx="3777152" cy="1696543"/>
          </a:xfrm>
        </p:grpSpPr>
        <p:sp>
          <p:nvSpPr>
            <p:cNvPr id="21" name="文本框 20">
              <a:extLst>
                <a:ext uri="{FF2B5EF4-FFF2-40B4-BE49-F238E27FC236}">
                  <a16:creationId xmlns:a16="http://schemas.microsoft.com/office/drawing/2014/main" id="{8858BC5A-D603-49A0-86F2-95A98E1FDC26}"/>
                </a:ext>
              </a:extLst>
            </p:cNvPr>
            <p:cNvSpPr txBox="1"/>
            <p:nvPr/>
          </p:nvSpPr>
          <p:spPr>
            <a:xfrm>
              <a:off x="6283427" y="4766500"/>
              <a:ext cx="3152417" cy="461665"/>
            </a:xfrm>
            <a:prstGeom prst="rect">
              <a:avLst/>
            </a:prstGeom>
            <a:noFill/>
          </p:spPr>
          <p:txBody>
            <a:bodyPr wrap="square" rtlCol="0">
              <a:spAutoFit/>
            </a:bodyPr>
            <a:lstStyle/>
            <a:p>
              <a:r>
                <a:rPr lang="zh-CN" altLang="en-US" sz="2400" b="1" spc="6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p>
          </p:txBody>
        </p:sp>
        <p:sp>
          <p:nvSpPr>
            <p:cNvPr id="22" name="矩形 39">
              <a:extLst>
                <a:ext uri="{FF2B5EF4-FFF2-40B4-BE49-F238E27FC236}">
                  <a16:creationId xmlns:a16="http://schemas.microsoft.com/office/drawing/2014/main" id="{03AFEC25-BC47-4281-97F8-6D7F4F5216B6}"/>
                </a:ext>
              </a:extLst>
            </p:cNvPr>
            <p:cNvSpPr>
              <a:spLocks noChangeArrowheads="1"/>
            </p:cNvSpPr>
            <p:nvPr/>
          </p:nvSpPr>
          <p:spPr bwMode="auto">
            <a:xfrm>
              <a:off x="6283428" y="5134474"/>
              <a:ext cx="3777151" cy="1328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ts val="1000"/>
                </a:spcBef>
              </a:pPr>
              <a:r>
                <a:rPr lang="zh-CN" altLang="en-US" sz="12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单击此处添加段落文本单击此处添加段落文本单击此处添加段落文本单击此处添加段落文本单击此处添加段落文本单击此处添加段落文本</a:t>
              </a:r>
            </a:p>
            <a:p>
              <a:pPr>
                <a:lnSpc>
                  <a:spcPct val="150000"/>
                </a:lnSpc>
                <a:spcBef>
                  <a:spcPts val="1000"/>
                </a:spcBef>
              </a:pPr>
              <a:endParaRPr lang="zh-CN" altLang="en-US" sz="1200" dirty="0">
                <a:solidFill>
                  <a:srgbClr val="080808"/>
                </a:solidFill>
                <a:latin typeface="隶书" panose="02010509060101010101" pitchFamily="49" charset="-122"/>
                <a:ea typeface="隶书" panose="02010509060101010101" pitchFamily="49" charset="-122"/>
              </a:endParaRPr>
            </a:p>
          </p:txBody>
        </p:sp>
      </p:grpSp>
      <p:grpSp>
        <p:nvGrpSpPr>
          <p:cNvPr id="23" name="组合 22">
            <a:extLst>
              <a:ext uri="{FF2B5EF4-FFF2-40B4-BE49-F238E27FC236}">
                <a16:creationId xmlns:a16="http://schemas.microsoft.com/office/drawing/2014/main" id="{A2312AF7-2E38-4CF1-9A90-8D98D4E3733E}"/>
              </a:ext>
            </a:extLst>
          </p:cNvPr>
          <p:cNvGrpSpPr/>
          <p:nvPr/>
        </p:nvGrpSpPr>
        <p:grpSpPr>
          <a:xfrm>
            <a:off x="832695" y="2993757"/>
            <a:ext cx="3667168" cy="1696543"/>
            <a:chOff x="2081927" y="2827870"/>
            <a:chExt cx="3667168" cy="1696543"/>
          </a:xfrm>
        </p:grpSpPr>
        <p:sp>
          <p:nvSpPr>
            <p:cNvPr id="24" name="文本框 23">
              <a:extLst>
                <a:ext uri="{FF2B5EF4-FFF2-40B4-BE49-F238E27FC236}">
                  <a16:creationId xmlns:a16="http://schemas.microsoft.com/office/drawing/2014/main" id="{04ABBD26-8894-4EEA-BC7A-CF30C47E2875}"/>
                </a:ext>
              </a:extLst>
            </p:cNvPr>
            <p:cNvSpPr txBox="1"/>
            <p:nvPr/>
          </p:nvSpPr>
          <p:spPr>
            <a:xfrm>
              <a:off x="3045740" y="2827870"/>
              <a:ext cx="2703354" cy="461665"/>
            </a:xfrm>
            <a:prstGeom prst="rect">
              <a:avLst/>
            </a:prstGeom>
            <a:noFill/>
          </p:spPr>
          <p:txBody>
            <a:bodyPr wrap="square" rtlCol="0">
              <a:spAutoFit/>
            </a:bodyPr>
            <a:lstStyle/>
            <a:p>
              <a:pPr algn="r"/>
              <a:r>
                <a:rPr lang="zh-CN" altLang="en-US" sz="2400" b="1" spc="6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p>
          </p:txBody>
        </p:sp>
        <p:sp>
          <p:nvSpPr>
            <p:cNvPr id="25" name="矩形 39">
              <a:extLst>
                <a:ext uri="{FF2B5EF4-FFF2-40B4-BE49-F238E27FC236}">
                  <a16:creationId xmlns:a16="http://schemas.microsoft.com/office/drawing/2014/main" id="{384D024D-FBB8-4B2F-8756-EFCDD560BB43}"/>
                </a:ext>
              </a:extLst>
            </p:cNvPr>
            <p:cNvSpPr>
              <a:spLocks noChangeArrowheads="1"/>
            </p:cNvSpPr>
            <p:nvPr/>
          </p:nvSpPr>
          <p:spPr bwMode="auto">
            <a:xfrm>
              <a:off x="2081927" y="3195844"/>
              <a:ext cx="3667168" cy="1328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Arial" panose="020B0604020202020204" pitchFamily="34" charset="0"/>
                  <a:ea typeface="宋体" panose="02010600030101010101" pitchFamily="2" charset="-122"/>
                </a:defRPr>
              </a:lvl1pPr>
              <a:lvl2pPr defTabSz="1217613">
                <a:defRPr>
                  <a:solidFill>
                    <a:schemeClr val="tx1"/>
                  </a:solidFill>
                  <a:latin typeface="Arial" panose="020B0604020202020204" pitchFamily="34" charset="0"/>
                  <a:ea typeface="宋体" panose="02010600030101010101" pitchFamily="2" charset="-122"/>
                </a:defRPr>
              </a:lvl2pPr>
              <a:lvl3pPr defTabSz="1217613">
                <a:defRPr>
                  <a:solidFill>
                    <a:schemeClr val="tx1"/>
                  </a:solidFill>
                  <a:latin typeface="Arial" panose="020B0604020202020204" pitchFamily="34" charset="0"/>
                  <a:ea typeface="宋体" panose="02010600030101010101" pitchFamily="2" charset="-122"/>
                </a:defRPr>
              </a:lvl3pPr>
              <a:lvl4pPr defTabSz="1217613">
                <a:defRPr>
                  <a:solidFill>
                    <a:schemeClr val="tx1"/>
                  </a:solidFill>
                  <a:latin typeface="Arial" panose="020B0604020202020204" pitchFamily="34" charset="0"/>
                  <a:ea typeface="宋体" panose="02010600030101010101" pitchFamily="2" charset="-122"/>
                </a:defRPr>
              </a:lvl4pPr>
              <a:lvl5pPr defTabSz="1217613">
                <a:defRPr>
                  <a:solidFill>
                    <a:schemeClr val="tx1"/>
                  </a:solidFill>
                  <a:latin typeface="Arial" panose="020B0604020202020204" pitchFamily="34" charset="0"/>
                  <a:ea typeface="宋体" panose="02010600030101010101" pitchFamily="2" charset="-122"/>
                </a:defRPr>
              </a:lvl5pPr>
              <a:lvl6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613"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lnSpc>
                  <a:spcPct val="150000"/>
                </a:lnSpc>
                <a:spcBef>
                  <a:spcPts val="1000"/>
                </a:spcBef>
              </a:pPr>
              <a:r>
                <a:rPr lang="zh-CN" altLang="en-US" sz="12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单击此处添加段落文本单击此处添加段落文本单击此处添加段落文本单击此处添加段落文本单击此处添加段落文本单击此处添加段落文本</a:t>
              </a:r>
            </a:p>
            <a:p>
              <a:pPr algn="r">
                <a:lnSpc>
                  <a:spcPct val="150000"/>
                </a:lnSpc>
                <a:spcBef>
                  <a:spcPts val="1000"/>
                </a:spcBef>
              </a:pPr>
              <a:endParaRPr lang="zh-CN" altLang="en-US" sz="1200" dirty="0">
                <a:solidFill>
                  <a:srgbClr val="080808"/>
                </a:solidFill>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27559139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D8E1156E-5D19-4F1E-B9F6-40A390F16558}"/>
              </a:ext>
            </a:extLst>
          </p:cNvPr>
          <p:cNvGrpSpPr/>
          <p:nvPr/>
        </p:nvGrpSpPr>
        <p:grpSpPr>
          <a:xfrm>
            <a:off x="552155" y="623376"/>
            <a:ext cx="3075167" cy="600671"/>
            <a:chOff x="552155" y="623376"/>
            <a:chExt cx="3075167" cy="600671"/>
          </a:xfrm>
        </p:grpSpPr>
        <p:pic>
          <p:nvPicPr>
            <p:cNvPr id="16" name="图片 15">
              <a:extLst>
                <a:ext uri="{FF2B5EF4-FFF2-40B4-BE49-F238E27FC236}">
                  <a16:creationId xmlns:a16="http://schemas.microsoft.com/office/drawing/2014/main" id="{70C53084-9A5F-4C2C-8C35-48F361281C9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17" name="图片 16">
              <a:extLst>
                <a:ext uri="{FF2B5EF4-FFF2-40B4-BE49-F238E27FC236}">
                  <a16:creationId xmlns:a16="http://schemas.microsoft.com/office/drawing/2014/main" id="{06D5DE47-3152-4C51-8CD3-66A6DF94AD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18" name="TextBox 1">
              <a:extLst>
                <a:ext uri="{FF2B5EF4-FFF2-40B4-BE49-F238E27FC236}">
                  <a16:creationId xmlns:a16="http://schemas.microsoft.com/office/drawing/2014/main" id="{FA6BC984-F409-4D35-A92C-0CC1B15A39FC}"/>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pic>
        <p:nvPicPr>
          <p:cNvPr id="6" name="图片 5">
            <a:extLst>
              <a:ext uri="{FF2B5EF4-FFF2-40B4-BE49-F238E27FC236}">
                <a16:creationId xmlns:a16="http://schemas.microsoft.com/office/drawing/2014/main" id="{2EE8BA22-53E6-4C5E-B25E-05C12D6929A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653" r="54791" b="3114"/>
          <a:stretch>
            <a:fillRect/>
          </a:stretch>
        </p:blipFill>
        <p:spPr>
          <a:xfrm>
            <a:off x="1395514" y="1461969"/>
            <a:ext cx="3076357" cy="4462039"/>
          </a:xfrm>
          <a:prstGeom prst="rect">
            <a:avLst/>
          </a:prstGeom>
        </p:spPr>
      </p:pic>
      <p:grpSp>
        <p:nvGrpSpPr>
          <p:cNvPr id="13" name="组合 12">
            <a:extLst>
              <a:ext uri="{FF2B5EF4-FFF2-40B4-BE49-F238E27FC236}">
                <a16:creationId xmlns:a16="http://schemas.microsoft.com/office/drawing/2014/main" id="{B3FC38C3-3FC9-427D-89F6-A6F3CFE6CF70}"/>
              </a:ext>
            </a:extLst>
          </p:cNvPr>
          <p:cNvGrpSpPr/>
          <p:nvPr/>
        </p:nvGrpSpPr>
        <p:grpSpPr>
          <a:xfrm>
            <a:off x="6161442" y="2831197"/>
            <a:ext cx="3443700" cy="1546898"/>
            <a:chOff x="1367365" y="2169144"/>
            <a:chExt cx="3665914" cy="1546898"/>
          </a:xfrm>
        </p:grpSpPr>
        <p:sp>
          <p:nvSpPr>
            <p:cNvPr id="14" name="矩形 13">
              <a:extLst>
                <a:ext uri="{FF2B5EF4-FFF2-40B4-BE49-F238E27FC236}">
                  <a16:creationId xmlns:a16="http://schemas.microsoft.com/office/drawing/2014/main" id="{7539CA61-8274-49F3-AD06-D1C6B2A801EC}"/>
                </a:ext>
              </a:extLst>
            </p:cNvPr>
            <p:cNvSpPr/>
            <p:nvPr/>
          </p:nvSpPr>
          <p:spPr>
            <a:xfrm>
              <a:off x="1367365" y="2169144"/>
              <a:ext cx="3495956" cy="493981"/>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itchFamily="34" charset="-122"/>
                </a:rPr>
                <a:t>点击添加文本信息</a:t>
              </a:r>
              <a:endParaRPr lang="zh-CN" altLang="en-US" sz="2400" b="1" dirty="0">
                <a:latin typeface="隶书" panose="02010509060101010101" pitchFamily="49" charset="-122"/>
                <a:ea typeface="隶书" panose="02010509060101010101" pitchFamily="49" charset="-122"/>
              </a:endParaRPr>
            </a:p>
          </p:txBody>
        </p:sp>
        <p:sp>
          <p:nvSpPr>
            <p:cNvPr id="19" name="矩形 18">
              <a:extLst>
                <a:ext uri="{FF2B5EF4-FFF2-40B4-BE49-F238E27FC236}">
                  <a16:creationId xmlns:a16="http://schemas.microsoft.com/office/drawing/2014/main" id="{636DE6A4-65C9-4F7D-90A2-D11B24F58318}"/>
                </a:ext>
              </a:extLst>
            </p:cNvPr>
            <p:cNvSpPr/>
            <p:nvPr/>
          </p:nvSpPr>
          <p:spPr>
            <a:xfrm>
              <a:off x="1367365" y="2704675"/>
              <a:ext cx="3665914" cy="101136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a:t>
              </a:r>
            </a:p>
          </p:txBody>
        </p:sp>
      </p:grpSp>
      <p:sp>
        <p:nvSpPr>
          <p:cNvPr id="20" name="Rectangle 11">
            <a:extLst>
              <a:ext uri="{FF2B5EF4-FFF2-40B4-BE49-F238E27FC236}">
                <a16:creationId xmlns:a16="http://schemas.microsoft.com/office/drawing/2014/main" id="{5E25D18C-72E0-42F8-B4E4-C6B4527B3906}"/>
              </a:ext>
            </a:extLst>
          </p:cNvPr>
          <p:cNvSpPr/>
          <p:nvPr/>
        </p:nvSpPr>
        <p:spPr>
          <a:xfrm>
            <a:off x="4956603" y="2693838"/>
            <a:ext cx="738664" cy="1477328"/>
          </a:xfrm>
          <a:prstGeom prst="rect">
            <a:avLst/>
          </a:prstGeom>
        </p:spPr>
        <p:txBody>
          <a:bodyPr vert="eaVert"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effectLst/>
                <a:uLnTx/>
                <a:uFillTx/>
                <a:latin typeface="隶书" panose="02010509060101010101" pitchFamily="49" charset="-122"/>
                <a:ea typeface="隶书" panose="02010509060101010101" pitchFamily="49" charset="-122"/>
                <a:cs typeface="linea-basic-10" charset="0"/>
              </a:rPr>
              <a:t>ARTIST</a:t>
            </a:r>
            <a:endParaRPr kumimoji="0" lang="en-US" sz="3600" b="0" i="0" u="none" strike="noStrike" kern="1200" cap="none" spc="0" normalizeH="0" baseline="0" noProof="0" dirty="0">
              <a:ln>
                <a:noFill/>
              </a:ln>
              <a:effectLst/>
              <a:uLnTx/>
              <a:uFillTx/>
              <a:latin typeface="隶书" panose="02010509060101010101" pitchFamily="49" charset="-122"/>
              <a:ea typeface="隶书" panose="02010509060101010101" pitchFamily="49" charset="-122"/>
              <a:cs typeface="linea-basic-10" charset="0"/>
            </a:endParaRPr>
          </a:p>
        </p:txBody>
      </p:sp>
      <p:sp>
        <p:nvSpPr>
          <p:cNvPr id="21" name="矩形 20">
            <a:extLst>
              <a:ext uri="{FF2B5EF4-FFF2-40B4-BE49-F238E27FC236}">
                <a16:creationId xmlns:a16="http://schemas.microsoft.com/office/drawing/2014/main" id="{63F16BFC-8032-421F-AC8E-B4EF45CFBD94}"/>
              </a:ext>
            </a:extLst>
          </p:cNvPr>
          <p:cNvSpPr/>
          <p:nvPr/>
        </p:nvSpPr>
        <p:spPr>
          <a:xfrm>
            <a:off x="4728343" y="2213271"/>
            <a:ext cx="5544458" cy="290285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28946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D8E1156E-5D19-4F1E-B9F6-40A390F16558}"/>
              </a:ext>
            </a:extLst>
          </p:cNvPr>
          <p:cNvGrpSpPr/>
          <p:nvPr/>
        </p:nvGrpSpPr>
        <p:grpSpPr>
          <a:xfrm>
            <a:off x="552155" y="623376"/>
            <a:ext cx="3075167" cy="600671"/>
            <a:chOff x="552155" y="623376"/>
            <a:chExt cx="3075167" cy="600671"/>
          </a:xfrm>
        </p:grpSpPr>
        <p:pic>
          <p:nvPicPr>
            <p:cNvPr id="16" name="图片 15">
              <a:extLst>
                <a:ext uri="{FF2B5EF4-FFF2-40B4-BE49-F238E27FC236}">
                  <a16:creationId xmlns:a16="http://schemas.microsoft.com/office/drawing/2014/main" id="{70C53084-9A5F-4C2C-8C35-48F361281C9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17" name="图片 16">
              <a:extLst>
                <a:ext uri="{FF2B5EF4-FFF2-40B4-BE49-F238E27FC236}">
                  <a16:creationId xmlns:a16="http://schemas.microsoft.com/office/drawing/2014/main" id="{06D5DE47-3152-4C51-8CD3-66A6DF94AD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18" name="TextBox 1">
              <a:extLst>
                <a:ext uri="{FF2B5EF4-FFF2-40B4-BE49-F238E27FC236}">
                  <a16:creationId xmlns:a16="http://schemas.microsoft.com/office/drawing/2014/main" id="{FA6BC984-F409-4D35-A92C-0CC1B15A39FC}"/>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pic>
        <p:nvPicPr>
          <p:cNvPr id="12" name="图片 11">
            <a:extLst>
              <a:ext uri="{FF2B5EF4-FFF2-40B4-BE49-F238E27FC236}">
                <a16:creationId xmlns:a16="http://schemas.microsoft.com/office/drawing/2014/main" id="{522CFB8E-6A75-481A-8208-F4436E5C76A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167" b="92000" l="10000" r="90000">
                        <a14:foregroundMark x1="71800" y1="8167" x2="71800" y2="8167"/>
                        <a14:foregroundMark x1="46400" y1="81667" x2="46400" y2="81667"/>
                        <a14:foregroundMark x1="55600" y1="85333" x2="55600" y2="85333"/>
                        <a14:foregroundMark x1="41000" y1="67833" x2="41000" y2="67833"/>
                        <a14:foregroundMark x1="56200" y1="92000" x2="56200" y2="92000"/>
                      </a14:backgroundRemoval>
                    </a14:imgEffect>
                  </a14:imgLayer>
                </a14:imgProps>
              </a:ext>
              <a:ext uri="{28A0092B-C50C-407E-A947-70E740481C1C}">
                <a14:useLocalDpi xmlns:a14="http://schemas.microsoft.com/office/drawing/2010/main" val="0"/>
              </a:ext>
            </a:extLst>
          </a:blip>
          <a:stretch>
            <a:fillRect/>
          </a:stretch>
        </p:blipFill>
        <p:spPr>
          <a:xfrm>
            <a:off x="4199888" y="1473517"/>
            <a:ext cx="3725303" cy="4470364"/>
          </a:xfrm>
          <a:prstGeom prst="rect">
            <a:avLst/>
          </a:prstGeom>
        </p:spPr>
      </p:pic>
      <p:sp>
        <p:nvSpPr>
          <p:cNvPr id="22" name="文本框 21">
            <a:extLst>
              <a:ext uri="{FF2B5EF4-FFF2-40B4-BE49-F238E27FC236}">
                <a16:creationId xmlns:a16="http://schemas.microsoft.com/office/drawing/2014/main" id="{7F8AC1D1-3E78-4E96-8418-EBBE87F3EF79}"/>
              </a:ext>
            </a:extLst>
          </p:cNvPr>
          <p:cNvSpPr txBox="1"/>
          <p:nvPr/>
        </p:nvSpPr>
        <p:spPr>
          <a:xfrm>
            <a:off x="8401291" y="2856192"/>
            <a:ext cx="677108" cy="954107"/>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latin typeface="隶书" panose="02010509060101010101" pitchFamily="49" charset="-122"/>
                <a:ea typeface="隶书" panose="02010509060101010101" pitchFamily="49" charset="-122"/>
              </a:rPr>
              <a:t>标题</a:t>
            </a:r>
            <a:endParaRPr kumimoji="0" lang="zh-CN" altLang="en-US" sz="2800" b="0" i="0" u="none" strike="noStrike" kern="1200" cap="none" spc="0" normalizeH="0" baseline="0" noProof="0" dirty="0">
              <a:ln>
                <a:noFill/>
              </a:ln>
              <a:effectLst/>
              <a:uLnTx/>
              <a:uFillTx/>
              <a:latin typeface="隶书" panose="02010509060101010101" pitchFamily="49" charset="-122"/>
              <a:ea typeface="隶书" panose="02010509060101010101" pitchFamily="49" charset="-122"/>
            </a:endParaRPr>
          </a:p>
        </p:txBody>
      </p:sp>
      <p:cxnSp>
        <p:nvCxnSpPr>
          <p:cNvPr id="23" name="直接连接符 22">
            <a:extLst>
              <a:ext uri="{FF2B5EF4-FFF2-40B4-BE49-F238E27FC236}">
                <a16:creationId xmlns:a16="http://schemas.microsoft.com/office/drawing/2014/main" id="{00950FAE-C3FA-4F83-99E3-0F45F687951C}"/>
              </a:ext>
            </a:extLst>
          </p:cNvPr>
          <p:cNvCxnSpPr/>
          <p:nvPr/>
        </p:nvCxnSpPr>
        <p:spPr>
          <a:xfrm>
            <a:off x="8163240" y="2856192"/>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63E8DFBA-68AE-406A-AAEF-13E86289A0C0}"/>
              </a:ext>
            </a:extLst>
          </p:cNvPr>
          <p:cNvSpPr txBox="1"/>
          <p:nvPr/>
        </p:nvSpPr>
        <p:spPr>
          <a:xfrm>
            <a:off x="7147579" y="2856192"/>
            <a:ext cx="1015663" cy="1717377"/>
          </a:xfrm>
          <a:prstGeom prst="rect">
            <a:avLst/>
          </a:prstGeom>
          <a:noFill/>
        </p:spPr>
        <p:txBody>
          <a:bodyPr vert="eaVert" wrap="square" rtlCol="0">
            <a:spAutoFit/>
          </a:bodyPr>
          <a:lstStyle/>
          <a:p>
            <a:pPr>
              <a:lnSpc>
                <a:spcPct val="15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a:t>
            </a:r>
            <a:endParaRPr lang="en-US" altLang="zh-CN" sz="1200" spc="300" dirty="0">
              <a:latin typeface="隶书" panose="02010509060101010101" pitchFamily="49" charset="-122"/>
              <a:ea typeface="隶书" panose="02010509060101010101" pitchFamily="49" charset="-122"/>
              <a:sym typeface="微软雅黑" pitchFamily="34" charset="-122"/>
            </a:endParaRPr>
          </a:p>
          <a:p>
            <a:pPr>
              <a:lnSpc>
                <a:spcPct val="150000"/>
              </a:lnSpc>
              <a:defRPr/>
            </a:pPr>
            <a:r>
              <a:rPr lang="zh-CN" altLang="en-US" sz="1200" spc="300" dirty="0">
                <a:latin typeface="隶书" panose="02010509060101010101" pitchFamily="49" charset="-122"/>
                <a:ea typeface="隶书" panose="02010509060101010101" pitchFamily="49" charset="-122"/>
                <a:sym typeface="微软雅黑" pitchFamily="34" charset="-122"/>
              </a:rPr>
              <a:t>文本点击添加文本点击添加文本</a:t>
            </a:r>
          </a:p>
        </p:txBody>
      </p:sp>
      <p:sp>
        <p:nvSpPr>
          <p:cNvPr id="25" name="文本框 24">
            <a:extLst>
              <a:ext uri="{FF2B5EF4-FFF2-40B4-BE49-F238E27FC236}">
                <a16:creationId xmlns:a16="http://schemas.microsoft.com/office/drawing/2014/main" id="{62A69579-E4CA-4551-97D7-24DDA0577F61}"/>
              </a:ext>
            </a:extLst>
          </p:cNvPr>
          <p:cNvSpPr txBox="1"/>
          <p:nvPr/>
        </p:nvSpPr>
        <p:spPr>
          <a:xfrm>
            <a:off x="4061341" y="2754592"/>
            <a:ext cx="677108" cy="954107"/>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latin typeface="隶书" panose="02010509060101010101" pitchFamily="49" charset="-122"/>
                <a:ea typeface="隶书" panose="02010509060101010101" pitchFamily="49" charset="-122"/>
              </a:rPr>
              <a:t>标题</a:t>
            </a:r>
            <a:endParaRPr kumimoji="0" lang="zh-CN" altLang="en-US" sz="2800" b="0" i="0" u="none" strike="noStrike" kern="1200" cap="none" spc="0" normalizeH="0" baseline="0" noProof="0" dirty="0">
              <a:ln>
                <a:noFill/>
              </a:ln>
              <a:effectLst/>
              <a:uLnTx/>
              <a:uFillTx/>
              <a:latin typeface="隶书" panose="02010509060101010101" pitchFamily="49" charset="-122"/>
              <a:ea typeface="隶书" panose="02010509060101010101" pitchFamily="49" charset="-122"/>
            </a:endParaRPr>
          </a:p>
        </p:txBody>
      </p:sp>
      <p:cxnSp>
        <p:nvCxnSpPr>
          <p:cNvPr id="26" name="直接连接符 25">
            <a:extLst>
              <a:ext uri="{FF2B5EF4-FFF2-40B4-BE49-F238E27FC236}">
                <a16:creationId xmlns:a16="http://schemas.microsoft.com/office/drawing/2014/main" id="{5F723D49-3247-47B2-B8D3-105158E17920}"/>
              </a:ext>
            </a:extLst>
          </p:cNvPr>
          <p:cNvCxnSpPr/>
          <p:nvPr/>
        </p:nvCxnSpPr>
        <p:spPr>
          <a:xfrm>
            <a:off x="3823290" y="2754592"/>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4D90A7DB-853E-4DA2-9622-B32804FFC238}"/>
              </a:ext>
            </a:extLst>
          </p:cNvPr>
          <p:cNvSpPr txBox="1"/>
          <p:nvPr/>
        </p:nvSpPr>
        <p:spPr>
          <a:xfrm>
            <a:off x="2807629" y="2754592"/>
            <a:ext cx="1015663" cy="1717377"/>
          </a:xfrm>
          <a:prstGeom prst="rect">
            <a:avLst/>
          </a:prstGeom>
          <a:noFill/>
        </p:spPr>
        <p:txBody>
          <a:bodyPr vert="eaVert" wrap="square" rtlCol="0">
            <a:spAutoFit/>
          </a:bodyPr>
          <a:lstStyle/>
          <a:p>
            <a:pPr>
              <a:lnSpc>
                <a:spcPct val="15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a:t>
            </a:r>
            <a:endParaRPr lang="en-US" altLang="zh-CN" sz="1200" spc="300" dirty="0">
              <a:latin typeface="隶书" panose="02010509060101010101" pitchFamily="49" charset="-122"/>
              <a:ea typeface="隶书" panose="02010509060101010101" pitchFamily="49" charset="-122"/>
              <a:sym typeface="微软雅黑" pitchFamily="34" charset="-122"/>
            </a:endParaRPr>
          </a:p>
          <a:p>
            <a:pPr>
              <a:lnSpc>
                <a:spcPct val="150000"/>
              </a:lnSpc>
              <a:defRPr/>
            </a:pPr>
            <a:r>
              <a:rPr lang="zh-CN" altLang="en-US" sz="1200" spc="300" dirty="0">
                <a:latin typeface="隶书" panose="02010509060101010101" pitchFamily="49" charset="-122"/>
                <a:ea typeface="隶书" panose="02010509060101010101" pitchFamily="49" charset="-122"/>
                <a:sym typeface="微软雅黑" pitchFamily="34" charset="-122"/>
              </a:rPr>
              <a:t>文本点击添加文本点击添加文本</a:t>
            </a:r>
          </a:p>
        </p:txBody>
      </p:sp>
    </p:spTree>
    <p:extLst>
      <p:ext uri="{BB962C8B-B14F-4D97-AF65-F5344CB8AC3E}">
        <p14:creationId xmlns:p14="http://schemas.microsoft.com/office/powerpoint/2010/main" val="3261944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250"/>
                                        <p:tgtEl>
                                          <p:spTgt spid="22"/>
                                        </p:tgtEl>
                                      </p:cBhvr>
                                    </p:animEffect>
                                  </p:childTnLst>
                                </p:cTn>
                              </p:par>
                            </p:childTnLst>
                          </p:cTn>
                        </p:par>
                        <p:par>
                          <p:cTn id="12" fill="hold">
                            <p:stCondLst>
                              <p:cond delay="175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250"/>
                                        <p:tgtEl>
                                          <p:spTgt spid="23"/>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250"/>
                                        <p:tgtEl>
                                          <p:spTgt spid="24"/>
                                        </p:tgtEl>
                                      </p:cBhvr>
                                    </p:animEffect>
                                  </p:childTnLst>
                                </p:cTn>
                              </p:par>
                            </p:childTnLst>
                          </p:cTn>
                        </p:par>
                        <p:par>
                          <p:cTn id="20" fill="hold">
                            <p:stCondLst>
                              <p:cond delay="425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250"/>
                                        <p:tgtEl>
                                          <p:spTgt spid="25"/>
                                        </p:tgtEl>
                                      </p:cBhvr>
                                    </p:animEffect>
                                  </p:childTnLst>
                                </p:cTn>
                              </p:par>
                            </p:childTnLst>
                          </p:cTn>
                        </p:par>
                        <p:par>
                          <p:cTn id="24" fill="hold">
                            <p:stCondLst>
                              <p:cond delay="5500"/>
                            </p:stCondLst>
                            <p:childTnLst>
                              <p:par>
                                <p:cTn id="25" presetID="10"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250"/>
                                        <p:tgtEl>
                                          <p:spTgt spid="26"/>
                                        </p:tgtEl>
                                      </p:cBhvr>
                                    </p:animEffect>
                                  </p:childTnLst>
                                </p:cTn>
                              </p:par>
                            </p:childTnLst>
                          </p:cTn>
                        </p:par>
                        <p:par>
                          <p:cTn id="28" fill="hold">
                            <p:stCondLst>
                              <p:cond delay="675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25" grpId="0" animBg="1"/>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D8E1156E-5D19-4F1E-B9F6-40A390F16558}"/>
              </a:ext>
            </a:extLst>
          </p:cNvPr>
          <p:cNvGrpSpPr/>
          <p:nvPr/>
        </p:nvGrpSpPr>
        <p:grpSpPr>
          <a:xfrm>
            <a:off x="552155" y="623376"/>
            <a:ext cx="3075167" cy="600671"/>
            <a:chOff x="552155" y="623376"/>
            <a:chExt cx="3075167" cy="600671"/>
          </a:xfrm>
        </p:grpSpPr>
        <p:pic>
          <p:nvPicPr>
            <p:cNvPr id="16" name="图片 15">
              <a:extLst>
                <a:ext uri="{FF2B5EF4-FFF2-40B4-BE49-F238E27FC236}">
                  <a16:creationId xmlns:a16="http://schemas.microsoft.com/office/drawing/2014/main" id="{70C53084-9A5F-4C2C-8C35-48F361281C9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17" name="图片 16">
              <a:extLst>
                <a:ext uri="{FF2B5EF4-FFF2-40B4-BE49-F238E27FC236}">
                  <a16:creationId xmlns:a16="http://schemas.microsoft.com/office/drawing/2014/main" id="{06D5DE47-3152-4C51-8CD3-66A6DF94AD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18" name="TextBox 1">
              <a:extLst>
                <a:ext uri="{FF2B5EF4-FFF2-40B4-BE49-F238E27FC236}">
                  <a16:creationId xmlns:a16="http://schemas.microsoft.com/office/drawing/2014/main" id="{FA6BC984-F409-4D35-A92C-0CC1B15A39FC}"/>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cxnSp>
        <p:nvCxnSpPr>
          <p:cNvPr id="6" name="Straight Connector 25">
            <a:extLst>
              <a:ext uri="{FF2B5EF4-FFF2-40B4-BE49-F238E27FC236}">
                <a16:creationId xmlns:a16="http://schemas.microsoft.com/office/drawing/2014/main" id="{E0889332-BB09-49E2-8EDE-950A6785FAC1}"/>
              </a:ext>
            </a:extLst>
          </p:cNvPr>
          <p:cNvCxnSpPr/>
          <p:nvPr/>
        </p:nvCxnSpPr>
        <p:spPr>
          <a:xfrm>
            <a:off x="3604988" y="2880921"/>
            <a:ext cx="506240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5A6B6997-5FD1-4877-9DE4-43BB7B1873D9}"/>
              </a:ext>
            </a:extLst>
          </p:cNvPr>
          <p:cNvGrpSpPr/>
          <p:nvPr/>
        </p:nvGrpSpPr>
        <p:grpSpPr>
          <a:xfrm>
            <a:off x="2623515" y="2366086"/>
            <a:ext cx="1022366" cy="1022368"/>
            <a:chOff x="2684841" y="1559636"/>
            <a:chExt cx="1022366" cy="1022368"/>
          </a:xfrm>
        </p:grpSpPr>
        <p:sp>
          <p:nvSpPr>
            <p:cNvPr id="8" name="Rounded Rectangle 5">
              <a:extLst>
                <a:ext uri="{FF2B5EF4-FFF2-40B4-BE49-F238E27FC236}">
                  <a16:creationId xmlns:a16="http://schemas.microsoft.com/office/drawing/2014/main" id="{3589DE31-B623-4CF5-AEBF-7C9C73095C04}"/>
                </a:ext>
              </a:extLst>
            </p:cNvPr>
            <p:cNvSpPr/>
            <p:nvPr/>
          </p:nvSpPr>
          <p:spPr>
            <a:xfrm rot="2700000">
              <a:off x="2684840" y="1559637"/>
              <a:ext cx="1022368" cy="1022366"/>
            </a:xfrm>
            <a:prstGeom prst="roundRect">
              <a:avLst>
                <a:gd name="adj" fmla="val 34663"/>
              </a:avLst>
            </a:prstGeom>
            <a:solidFill>
              <a:schemeClr val="bg1"/>
            </a:solidFill>
            <a:ln>
              <a:noFill/>
            </a:ln>
            <a:effectLst>
              <a:outerShdw blurRad="1016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rgbClr val="2196F3"/>
                </a:solidFill>
                <a:effectLst/>
                <a:uLnTx/>
                <a:uFillTx/>
                <a:latin typeface="隶书" panose="02010509060101010101" pitchFamily="49" charset="-122"/>
                <a:ea typeface="隶书" panose="02010509060101010101" pitchFamily="49" charset="-122"/>
                <a:cs typeface="linea-basic-10" charset="0"/>
              </a:endParaRPr>
            </a:p>
          </p:txBody>
        </p:sp>
        <p:sp>
          <p:nvSpPr>
            <p:cNvPr id="9" name="Rectangle 11">
              <a:extLst>
                <a:ext uri="{FF2B5EF4-FFF2-40B4-BE49-F238E27FC236}">
                  <a16:creationId xmlns:a16="http://schemas.microsoft.com/office/drawing/2014/main" id="{E69EB92A-61F7-4EC1-A59C-A356B87BC7AB}"/>
                </a:ext>
              </a:extLst>
            </p:cNvPr>
            <p:cNvSpPr/>
            <p:nvPr/>
          </p:nvSpPr>
          <p:spPr>
            <a:xfrm>
              <a:off x="2847211" y="1695442"/>
              <a:ext cx="697627"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effectLst/>
                  <a:uLnTx/>
                  <a:uFillTx/>
                  <a:latin typeface="隶书" panose="02010509060101010101" pitchFamily="49" charset="-122"/>
                  <a:ea typeface="隶书" panose="02010509060101010101" pitchFamily="49" charset="-122"/>
                  <a:cs typeface="linea-basic-10" charset="0"/>
                </a:rPr>
                <a:t>壹</a:t>
              </a:r>
              <a:endParaRPr kumimoji="0" lang="en-US" sz="4000" b="0" i="0" u="none" strike="noStrike" kern="1200" cap="none" spc="0" normalizeH="0" baseline="0" noProof="0" dirty="0">
                <a:ln>
                  <a:noFill/>
                </a:ln>
                <a:effectLst/>
                <a:uLnTx/>
                <a:uFillTx/>
                <a:latin typeface="隶书" panose="02010509060101010101" pitchFamily="49" charset="-122"/>
                <a:ea typeface="隶书" panose="02010509060101010101" pitchFamily="49" charset="-122"/>
                <a:cs typeface="linea-basic-10" charset="0"/>
              </a:endParaRPr>
            </a:p>
          </p:txBody>
        </p:sp>
      </p:grpSp>
      <p:grpSp>
        <p:nvGrpSpPr>
          <p:cNvPr id="10" name="组合 9">
            <a:extLst>
              <a:ext uri="{FF2B5EF4-FFF2-40B4-BE49-F238E27FC236}">
                <a16:creationId xmlns:a16="http://schemas.microsoft.com/office/drawing/2014/main" id="{6BCDAC5C-41D8-4012-A784-5242E15632C9}"/>
              </a:ext>
            </a:extLst>
          </p:cNvPr>
          <p:cNvGrpSpPr/>
          <p:nvPr/>
        </p:nvGrpSpPr>
        <p:grpSpPr>
          <a:xfrm>
            <a:off x="8597637" y="2366085"/>
            <a:ext cx="1022366" cy="1022368"/>
            <a:chOff x="8658963" y="1559635"/>
            <a:chExt cx="1022366" cy="1022368"/>
          </a:xfrm>
        </p:grpSpPr>
        <p:sp>
          <p:nvSpPr>
            <p:cNvPr id="11" name="Rounded Rectangle 6">
              <a:extLst>
                <a:ext uri="{FF2B5EF4-FFF2-40B4-BE49-F238E27FC236}">
                  <a16:creationId xmlns:a16="http://schemas.microsoft.com/office/drawing/2014/main" id="{B0724CD3-6716-4363-8653-6A91A4B5659F}"/>
                </a:ext>
              </a:extLst>
            </p:cNvPr>
            <p:cNvSpPr/>
            <p:nvPr/>
          </p:nvSpPr>
          <p:spPr>
            <a:xfrm rot="2700000">
              <a:off x="8658962" y="1559636"/>
              <a:ext cx="1022368" cy="1022366"/>
            </a:xfrm>
            <a:prstGeom prst="roundRect">
              <a:avLst>
                <a:gd name="adj" fmla="val 34663"/>
              </a:avLst>
            </a:prstGeom>
            <a:solidFill>
              <a:schemeClr val="bg1"/>
            </a:solidFill>
            <a:ln>
              <a:noFill/>
            </a:ln>
            <a:effectLst>
              <a:outerShdw blurRad="1016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rgbClr val="2196F3"/>
                </a:solidFill>
                <a:effectLst/>
                <a:uLnTx/>
                <a:uFillTx/>
                <a:latin typeface="隶书" panose="02010509060101010101" pitchFamily="49" charset="-122"/>
                <a:ea typeface="隶书" panose="02010509060101010101" pitchFamily="49" charset="-122"/>
                <a:cs typeface="linea-basic-10" charset="0"/>
              </a:endParaRPr>
            </a:p>
          </p:txBody>
        </p:sp>
        <p:sp>
          <p:nvSpPr>
            <p:cNvPr id="12" name="Rectangle 12">
              <a:extLst>
                <a:ext uri="{FF2B5EF4-FFF2-40B4-BE49-F238E27FC236}">
                  <a16:creationId xmlns:a16="http://schemas.microsoft.com/office/drawing/2014/main" id="{7EA9E11B-2DC6-4AD3-AF9C-BD3B9177BB7C}"/>
                </a:ext>
              </a:extLst>
            </p:cNvPr>
            <p:cNvSpPr/>
            <p:nvPr/>
          </p:nvSpPr>
          <p:spPr>
            <a:xfrm>
              <a:off x="8821333" y="1695442"/>
              <a:ext cx="697627"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effectLst/>
                  <a:uLnTx/>
                  <a:uFillTx/>
                  <a:latin typeface="隶书" panose="02010509060101010101" pitchFamily="49" charset="-122"/>
                  <a:ea typeface="隶书" panose="02010509060101010101" pitchFamily="49" charset="-122"/>
                  <a:cs typeface="linea-basic-10" charset="0"/>
                </a:rPr>
                <a:t>叁</a:t>
              </a:r>
              <a:endParaRPr kumimoji="0" lang="en-US" sz="4000" b="0" i="0" u="none" strike="noStrike" kern="1200" cap="none" spc="0" normalizeH="0" baseline="0" noProof="0" dirty="0">
                <a:ln>
                  <a:noFill/>
                </a:ln>
                <a:effectLst/>
                <a:uLnTx/>
                <a:uFillTx/>
                <a:latin typeface="隶书" panose="02010509060101010101" pitchFamily="49" charset="-122"/>
                <a:ea typeface="隶书" panose="02010509060101010101" pitchFamily="49" charset="-122"/>
                <a:cs typeface="linea-basic-10" charset="0"/>
              </a:endParaRPr>
            </a:p>
          </p:txBody>
        </p:sp>
      </p:grpSp>
      <p:grpSp>
        <p:nvGrpSpPr>
          <p:cNvPr id="13" name="组合 12">
            <a:extLst>
              <a:ext uri="{FF2B5EF4-FFF2-40B4-BE49-F238E27FC236}">
                <a16:creationId xmlns:a16="http://schemas.microsoft.com/office/drawing/2014/main" id="{4341280D-F145-476A-8E58-93A899C9A634}"/>
              </a:ext>
            </a:extLst>
          </p:cNvPr>
          <p:cNvGrpSpPr/>
          <p:nvPr/>
        </p:nvGrpSpPr>
        <p:grpSpPr>
          <a:xfrm>
            <a:off x="1878481" y="3793099"/>
            <a:ext cx="2409397" cy="1459717"/>
            <a:chOff x="687426" y="1805048"/>
            <a:chExt cx="2253979" cy="1459717"/>
          </a:xfrm>
        </p:grpSpPr>
        <p:sp>
          <p:nvSpPr>
            <p:cNvPr id="14" name="文本框 29">
              <a:extLst>
                <a:ext uri="{FF2B5EF4-FFF2-40B4-BE49-F238E27FC236}">
                  <a16:creationId xmlns:a16="http://schemas.microsoft.com/office/drawing/2014/main" id="{2BC38DAA-4771-4F37-A2B7-D30141A11072}"/>
                </a:ext>
              </a:extLst>
            </p:cNvPr>
            <p:cNvSpPr txBox="1">
              <a:spLocks noChangeArrowheads="1"/>
            </p:cNvSpPr>
            <p:nvPr/>
          </p:nvSpPr>
          <p:spPr bwMode="auto">
            <a:xfrm>
              <a:off x="1065939"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19" name="矩形 18">
              <a:extLst>
                <a:ext uri="{FF2B5EF4-FFF2-40B4-BE49-F238E27FC236}">
                  <a16:creationId xmlns:a16="http://schemas.microsoft.com/office/drawing/2014/main" id="{9ADC5394-5A18-4EFD-BEE8-E03F204FB7D4}"/>
                </a:ext>
              </a:extLst>
            </p:cNvPr>
            <p:cNvSpPr/>
            <p:nvPr/>
          </p:nvSpPr>
          <p:spPr>
            <a:xfrm>
              <a:off x="687426" y="2253398"/>
              <a:ext cx="2253979" cy="1011367"/>
            </a:xfrm>
            <a:prstGeom prst="rect">
              <a:avLst/>
            </a:prstGeom>
          </p:spPr>
          <p:txBody>
            <a:bodyPr wrap="square">
              <a:spAutoFit/>
            </a:body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p>
          </p:txBody>
        </p:sp>
      </p:grpSp>
      <p:grpSp>
        <p:nvGrpSpPr>
          <p:cNvPr id="20" name="组合 19">
            <a:extLst>
              <a:ext uri="{FF2B5EF4-FFF2-40B4-BE49-F238E27FC236}">
                <a16:creationId xmlns:a16="http://schemas.microsoft.com/office/drawing/2014/main" id="{C565AC58-0E8F-48E6-A741-F38C2730C0A2}"/>
              </a:ext>
            </a:extLst>
          </p:cNvPr>
          <p:cNvGrpSpPr/>
          <p:nvPr/>
        </p:nvGrpSpPr>
        <p:grpSpPr>
          <a:xfrm>
            <a:off x="4891301" y="3793099"/>
            <a:ext cx="2409397" cy="1459717"/>
            <a:chOff x="687426" y="1805048"/>
            <a:chExt cx="2253979" cy="1459717"/>
          </a:xfrm>
        </p:grpSpPr>
        <p:sp>
          <p:nvSpPr>
            <p:cNvPr id="21" name="文本框 29">
              <a:extLst>
                <a:ext uri="{FF2B5EF4-FFF2-40B4-BE49-F238E27FC236}">
                  <a16:creationId xmlns:a16="http://schemas.microsoft.com/office/drawing/2014/main" id="{80D6C4B7-187B-40AE-951D-E5B29D96BCFE}"/>
                </a:ext>
              </a:extLst>
            </p:cNvPr>
            <p:cNvSpPr txBox="1">
              <a:spLocks noChangeArrowheads="1"/>
            </p:cNvSpPr>
            <p:nvPr/>
          </p:nvSpPr>
          <p:spPr bwMode="auto">
            <a:xfrm>
              <a:off x="1065939"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22" name="矩形 21">
              <a:extLst>
                <a:ext uri="{FF2B5EF4-FFF2-40B4-BE49-F238E27FC236}">
                  <a16:creationId xmlns:a16="http://schemas.microsoft.com/office/drawing/2014/main" id="{8E0F8BCF-A67B-471A-A842-7CACEB8972A9}"/>
                </a:ext>
              </a:extLst>
            </p:cNvPr>
            <p:cNvSpPr/>
            <p:nvPr/>
          </p:nvSpPr>
          <p:spPr>
            <a:xfrm>
              <a:off x="687426" y="2253398"/>
              <a:ext cx="2253979" cy="1011367"/>
            </a:xfrm>
            <a:prstGeom prst="rect">
              <a:avLst/>
            </a:prstGeom>
          </p:spPr>
          <p:txBody>
            <a:bodyPr wrap="square">
              <a:spAutoFit/>
            </a:body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p>
          </p:txBody>
        </p:sp>
      </p:grpSp>
      <p:grpSp>
        <p:nvGrpSpPr>
          <p:cNvPr id="23" name="组合 22">
            <a:extLst>
              <a:ext uri="{FF2B5EF4-FFF2-40B4-BE49-F238E27FC236}">
                <a16:creationId xmlns:a16="http://schemas.microsoft.com/office/drawing/2014/main" id="{E546D5B6-36E3-42E2-B911-A16F9AEE2B04}"/>
              </a:ext>
            </a:extLst>
          </p:cNvPr>
          <p:cNvGrpSpPr/>
          <p:nvPr/>
        </p:nvGrpSpPr>
        <p:grpSpPr>
          <a:xfrm>
            <a:off x="7904121" y="3793099"/>
            <a:ext cx="2409397" cy="1459717"/>
            <a:chOff x="687426" y="1805048"/>
            <a:chExt cx="2253979" cy="1459717"/>
          </a:xfrm>
        </p:grpSpPr>
        <p:sp>
          <p:nvSpPr>
            <p:cNvPr id="24" name="文本框 29">
              <a:extLst>
                <a:ext uri="{FF2B5EF4-FFF2-40B4-BE49-F238E27FC236}">
                  <a16:creationId xmlns:a16="http://schemas.microsoft.com/office/drawing/2014/main" id="{643262B4-30F1-4D6C-ADF9-E1E908720EB9}"/>
                </a:ext>
              </a:extLst>
            </p:cNvPr>
            <p:cNvSpPr txBox="1">
              <a:spLocks noChangeArrowheads="1"/>
            </p:cNvSpPr>
            <p:nvPr/>
          </p:nvSpPr>
          <p:spPr bwMode="auto">
            <a:xfrm>
              <a:off x="1065939"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25" name="矩形 24">
              <a:extLst>
                <a:ext uri="{FF2B5EF4-FFF2-40B4-BE49-F238E27FC236}">
                  <a16:creationId xmlns:a16="http://schemas.microsoft.com/office/drawing/2014/main" id="{25E6FF7F-8964-44B7-A5AA-4A8242DB9898}"/>
                </a:ext>
              </a:extLst>
            </p:cNvPr>
            <p:cNvSpPr/>
            <p:nvPr/>
          </p:nvSpPr>
          <p:spPr>
            <a:xfrm>
              <a:off x="687426" y="2253398"/>
              <a:ext cx="2253979" cy="1011367"/>
            </a:xfrm>
            <a:prstGeom prst="rect">
              <a:avLst/>
            </a:prstGeom>
          </p:spPr>
          <p:txBody>
            <a:bodyPr wrap="square">
              <a:spAutoFit/>
            </a:body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p>
          </p:txBody>
        </p:sp>
      </p:grpSp>
      <p:grpSp>
        <p:nvGrpSpPr>
          <p:cNvPr id="26" name="组合 25">
            <a:extLst>
              <a:ext uri="{FF2B5EF4-FFF2-40B4-BE49-F238E27FC236}">
                <a16:creationId xmlns:a16="http://schemas.microsoft.com/office/drawing/2014/main" id="{4A82C5B0-C377-48D4-A855-D45B24E5FE2A}"/>
              </a:ext>
            </a:extLst>
          </p:cNvPr>
          <p:cNvGrpSpPr/>
          <p:nvPr/>
        </p:nvGrpSpPr>
        <p:grpSpPr>
          <a:xfrm>
            <a:off x="5443282" y="2228769"/>
            <a:ext cx="1356954" cy="1356958"/>
            <a:chOff x="5504608" y="1422319"/>
            <a:chExt cx="1356954" cy="1356958"/>
          </a:xfrm>
          <a:solidFill>
            <a:srgbClr val="84B6AE"/>
          </a:solidFill>
        </p:grpSpPr>
        <p:sp>
          <p:nvSpPr>
            <p:cNvPr id="27" name="Rounded Rectangle 4">
              <a:extLst>
                <a:ext uri="{FF2B5EF4-FFF2-40B4-BE49-F238E27FC236}">
                  <a16:creationId xmlns:a16="http://schemas.microsoft.com/office/drawing/2014/main" id="{B915F099-047B-44BD-B0DF-E4C7640C954F}"/>
                </a:ext>
              </a:extLst>
            </p:cNvPr>
            <p:cNvSpPr/>
            <p:nvPr/>
          </p:nvSpPr>
          <p:spPr>
            <a:xfrm rot="2700000">
              <a:off x="5504606" y="1422321"/>
              <a:ext cx="1356958" cy="1356954"/>
            </a:xfrm>
            <a:prstGeom prst="roundRect">
              <a:avLst>
                <a:gd name="adj" fmla="val 34663"/>
              </a:avLst>
            </a:prstGeom>
            <a:grpFill/>
            <a:ln>
              <a:noFill/>
            </a:ln>
            <a:effectLst>
              <a:outerShdw blurRad="254000" dist="1270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rgbClr val="FFFFFF"/>
                </a:solidFill>
                <a:effectLst/>
                <a:uLnTx/>
                <a:uFillTx/>
                <a:latin typeface="隶书" panose="02010509060101010101" pitchFamily="49" charset="-122"/>
                <a:ea typeface="隶书" panose="02010509060101010101" pitchFamily="49" charset="-122"/>
                <a:cs typeface="linea-basic-10" charset="0"/>
              </a:endParaRPr>
            </a:p>
          </p:txBody>
        </p:sp>
        <p:sp>
          <p:nvSpPr>
            <p:cNvPr id="28" name="Rectangle 10">
              <a:extLst>
                <a:ext uri="{FF2B5EF4-FFF2-40B4-BE49-F238E27FC236}">
                  <a16:creationId xmlns:a16="http://schemas.microsoft.com/office/drawing/2014/main" id="{1066E8BD-C764-474C-BE01-E1D214416E85}"/>
                </a:ext>
              </a:extLst>
            </p:cNvPr>
            <p:cNvSpPr/>
            <p:nvPr/>
          </p:nvSpPr>
          <p:spPr>
            <a:xfrm>
              <a:off x="5782977" y="1633887"/>
              <a:ext cx="800219" cy="830997"/>
            </a:xfrm>
            <a:prstGeom prst="rect">
              <a:avLst/>
            </a:prstGeom>
            <a:grp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FFFFFF"/>
                  </a:solidFill>
                  <a:effectLst/>
                  <a:uLnTx/>
                  <a:uFillTx/>
                  <a:latin typeface="隶书" panose="02010509060101010101" pitchFamily="49" charset="-122"/>
                  <a:ea typeface="隶书" panose="02010509060101010101" pitchFamily="49" charset="-122"/>
                  <a:cs typeface="linea-basic-10" charset="0"/>
                </a:rPr>
                <a:t>贰</a:t>
              </a:r>
              <a:endParaRPr kumimoji="0" lang="en-US" sz="4800" b="0" i="0" u="none" strike="noStrike" kern="1200" cap="none" spc="0" normalizeH="0" baseline="0" noProof="0" dirty="0">
                <a:ln>
                  <a:noFill/>
                </a:ln>
                <a:solidFill>
                  <a:srgbClr val="FFFFFF"/>
                </a:solidFill>
                <a:effectLst/>
                <a:uLnTx/>
                <a:uFillTx/>
                <a:latin typeface="隶书" panose="02010509060101010101" pitchFamily="49" charset="-122"/>
                <a:ea typeface="隶书" panose="02010509060101010101" pitchFamily="49" charset="-122"/>
                <a:cs typeface="linea-basic-10" charset="0"/>
              </a:endParaRPr>
            </a:p>
          </p:txBody>
        </p:sp>
      </p:grpSp>
    </p:spTree>
    <p:extLst>
      <p:ext uri="{BB962C8B-B14F-4D97-AF65-F5344CB8AC3E}">
        <p14:creationId xmlns:p14="http://schemas.microsoft.com/office/powerpoint/2010/main" val="20532798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CA9C102-161B-4EEA-8BCD-1CF06E0221FF}"/>
              </a:ext>
            </a:extLst>
          </p:cNvPr>
          <p:cNvSpPr/>
          <p:nvPr/>
        </p:nvSpPr>
        <p:spPr>
          <a:xfrm>
            <a:off x="485774" y="2423887"/>
            <a:ext cx="11144251" cy="2162628"/>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grpSp>
        <p:nvGrpSpPr>
          <p:cNvPr id="3" name="组合 2">
            <a:extLst>
              <a:ext uri="{FF2B5EF4-FFF2-40B4-BE49-F238E27FC236}">
                <a16:creationId xmlns:a16="http://schemas.microsoft.com/office/drawing/2014/main" id="{8C75956D-8735-48A7-AB7A-1BEAAC8F1F61}"/>
              </a:ext>
            </a:extLst>
          </p:cNvPr>
          <p:cNvGrpSpPr/>
          <p:nvPr/>
        </p:nvGrpSpPr>
        <p:grpSpPr>
          <a:xfrm>
            <a:off x="9046188" y="1784821"/>
            <a:ext cx="1885375" cy="2714150"/>
            <a:chOff x="1336061" y="4050890"/>
            <a:chExt cx="1885375" cy="2714150"/>
          </a:xfrm>
        </p:grpSpPr>
        <p:sp>
          <p:nvSpPr>
            <p:cNvPr id="4" name="矩形 3">
              <a:extLst>
                <a:ext uri="{FF2B5EF4-FFF2-40B4-BE49-F238E27FC236}">
                  <a16:creationId xmlns:a16="http://schemas.microsoft.com/office/drawing/2014/main" id="{0C52682C-D3D0-41F9-8190-26D9002D3AAC}"/>
                </a:ext>
              </a:extLst>
            </p:cNvPr>
            <p:cNvSpPr/>
            <p:nvPr/>
          </p:nvSpPr>
          <p:spPr>
            <a:xfrm>
              <a:off x="1336061" y="4050890"/>
              <a:ext cx="1292662" cy="271415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5" name="矩形 4">
              <a:extLst>
                <a:ext uri="{FF2B5EF4-FFF2-40B4-BE49-F238E27FC236}">
                  <a16:creationId xmlns:a16="http://schemas.microsoft.com/office/drawing/2014/main" id="{0C5DADD3-0463-4F70-A9A2-4610F9DFD1FE}"/>
                </a:ext>
              </a:extLst>
            </p:cNvPr>
            <p:cNvSpPr/>
            <p:nvPr/>
          </p:nvSpPr>
          <p:spPr>
            <a:xfrm>
              <a:off x="2519705" y="4050890"/>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6" name="组合 5">
            <a:extLst>
              <a:ext uri="{FF2B5EF4-FFF2-40B4-BE49-F238E27FC236}">
                <a16:creationId xmlns:a16="http://schemas.microsoft.com/office/drawing/2014/main" id="{2EFA9CD4-D83C-47A4-A9B5-FB6A175F9EC3}"/>
              </a:ext>
            </a:extLst>
          </p:cNvPr>
          <p:cNvGrpSpPr/>
          <p:nvPr/>
        </p:nvGrpSpPr>
        <p:grpSpPr>
          <a:xfrm>
            <a:off x="1558923" y="1937221"/>
            <a:ext cx="1885375" cy="2714150"/>
            <a:chOff x="1336061" y="4050890"/>
            <a:chExt cx="1885375" cy="2714150"/>
          </a:xfrm>
        </p:grpSpPr>
        <p:sp>
          <p:nvSpPr>
            <p:cNvPr id="7" name="矩形 6">
              <a:extLst>
                <a:ext uri="{FF2B5EF4-FFF2-40B4-BE49-F238E27FC236}">
                  <a16:creationId xmlns:a16="http://schemas.microsoft.com/office/drawing/2014/main" id="{EBFF7A2D-0534-41F6-9490-AABDB1E2F4A8}"/>
                </a:ext>
              </a:extLst>
            </p:cNvPr>
            <p:cNvSpPr/>
            <p:nvPr/>
          </p:nvSpPr>
          <p:spPr>
            <a:xfrm>
              <a:off x="1336061" y="4050890"/>
              <a:ext cx="1292662" cy="271415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8" name="矩形 7">
              <a:extLst>
                <a:ext uri="{FF2B5EF4-FFF2-40B4-BE49-F238E27FC236}">
                  <a16:creationId xmlns:a16="http://schemas.microsoft.com/office/drawing/2014/main" id="{4240B668-5DC2-4391-B688-66301935C198}"/>
                </a:ext>
              </a:extLst>
            </p:cNvPr>
            <p:cNvSpPr/>
            <p:nvPr/>
          </p:nvSpPr>
          <p:spPr>
            <a:xfrm>
              <a:off x="2519705" y="4050890"/>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pic>
        <p:nvPicPr>
          <p:cNvPr id="11" name="图片 10">
            <a:extLst>
              <a:ext uri="{FF2B5EF4-FFF2-40B4-BE49-F238E27FC236}">
                <a16:creationId xmlns:a16="http://schemas.microsoft.com/office/drawing/2014/main" id="{09359206-A4F2-4C4A-A8F0-DEC8C329049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5226" y="3614889"/>
            <a:ext cx="3817389" cy="2147281"/>
          </a:xfrm>
          <a:prstGeom prst="rect">
            <a:avLst/>
          </a:prstGeom>
        </p:spPr>
      </p:pic>
      <p:pic>
        <p:nvPicPr>
          <p:cNvPr id="13" name="图片 12">
            <a:extLst>
              <a:ext uri="{FF2B5EF4-FFF2-40B4-BE49-F238E27FC236}">
                <a16:creationId xmlns:a16="http://schemas.microsoft.com/office/drawing/2014/main" id="{07494BAB-EA9A-45FF-B6C6-1612A373AB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5226" y="1354701"/>
            <a:ext cx="3817389" cy="2147281"/>
          </a:xfrm>
          <a:prstGeom prst="rect">
            <a:avLst/>
          </a:prstGeom>
        </p:spPr>
      </p:pic>
      <p:grpSp>
        <p:nvGrpSpPr>
          <p:cNvPr id="17" name="组合 16">
            <a:extLst>
              <a:ext uri="{FF2B5EF4-FFF2-40B4-BE49-F238E27FC236}">
                <a16:creationId xmlns:a16="http://schemas.microsoft.com/office/drawing/2014/main" id="{EDC54AB2-AC57-4A3F-9CD9-07636ED30E9A}"/>
              </a:ext>
            </a:extLst>
          </p:cNvPr>
          <p:cNvGrpSpPr/>
          <p:nvPr/>
        </p:nvGrpSpPr>
        <p:grpSpPr>
          <a:xfrm>
            <a:off x="552155" y="623376"/>
            <a:ext cx="3075167" cy="600671"/>
            <a:chOff x="552155" y="623376"/>
            <a:chExt cx="3075167" cy="600671"/>
          </a:xfrm>
        </p:grpSpPr>
        <p:pic>
          <p:nvPicPr>
            <p:cNvPr id="14" name="图片 13">
              <a:extLst>
                <a:ext uri="{FF2B5EF4-FFF2-40B4-BE49-F238E27FC236}">
                  <a16:creationId xmlns:a16="http://schemas.microsoft.com/office/drawing/2014/main" id="{E9AA3730-5746-475A-9C22-3CAC0A0CAC2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3648" t="11217" r="59660" b="73744"/>
            <a:stretch/>
          </p:blipFill>
          <p:spPr>
            <a:xfrm rot="18763162">
              <a:off x="625134" y="643172"/>
              <a:ext cx="415123" cy="561081"/>
            </a:xfrm>
            <a:prstGeom prst="rect">
              <a:avLst/>
            </a:prstGeom>
          </p:spPr>
        </p:pic>
        <p:pic>
          <p:nvPicPr>
            <p:cNvPr id="15" name="图片 14">
              <a:extLst>
                <a:ext uri="{FF2B5EF4-FFF2-40B4-BE49-F238E27FC236}">
                  <a16:creationId xmlns:a16="http://schemas.microsoft.com/office/drawing/2014/main" id="{3E1FE263-9B93-4503-8CC4-09ACCE25FF0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0058" t="7084" r="41330" b="79675"/>
            <a:stretch/>
          </p:blipFill>
          <p:spPr>
            <a:xfrm>
              <a:off x="832695" y="623376"/>
              <a:ext cx="562819" cy="600671"/>
            </a:xfrm>
            <a:prstGeom prst="rect">
              <a:avLst/>
            </a:prstGeom>
          </p:spPr>
        </p:pic>
        <p:sp>
          <p:nvSpPr>
            <p:cNvPr id="16" name="TextBox 1">
              <a:extLst>
                <a:ext uri="{FF2B5EF4-FFF2-40B4-BE49-F238E27FC236}">
                  <a16:creationId xmlns:a16="http://schemas.microsoft.com/office/drawing/2014/main" id="{C4B41021-9E8A-42A1-B877-1679C7F609FC}"/>
                </a:ext>
              </a:extLst>
            </p:cNvPr>
            <p:cNvSpPr txBox="1"/>
            <p:nvPr/>
          </p:nvSpPr>
          <p:spPr>
            <a:xfrm>
              <a:off x="1285410" y="628631"/>
              <a:ext cx="2341912" cy="461664"/>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400" spc="300" dirty="0">
                  <a:latin typeface="隶书" panose="02010509060101010101" pitchFamily="49" charset="-122"/>
                  <a:ea typeface="隶书" panose="02010509060101010101" pitchFamily="49" charset="-122"/>
                </a:rPr>
                <a:t>点击添加标题</a:t>
              </a:r>
              <a:endParaRPr kumimoji="0" lang="zh-CN" altLang="en-US" sz="2400"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11944474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par>
                                <p:cTn id="20" presetID="22" presetClass="entr" presetSubtype="4"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1189</Words>
  <Application>Microsoft Office PowerPoint</Application>
  <PresentationFormat>宽屏</PresentationFormat>
  <Paragraphs>145</Paragraphs>
  <Slides>21</Slides>
  <Notes>2</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21</vt:i4>
      </vt:variant>
    </vt:vector>
  </HeadingPairs>
  <TitlesOfParts>
    <vt:vector size="37" baseType="lpstr">
      <vt:lpstr>Gill Sans</vt:lpstr>
      <vt:lpstr>linea-basic-10</vt:lpstr>
      <vt:lpstr>Roboto Black</vt:lpstr>
      <vt:lpstr>Source Sans Pro Light</vt:lpstr>
      <vt:lpstr>等线</vt:lpstr>
      <vt:lpstr>汉仪小麦体简</vt:lpstr>
      <vt:lpstr>隶书</vt:lpstr>
      <vt:lpstr>宋体</vt:lpstr>
      <vt:lpstr>微软雅黑</vt:lpstr>
      <vt:lpstr>幼圆</vt:lpstr>
      <vt:lpstr>Arial</vt:lpstr>
      <vt:lpstr>Calibri</vt:lpstr>
      <vt:lpstr>Calibri Light</vt:lpstr>
      <vt:lpstr>Leelawadee UI Semilight</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2017-07-16T14:13:36Z</dcterms:created>
  <dcterms:modified xsi:type="dcterms:W3CDTF">2019-04-16T05:23:25Z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