
<file path=[Content_Types].xml><?xml version="1.0" encoding="utf-8"?>
<Types xmlns="http://schemas.openxmlformats.org/package/2006/content-types">
  <Default Extension="png" ContentType="image/png"/>
  <Default Extension="wma" ContentType="audio/x-ms-wma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charts/chart1.xml" ContentType="application/vnd.openxmlformats-officedocument.drawingml.char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charts/chart2.xml" ContentType="application/vnd.openxmlformats-officedocument.drawingml.chart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8"/>
  </p:notesMasterIdLst>
  <p:sldIdLst>
    <p:sldId id="293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88" r:id="rId33"/>
    <p:sldId id="289" r:id="rId34"/>
    <p:sldId id="290" r:id="rId35"/>
    <p:sldId id="291" r:id="rId36"/>
    <p:sldId id="294" r:id="rId37"/>
  </p:sldIdLst>
  <p:sldSz cx="9144000" cy="5143500" type="screen16x9"/>
  <p:notesSz cx="6858000" cy="9144000"/>
  <p:custDataLst>
    <p:tags r:id="rId3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14455"/>
    <a:srgbClr val="0E90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2" d="100"/>
          <a:sy n="112" d="100"/>
        </p:scale>
        <p:origin x="78" y="10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84" d="100"/>
        <a:sy n="184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5866564670526168"/>
          <c:y val="0.19201583473542028"/>
          <c:w val="0.59645672528126004"/>
          <c:h val="0.72004358230840915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chemeClr val="accent1">
                  <a:lumMod val="5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A1F8-4AF9-8286-2E69D2E7D234}"/>
              </c:ext>
            </c:extLst>
          </c:dPt>
          <c:dPt>
            <c:idx val="1"/>
            <c:bubble3D val="0"/>
            <c:spPr>
              <a:solidFill>
                <a:srgbClr val="0E90BE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A1F8-4AF9-8286-2E69D2E7D234}"/>
              </c:ext>
            </c:extLst>
          </c:dPt>
          <c:dPt>
            <c:idx val="2"/>
            <c:bubble3D val="0"/>
            <c:spPr>
              <a:solidFill>
                <a:srgbClr val="00B0F0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A1F8-4AF9-8286-2E69D2E7D234}"/>
              </c:ext>
            </c:extLst>
          </c:dPt>
          <c:dLbls>
            <c:dLbl>
              <c:idx val="0"/>
              <c:layout>
                <c:manualLayout>
                  <c:x val="-0.22718705013072091"/>
                  <c:y val="-0.23068297831468848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600" b="0" i="0" u="none" strike="noStrike" kern="1200" baseline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A1F8-4AF9-8286-2E69D2E7D234}"/>
                </c:ext>
              </c:extLst>
            </c:dLbl>
            <c:dLbl>
              <c:idx val="1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600" b="0" i="0" u="none" strike="noStrike" kern="1200" baseline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3-A1F8-4AF9-8286-2E69D2E7D234}"/>
                </c:ext>
              </c:extLst>
            </c:dLbl>
            <c:dLbl>
              <c:idx val="2"/>
              <c:layout>
                <c:manualLayout>
                  <c:x val="0.3261798256722836"/>
                  <c:y val="5.6536626931105796E-3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600" b="0" i="0" u="none" strike="noStrike" kern="1200" baseline="0">
                      <a:solidFill>
                        <a:srgbClr val="00B0F0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8510309761232794"/>
                      <c:h val="0.16566467299883686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5-A1F8-4AF9-8286-2E69D2E7D234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bestFit"/>
            <c:showLegendKey val="0"/>
            <c:showVal val="1"/>
            <c:showCatName val="1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Sheet1!$A$2:$A$4</c:f>
              <c:strCache>
                <c:ptCount val="3"/>
                <c:pt idx="0">
                  <c:v>添加标题</c:v>
                </c:pt>
                <c:pt idx="1">
                  <c:v>添加标题</c:v>
                </c:pt>
                <c:pt idx="2">
                  <c:v>添加标题</c:v>
                </c:pt>
              </c:strCache>
            </c:strRef>
          </c:cat>
          <c:val>
            <c:numRef>
              <c:f>Sheet1!$B$2:$B$4</c:f>
              <c:numCache>
                <c:formatCode>0%</c:formatCode>
                <c:ptCount val="3"/>
                <c:pt idx="0">
                  <c:v>0.69863013698630139</c:v>
                </c:pt>
                <c:pt idx="1">
                  <c:v>0.27397260273972601</c:v>
                </c:pt>
                <c:pt idx="2">
                  <c:v>2.7397260273972601E-2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A1F8-4AF9-8286-2E69D2E7D234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rgbClr val="0E90BE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0CCD-474D-A8B5-0F87EC7A1FF1}"/>
              </c:ext>
            </c:extLst>
          </c:dPt>
          <c:dPt>
            <c:idx val="1"/>
            <c:bubble3D val="0"/>
            <c:spPr>
              <a:solidFill>
                <a:schemeClr val="accent1">
                  <a:lumMod val="5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0CCD-474D-A8B5-0F87EC7A1FF1}"/>
              </c:ext>
            </c:extLst>
          </c:dPt>
          <c:dPt>
            <c:idx val="2"/>
            <c:bubble3D val="0"/>
            <c:spPr>
              <a:solidFill>
                <a:srgbClr val="0E90BE"/>
              </a:solidFill>
              <a:ln>
                <a:solidFill>
                  <a:srgbClr val="317FB7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0CCD-474D-A8B5-0F87EC7A1FF1}"/>
              </c:ext>
            </c:extLst>
          </c:dPt>
          <c:dPt>
            <c:idx val="3"/>
            <c:bubble3D val="0"/>
            <c:spPr>
              <a:solidFill>
                <a:schemeClr val="accent1">
                  <a:lumMod val="5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0CCD-474D-A8B5-0F87EC7A1FF1}"/>
              </c:ext>
            </c:extLst>
          </c:dPt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g/"通""用""格""式"</c:formatCode>
                <c:ptCount val="4"/>
                <c:pt idx="0">
                  <c:v>30</c:v>
                </c:pt>
                <c:pt idx="1">
                  <c:v>30</c:v>
                </c:pt>
                <c:pt idx="2">
                  <c:v>30</c:v>
                </c:pt>
                <c:pt idx="3">
                  <c:v>30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0CCD-474D-A8B5-0F87EC7A1FF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4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7F4A947-B69F-46AB-892A-142D315848C8}" type="datetimeFigureOut">
              <a:rPr lang="zh-CN" altLang="en-US" smtClean="0"/>
              <a:t>2018/7/24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0F64BE4-6ABB-4DFC-88F2-21DB0926AD8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273810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E0E0E2-7263-44C4-AAA9-733DBA7BD205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478037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21FD59-C920-460C-B1C9-0346C59420B0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333688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21FD59-C920-460C-B1C9-0346C59420B0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880433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5D0C05-D1F4-4D23-BDF0-C1C9ABA03E33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477453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F64BE4-6ABB-4DFC-88F2-21DB0926AD8D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586072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21FD59-C920-460C-B1C9-0346C59420B0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697860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21FD59-C920-460C-B1C9-0346C59420B0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483956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21FD59-C920-460C-B1C9-0346C59420B0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149014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21FD59-C920-460C-B1C9-0346C59420B0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925649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F64BE4-6ABB-4DFC-88F2-21DB0926AD8D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560350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5D0C05-D1F4-4D23-BDF0-C1C9ABA03E33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477453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F64BE4-6ABB-4DFC-88F2-21DB0926AD8D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797450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F64BE4-6ABB-4DFC-88F2-21DB0926AD8D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503713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F64BE4-6ABB-4DFC-88F2-21DB0926AD8D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676772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F64BE4-6ABB-4DFC-88F2-21DB0926AD8D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768078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F64BE4-6ABB-4DFC-88F2-21DB0926AD8D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4536815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5D0C05-D1F4-4D23-BDF0-C1C9ABA03E33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477453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4E2E4E-2FFD-4B0E-BE9C-FA7BDC09154E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2698394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F64BE4-6ABB-4DFC-88F2-21DB0926AD8D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9311402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F64BE4-6ABB-4DFC-88F2-21DB0926AD8D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0496350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21FD59-C920-460C-B1C9-0346C59420B0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2099473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5D0C05-D1F4-4D23-BDF0-C1C9ABA03E33}" type="slidenum">
              <a:rPr lang="zh-CN" altLang="en-US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477453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5D0C05-D1F4-4D23-BDF0-C1C9ABA03E33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477453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F64BE4-6ABB-4DFC-88F2-21DB0926AD8D}" type="slidenum">
              <a:rPr lang="zh-CN" altLang="en-US" smtClean="0"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1617846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F64BE4-6ABB-4DFC-88F2-21DB0926AD8D}" type="slidenum">
              <a:rPr lang="zh-CN" altLang="en-US" smtClean="0"/>
              <a:t>31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4994595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F64BE4-6ABB-4DFC-88F2-21DB0926AD8D}" type="slidenum">
              <a:rPr lang="zh-CN" altLang="en-US" smtClean="0"/>
              <a:t>32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9025272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F64BE4-6ABB-4DFC-88F2-21DB0926AD8D}" type="slidenum">
              <a:rPr lang="zh-CN" altLang="en-US" smtClean="0"/>
              <a:t>33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8329134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F64BE4-6ABB-4DFC-88F2-21DB0926AD8D}" type="slidenum">
              <a:rPr lang="zh-CN" altLang="en-US" smtClean="0"/>
              <a:t>34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6485615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F64BE4-6ABB-4DFC-88F2-21DB0926AD8D}" type="slidenum">
              <a:rPr lang="zh-CN" altLang="en-US" smtClean="0"/>
              <a:t>35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2174230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E0E0E2-7263-44C4-AAA9-733DBA7BD205}" type="slidenum">
              <a:rPr lang="zh-CN" altLang="en-US" smtClean="0"/>
              <a:t>36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478037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F64BE4-6ABB-4DFC-88F2-21DB0926AD8D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012965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F64BE4-6ABB-4DFC-88F2-21DB0926AD8D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071093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21FD59-C920-460C-B1C9-0346C59420B0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685211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F64BE4-6ABB-4DFC-88F2-21DB0926AD8D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207314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21FD59-C920-460C-B1C9-0346C59420B0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530677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F64BE4-6ABB-4DFC-88F2-21DB0926AD8D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71780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6A9BE82D-BE47-49DE-8AA6-951A8F6B4152}" type="datetimeFigureOut">
              <a:rPr lang="zh-CN" altLang="en-US" smtClean="0"/>
              <a:t>2018/7/24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B1022D3A-80DD-4654-A118-ED731BEB6F1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38925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>
        <p14:vortex dir="r"/>
      </p:transition>
    </mc:Choice>
    <mc:Fallback xmlns="">
      <p:transition spd="slow" advTm="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6A9BE82D-BE47-49DE-8AA6-951A8F6B4152}" type="datetimeFigureOut">
              <a:rPr lang="zh-CN" altLang="en-US" smtClean="0"/>
              <a:t>2018/7/24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B1022D3A-80DD-4654-A118-ED731BEB6F1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02107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>
        <p14:vortex dir="r"/>
      </p:transition>
    </mc:Choice>
    <mc:Fallback xmlns="">
      <p:transition spd="slow" advTm="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6A9BE82D-BE47-49DE-8AA6-951A8F6B4152}" type="datetimeFigureOut">
              <a:rPr lang="zh-CN" altLang="en-US" smtClean="0"/>
              <a:t>2018/7/24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B1022D3A-80DD-4654-A118-ED731BEB6F1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16485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>
        <p14:vortex dir="r"/>
      </p:transition>
    </mc:Choice>
    <mc:Fallback xmlns="">
      <p:transition spd="slow" advTm="0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451354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>
        <p14:vortex dir="r"/>
      </p:transition>
    </mc:Choice>
    <mc:Fallback xmlns="">
      <p:transition spd="slow" advTm="0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451354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>
        <p14:vortex dir="r"/>
      </p:transition>
    </mc:Choice>
    <mc:Fallback xmlns="">
      <p:transition spd="slow" advTm="0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451354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>
        <p14:vortex dir="r"/>
      </p:transition>
    </mc:Choice>
    <mc:Fallback xmlns="">
      <p:transition spd="slow" advTm="0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451354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>
        <p14:vortex dir="r"/>
      </p:transition>
    </mc:Choice>
    <mc:Fallback xmlns="">
      <p:transition spd="slow" advTm="0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451354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>
        <p14:vortex dir="r"/>
      </p:transition>
    </mc:Choice>
    <mc:Fallback xmlns="">
      <p:transition spd="slow" advTm="0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451354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>
        <p14:vortex dir="r"/>
      </p:transition>
    </mc:Choice>
    <mc:Fallback xmlns="">
      <p:transition spd="slow" advTm="0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451354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>
        <p14:vortex dir="r"/>
      </p:transition>
    </mc:Choice>
    <mc:Fallback xmlns="">
      <p:transition spd="slow" advTm="0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451354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>
        <p14:vortex dir="r"/>
      </p:transition>
    </mc:Choice>
    <mc:Fallback xmlns="">
      <p:transition spd="slow" advTm="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6A9BE82D-BE47-49DE-8AA6-951A8F6B4152}" type="datetimeFigureOut">
              <a:rPr lang="zh-CN" altLang="en-US" smtClean="0"/>
              <a:t>2018/7/24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B1022D3A-80DD-4654-A118-ED731BEB6F1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07941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>
        <p14:vortex dir="r"/>
      </p:transition>
    </mc:Choice>
    <mc:Fallback xmlns="">
      <p:transition spd="slow" advTm="0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451354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>
        <p14:vortex dir="r"/>
      </p:transition>
    </mc:Choice>
    <mc:Fallback xmlns="">
      <p:transition spd="slow" advTm="0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451354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>
        <p14:vortex dir="r"/>
      </p:transition>
    </mc:Choice>
    <mc:Fallback xmlns="">
      <p:transition spd="slow" advTm="0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451354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>
        <p14:vortex dir="r"/>
      </p:transition>
    </mc:Choice>
    <mc:Fallback xmlns="">
      <p:transition spd="slow" advTm="0">
        <p:fade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451354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>
        <p14:vortex dir="r"/>
      </p:transition>
    </mc:Choice>
    <mc:Fallback xmlns="">
      <p:transition spd="slow" advTm="0">
        <p:fade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451354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>
        <p14:vortex dir="r"/>
      </p:transition>
    </mc:Choice>
    <mc:Fallback xmlns="">
      <p:transition spd="slow" advTm="0">
        <p:fade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451354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>
        <p14:vortex dir="r"/>
      </p:transition>
    </mc:Choice>
    <mc:Fallback xmlns="">
      <p:transition spd="slow" advTm="0">
        <p:fade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5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451354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>
        <p14:vortex dir="r"/>
      </p:transition>
    </mc:Choice>
    <mc:Fallback xmlns="">
      <p:transition spd="slow" advTm="0">
        <p:fade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6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451354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>
        <p14:vortex dir="r"/>
      </p:transition>
    </mc:Choice>
    <mc:Fallback xmlns="">
      <p:transition spd="slow" advTm="0">
        <p:fade/>
      </p:transition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7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451354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>
        <p14:vortex dir="r"/>
      </p:transition>
    </mc:Choice>
    <mc:Fallback xmlns="">
      <p:transition spd="slow" advTm="0">
        <p:fade/>
      </p:transition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8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451354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>
        <p14:vortex dir="r"/>
      </p:transition>
    </mc:Choice>
    <mc:Fallback xmlns="">
      <p:transition spd="slow" advTm="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6A9BE82D-BE47-49DE-8AA6-951A8F6B4152}" type="datetimeFigureOut">
              <a:rPr lang="zh-CN" altLang="en-US" smtClean="0"/>
              <a:t>2018/7/24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B1022D3A-80DD-4654-A118-ED731BEB6F1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8115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>
        <p14:vortex dir="r"/>
      </p:transition>
    </mc:Choice>
    <mc:Fallback xmlns="">
      <p:transition spd="slow" advTm="0">
        <p:fade/>
      </p:transition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9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451354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>
        <p14:vortex dir="r"/>
      </p:transition>
    </mc:Choice>
    <mc:Fallback xmlns="">
      <p:transition spd="slow" advTm="0">
        <p:fade/>
      </p:transition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0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451354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>
        <p14:vortex dir="r"/>
      </p:transition>
    </mc:Choice>
    <mc:Fallback xmlns="">
      <p:transition spd="slow" advTm="0">
        <p:fade/>
      </p:transition>
    </mc:Fallback>
  </mc:AlternateConten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451354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>
        <p14:vortex dir="r"/>
      </p:transition>
    </mc:Choice>
    <mc:Fallback xmlns="">
      <p:transition spd="slow" advTm="0">
        <p:fade/>
      </p:transition>
    </mc:Fallback>
  </mc:AlternateConten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451354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>
        <p14:vortex dir="r"/>
      </p:transition>
    </mc:Choice>
    <mc:Fallback xmlns="">
      <p:transition spd="slow" advTm="0">
        <p:fade/>
      </p:transition>
    </mc:Fallback>
  </mc:AlternateConten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451354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>
        <p14:vortex dir="r"/>
      </p:transition>
    </mc:Choice>
    <mc:Fallback xmlns="">
      <p:transition spd="slow" advTm="0">
        <p:fade/>
      </p:transition>
    </mc:Fallback>
  </mc:AlternateConten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451354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>
        <p14:vortex dir="r"/>
      </p:transition>
    </mc:Choice>
    <mc:Fallback xmlns="">
      <p:transition spd="slow" advTm="0">
        <p:fade/>
      </p:transition>
    </mc:Fallback>
  </mc:AlternateConten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5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451354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>
        <p14:vortex dir="r"/>
      </p:transition>
    </mc:Choice>
    <mc:Fallback xmlns="">
      <p:transition spd="slow" advTm="0">
        <p:fade/>
      </p:transition>
    </mc:Fallback>
  </mc:AlternateConten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6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451354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>
        <p14:vortex dir="r"/>
      </p:transition>
    </mc:Choice>
    <mc:Fallback xmlns="">
      <p:transition spd="slow" advTm="0">
        <p:fade/>
      </p:transition>
    </mc:Fallback>
  </mc:AlternateConten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7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451354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>
        <p14:vortex dir="r"/>
      </p:transition>
    </mc:Choice>
    <mc:Fallback xmlns="">
      <p:transition spd="slow" advTm="0">
        <p:fade/>
      </p:transition>
    </mc:Fallback>
  </mc:AlternateConten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8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451354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>
        <p14:vortex dir="r"/>
      </p:transition>
    </mc:Choice>
    <mc:Fallback xmlns="">
      <p:transition spd="slow" advTm="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6A9BE82D-BE47-49DE-8AA6-951A8F6B4152}" type="datetimeFigureOut">
              <a:rPr lang="zh-CN" altLang="en-US" smtClean="0"/>
              <a:t>2018/7/24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B1022D3A-80DD-4654-A118-ED731BEB6F1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80659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>
        <p14:vortex dir="r"/>
      </p:transition>
    </mc:Choice>
    <mc:Fallback xmlns="">
      <p:transition spd="slow" advTm="0">
        <p:fade/>
      </p:transition>
    </mc:Fallback>
  </mc:AlternateConten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9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451354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>
        <p14:vortex dir="r"/>
      </p:transition>
    </mc:Choice>
    <mc:Fallback xmlns="">
      <p:transition spd="slow" advTm="0">
        <p:fade/>
      </p:transition>
    </mc:Fallback>
  </mc:AlternateConten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0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451354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>
        <p14:vortex dir="r"/>
      </p:transition>
    </mc:Choice>
    <mc:Fallback xmlns="">
      <p:transition spd="slow" advTm="0">
        <p:fade/>
      </p:transition>
    </mc:Fallback>
  </mc:AlternateConten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451354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>
        <p14:vortex dir="r"/>
      </p:transition>
    </mc:Choice>
    <mc:Fallback xmlns="">
      <p:transition spd="slow" advTm="0">
        <p:fade/>
      </p:transition>
    </mc:Fallback>
  </mc:AlternateConten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451354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>
        <p14:vortex dir="r"/>
      </p:transition>
    </mc:Choice>
    <mc:Fallback xmlns="">
      <p:transition spd="slow" advTm="0">
        <p:fade/>
      </p:transition>
    </mc:Fallback>
  </mc:AlternateConten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451354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>
        <p14:vortex dir="r"/>
      </p:transition>
    </mc:Choice>
    <mc:Fallback xmlns="">
      <p:transition spd="slow" advTm="0">
        <p:fade/>
      </p:transition>
    </mc:Fallback>
  </mc:AlternateConten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451354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>
        <p14:vortex dir="r"/>
      </p:transition>
    </mc:Choice>
    <mc:Fallback xmlns="">
      <p:transition spd="slow" advTm="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6A9BE82D-BE47-49DE-8AA6-951A8F6B4152}" type="datetimeFigureOut">
              <a:rPr lang="zh-CN" altLang="en-US" smtClean="0"/>
              <a:t>2018/7/24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B1022D3A-80DD-4654-A118-ED731BEB6F1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1225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>
        <p14:vortex dir="r"/>
      </p:transition>
    </mc:Choice>
    <mc:Fallback xmlns="">
      <p:transition spd="slow" advTm="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6A9BE82D-BE47-49DE-8AA6-951A8F6B4152}" type="datetimeFigureOut">
              <a:rPr lang="zh-CN" altLang="en-US" smtClean="0"/>
              <a:t>2018/7/24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B1022D3A-80DD-4654-A118-ED731BEB6F1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022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>
        <p14:vortex dir="r"/>
      </p:transition>
    </mc:Choice>
    <mc:Fallback xmlns="">
      <p:transition spd="slow" advTm="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6A9BE82D-BE47-49DE-8AA6-951A8F6B4152}" type="datetimeFigureOut">
              <a:rPr lang="zh-CN" altLang="en-US" smtClean="0"/>
              <a:t>2018/7/24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B1022D3A-80DD-4654-A118-ED731BEB6F1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52903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>
        <p14:vortex dir="r"/>
      </p:transition>
    </mc:Choice>
    <mc:Fallback xmlns="">
      <p:transition spd="slow" advTm="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6A9BE82D-BE47-49DE-8AA6-951A8F6B4152}" type="datetimeFigureOut">
              <a:rPr lang="zh-CN" altLang="en-US" smtClean="0"/>
              <a:t>2018/7/24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B1022D3A-80DD-4654-A118-ED731BEB6F1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64576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>
        <p14:vortex dir="r"/>
      </p:transition>
    </mc:Choice>
    <mc:Fallback xmlns="">
      <p:transition spd="slow" advTm="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6A9BE82D-BE47-49DE-8AA6-951A8F6B4152}" type="datetimeFigureOut">
              <a:rPr lang="zh-CN" altLang="en-US" smtClean="0"/>
              <a:t>2018/7/24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B1022D3A-80DD-4654-A118-ED731BEB6F1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89871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>
        <p14:vortex dir="r"/>
      </p:transition>
    </mc:Choice>
    <mc:Fallback xmlns="">
      <p:transition spd="slow" advTm="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41" Type="http://schemas.openxmlformats.org/officeDocument/2006/relationships/slideLayout" Target="../slideLayouts/slideLayout4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57135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679" r:id="rId31"/>
    <p:sldLayoutId id="2147483680" r:id="rId32"/>
    <p:sldLayoutId id="2147483681" r:id="rId33"/>
    <p:sldLayoutId id="2147483682" r:id="rId34"/>
    <p:sldLayoutId id="2147483683" r:id="rId35"/>
    <p:sldLayoutId id="2147483684" r:id="rId36"/>
    <p:sldLayoutId id="2147483685" r:id="rId37"/>
    <p:sldLayoutId id="2147483686" r:id="rId38"/>
    <p:sldLayoutId id="2147483687" r:id="rId39"/>
    <p:sldLayoutId id="2147483688" r:id="rId40"/>
    <p:sldLayoutId id="2147483689" r:id="rId41"/>
    <p:sldLayoutId id="2147483690" r:id="rId42"/>
    <p:sldLayoutId id="2147483691" r:id="rId43"/>
    <p:sldLayoutId id="2147483692" r:id="rId44"/>
    <p:sldLayoutId id="2147483693" r:id="rId45"/>
  </p:sldLayoutIdLst>
  <mc:AlternateContent xmlns:mc="http://schemas.openxmlformats.org/markup-compatibility/2006" xmlns:p14="http://schemas.microsoft.com/office/powerpoint/2010/main">
    <mc:Choice Requires="p14">
      <p:transition spd="slow" p14:dur="2000" advTm="0">
        <p14:vortex dir="r"/>
      </p:transition>
    </mc:Choice>
    <mc:Fallback xmlns="">
      <p:transition spd="slow" advTm="0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2.png"/><Relationship Id="rId2" Type="http://schemas.openxmlformats.org/officeDocument/2006/relationships/audio" Target="../media/media1.wma"/><Relationship Id="rId1" Type="http://schemas.microsoft.com/office/2007/relationships/media" Target="../media/media1.wma"/><Relationship Id="rId6" Type="http://schemas.microsoft.com/office/2007/relationships/hdphoto" Target="../media/hdphoto1.wdp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0.xml"/><Relationship Id="rId4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1.xml"/><Relationship Id="rId4" Type="http://schemas.openxmlformats.org/officeDocument/2006/relationships/image" Target="../media/image8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0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1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Relationship Id="rId9" Type="http://schemas.openxmlformats.org/officeDocument/2006/relationships/image" Target="../media/image1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3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3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35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7" Type="http://schemas.openxmlformats.org/officeDocument/2006/relationships/image" Target="../media/image20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36.xml"/><Relationship Id="rId6" Type="http://schemas.openxmlformats.org/officeDocument/2006/relationships/image" Target="../media/image19.png"/><Relationship Id="rId5" Type="http://schemas.openxmlformats.org/officeDocument/2006/relationships/image" Target="../media/image18.jpeg"/><Relationship Id="rId4" Type="http://schemas.openxmlformats.org/officeDocument/2006/relationships/image" Target="../media/image17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3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38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3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40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41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4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43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44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45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artisticTexturizer/>
                    </a14:imgEffect>
                    <a14:imgEffect>
                      <a14:brightnessContrast bright="-2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手动输入 1"/>
          <p:cNvSpPr/>
          <p:nvPr/>
        </p:nvSpPr>
        <p:spPr>
          <a:xfrm>
            <a:off x="1319781" y="-956642"/>
            <a:ext cx="12100101" cy="8861304"/>
          </a:xfrm>
          <a:custGeom>
            <a:avLst/>
            <a:gdLst>
              <a:gd name="connsiteX0" fmla="*/ 0 w 10000"/>
              <a:gd name="connsiteY0" fmla="*/ 2000 h 10000"/>
              <a:gd name="connsiteX1" fmla="*/ 10000 w 10000"/>
              <a:gd name="connsiteY1" fmla="*/ 0 h 10000"/>
              <a:gd name="connsiteX2" fmla="*/ 10000 w 10000"/>
              <a:gd name="connsiteY2" fmla="*/ 10000 h 10000"/>
              <a:gd name="connsiteX3" fmla="*/ 0 w 10000"/>
              <a:gd name="connsiteY3" fmla="*/ 10000 h 10000"/>
              <a:gd name="connsiteX4" fmla="*/ 0 w 10000"/>
              <a:gd name="connsiteY4" fmla="*/ 2000 h 10000"/>
              <a:gd name="connsiteX0" fmla="*/ 73 w 10000"/>
              <a:gd name="connsiteY0" fmla="*/ 7251 h 10000"/>
              <a:gd name="connsiteX1" fmla="*/ 10000 w 10000"/>
              <a:gd name="connsiteY1" fmla="*/ 0 h 10000"/>
              <a:gd name="connsiteX2" fmla="*/ 10000 w 10000"/>
              <a:gd name="connsiteY2" fmla="*/ 10000 h 10000"/>
              <a:gd name="connsiteX3" fmla="*/ 0 w 10000"/>
              <a:gd name="connsiteY3" fmla="*/ 10000 h 10000"/>
              <a:gd name="connsiteX4" fmla="*/ 73 w 10000"/>
              <a:gd name="connsiteY4" fmla="*/ 7251 h 10000"/>
              <a:gd name="connsiteX0" fmla="*/ 73 w 11072"/>
              <a:gd name="connsiteY0" fmla="*/ 19226 h 21975"/>
              <a:gd name="connsiteX1" fmla="*/ 11072 w 11072"/>
              <a:gd name="connsiteY1" fmla="*/ 0 h 21975"/>
              <a:gd name="connsiteX2" fmla="*/ 10000 w 11072"/>
              <a:gd name="connsiteY2" fmla="*/ 21975 h 21975"/>
              <a:gd name="connsiteX3" fmla="*/ 0 w 11072"/>
              <a:gd name="connsiteY3" fmla="*/ 21975 h 21975"/>
              <a:gd name="connsiteX4" fmla="*/ 73 w 11072"/>
              <a:gd name="connsiteY4" fmla="*/ 19226 h 219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072" h="21975">
                <a:moveTo>
                  <a:pt x="73" y="19226"/>
                </a:moveTo>
                <a:lnTo>
                  <a:pt x="11072" y="0"/>
                </a:lnTo>
                <a:cubicBezTo>
                  <a:pt x="10715" y="7325"/>
                  <a:pt x="10357" y="14650"/>
                  <a:pt x="10000" y="21975"/>
                </a:cubicBezTo>
                <a:lnTo>
                  <a:pt x="0" y="21975"/>
                </a:lnTo>
                <a:cubicBezTo>
                  <a:pt x="24" y="21059"/>
                  <a:pt x="49" y="20142"/>
                  <a:pt x="73" y="19226"/>
                </a:cubicBezTo>
                <a:close/>
              </a:path>
            </a:pathLst>
          </a:custGeom>
          <a:solidFill>
            <a:srgbClr val="C0000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TextBox 20"/>
          <p:cNvSpPr txBox="1"/>
          <p:nvPr/>
        </p:nvSpPr>
        <p:spPr>
          <a:xfrm>
            <a:off x="6156176" y="3985052"/>
            <a:ext cx="2825433" cy="530915"/>
          </a:xfrm>
          <a:prstGeom prst="rect">
            <a:avLst/>
          </a:prstGeom>
        </p:spPr>
        <p:txBody>
          <a:bodyPr wrap="square" lIns="68580" tIns="34290" rIns="68580" bIns="34290" anchor="ctr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4000" b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2000" b="1" dirty="0">
                <a:solidFill>
                  <a:schemeClr val="bg1"/>
                </a:solidFill>
              </a:rPr>
              <a:t>汇报人：博龙图旗舰店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253988" y="2129393"/>
            <a:ext cx="7270340" cy="946413"/>
          </a:xfrm>
          <a:prstGeom prst="rect">
            <a:avLst/>
          </a:prstGeom>
        </p:spPr>
        <p:txBody>
          <a:bodyPr wrap="square" lIns="68580" tIns="34290" rIns="68580" bIns="34290" anchor="ctr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4000" b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3800" b="1" dirty="0">
                <a:solidFill>
                  <a:schemeClr val="bg1"/>
                </a:solidFill>
                <a:effectLst>
                  <a:outerShdw dist="50800" dir="2700000" algn="tl" rotWithShape="0">
                    <a:prstClr val="black">
                      <a:alpha val="40000"/>
                    </a:prstClr>
                  </a:outerShdw>
                </a:effectLst>
              </a:rPr>
              <a:t>稳重年终总结工作汇报通用</a:t>
            </a:r>
            <a:r>
              <a:rPr lang="en-US" altLang="zh-CN" sz="3800" b="1" dirty="0">
                <a:solidFill>
                  <a:schemeClr val="bg1"/>
                </a:solidFill>
                <a:effectLst>
                  <a:outerShdw dist="50800" dir="2700000" algn="tl" rotWithShape="0">
                    <a:prstClr val="black">
                      <a:alpha val="40000"/>
                    </a:prstClr>
                  </a:outerShdw>
                </a:effectLst>
              </a:rPr>
              <a:t>PPT</a:t>
            </a:r>
            <a:endParaRPr lang="zh-CN" altLang="en-US" sz="3800" b="1" dirty="0">
              <a:solidFill>
                <a:schemeClr val="bg1"/>
              </a:solidFill>
              <a:effectLst>
                <a:outerShdw dist="508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907704" y="624800"/>
            <a:ext cx="331236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2020</a:t>
            </a:r>
            <a:endParaRPr lang="zh-CN" altLang="en-US" sz="108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等腰三角形 9"/>
          <p:cNvSpPr/>
          <p:nvPr/>
        </p:nvSpPr>
        <p:spPr>
          <a:xfrm rot="5400000">
            <a:off x="1960" y="76040"/>
            <a:ext cx="504056" cy="432048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2" tIns="45710" rIns="91422" bIns="45710" spcCol="0" rtlCol="0" anchor="ctr"/>
          <a:lstStyle/>
          <a:p>
            <a:pPr algn="ctr"/>
            <a:endParaRPr lang="zh-CN" altLang="en-US">
              <a:solidFill>
                <a:srgbClr val="0067B4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98005" y="40035"/>
            <a:ext cx="1659395" cy="584765"/>
          </a:xfrm>
          <a:prstGeom prst="rect">
            <a:avLst/>
          </a:prstGeom>
          <a:noFill/>
        </p:spPr>
        <p:txBody>
          <a:bodyPr wrap="square" lIns="91422" tIns="45710" rIns="91422" bIns="45710" rtlCol="0">
            <a:spAutoFit/>
          </a:bodyPr>
          <a:lstStyle/>
          <a:p>
            <a:r>
              <a:rPr lang="en-US" altLang="zh-CN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LOGO</a:t>
            </a:r>
            <a:endParaRPr lang="zh-CN" altLang="en-US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2" name="Group 100"/>
          <p:cNvGrpSpPr/>
          <p:nvPr/>
        </p:nvGrpSpPr>
        <p:grpSpPr>
          <a:xfrm>
            <a:off x="6202185" y="4598212"/>
            <a:ext cx="2335292" cy="438267"/>
            <a:chOff x="5486400" y="1428750"/>
            <a:chExt cx="2819401" cy="529120"/>
          </a:xfrm>
        </p:grpSpPr>
        <p:grpSp>
          <p:nvGrpSpPr>
            <p:cNvPr id="13" name="Group 96"/>
            <p:cNvGrpSpPr/>
            <p:nvPr/>
          </p:nvGrpSpPr>
          <p:grpSpPr>
            <a:xfrm>
              <a:off x="5486400" y="1428750"/>
              <a:ext cx="529120" cy="529120"/>
              <a:chOff x="5486400" y="1352550"/>
              <a:chExt cx="529120" cy="529120"/>
            </a:xfrm>
          </p:grpSpPr>
          <p:sp>
            <p:nvSpPr>
              <p:cNvPr id="34" name="Oval 84"/>
              <p:cNvSpPr/>
              <p:nvPr/>
            </p:nvSpPr>
            <p:spPr>
              <a:xfrm>
                <a:off x="5486400" y="1352550"/>
                <a:ext cx="529120" cy="529120"/>
              </a:xfrm>
              <a:prstGeom prst="ellipse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725668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400" kern="0" dirty="0">
                  <a:solidFill>
                    <a:sysClr val="window" lastClr="FFFFFF"/>
                  </a:solidFill>
                  <a:latin typeface="微软雅黑" pitchFamily="34" charset="-122"/>
                </a:endParaRPr>
              </a:p>
            </p:txBody>
          </p:sp>
          <p:sp>
            <p:nvSpPr>
              <p:cNvPr id="35" name="Freeform 15"/>
              <p:cNvSpPr>
                <a:spLocks noEditPoints="1"/>
              </p:cNvSpPr>
              <p:nvPr/>
            </p:nvSpPr>
            <p:spPr bwMode="auto">
              <a:xfrm>
                <a:off x="5614089" y="1480180"/>
                <a:ext cx="275220" cy="274904"/>
              </a:xfrm>
              <a:custGeom>
                <a:avLst/>
                <a:gdLst>
                  <a:gd name="T0" fmla="*/ 183 w 371"/>
                  <a:gd name="T1" fmla="*/ 1 h 370"/>
                  <a:gd name="T2" fmla="*/ 2 w 371"/>
                  <a:gd name="T3" fmla="*/ 187 h 370"/>
                  <a:gd name="T4" fmla="*/ 188 w 371"/>
                  <a:gd name="T5" fmla="*/ 369 h 370"/>
                  <a:gd name="T6" fmla="*/ 370 w 371"/>
                  <a:gd name="T7" fmla="*/ 182 h 370"/>
                  <a:gd name="T8" fmla="*/ 183 w 371"/>
                  <a:gd name="T9" fmla="*/ 1 h 370"/>
                  <a:gd name="T10" fmla="*/ 184 w 371"/>
                  <a:gd name="T11" fmla="*/ 25 h 370"/>
                  <a:gd name="T12" fmla="*/ 260 w 371"/>
                  <a:gd name="T13" fmla="*/ 43 h 370"/>
                  <a:gd name="T14" fmla="*/ 235 w 371"/>
                  <a:gd name="T15" fmla="*/ 84 h 370"/>
                  <a:gd name="T16" fmla="*/ 186 w 371"/>
                  <a:gd name="T17" fmla="*/ 73 h 370"/>
                  <a:gd name="T18" fmla="*/ 137 w 371"/>
                  <a:gd name="T19" fmla="*/ 84 h 370"/>
                  <a:gd name="T20" fmla="*/ 112 w 371"/>
                  <a:gd name="T21" fmla="*/ 43 h 370"/>
                  <a:gd name="T22" fmla="*/ 184 w 371"/>
                  <a:gd name="T23" fmla="*/ 25 h 370"/>
                  <a:gd name="T24" fmla="*/ 85 w 371"/>
                  <a:gd name="T25" fmla="*/ 234 h 370"/>
                  <a:gd name="T26" fmla="*/ 44 w 371"/>
                  <a:gd name="T27" fmla="*/ 259 h 370"/>
                  <a:gd name="T28" fmla="*/ 26 w 371"/>
                  <a:gd name="T29" fmla="*/ 187 h 370"/>
                  <a:gd name="T30" fmla="*/ 44 w 371"/>
                  <a:gd name="T31" fmla="*/ 111 h 370"/>
                  <a:gd name="T32" fmla="*/ 85 w 371"/>
                  <a:gd name="T33" fmla="*/ 136 h 370"/>
                  <a:gd name="T34" fmla="*/ 74 w 371"/>
                  <a:gd name="T35" fmla="*/ 185 h 370"/>
                  <a:gd name="T36" fmla="*/ 85 w 371"/>
                  <a:gd name="T37" fmla="*/ 234 h 370"/>
                  <a:gd name="T38" fmla="*/ 188 w 371"/>
                  <a:gd name="T39" fmla="*/ 345 h 370"/>
                  <a:gd name="T40" fmla="*/ 112 w 371"/>
                  <a:gd name="T41" fmla="*/ 327 h 370"/>
                  <a:gd name="T42" fmla="*/ 137 w 371"/>
                  <a:gd name="T43" fmla="*/ 286 h 370"/>
                  <a:gd name="T44" fmla="*/ 186 w 371"/>
                  <a:gd name="T45" fmla="*/ 297 h 370"/>
                  <a:gd name="T46" fmla="*/ 235 w 371"/>
                  <a:gd name="T47" fmla="*/ 286 h 370"/>
                  <a:gd name="T48" fmla="*/ 260 w 371"/>
                  <a:gd name="T49" fmla="*/ 327 h 370"/>
                  <a:gd name="T50" fmla="*/ 188 w 371"/>
                  <a:gd name="T51" fmla="*/ 345 h 370"/>
                  <a:gd name="T52" fmla="*/ 186 w 371"/>
                  <a:gd name="T53" fmla="*/ 273 h 370"/>
                  <a:gd name="T54" fmla="*/ 98 w 371"/>
                  <a:gd name="T55" fmla="*/ 185 h 370"/>
                  <a:gd name="T56" fmla="*/ 186 w 371"/>
                  <a:gd name="T57" fmla="*/ 97 h 370"/>
                  <a:gd name="T58" fmla="*/ 274 w 371"/>
                  <a:gd name="T59" fmla="*/ 185 h 370"/>
                  <a:gd name="T60" fmla="*/ 186 w 371"/>
                  <a:gd name="T61" fmla="*/ 273 h 370"/>
                  <a:gd name="T62" fmla="*/ 286 w 371"/>
                  <a:gd name="T63" fmla="*/ 234 h 370"/>
                  <a:gd name="T64" fmla="*/ 298 w 371"/>
                  <a:gd name="T65" fmla="*/ 185 h 370"/>
                  <a:gd name="T66" fmla="*/ 286 w 371"/>
                  <a:gd name="T67" fmla="*/ 136 h 370"/>
                  <a:gd name="T68" fmla="*/ 328 w 371"/>
                  <a:gd name="T69" fmla="*/ 111 h 370"/>
                  <a:gd name="T70" fmla="*/ 346 w 371"/>
                  <a:gd name="T71" fmla="*/ 183 h 370"/>
                  <a:gd name="T72" fmla="*/ 328 w 371"/>
                  <a:gd name="T73" fmla="*/ 259 h 370"/>
                  <a:gd name="T74" fmla="*/ 286 w 371"/>
                  <a:gd name="T75" fmla="*/ 234 h 3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371" h="370">
                    <a:moveTo>
                      <a:pt x="183" y="1"/>
                    </a:moveTo>
                    <a:cubicBezTo>
                      <a:pt x="82" y="2"/>
                      <a:pt x="0" y="86"/>
                      <a:pt x="2" y="187"/>
                    </a:cubicBezTo>
                    <a:cubicBezTo>
                      <a:pt x="3" y="289"/>
                      <a:pt x="87" y="370"/>
                      <a:pt x="188" y="369"/>
                    </a:cubicBezTo>
                    <a:cubicBezTo>
                      <a:pt x="290" y="368"/>
                      <a:pt x="371" y="284"/>
                      <a:pt x="370" y="182"/>
                    </a:cubicBezTo>
                    <a:cubicBezTo>
                      <a:pt x="368" y="81"/>
                      <a:pt x="285" y="0"/>
                      <a:pt x="183" y="1"/>
                    </a:cubicBezTo>
                    <a:close/>
                    <a:moveTo>
                      <a:pt x="184" y="25"/>
                    </a:moveTo>
                    <a:cubicBezTo>
                      <a:pt x="211" y="25"/>
                      <a:pt x="237" y="31"/>
                      <a:pt x="260" y="43"/>
                    </a:cubicBezTo>
                    <a:cubicBezTo>
                      <a:pt x="235" y="84"/>
                      <a:pt x="235" y="84"/>
                      <a:pt x="235" y="84"/>
                    </a:cubicBezTo>
                    <a:cubicBezTo>
                      <a:pt x="220" y="77"/>
                      <a:pt x="203" y="73"/>
                      <a:pt x="186" y="73"/>
                    </a:cubicBezTo>
                    <a:cubicBezTo>
                      <a:pt x="168" y="73"/>
                      <a:pt x="151" y="77"/>
                      <a:pt x="137" y="84"/>
                    </a:cubicBezTo>
                    <a:cubicBezTo>
                      <a:pt x="112" y="43"/>
                      <a:pt x="112" y="43"/>
                      <a:pt x="112" y="43"/>
                    </a:cubicBezTo>
                    <a:cubicBezTo>
                      <a:pt x="133" y="32"/>
                      <a:pt x="158" y="25"/>
                      <a:pt x="184" y="25"/>
                    </a:cubicBezTo>
                    <a:close/>
                    <a:moveTo>
                      <a:pt x="85" y="234"/>
                    </a:moveTo>
                    <a:cubicBezTo>
                      <a:pt x="44" y="259"/>
                      <a:pt x="44" y="259"/>
                      <a:pt x="44" y="259"/>
                    </a:cubicBezTo>
                    <a:cubicBezTo>
                      <a:pt x="33" y="237"/>
                      <a:pt x="26" y="213"/>
                      <a:pt x="26" y="187"/>
                    </a:cubicBezTo>
                    <a:cubicBezTo>
                      <a:pt x="25" y="160"/>
                      <a:pt x="32" y="134"/>
                      <a:pt x="44" y="111"/>
                    </a:cubicBezTo>
                    <a:cubicBezTo>
                      <a:pt x="85" y="136"/>
                      <a:pt x="85" y="136"/>
                      <a:pt x="85" y="136"/>
                    </a:cubicBezTo>
                    <a:cubicBezTo>
                      <a:pt x="78" y="151"/>
                      <a:pt x="74" y="167"/>
                      <a:pt x="74" y="185"/>
                    </a:cubicBezTo>
                    <a:cubicBezTo>
                      <a:pt x="74" y="203"/>
                      <a:pt x="78" y="219"/>
                      <a:pt x="85" y="234"/>
                    </a:cubicBezTo>
                    <a:close/>
                    <a:moveTo>
                      <a:pt x="188" y="345"/>
                    </a:moveTo>
                    <a:cubicBezTo>
                      <a:pt x="161" y="345"/>
                      <a:pt x="135" y="339"/>
                      <a:pt x="112" y="327"/>
                    </a:cubicBezTo>
                    <a:cubicBezTo>
                      <a:pt x="137" y="286"/>
                      <a:pt x="137" y="286"/>
                      <a:pt x="137" y="286"/>
                    </a:cubicBezTo>
                    <a:cubicBezTo>
                      <a:pt x="151" y="293"/>
                      <a:pt x="168" y="297"/>
                      <a:pt x="186" y="297"/>
                    </a:cubicBezTo>
                    <a:cubicBezTo>
                      <a:pt x="203" y="297"/>
                      <a:pt x="220" y="293"/>
                      <a:pt x="235" y="286"/>
                    </a:cubicBezTo>
                    <a:cubicBezTo>
                      <a:pt x="260" y="327"/>
                      <a:pt x="260" y="327"/>
                      <a:pt x="260" y="327"/>
                    </a:cubicBezTo>
                    <a:cubicBezTo>
                      <a:pt x="238" y="338"/>
                      <a:pt x="214" y="345"/>
                      <a:pt x="188" y="345"/>
                    </a:cubicBezTo>
                    <a:close/>
                    <a:moveTo>
                      <a:pt x="186" y="273"/>
                    </a:moveTo>
                    <a:cubicBezTo>
                      <a:pt x="137" y="273"/>
                      <a:pt x="98" y="233"/>
                      <a:pt x="98" y="185"/>
                    </a:cubicBezTo>
                    <a:cubicBezTo>
                      <a:pt x="98" y="136"/>
                      <a:pt x="137" y="97"/>
                      <a:pt x="186" y="97"/>
                    </a:cubicBezTo>
                    <a:cubicBezTo>
                      <a:pt x="234" y="97"/>
                      <a:pt x="274" y="136"/>
                      <a:pt x="274" y="185"/>
                    </a:cubicBezTo>
                    <a:cubicBezTo>
                      <a:pt x="274" y="233"/>
                      <a:pt x="234" y="273"/>
                      <a:pt x="186" y="273"/>
                    </a:cubicBezTo>
                    <a:close/>
                    <a:moveTo>
                      <a:pt x="286" y="234"/>
                    </a:moveTo>
                    <a:cubicBezTo>
                      <a:pt x="294" y="219"/>
                      <a:pt x="298" y="203"/>
                      <a:pt x="298" y="185"/>
                    </a:cubicBezTo>
                    <a:cubicBezTo>
                      <a:pt x="298" y="167"/>
                      <a:pt x="294" y="151"/>
                      <a:pt x="286" y="136"/>
                    </a:cubicBezTo>
                    <a:cubicBezTo>
                      <a:pt x="328" y="111"/>
                      <a:pt x="328" y="111"/>
                      <a:pt x="328" y="111"/>
                    </a:cubicBezTo>
                    <a:cubicBezTo>
                      <a:pt x="339" y="133"/>
                      <a:pt x="345" y="157"/>
                      <a:pt x="346" y="183"/>
                    </a:cubicBezTo>
                    <a:cubicBezTo>
                      <a:pt x="346" y="210"/>
                      <a:pt x="340" y="236"/>
                      <a:pt x="328" y="259"/>
                    </a:cubicBezTo>
                    <a:lnTo>
                      <a:pt x="286" y="234"/>
                    </a:lnTo>
                    <a:close/>
                  </a:path>
                </a:pathLst>
              </a:custGeom>
              <a:solidFill>
                <a:sysClr val="window" lastClr="FFFFFF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725668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400" kern="0" dirty="0">
                  <a:solidFill>
                    <a:sysClr val="windowText" lastClr="000000"/>
                  </a:solidFill>
                  <a:latin typeface="微软雅黑" pitchFamily="34" charset="-122"/>
                </a:endParaRPr>
              </a:p>
            </p:txBody>
          </p:sp>
        </p:grpSp>
        <p:grpSp>
          <p:nvGrpSpPr>
            <p:cNvPr id="14" name="Group 99"/>
            <p:cNvGrpSpPr/>
            <p:nvPr/>
          </p:nvGrpSpPr>
          <p:grpSpPr>
            <a:xfrm>
              <a:off x="7776681" y="1428750"/>
              <a:ext cx="529120" cy="529120"/>
              <a:chOff x="7848600" y="1352550"/>
              <a:chExt cx="529120" cy="529120"/>
            </a:xfrm>
          </p:grpSpPr>
          <p:sp>
            <p:nvSpPr>
              <p:cNvPr id="29" name="Oval 87"/>
              <p:cNvSpPr/>
              <p:nvPr/>
            </p:nvSpPr>
            <p:spPr>
              <a:xfrm>
                <a:off x="7848600" y="1352550"/>
                <a:ext cx="529120" cy="529120"/>
              </a:xfrm>
              <a:prstGeom prst="ellipse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725668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400" kern="0" dirty="0">
                  <a:solidFill>
                    <a:schemeClr val="tx2"/>
                  </a:solidFill>
                  <a:latin typeface="微软雅黑" pitchFamily="34" charset="-122"/>
                </a:endParaRPr>
              </a:p>
            </p:txBody>
          </p:sp>
          <p:grpSp>
            <p:nvGrpSpPr>
              <p:cNvPr id="30" name="Group 55"/>
              <p:cNvGrpSpPr/>
              <p:nvPr/>
            </p:nvGrpSpPr>
            <p:grpSpPr>
              <a:xfrm>
                <a:off x="7974720" y="1498360"/>
                <a:ext cx="266836" cy="224488"/>
                <a:chOff x="4172623" y="2221990"/>
                <a:chExt cx="366676" cy="308484"/>
              </a:xfrm>
              <a:solidFill>
                <a:sysClr val="window" lastClr="FFFFFF"/>
              </a:solidFill>
            </p:grpSpPr>
            <p:sp>
              <p:nvSpPr>
                <p:cNvPr id="31" name="AutoShape 120"/>
                <p:cNvSpPr>
                  <a:spLocks/>
                </p:cNvSpPr>
                <p:nvPr/>
              </p:nvSpPr>
              <p:spPr bwMode="auto">
                <a:xfrm>
                  <a:off x="4264604" y="2302084"/>
                  <a:ext cx="182712" cy="182712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16948" y="16070"/>
                      </a:moveTo>
                      <a:cubicBezTo>
                        <a:pt x="14037" y="19468"/>
                        <a:pt x="8925" y="19859"/>
                        <a:pt x="5529" y="16948"/>
                      </a:cubicBezTo>
                      <a:cubicBezTo>
                        <a:pt x="2130" y="14038"/>
                        <a:pt x="1740" y="8924"/>
                        <a:pt x="4651" y="5527"/>
                      </a:cubicBezTo>
                      <a:cubicBezTo>
                        <a:pt x="7559" y="2131"/>
                        <a:pt x="12674" y="1740"/>
                        <a:pt x="16070" y="4650"/>
                      </a:cubicBezTo>
                      <a:cubicBezTo>
                        <a:pt x="19466" y="7560"/>
                        <a:pt x="19859" y="12673"/>
                        <a:pt x="16948" y="16070"/>
                      </a:cubicBezTo>
                      <a:moveTo>
                        <a:pt x="10800" y="0"/>
                      </a:moveTo>
                      <a:cubicBezTo>
                        <a:pt x="4833" y="0"/>
                        <a:pt x="0" y="4834"/>
                        <a:pt x="0" y="10800"/>
                      </a:cubicBezTo>
                      <a:cubicBezTo>
                        <a:pt x="0" y="16765"/>
                        <a:pt x="4833" y="21599"/>
                        <a:pt x="10800" y="21599"/>
                      </a:cubicBezTo>
                      <a:cubicBezTo>
                        <a:pt x="16764" y="21599"/>
                        <a:pt x="21600" y="16765"/>
                        <a:pt x="21600" y="10800"/>
                      </a:cubicBezTo>
                      <a:cubicBezTo>
                        <a:pt x="21600" y="4834"/>
                        <a:pt x="16764" y="0"/>
                        <a:pt x="10800" y="0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2700" cap="flat" cmpd="sng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38100" tIns="38100" rIns="38100" bIns="38100" anchor="ctr"/>
                <a:lstStyle/>
                <a:p>
                  <a:pPr defTabSz="457171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3000" kern="0" dirty="0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latin typeface="微软雅黑" pitchFamily="34" charset="-122"/>
                  </a:endParaRPr>
                </a:p>
              </p:txBody>
            </p:sp>
            <p:sp>
              <p:nvSpPr>
                <p:cNvPr id="32" name="AutoShape 121"/>
                <p:cNvSpPr>
                  <a:spLocks/>
                </p:cNvSpPr>
                <p:nvPr/>
              </p:nvSpPr>
              <p:spPr bwMode="auto">
                <a:xfrm>
                  <a:off x="4310283" y="2347762"/>
                  <a:ext cx="51310" cy="51310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19200" y="0"/>
                      </a:moveTo>
                      <a:cubicBezTo>
                        <a:pt x="8596" y="0"/>
                        <a:pt x="0" y="8596"/>
                        <a:pt x="0" y="19195"/>
                      </a:cubicBezTo>
                      <a:lnTo>
                        <a:pt x="0" y="19199"/>
                      </a:lnTo>
                      <a:cubicBezTo>
                        <a:pt x="0" y="20524"/>
                        <a:pt x="1068" y="21599"/>
                        <a:pt x="2400" y="21599"/>
                      </a:cubicBezTo>
                      <a:cubicBezTo>
                        <a:pt x="3721" y="21599"/>
                        <a:pt x="4800" y="20524"/>
                        <a:pt x="4800" y="19199"/>
                      </a:cubicBezTo>
                      <a:lnTo>
                        <a:pt x="4800" y="19195"/>
                      </a:lnTo>
                      <a:cubicBezTo>
                        <a:pt x="4800" y="11247"/>
                        <a:pt x="11240" y="4799"/>
                        <a:pt x="19200" y="4799"/>
                      </a:cubicBezTo>
                      <a:cubicBezTo>
                        <a:pt x="20521" y="4799"/>
                        <a:pt x="21600" y="3724"/>
                        <a:pt x="21600" y="2399"/>
                      </a:cubicBezTo>
                      <a:cubicBezTo>
                        <a:pt x="21600" y="1075"/>
                        <a:pt x="20521" y="0"/>
                        <a:pt x="19200" y="0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2700" cap="flat" cmpd="sng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38100" tIns="38100" rIns="38100" bIns="38100" anchor="ctr"/>
                <a:lstStyle/>
                <a:p>
                  <a:pPr defTabSz="457171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3000" kern="0" dirty="0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latin typeface="微软雅黑" pitchFamily="34" charset="-122"/>
                  </a:endParaRPr>
                </a:p>
              </p:txBody>
            </p:sp>
            <p:sp>
              <p:nvSpPr>
                <p:cNvPr id="33" name="AutoShape 122"/>
                <p:cNvSpPr>
                  <a:spLocks/>
                </p:cNvSpPr>
                <p:nvPr/>
              </p:nvSpPr>
              <p:spPr bwMode="auto">
                <a:xfrm>
                  <a:off x="4172623" y="2221990"/>
                  <a:ext cx="366676" cy="308484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20249" y="19199"/>
                      </a:moveTo>
                      <a:cubicBezTo>
                        <a:pt x="20249" y="19642"/>
                        <a:pt x="19948" y="19999"/>
                        <a:pt x="19575" y="19999"/>
                      </a:cubicBezTo>
                      <a:lnTo>
                        <a:pt x="2024" y="19999"/>
                      </a:lnTo>
                      <a:cubicBezTo>
                        <a:pt x="1651" y="19999"/>
                        <a:pt x="1349" y="19642"/>
                        <a:pt x="1349" y="19199"/>
                      </a:cubicBezTo>
                      <a:lnTo>
                        <a:pt x="1349" y="7200"/>
                      </a:lnTo>
                      <a:cubicBezTo>
                        <a:pt x="1349" y="6809"/>
                        <a:pt x="1588" y="6475"/>
                        <a:pt x="1914" y="6411"/>
                      </a:cubicBezTo>
                      <a:lnTo>
                        <a:pt x="5588" y="5684"/>
                      </a:lnTo>
                      <a:lnTo>
                        <a:pt x="6797" y="2103"/>
                      </a:lnTo>
                      <a:cubicBezTo>
                        <a:pt x="6900" y="1799"/>
                        <a:pt x="7148" y="1600"/>
                        <a:pt x="7424" y="1600"/>
                      </a:cubicBezTo>
                      <a:lnTo>
                        <a:pt x="14174" y="1600"/>
                      </a:lnTo>
                      <a:cubicBezTo>
                        <a:pt x="14450" y="1600"/>
                        <a:pt x="14698" y="1799"/>
                        <a:pt x="14801" y="2103"/>
                      </a:cubicBezTo>
                      <a:lnTo>
                        <a:pt x="16010" y="5684"/>
                      </a:lnTo>
                      <a:lnTo>
                        <a:pt x="19685" y="6411"/>
                      </a:lnTo>
                      <a:cubicBezTo>
                        <a:pt x="20011" y="6475"/>
                        <a:pt x="20249" y="6809"/>
                        <a:pt x="20249" y="7200"/>
                      </a:cubicBezTo>
                      <a:cubicBezTo>
                        <a:pt x="20249" y="7200"/>
                        <a:pt x="20249" y="19199"/>
                        <a:pt x="20249" y="19199"/>
                      </a:cubicBezTo>
                      <a:close/>
                      <a:moveTo>
                        <a:pt x="19907" y="4832"/>
                      </a:moveTo>
                      <a:lnTo>
                        <a:pt x="16981" y="4254"/>
                      </a:lnTo>
                      <a:lnTo>
                        <a:pt x="16054" y="1507"/>
                      </a:lnTo>
                      <a:cubicBezTo>
                        <a:pt x="15745" y="591"/>
                        <a:pt x="15006" y="0"/>
                        <a:pt x="14174" y="0"/>
                      </a:cubicBezTo>
                      <a:lnTo>
                        <a:pt x="7424" y="0"/>
                      </a:lnTo>
                      <a:cubicBezTo>
                        <a:pt x="6593" y="0"/>
                        <a:pt x="5854" y="591"/>
                        <a:pt x="5543" y="1509"/>
                      </a:cubicBezTo>
                      <a:lnTo>
                        <a:pt x="4618" y="4254"/>
                      </a:lnTo>
                      <a:lnTo>
                        <a:pt x="1692" y="4832"/>
                      </a:lnTo>
                      <a:cubicBezTo>
                        <a:pt x="711" y="5025"/>
                        <a:pt x="0" y="6020"/>
                        <a:pt x="0" y="7200"/>
                      </a:cubicBezTo>
                      <a:lnTo>
                        <a:pt x="0" y="19199"/>
                      </a:lnTo>
                      <a:cubicBezTo>
                        <a:pt x="0" y="20523"/>
                        <a:pt x="908" y="21600"/>
                        <a:pt x="2024" y="21600"/>
                      </a:cubicBezTo>
                      <a:lnTo>
                        <a:pt x="19575" y="21600"/>
                      </a:lnTo>
                      <a:cubicBezTo>
                        <a:pt x="20691" y="21600"/>
                        <a:pt x="21600" y="20523"/>
                        <a:pt x="21600" y="19199"/>
                      </a:cubicBezTo>
                      <a:lnTo>
                        <a:pt x="21600" y="7200"/>
                      </a:lnTo>
                      <a:cubicBezTo>
                        <a:pt x="21600" y="6020"/>
                        <a:pt x="20888" y="5025"/>
                        <a:pt x="19907" y="4832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2700" cap="flat" cmpd="sng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38100" tIns="38100" rIns="38100" bIns="38100" anchor="ctr"/>
                <a:lstStyle/>
                <a:p>
                  <a:pPr defTabSz="457171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3000" kern="0" dirty="0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latin typeface="微软雅黑" pitchFamily="34" charset="-122"/>
                  </a:endParaRPr>
                </a:p>
              </p:txBody>
            </p:sp>
          </p:grpSp>
        </p:grpSp>
        <p:grpSp>
          <p:nvGrpSpPr>
            <p:cNvPr id="15" name="Group 97"/>
            <p:cNvGrpSpPr/>
            <p:nvPr/>
          </p:nvGrpSpPr>
          <p:grpSpPr>
            <a:xfrm>
              <a:off x="6248400" y="1428750"/>
              <a:ext cx="529120" cy="529120"/>
              <a:chOff x="6248400" y="1352550"/>
              <a:chExt cx="529120" cy="529120"/>
            </a:xfrm>
          </p:grpSpPr>
          <p:sp>
            <p:nvSpPr>
              <p:cNvPr id="27" name="Oval 85"/>
              <p:cNvSpPr/>
              <p:nvPr/>
            </p:nvSpPr>
            <p:spPr>
              <a:xfrm>
                <a:off x="6248400" y="1352550"/>
                <a:ext cx="529120" cy="529120"/>
              </a:xfrm>
              <a:prstGeom prst="ellipse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725668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400" kern="0" dirty="0">
                  <a:solidFill>
                    <a:sysClr val="window" lastClr="FFFFFF"/>
                  </a:solidFill>
                  <a:latin typeface="微软雅黑" pitchFamily="34" charset="-122"/>
                </a:endParaRPr>
              </a:p>
            </p:txBody>
          </p:sp>
          <p:sp>
            <p:nvSpPr>
              <p:cNvPr id="28" name="AutoShape 112"/>
              <p:cNvSpPr>
                <a:spLocks/>
              </p:cNvSpPr>
              <p:nvPr/>
            </p:nvSpPr>
            <p:spPr bwMode="auto">
              <a:xfrm>
                <a:off x="6374435" y="1478670"/>
                <a:ext cx="266380" cy="266836"/>
              </a:xfrm>
              <a:custGeom>
                <a:avLst/>
                <a:gdLst>
                  <a:gd name="T0" fmla="*/ 10510 w 21020"/>
                  <a:gd name="T1" fmla="*/ 10800 h 21600"/>
                  <a:gd name="T2" fmla="*/ 10510 w 21020"/>
                  <a:gd name="T3" fmla="*/ 10800 h 21600"/>
                  <a:gd name="T4" fmla="*/ 10510 w 21020"/>
                  <a:gd name="T5" fmla="*/ 10800 h 21600"/>
                  <a:gd name="T6" fmla="*/ 10510 w 2102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020" h="21600">
                    <a:moveTo>
                      <a:pt x="18846" y="7946"/>
                    </a:moveTo>
                    <a:lnTo>
                      <a:pt x="17740" y="9091"/>
                    </a:lnTo>
                    <a:cubicBezTo>
                      <a:pt x="17740" y="8939"/>
                      <a:pt x="17758" y="8792"/>
                      <a:pt x="17744" y="8636"/>
                    </a:cubicBezTo>
                    <a:cubicBezTo>
                      <a:pt x="17629" y="7331"/>
                      <a:pt x="17036" y="6068"/>
                      <a:pt x="16074" y="5080"/>
                    </a:cubicBezTo>
                    <a:cubicBezTo>
                      <a:pt x="15004" y="3980"/>
                      <a:pt x="13585" y="3348"/>
                      <a:pt x="12180" y="3345"/>
                    </a:cubicBezTo>
                    <a:lnTo>
                      <a:pt x="13268" y="2218"/>
                    </a:lnTo>
                    <a:cubicBezTo>
                      <a:pt x="13812" y="1659"/>
                      <a:pt x="14572" y="1350"/>
                      <a:pt x="15403" y="1350"/>
                    </a:cubicBezTo>
                    <a:cubicBezTo>
                      <a:pt x="16460" y="1350"/>
                      <a:pt x="17546" y="1840"/>
                      <a:pt x="18381" y="2696"/>
                    </a:cubicBezTo>
                    <a:cubicBezTo>
                      <a:pt x="19165" y="3500"/>
                      <a:pt x="19631" y="4499"/>
                      <a:pt x="19698" y="5510"/>
                    </a:cubicBezTo>
                    <a:cubicBezTo>
                      <a:pt x="19760" y="6453"/>
                      <a:pt x="19457" y="7317"/>
                      <a:pt x="18846" y="7946"/>
                    </a:cubicBezTo>
                    <a:moveTo>
                      <a:pt x="5828" y="19329"/>
                    </a:moveTo>
                    <a:cubicBezTo>
                      <a:pt x="5813" y="18424"/>
                      <a:pt x="5454" y="17481"/>
                      <a:pt x="4730" y="16739"/>
                    </a:cubicBezTo>
                    <a:cubicBezTo>
                      <a:pt x="4046" y="16034"/>
                      <a:pt x="3150" y="15628"/>
                      <a:pt x="2257" y="15592"/>
                    </a:cubicBezTo>
                    <a:lnTo>
                      <a:pt x="2911" y="13157"/>
                    </a:lnTo>
                    <a:cubicBezTo>
                      <a:pt x="2959" y="12995"/>
                      <a:pt x="3052" y="12835"/>
                      <a:pt x="3168" y="12695"/>
                    </a:cubicBezTo>
                    <a:cubicBezTo>
                      <a:pt x="4485" y="11726"/>
                      <a:pt x="6512" y="12012"/>
                      <a:pt x="7920" y="13460"/>
                    </a:cubicBezTo>
                    <a:cubicBezTo>
                      <a:pt x="9409" y="14990"/>
                      <a:pt x="9639" y="17230"/>
                      <a:pt x="8492" y="18568"/>
                    </a:cubicBezTo>
                    <a:cubicBezTo>
                      <a:pt x="8416" y="18609"/>
                      <a:pt x="8339" y="18648"/>
                      <a:pt x="8256" y="18675"/>
                    </a:cubicBezTo>
                    <a:cubicBezTo>
                      <a:pt x="8256" y="18675"/>
                      <a:pt x="5828" y="19329"/>
                      <a:pt x="5828" y="19329"/>
                    </a:cubicBezTo>
                    <a:close/>
                    <a:moveTo>
                      <a:pt x="2737" y="20164"/>
                    </a:moveTo>
                    <a:cubicBezTo>
                      <a:pt x="2665" y="20181"/>
                      <a:pt x="2443" y="20239"/>
                      <a:pt x="2291" y="20249"/>
                    </a:cubicBezTo>
                    <a:cubicBezTo>
                      <a:pt x="1751" y="20244"/>
                      <a:pt x="1313" y="19792"/>
                      <a:pt x="1313" y="19237"/>
                    </a:cubicBezTo>
                    <a:cubicBezTo>
                      <a:pt x="1321" y="19124"/>
                      <a:pt x="1365" y="18929"/>
                      <a:pt x="1380" y="18857"/>
                    </a:cubicBezTo>
                    <a:lnTo>
                      <a:pt x="2071" y="16283"/>
                    </a:lnTo>
                    <a:cubicBezTo>
                      <a:pt x="2822" y="16261"/>
                      <a:pt x="3630" y="16562"/>
                      <a:pt x="4265" y="17215"/>
                    </a:cubicBezTo>
                    <a:cubicBezTo>
                      <a:pt x="4911" y="17878"/>
                      <a:pt x="5214" y="18725"/>
                      <a:pt x="5181" y="19504"/>
                    </a:cubicBezTo>
                    <a:cubicBezTo>
                      <a:pt x="5181" y="19504"/>
                      <a:pt x="2737" y="20164"/>
                      <a:pt x="2737" y="20164"/>
                    </a:cubicBezTo>
                    <a:close/>
                    <a:moveTo>
                      <a:pt x="6888" y="11179"/>
                    </a:moveTo>
                    <a:cubicBezTo>
                      <a:pt x="6280" y="10927"/>
                      <a:pt x="5642" y="10783"/>
                      <a:pt x="5004" y="10774"/>
                    </a:cubicBezTo>
                    <a:lnTo>
                      <a:pt x="10063" y="5536"/>
                    </a:lnTo>
                    <a:cubicBezTo>
                      <a:pt x="10838" y="4759"/>
                      <a:pt x="11966" y="4536"/>
                      <a:pt x="13077" y="4819"/>
                    </a:cubicBezTo>
                    <a:cubicBezTo>
                      <a:pt x="13077" y="4819"/>
                      <a:pt x="6888" y="11179"/>
                      <a:pt x="6888" y="11179"/>
                    </a:cubicBezTo>
                    <a:close/>
                    <a:moveTo>
                      <a:pt x="9717" y="13672"/>
                    </a:moveTo>
                    <a:cubicBezTo>
                      <a:pt x="9473" y="13258"/>
                      <a:pt x="9194" y="12859"/>
                      <a:pt x="8848" y="12505"/>
                    </a:cubicBezTo>
                    <a:cubicBezTo>
                      <a:pt x="8447" y="12093"/>
                      <a:pt x="7986" y="11770"/>
                      <a:pt x="7507" y="11498"/>
                    </a:cubicBezTo>
                    <a:lnTo>
                      <a:pt x="13767" y="5064"/>
                    </a:lnTo>
                    <a:cubicBezTo>
                      <a:pt x="14259" y="5288"/>
                      <a:pt x="14729" y="5607"/>
                      <a:pt x="15145" y="6035"/>
                    </a:cubicBezTo>
                    <a:cubicBezTo>
                      <a:pt x="15500" y="6398"/>
                      <a:pt x="15775" y="6806"/>
                      <a:pt x="15987" y="7229"/>
                    </a:cubicBezTo>
                    <a:cubicBezTo>
                      <a:pt x="15987" y="7229"/>
                      <a:pt x="9717" y="13672"/>
                      <a:pt x="9717" y="13672"/>
                    </a:cubicBezTo>
                    <a:close/>
                    <a:moveTo>
                      <a:pt x="10519" y="16061"/>
                    </a:moveTo>
                    <a:cubicBezTo>
                      <a:pt x="10465" y="15452"/>
                      <a:pt x="10298" y="14854"/>
                      <a:pt x="10047" y="14288"/>
                    </a:cubicBezTo>
                    <a:lnTo>
                      <a:pt x="16257" y="7906"/>
                    </a:lnTo>
                    <a:cubicBezTo>
                      <a:pt x="16637" y="9140"/>
                      <a:pt x="16442" y="10429"/>
                      <a:pt x="15610" y="11284"/>
                    </a:cubicBezTo>
                    <a:cubicBezTo>
                      <a:pt x="15604" y="11290"/>
                      <a:pt x="15598" y="11293"/>
                      <a:pt x="15593" y="11298"/>
                    </a:cubicBezTo>
                    <a:lnTo>
                      <a:pt x="15602" y="11306"/>
                    </a:lnTo>
                    <a:lnTo>
                      <a:pt x="10525" y="16565"/>
                    </a:lnTo>
                    <a:cubicBezTo>
                      <a:pt x="10527" y="16397"/>
                      <a:pt x="10534" y="16232"/>
                      <a:pt x="10519" y="16061"/>
                    </a:cubicBezTo>
                    <a:moveTo>
                      <a:pt x="19308" y="1741"/>
                    </a:moveTo>
                    <a:cubicBezTo>
                      <a:pt x="18228" y="632"/>
                      <a:pt x="16805" y="0"/>
                      <a:pt x="15403" y="0"/>
                    </a:cubicBezTo>
                    <a:cubicBezTo>
                      <a:pt x="14220" y="0"/>
                      <a:pt x="13131" y="450"/>
                      <a:pt x="12335" y="1266"/>
                    </a:cubicBezTo>
                    <a:lnTo>
                      <a:pt x="9138" y="4577"/>
                    </a:lnTo>
                    <a:cubicBezTo>
                      <a:pt x="9129" y="4585"/>
                      <a:pt x="9118" y="4592"/>
                      <a:pt x="9108" y="4602"/>
                    </a:cubicBezTo>
                    <a:cubicBezTo>
                      <a:pt x="9103" y="4608"/>
                      <a:pt x="9100" y="4614"/>
                      <a:pt x="9095" y="4620"/>
                    </a:cubicBezTo>
                    <a:lnTo>
                      <a:pt x="9096" y="4621"/>
                    </a:lnTo>
                    <a:lnTo>
                      <a:pt x="2310" y="11647"/>
                    </a:lnTo>
                    <a:cubicBezTo>
                      <a:pt x="1998" y="11966"/>
                      <a:pt x="1771" y="12364"/>
                      <a:pt x="1645" y="12797"/>
                    </a:cubicBezTo>
                    <a:lnTo>
                      <a:pt x="102" y="18541"/>
                    </a:lnTo>
                    <a:cubicBezTo>
                      <a:pt x="100" y="18557"/>
                      <a:pt x="0" y="19008"/>
                      <a:pt x="0" y="19237"/>
                    </a:cubicBezTo>
                    <a:cubicBezTo>
                      <a:pt x="0" y="20541"/>
                      <a:pt x="1030" y="21599"/>
                      <a:pt x="2302" y="21599"/>
                    </a:cubicBezTo>
                    <a:cubicBezTo>
                      <a:pt x="2554" y="21599"/>
                      <a:pt x="3044" y="21475"/>
                      <a:pt x="3062" y="21473"/>
                    </a:cubicBezTo>
                    <a:lnTo>
                      <a:pt x="8630" y="19969"/>
                    </a:lnTo>
                    <a:cubicBezTo>
                      <a:pt x="9054" y="19839"/>
                      <a:pt x="9439" y="19604"/>
                      <a:pt x="9750" y="19283"/>
                    </a:cubicBezTo>
                    <a:lnTo>
                      <a:pt x="19776" y="8899"/>
                    </a:lnTo>
                    <a:cubicBezTo>
                      <a:pt x="21600" y="7023"/>
                      <a:pt x="21394" y="3881"/>
                      <a:pt x="19308" y="1741"/>
                    </a:cubicBezTo>
                  </a:path>
                </a:pathLst>
              </a:custGeom>
              <a:solidFill>
                <a:sysClr val="window" lastClr="FFFFF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457171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000" kern="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微软雅黑" pitchFamily="34" charset="-122"/>
                </a:endParaRPr>
              </a:p>
            </p:txBody>
          </p:sp>
        </p:grpSp>
        <p:grpSp>
          <p:nvGrpSpPr>
            <p:cNvPr id="16" name="Group 98"/>
            <p:cNvGrpSpPr/>
            <p:nvPr/>
          </p:nvGrpSpPr>
          <p:grpSpPr>
            <a:xfrm>
              <a:off x="7010400" y="1428750"/>
              <a:ext cx="529120" cy="529120"/>
              <a:chOff x="7010400" y="1352550"/>
              <a:chExt cx="529120" cy="529120"/>
            </a:xfrm>
          </p:grpSpPr>
          <p:sp>
            <p:nvSpPr>
              <p:cNvPr id="17" name="Oval 86"/>
              <p:cNvSpPr/>
              <p:nvPr/>
            </p:nvSpPr>
            <p:spPr>
              <a:xfrm>
                <a:off x="7010400" y="1352550"/>
                <a:ext cx="529120" cy="529120"/>
              </a:xfrm>
              <a:prstGeom prst="ellipse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725668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400" kern="0" dirty="0">
                  <a:solidFill>
                    <a:sysClr val="window" lastClr="FFFFFF"/>
                  </a:solidFill>
                  <a:latin typeface="微软雅黑" pitchFamily="34" charset="-122"/>
                </a:endParaRPr>
              </a:p>
            </p:txBody>
          </p:sp>
          <p:grpSp>
            <p:nvGrpSpPr>
              <p:cNvPr id="18" name="Group 79"/>
              <p:cNvGrpSpPr/>
              <p:nvPr/>
            </p:nvGrpSpPr>
            <p:grpSpPr>
              <a:xfrm>
                <a:off x="7136435" y="1478585"/>
                <a:ext cx="266380" cy="266380"/>
                <a:chOff x="6417734" y="2183821"/>
                <a:chExt cx="366050" cy="366050"/>
              </a:xfrm>
              <a:solidFill>
                <a:sysClr val="window" lastClr="FFFFFF"/>
              </a:solidFill>
            </p:grpSpPr>
            <p:sp>
              <p:nvSpPr>
                <p:cNvPr id="23" name="AutoShape 52"/>
                <p:cNvSpPr>
                  <a:spLocks/>
                </p:cNvSpPr>
                <p:nvPr/>
              </p:nvSpPr>
              <p:spPr bwMode="auto">
                <a:xfrm>
                  <a:off x="6417734" y="2183821"/>
                  <a:ext cx="366050" cy="366050"/>
                </a:xfrm>
                <a:custGeom>
                  <a:avLst/>
                  <a:gdLst>
                    <a:gd name="T0" fmla="+- 0 10800 87"/>
                    <a:gd name="T1" fmla="*/ T0 w 21426"/>
                    <a:gd name="T2" fmla="+- 0 10799 73"/>
                    <a:gd name="T3" fmla="*/ 10799 h 21453"/>
                    <a:gd name="T4" fmla="+- 0 10800 87"/>
                    <a:gd name="T5" fmla="*/ T4 w 21426"/>
                    <a:gd name="T6" fmla="+- 0 10799 73"/>
                    <a:gd name="T7" fmla="*/ 10799 h 21453"/>
                    <a:gd name="T8" fmla="+- 0 10800 87"/>
                    <a:gd name="T9" fmla="*/ T8 w 21426"/>
                    <a:gd name="T10" fmla="+- 0 10799 73"/>
                    <a:gd name="T11" fmla="*/ 10799 h 21453"/>
                    <a:gd name="T12" fmla="+- 0 10800 87"/>
                    <a:gd name="T13" fmla="*/ T12 w 21426"/>
                    <a:gd name="T14" fmla="+- 0 10799 73"/>
                    <a:gd name="T15" fmla="*/ 10799 h 21453"/>
                  </a:gdLst>
                  <a:ahLst/>
                  <a:cxnLst>
                    <a:cxn ang="0">
                      <a:pos x="T1" y="T3"/>
                    </a:cxn>
                    <a:cxn ang="0">
                      <a:pos x="T5" y="T7"/>
                    </a:cxn>
                    <a:cxn ang="0">
                      <a:pos x="T9" y="T11"/>
                    </a:cxn>
                    <a:cxn ang="0">
                      <a:pos x="T13" y="T15"/>
                    </a:cxn>
                  </a:cxnLst>
                  <a:rect l="0" t="0" r="r" b="b"/>
                  <a:pathLst>
                    <a:path w="21426" h="21453">
                      <a:moveTo>
                        <a:pt x="8034" y="20112"/>
                      </a:moveTo>
                      <a:cubicBezTo>
                        <a:pt x="5816" y="17892"/>
                        <a:pt x="3556" y="15628"/>
                        <a:pt x="1338" y="13408"/>
                      </a:cubicBezTo>
                      <a:cubicBezTo>
                        <a:pt x="3241" y="7240"/>
                        <a:pt x="11488" y="7509"/>
                        <a:pt x="13391" y="1341"/>
                      </a:cubicBezTo>
                      <a:cubicBezTo>
                        <a:pt x="15609" y="3560"/>
                        <a:pt x="17869" y="5825"/>
                        <a:pt x="20087" y="8045"/>
                      </a:cubicBezTo>
                      <a:cubicBezTo>
                        <a:pt x="18184" y="14212"/>
                        <a:pt x="9937" y="13944"/>
                        <a:pt x="8034" y="20112"/>
                      </a:cubicBezTo>
                      <a:moveTo>
                        <a:pt x="21034" y="7097"/>
                      </a:moveTo>
                      <a:lnTo>
                        <a:pt x="14338" y="393"/>
                      </a:lnTo>
                      <a:cubicBezTo>
                        <a:pt x="14006" y="60"/>
                        <a:pt x="13525" y="-73"/>
                        <a:pt x="13069" y="39"/>
                      </a:cubicBezTo>
                      <a:cubicBezTo>
                        <a:pt x="12828" y="98"/>
                        <a:pt x="12614" y="222"/>
                        <a:pt x="12444" y="393"/>
                      </a:cubicBezTo>
                      <a:cubicBezTo>
                        <a:pt x="12292" y="545"/>
                        <a:pt x="12177" y="733"/>
                        <a:pt x="12112" y="944"/>
                      </a:cubicBezTo>
                      <a:cubicBezTo>
                        <a:pt x="11808" y="1929"/>
                        <a:pt x="11283" y="2785"/>
                        <a:pt x="10507" y="3562"/>
                      </a:cubicBezTo>
                      <a:cubicBezTo>
                        <a:pt x="9471" y="4598"/>
                        <a:pt x="8121" y="5384"/>
                        <a:pt x="6693" y="6214"/>
                      </a:cubicBezTo>
                      <a:cubicBezTo>
                        <a:pt x="5177" y="7094"/>
                        <a:pt x="3611" y="8006"/>
                        <a:pt x="2328" y="9290"/>
                      </a:cubicBezTo>
                      <a:cubicBezTo>
                        <a:pt x="1237" y="10383"/>
                        <a:pt x="493" y="11600"/>
                        <a:pt x="59" y="13011"/>
                      </a:cubicBezTo>
                      <a:cubicBezTo>
                        <a:pt x="-87" y="13488"/>
                        <a:pt x="40" y="14004"/>
                        <a:pt x="391" y="14356"/>
                      </a:cubicBezTo>
                      <a:lnTo>
                        <a:pt x="7087" y="21060"/>
                      </a:lnTo>
                      <a:cubicBezTo>
                        <a:pt x="7419" y="21393"/>
                        <a:pt x="7900" y="21526"/>
                        <a:pt x="8356" y="21414"/>
                      </a:cubicBezTo>
                      <a:cubicBezTo>
                        <a:pt x="8597" y="21354"/>
                        <a:pt x="8811" y="21231"/>
                        <a:pt x="8981" y="21060"/>
                      </a:cubicBezTo>
                      <a:cubicBezTo>
                        <a:pt x="9133" y="20908"/>
                        <a:pt x="9248" y="20720"/>
                        <a:pt x="9314" y="20508"/>
                      </a:cubicBezTo>
                      <a:cubicBezTo>
                        <a:pt x="9617" y="19523"/>
                        <a:pt x="10142" y="18667"/>
                        <a:pt x="10918" y="17890"/>
                      </a:cubicBezTo>
                      <a:cubicBezTo>
                        <a:pt x="11954" y="16853"/>
                        <a:pt x="13304" y="16069"/>
                        <a:pt x="14733" y="15239"/>
                      </a:cubicBezTo>
                      <a:cubicBezTo>
                        <a:pt x="16248" y="14357"/>
                        <a:pt x="17814" y="13446"/>
                        <a:pt x="19097" y="12162"/>
                      </a:cubicBezTo>
                      <a:cubicBezTo>
                        <a:pt x="20188" y="11070"/>
                        <a:pt x="20932" y="9852"/>
                        <a:pt x="21366" y="8440"/>
                      </a:cubicBezTo>
                      <a:cubicBezTo>
                        <a:pt x="21512" y="7965"/>
                        <a:pt x="21385" y="7448"/>
                        <a:pt x="21034" y="7097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2700" cap="flat" cmpd="sng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38100" tIns="38100" rIns="38100" bIns="38100" anchor="ctr"/>
                <a:lstStyle/>
                <a:p>
                  <a:pPr defTabSz="457171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3000" kern="0" dirty="0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latin typeface="微软雅黑" pitchFamily="34" charset="-122"/>
                  </a:endParaRPr>
                </a:p>
              </p:txBody>
            </p:sp>
            <p:sp>
              <p:nvSpPr>
                <p:cNvPr id="24" name="AutoShape 53"/>
                <p:cNvSpPr>
                  <a:spLocks/>
                </p:cNvSpPr>
                <p:nvPr/>
              </p:nvSpPr>
              <p:spPr bwMode="auto">
                <a:xfrm>
                  <a:off x="6555394" y="2309592"/>
                  <a:ext cx="98865" cy="102619"/>
                </a:xfrm>
                <a:custGeom>
                  <a:avLst/>
                  <a:gdLst>
                    <a:gd name="T0" fmla="+- 0 10801 59"/>
                    <a:gd name="T1" fmla="*/ T0 w 21484"/>
                    <a:gd name="T2" fmla="+- 0 10799 41"/>
                    <a:gd name="T3" fmla="*/ 10799 h 21516"/>
                    <a:gd name="T4" fmla="+- 0 10801 59"/>
                    <a:gd name="T5" fmla="*/ T4 w 21484"/>
                    <a:gd name="T6" fmla="+- 0 10799 41"/>
                    <a:gd name="T7" fmla="*/ 10799 h 21516"/>
                    <a:gd name="T8" fmla="+- 0 10801 59"/>
                    <a:gd name="T9" fmla="*/ T8 w 21484"/>
                    <a:gd name="T10" fmla="+- 0 10799 41"/>
                    <a:gd name="T11" fmla="*/ 10799 h 21516"/>
                    <a:gd name="T12" fmla="+- 0 10801 59"/>
                    <a:gd name="T13" fmla="*/ T12 w 21484"/>
                    <a:gd name="T14" fmla="+- 0 10799 41"/>
                    <a:gd name="T15" fmla="*/ 10799 h 21516"/>
                  </a:gdLst>
                  <a:ahLst/>
                  <a:cxnLst>
                    <a:cxn ang="0">
                      <a:pos x="T1" y="T3"/>
                    </a:cxn>
                    <a:cxn ang="0">
                      <a:pos x="T5" y="T7"/>
                    </a:cxn>
                    <a:cxn ang="0">
                      <a:pos x="T9" y="T11"/>
                    </a:cxn>
                    <a:cxn ang="0">
                      <a:pos x="T13" y="T15"/>
                    </a:cxn>
                  </a:cxnLst>
                  <a:rect l="0" t="0" r="r" b="b"/>
                  <a:pathLst>
                    <a:path w="21484" h="21516">
                      <a:moveTo>
                        <a:pt x="17511" y="14987"/>
                      </a:moveTo>
                      <a:cubicBezTo>
                        <a:pt x="17287" y="15384"/>
                        <a:pt x="17032" y="15740"/>
                        <a:pt x="16731" y="16049"/>
                      </a:cubicBezTo>
                      <a:cubicBezTo>
                        <a:pt x="15340" y="14692"/>
                        <a:pt x="13947" y="13205"/>
                        <a:pt x="12559" y="11675"/>
                      </a:cubicBezTo>
                      <a:cubicBezTo>
                        <a:pt x="12912" y="11521"/>
                        <a:pt x="13287" y="11362"/>
                        <a:pt x="13689" y="11198"/>
                      </a:cubicBezTo>
                      <a:cubicBezTo>
                        <a:pt x="14092" y="11034"/>
                        <a:pt x="14494" y="10927"/>
                        <a:pt x="14895" y="10861"/>
                      </a:cubicBezTo>
                      <a:cubicBezTo>
                        <a:pt x="15308" y="10801"/>
                        <a:pt x="15715" y="10819"/>
                        <a:pt x="16122" y="10913"/>
                      </a:cubicBezTo>
                      <a:cubicBezTo>
                        <a:pt x="16527" y="11011"/>
                        <a:pt x="16909" y="11222"/>
                        <a:pt x="17262" y="11554"/>
                      </a:cubicBezTo>
                      <a:cubicBezTo>
                        <a:pt x="17612" y="11890"/>
                        <a:pt x="17835" y="12244"/>
                        <a:pt x="17923" y="12620"/>
                      </a:cubicBezTo>
                      <a:cubicBezTo>
                        <a:pt x="18020" y="13004"/>
                        <a:pt x="18025" y="13392"/>
                        <a:pt x="17958" y="13789"/>
                      </a:cubicBezTo>
                      <a:cubicBezTo>
                        <a:pt x="17883" y="14187"/>
                        <a:pt x="17738" y="14585"/>
                        <a:pt x="17511" y="14987"/>
                      </a:cubicBezTo>
                      <a:moveTo>
                        <a:pt x="5799" y="10193"/>
                      </a:moveTo>
                      <a:cubicBezTo>
                        <a:pt x="5096" y="10221"/>
                        <a:pt x="4482" y="9996"/>
                        <a:pt x="3946" y="9496"/>
                      </a:cubicBezTo>
                      <a:cubicBezTo>
                        <a:pt x="3717" y="9285"/>
                        <a:pt x="3558" y="9028"/>
                        <a:pt x="3461" y="8724"/>
                      </a:cubicBezTo>
                      <a:cubicBezTo>
                        <a:pt x="3359" y="8420"/>
                        <a:pt x="3326" y="8088"/>
                        <a:pt x="3366" y="7723"/>
                      </a:cubicBezTo>
                      <a:cubicBezTo>
                        <a:pt x="3397" y="7363"/>
                        <a:pt x="3509" y="6989"/>
                        <a:pt x="3703" y="6610"/>
                      </a:cubicBezTo>
                      <a:cubicBezTo>
                        <a:pt x="3889" y="6231"/>
                        <a:pt x="4160" y="5852"/>
                        <a:pt x="4510" y="5487"/>
                      </a:cubicBezTo>
                      <a:cubicBezTo>
                        <a:pt x="5768" y="6694"/>
                        <a:pt x="7022" y="8018"/>
                        <a:pt x="8282" y="9388"/>
                      </a:cubicBezTo>
                      <a:cubicBezTo>
                        <a:pt x="7330" y="9893"/>
                        <a:pt x="6501" y="10164"/>
                        <a:pt x="5799" y="10193"/>
                      </a:cubicBezTo>
                      <a:moveTo>
                        <a:pt x="19678" y="8570"/>
                      </a:moveTo>
                      <a:cubicBezTo>
                        <a:pt x="18868" y="7915"/>
                        <a:pt x="18055" y="7470"/>
                        <a:pt x="17235" y="7250"/>
                      </a:cubicBezTo>
                      <a:cubicBezTo>
                        <a:pt x="16421" y="7031"/>
                        <a:pt x="15603" y="6942"/>
                        <a:pt x="14779" y="6998"/>
                      </a:cubicBezTo>
                      <a:cubicBezTo>
                        <a:pt x="13964" y="7059"/>
                        <a:pt x="13130" y="7236"/>
                        <a:pt x="12296" y="7545"/>
                      </a:cubicBezTo>
                      <a:cubicBezTo>
                        <a:pt x="11462" y="7859"/>
                        <a:pt x="10625" y="8200"/>
                        <a:pt x="9782" y="8593"/>
                      </a:cubicBezTo>
                      <a:cubicBezTo>
                        <a:pt x="8448" y="7115"/>
                        <a:pt x="7114" y="5658"/>
                        <a:pt x="5778" y="4299"/>
                      </a:cubicBezTo>
                      <a:cubicBezTo>
                        <a:pt x="6382" y="3775"/>
                        <a:pt x="6963" y="3509"/>
                        <a:pt x="7526" y="3490"/>
                      </a:cubicBezTo>
                      <a:cubicBezTo>
                        <a:pt x="8088" y="3467"/>
                        <a:pt x="8631" y="3523"/>
                        <a:pt x="9145" y="3649"/>
                      </a:cubicBezTo>
                      <a:cubicBezTo>
                        <a:pt x="9669" y="3775"/>
                        <a:pt x="10149" y="3883"/>
                        <a:pt x="10590" y="3967"/>
                      </a:cubicBezTo>
                      <a:cubicBezTo>
                        <a:pt x="11038" y="4051"/>
                        <a:pt x="11424" y="3958"/>
                        <a:pt x="11765" y="3682"/>
                      </a:cubicBezTo>
                      <a:cubicBezTo>
                        <a:pt x="12123" y="3382"/>
                        <a:pt x="12321" y="2994"/>
                        <a:pt x="12351" y="2526"/>
                      </a:cubicBezTo>
                      <a:cubicBezTo>
                        <a:pt x="12376" y="2054"/>
                        <a:pt x="12189" y="1596"/>
                        <a:pt x="11782" y="1147"/>
                      </a:cubicBezTo>
                      <a:cubicBezTo>
                        <a:pt x="11258" y="569"/>
                        <a:pt x="10630" y="216"/>
                        <a:pt x="9872" y="85"/>
                      </a:cubicBezTo>
                      <a:cubicBezTo>
                        <a:pt x="9126" y="-41"/>
                        <a:pt x="8358" y="-30"/>
                        <a:pt x="7564" y="136"/>
                      </a:cubicBezTo>
                      <a:cubicBezTo>
                        <a:pt x="6780" y="309"/>
                        <a:pt x="6032" y="595"/>
                        <a:pt x="5324" y="997"/>
                      </a:cubicBezTo>
                      <a:cubicBezTo>
                        <a:pt x="4617" y="1399"/>
                        <a:pt x="4048" y="1811"/>
                        <a:pt x="3626" y="2213"/>
                      </a:cubicBezTo>
                      <a:cubicBezTo>
                        <a:pt x="3464" y="2066"/>
                        <a:pt x="3302" y="1918"/>
                        <a:pt x="3141" y="1773"/>
                      </a:cubicBezTo>
                      <a:cubicBezTo>
                        <a:pt x="2963" y="1614"/>
                        <a:pt x="2739" y="1530"/>
                        <a:pt x="2471" y="1535"/>
                      </a:cubicBezTo>
                      <a:cubicBezTo>
                        <a:pt x="2200" y="1535"/>
                        <a:pt x="1977" y="1647"/>
                        <a:pt x="1793" y="1853"/>
                      </a:cubicBezTo>
                      <a:cubicBezTo>
                        <a:pt x="1615" y="2054"/>
                        <a:pt x="1530" y="2288"/>
                        <a:pt x="1565" y="2536"/>
                      </a:cubicBezTo>
                      <a:cubicBezTo>
                        <a:pt x="1589" y="2793"/>
                        <a:pt x="1696" y="2989"/>
                        <a:pt x="1880" y="3139"/>
                      </a:cubicBezTo>
                      <a:cubicBezTo>
                        <a:pt x="2044" y="3270"/>
                        <a:pt x="2203" y="3401"/>
                        <a:pt x="2364" y="3537"/>
                      </a:cubicBezTo>
                      <a:cubicBezTo>
                        <a:pt x="1731" y="4276"/>
                        <a:pt x="1207" y="5094"/>
                        <a:pt x="795" y="5957"/>
                      </a:cubicBezTo>
                      <a:cubicBezTo>
                        <a:pt x="378" y="6820"/>
                        <a:pt x="130" y="7676"/>
                        <a:pt x="37" y="8509"/>
                      </a:cubicBezTo>
                      <a:cubicBezTo>
                        <a:pt x="-59" y="9346"/>
                        <a:pt x="33" y="10113"/>
                        <a:pt x="298" y="10824"/>
                      </a:cubicBezTo>
                      <a:cubicBezTo>
                        <a:pt x="566" y="11540"/>
                        <a:pt x="1056" y="12148"/>
                        <a:pt x="1774" y="12723"/>
                      </a:cubicBezTo>
                      <a:cubicBezTo>
                        <a:pt x="2942" y="13658"/>
                        <a:pt x="4321" y="14056"/>
                        <a:pt x="5915" y="13967"/>
                      </a:cubicBezTo>
                      <a:cubicBezTo>
                        <a:pt x="7507" y="13874"/>
                        <a:pt x="9223" y="13415"/>
                        <a:pt x="11064" y="12461"/>
                      </a:cubicBezTo>
                      <a:cubicBezTo>
                        <a:pt x="12532" y="14093"/>
                        <a:pt x="14002" y="15716"/>
                        <a:pt x="15470" y="17223"/>
                      </a:cubicBezTo>
                      <a:cubicBezTo>
                        <a:pt x="14849" y="17728"/>
                        <a:pt x="14305" y="18018"/>
                        <a:pt x="13826" y="18111"/>
                      </a:cubicBezTo>
                      <a:cubicBezTo>
                        <a:pt x="13344" y="18210"/>
                        <a:pt x="12917" y="18200"/>
                        <a:pt x="12530" y="18088"/>
                      </a:cubicBezTo>
                      <a:cubicBezTo>
                        <a:pt x="12142" y="17971"/>
                        <a:pt x="11782" y="17803"/>
                        <a:pt x="11455" y="17587"/>
                      </a:cubicBezTo>
                      <a:cubicBezTo>
                        <a:pt x="11125" y="17368"/>
                        <a:pt x="10799" y="17181"/>
                        <a:pt x="10474" y="17026"/>
                      </a:cubicBezTo>
                      <a:cubicBezTo>
                        <a:pt x="10154" y="16872"/>
                        <a:pt x="9823" y="16788"/>
                        <a:pt x="9486" y="16783"/>
                      </a:cubicBezTo>
                      <a:cubicBezTo>
                        <a:pt x="9145" y="16778"/>
                        <a:pt x="8785" y="16937"/>
                        <a:pt x="8388" y="17265"/>
                      </a:cubicBezTo>
                      <a:cubicBezTo>
                        <a:pt x="7981" y="17606"/>
                        <a:pt x="7777" y="18004"/>
                        <a:pt x="7777" y="18453"/>
                      </a:cubicBezTo>
                      <a:cubicBezTo>
                        <a:pt x="7777" y="18897"/>
                        <a:pt x="7991" y="19351"/>
                        <a:pt x="8408" y="19809"/>
                      </a:cubicBezTo>
                      <a:cubicBezTo>
                        <a:pt x="8830" y="20268"/>
                        <a:pt x="9379" y="20651"/>
                        <a:pt x="10042" y="20955"/>
                      </a:cubicBezTo>
                      <a:cubicBezTo>
                        <a:pt x="10708" y="21259"/>
                        <a:pt x="11455" y="21451"/>
                        <a:pt x="12279" y="21502"/>
                      </a:cubicBezTo>
                      <a:cubicBezTo>
                        <a:pt x="13103" y="21559"/>
                        <a:pt x="13970" y="21437"/>
                        <a:pt x="14886" y="21109"/>
                      </a:cubicBezTo>
                      <a:cubicBezTo>
                        <a:pt x="15807" y="20787"/>
                        <a:pt x="16721" y="20202"/>
                        <a:pt x="17617" y="19332"/>
                      </a:cubicBezTo>
                      <a:cubicBezTo>
                        <a:pt x="18051" y="19739"/>
                        <a:pt x="18489" y="20127"/>
                        <a:pt x="18921" y="20501"/>
                      </a:cubicBezTo>
                      <a:cubicBezTo>
                        <a:pt x="19107" y="20656"/>
                        <a:pt x="19328" y="20731"/>
                        <a:pt x="19601" y="20712"/>
                      </a:cubicBezTo>
                      <a:cubicBezTo>
                        <a:pt x="19861" y="20703"/>
                        <a:pt x="20090" y="20586"/>
                        <a:pt x="20269" y="20375"/>
                      </a:cubicBezTo>
                      <a:cubicBezTo>
                        <a:pt x="20455" y="20160"/>
                        <a:pt x="20532" y="19921"/>
                        <a:pt x="20503" y="19674"/>
                      </a:cubicBezTo>
                      <a:cubicBezTo>
                        <a:pt x="20477" y="19421"/>
                        <a:pt x="20371" y="19229"/>
                        <a:pt x="20192" y="19089"/>
                      </a:cubicBezTo>
                      <a:cubicBezTo>
                        <a:pt x="19755" y="18752"/>
                        <a:pt x="19321" y="18397"/>
                        <a:pt x="18884" y="18022"/>
                      </a:cubicBezTo>
                      <a:cubicBezTo>
                        <a:pt x="19626" y="17143"/>
                        <a:pt x="20221" y="16217"/>
                        <a:pt x="20664" y="15300"/>
                      </a:cubicBezTo>
                      <a:cubicBezTo>
                        <a:pt x="21103" y="14379"/>
                        <a:pt x="21367" y="13490"/>
                        <a:pt x="21453" y="12667"/>
                      </a:cubicBezTo>
                      <a:cubicBezTo>
                        <a:pt x="21540" y="11839"/>
                        <a:pt x="21439" y="11091"/>
                        <a:pt x="21159" y="10412"/>
                      </a:cubicBezTo>
                      <a:cubicBezTo>
                        <a:pt x="20880" y="9725"/>
                        <a:pt x="20386" y="9135"/>
                        <a:pt x="19678" y="8570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2700" cap="flat" cmpd="sng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38100" tIns="38100" rIns="38100" bIns="38100" anchor="ctr"/>
                <a:lstStyle/>
                <a:p>
                  <a:pPr defTabSz="457171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3000" kern="0" dirty="0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latin typeface="微软雅黑" pitchFamily="34" charset="-122"/>
                  </a:endParaRPr>
                </a:p>
              </p:txBody>
            </p:sp>
            <p:sp>
              <p:nvSpPr>
                <p:cNvPr id="25" name="AutoShape 54"/>
                <p:cNvSpPr>
                  <a:spLocks/>
                </p:cNvSpPr>
                <p:nvPr/>
              </p:nvSpPr>
              <p:spPr bwMode="auto">
                <a:xfrm>
                  <a:off x="6543505" y="2435364"/>
                  <a:ext cx="55690" cy="58192"/>
                </a:xfrm>
                <a:custGeom>
                  <a:avLst/>
                  <a:gdLst>
                    <a:gd name="T0" fmla="+- 0 10791 197"/>
                    <a:gd name="T1" fmla="*/ T0 w 21188"/>
                    <a:gd name="T2" fmla="+- 0 10794 193"/>
                    <a:gd name="T3" fmla="*/ 10794 h 21203"/>
                    <a:gd name="T4" fmla="+- 0 10791 197"/>
                    <a:gd name="T5" fmla="*/ T4 w 21188"/>
                    <a:gd name="T6" fmla="+- 0 10794 193"/>
                    <a:gd name="T7" fmla="*/ 10794 h 21203"/>
                    <a:gd name="T8" fmla="+- 0 10791 197"/>
                    <a:gd name="T9" fmla="*/ T8 w 21188"/>
                    <a:gd name="T10" fmla="+- 0 10794 193"/>
                    <a:gd name="T11" fmla="*/ 10794 h 21203"/>
                    <a:gd name="T12" fmla="+- 0 10791 197"/>
                    <a:gd name="T13" fmla="*/ T12 w 21188"/>
                    <a:gd name="T14" fmla="+- 0 10794 193"/>
                    <a:gd name="T15" fmla="*/ 10794 h 21203"/>
                  </a:gdLst>
                  <a:ahLst/>
                  <a:cxnLst>
                    <a:cxn ang="0">
                      <a:pos x="T1" y="T3"/>
                    </a:cxn>
                    <a:cxn ang="0">
                      <a:pos x="T5" y="T7"/>
                    </a:cxn>
                    <a:cxn ang="0">
                      <a:pos x="T9" y="T11"/>
                    </a:cxn>
                    <a:cxn ang="0">
                      <a:pos x="T13" y="T15"/>
                    </a:cxn>
                  </a:cxnLst>
                  <a:rect l="0" t="0" r="r" b="b"/>
                  <a:pathLst>
                    <a:path w="21188" h="21203">
                      <a:moveTo>
                        <a:pt x="17615" y="468"/>
                      </a:moveTo>
                      <a:lnTo>
                        <a:pt x="17606" y="468"/>
                      </a:lnTo>
                      <a:cubicBezTo>
                        <a:pt x="14870" y="2476"/>
                        <a:pt x="12200" y="4590"/>
                        <a:pt x="9727" y="6958"/>
                      </a:cubicBezTo>
                      <a:cubicBezTo>
                        <a:pt x="7348" y="9227"/>
                        <a:pt x="5200" y="11619"/>
                        <a:pt x="3329" y="14060"/>
                      </a:cubicBezTo>
                      <a:lnTo>
                        <a:pt x="341" y="17962"/>
                      </a:lnTo>
                      <a:lnTo>
                        <a:pt x="350" y="17970"/>
                      </a:lnTo>
                      <a:cubicBezTo>
                        <a:pt x="-197" y="18786"/>
                        <a:pt x="-106" y="19880"/>
                        <a:pt x="638" y="20590"/>
                      </a:cubicBezTo>
                      <a:cubicBezTo>
                        <a:pt x="1491" y="21407"/>
                        <a:pt x="2889" y="21407"/>
                        <a:pt x="3746" y="20590"/>
                      </a:cubicBezTo>
                      <a:cubicBezTo>
                        <a:pt x="3877" y="20460"/>
                        <a:pt x="3984" y="20321"/>
                        <a:pt x="4069" y="20174"/>
                      </a:cubicBezTo>
                      <a:lnTo>
                        <a:pt x="6867" y="16517"/>
                      </a:lnTo>
                      <a:cubicBezTo>
                        <a:pt x="8601" y="14255"/>
                        <a:pt x="10606" y="12027"/>
                        <a:pt x="12824" y="9913"/>
                      </a:cubicBezTo>
                      <a:cubicBezTo>
                        <a:pt x="15281" y="7570"/>
                        <a:pt x="17557" y="5758"/>
                        <a:pt x="20329" y="3749"/>
                      </a:cubicBezTo>
                      <a:lnTo>
                        <a:pt x="20321" y="3741"/>
                      </a:lnTo>
                      <a:cubicBezTo>
                        <a:pt x="20400" y="3684"/>
                        <a:pt x="20473" y="3635"/>
                        <a:pt x="20543" y="3570"/>
                      </a:cubicBezTo>
                      <a:cubicBezTo>
                        <a:pt x="21402" y="2753"/>
                        <a:pt x="21402" y="1427"/>
                        <a:pt x="20543" y="606"/>
                      </a:cubicBezTo>
                      <a:cubicBezTo>
                        <a:pt x="19742" y="-161"/>
                        <a:pt x="18472" y="-193"/>
                        <a:pt x="17615" y="468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2700" cap="flat" cmpd="sng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38100" tIns="38100" rIns="38100" bIns="38100" anchor="ctr"/>
                <a:lstStyle/>
                <a:p>
                  <a:pPr defTabSz="457171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3000" kern="0" dirty="0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latin typeface="微软雅黑" pitchFamily="34" charset="-122"/>
                  </a:endParaRPr>
                </a:p>
              </p:txBody>
            </p:sp>
            <p:sp>
              <p:nvSpPr>
                <p:cNvPr id="26" name="AutoShape 55"/>
                <p:cNvSpPr>
                  <a:spLocks/>
                </p:cNvSpPr>
                <p:nvPr/>
              </p:nvSpPr>
              <p:spPr bwMode="auto">
                <a:xfrm>
                  <a:off x="6601072" y="2240762"/>
                  <a:ext cx="56315" cy="58818"/>
                </a:xfrm>
                <a:custGeom>
                  <a:avLst/>
                  <a:gdLst>
                    <a:gd name="T0" fmla="+- 0 10803 213"/>
                    <a:gd name="T1" fmla="*/ T0 w 21180"/>
                    <a:gd name="T2" fmla="+- 0 10801 203"/>
                    <a:gd name="T3" fmla="*/ 10801 h 21196"/>
                    <a:gd name="T4" fmla="+- 0 10803 213"/>
                    <a:gd name="T5" fmla="*/ T4 w 21180"/>
                    <a:gd name="T6" fmla="+- 0 10801 203"/>
                    <a:gd name="T7" fmla="*/ 10801 h 21196"/>
                    <a:gd name="T8" fmla="+- 0 10803 213"/>
                    <a:gd name="T9" fmla="*/ T8 w 21180"/>
                    <a:gd name="T10" fmla="+- 0 10801 203"/>
                    <a:gd name="T11" fmla="*/ 10801 h 21196"/>
                    <a:gd name="T12" fmla="+- 0 10803 213"/>
                    <a:gd name="T13" fmla="*/ T12 w 21180"/>
                    <a:gd name="T14" fmla="+- 0 10801 203"/>
                    <a:gd name="T15" fmla="*/ 10801 h 21196"/>
                  </a:gdLst>
                  <a:ahLst/>
                  <a:cxnLst>
                    <a:cxn ang="0">
                      <a:pos x="T1" y="T3"/>
                    </a:cxn>
                    <a:cxn ang="0">
                      <a:pos x="T5" y="T7"/>
                    </a:cxn>
                    <a:cxn ang="0">
                      <a:pos x="T9" y="T11"/>
                    </a:cxn>
                    <a:cxn ang="0">
                      <a:pos x="T13" y="T15"/>
                    </a:cxn>
                  </a:cxnLst>
                  <a:rect l="0" t="0" r="r" b="b"/>
                  <a:pathLst>
                    <a:path w="21180" h="21196">
                      <a:moveTo>
                        <a:pt x="8372" y="11356"/>
                      </a:moveTo>
                      <a:cubicBezTo>
                        <a:pt x="6122" y="13508"/>
                        <a:pt x="3675" y="15444"/>
                        <a:pt x="1144" y="17292"/>
                      </a:cubicBezTo>
                      <a:cubicBezTo>
                        <a:pt x="963" y="17388"/>
                        <a:pt x="786" y="17493"/>
                        <a:pt x="637" y="17645"/>
                      </a:cubicBezTo>
                      <a:cubicBezTo>
                        <a:pt x="-213" y="18457"/>
                        <a:pt x="-213" y="19774"/>
                        <a:pt x="637" y="20585"/>
                      </a:cubicBezTo>
                      <a:cubicBezTo>
                        <a:pt x="1464" y="21380"/>
                        <a:pt x="2796" y="21397"/>
                        <a:pt x="3652" y="20641"/>
                      </a:cubicBezTo>
                      <a:lnTo>
                        <a:pt x="3665" y="20649"/>
                      </a:lnTo>
                      <a:cubicBezTo>
                        <a:pt x="6364" y="18673"/>
                        <a:pt x="8988" y="16581"/>
                        <a:pt x="11419" y="14263"/>
                      </a:cubicBezTo>
                      <a:cubicBezTo>
                        <a:pt x="13759" y="12030"/>
                        <a:pt x="15873" y="9685"/>
                        <a:pt x="17715" y="7283"/>
                      </a:cubicBezTo>
                      <a:lnTo>
                        <a:pt x="20663" y="3427"/>
                      </a:lnTo>
                      <a:lnTo>
                        <a:pt x="20654" y="3419"/>
                      </a:lnTo>
                      <a:cubicBezTo>
                        <a:pt x="21386" y="2600"/>
                        <a:pt x="21357" y="1379"/>
                        <a:pt x="20541" y="608"/>
                      </a:cubicBezTo>
                      <a:cubicBezTo>
                        <a:pt x="19697" y="-203"/>
                        <a:pt x="18323" y="-203"/>
                        <a:pt x="17468" y="608"/>
                      </a:cubicBezTo>
                      <a:cubicBezTo>
                        <a:pt x="17313" y="760"/>
                        <a:pt x="17197" y="937"/>
                        <a:pt x="17094" y="1114"/>
                      </a:cubicBezTo>
                      <a:lnTo>
                        <a:pt x="14228" y="4857"/>
                      </a:lnTo>
                      <a:cubicBezTo>
                        <a:pt x="12526" y="7090"/>
                        <a:pt x="10552" y="9275"/>
                        <a:pt x="8372" y="11356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2700" cap="flat" cmpd="sng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38100" tIns="38100" rIns="38100" bIns="38100" anchor="ctr"/>
                <a:lstStyle/>
                <a:p>
                  <a:pPr defTabSz="457171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3000" kern="0" dirty="0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latin typeface="微软雅黑" pitchFamily="34" charset="-122"/>
                  </a:endParaRPr>
                </a:p>
              </p:txBody>
            </p:sp>
          </p:grpSp>
        </p:grpSp>
      </p:grpSp>
      <p:pic>
        <p:nvPicPr>
          <p:cNvPr id="4" name="背景音乐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2267744" y="-81262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02658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3" presetClass="entr" presetSubtype="3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3333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15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3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260"/>
                            </p:stCondLst>
                            <p:childTnLst>
                              <p:par>
                                <p:cTn id="40" presetID="2" presetClass="entr" presetSubtype="2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44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2" grpId="0" animBg="1"/>
      <p:bldP spid="21" grpId="0"/>
      <p:bldP spid="22" grpId="0"/>
      <p:bldP spid="5" grpId="0"/>
      <p:bldP spid="10" grpId="0" animBg="1"/>
      <p:bldP spid="1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27584" y="902742"/>
            <a:ext cx="2664296" cy="19570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27584" y="2997275"/>
            <a:ext cx="2664296" cy="19507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6" name="组合 15"/>
          <p:cNvGrpSpPr/>
          <p:nvPr/>
        </p:nvGrpSpPr>
        <p:grpSpPr>
          <a:xfrm>
            <a:off x="3491880" y="2997275"/>
            <a:ext cx="4752528" cy="1950739"/>
            <a:chOff x="3347864" y="1152444"/>
            <a:chExt cx="4752528" cy="914310"/>
          </a:xfrm>
        </p:grpSpPr>
        <p:sp>
          <p:nvSpPr>
            <p:cNvPr id="17" name="矩形 16"/>
            <p:cNvSpPr/>
            <p:nvPr/>
          </p:nvSpPr>
          <p:spPr>
            <a:xfrm>
              <a:off x="3347864" y="1152444"/>
              <a:ext cx="4752528" cy="168868"/>
            </a:xfrm>
            <a:prstGeom prst="rect">
              <a:avLst/>
            </a:prstGeom>
            <a:solidFill>
              <a:srgbClr val="0E90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4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Segoe UI" pitchFamily="34" charset="0"/>
                </a:rPr>
                <a:t>团队建设情况二</a:t>
              </a:r>
              <a:endParaRPr lang="en-US" altLang="zh-CN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Segoe UI" pitchFamily="34" charset="0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3347864" y="1321312"/>
              <a:ext cx="4752528" cy="74544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您的内容打在这里，或者通过复制您的文本后，在此框中选择粘贴，并选择只保留文字。您的内容打在这里，或者通过复制您的文本后</a:t>
              </a:r>
              <a:r>
                <a:rPr lang="en-US" altLang="zh-CN" sz="1200" dirty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</a:rPr>
                <a:t>,</a:t>
              </a:r>
              <a:r>
                <a:rPr lang="zh-CN" altLang="en-US" sz="1200" dirty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您的内容打在这里，或者通过复制您的文本后，在此框中选择粘贴，并选择只保留文字。您的内容打在这里，或者通过复制您的文本</a:t>
              </a:r>
              <a:r>
                <a:rPr lang="en-US" altLang="zh-CN" sz="1200" dirty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</a:rPr>
                <a:t>,</a:t>
              </a:r>
              <a:r>
                <a:rPr lang="zh-CN" altLang="en-US" sz="1200" dirty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</a:rPr>
                <a:t>在此框中选择粘贴，并选择只保留文字。</a:t>
              </a:r>
              <a:endPara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endParaRPr>
            </a:p>
          </p:txBody>
        </p:sp>
      </p:grpSp>
      <p:sp>
        <p:nvSpPr>
          <p:cNvPr id="22" name="TextBox 108"/>
          <p:cNvSpPr txBox="1">
            <a:spLocks noChangeArrowheads="1"/>
          </p:cNvSpPr>
          <p:nvPr/>
        </p:nvSpPr>
        <p:spPr bwMode="auto">
          <a:xfrm>
            <a:off x="539552" y="267494"/>
            <a:ext cx="156966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团队建设情况</a:t>
            </a:r>
            <a:endParaRPr lang="en-US" altLang="zh-CN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107544" y="245001"/>
            <a:ext cx="360000" cy="360000"/>
            <a:chOff x="1965186" y="1419622"/>
            <a:chExt cx="302558" cy="314067"/>
          </a:xfrm>
        </p:grpSpPr>
        <p:sp>
          <p:nvSpPr>
            <p:cNvPr id="24" name="矩形 23"/>
            <p:cNvSpPr/>
            <p:nvPr userDrawn="1"/>
          </p:nvSpPr>
          <p:spPr>
            <a:xfrm>
              <a:off x="1965186" y="1419622"/>
              <a:ext cx="252000" cy="252000"/>
            </a:xfrm>
            <a:prstGeom prst="rect">
              <a:avLst/>
            </a:prstGeom>
            <a:solidFill>
              <a:srgbClr val="41445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矩形 24"/>
            <p:cNvSpPr/>
            <p:nvPr userDrawn="1"/>
          </p:nvSpPr>
          <p:spPr>
            <a:xfrm>
              <a:off x="2087744" y="1553689"/>
              <a:ext cx="180000" cy="180000"/>
            </a:xfrm>
            <a:prstGeom prst="rect">
              <a:avLst/>
            </a:prstGeom>
            <a:solidFill>
              <a:srgbClr val="0E90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3494247" y="909043"/>
            <a:ext cx="4752528" cy="1950739"/>
            <a:chOff x="3347864" y="1152444"/>
            <a:chExt cx="4752528" cy="914310"/>
          </a:xfrm>
        </p:grpSpPr>
        <p:sp>
          <p:nvSpPr>
            <p:cNvPr id="27" name="矩形 26"/>
            <p:cNvSpPr/>
            <p:nvPr/>
          </p:nvSpPr>
          <p:spPr>
            <a:xfrm>
              <a:off x="3347864" y="1152444"/>
              <a:ext cx="4752528" cy="168868"/>
            </a:xfrm>
            <a:prstGeom prst="rect">
              <a:avLst/>
            </a:prstGeom>
            <a:solidFill>
              <a:srgbClr val="0E90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4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Segoe UI" pitchFamily="34" charset="0"/>
                </a:rPr>
                <a:t>团队建设情况一</a:t>
              </a:r>
              <a:endParaRPr lang="en-US" altLang="zh-CN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Segoe UI" pitchFamily="34" charset="0"/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>
              <a:off x="3347864" y="1321312"/>
              <a:ext cx="4752528" cy="74544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您的内容打在这里，或者通过复制您的文本后，在此框中选择粘贴，并选择只保留文字。您的内容打在这里，或者通过复制您的文本后</a:t>
              </a:r>
              <a:r>
                <a:rPr lang="en-US" altLang="zh-CN" sz="1200" dirty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</a:rPr>
                <a:t>,</a:t>
              </a:r>
              <a:r>
                <a:rPr lang="zh-CN" altLang="en-US" sz="1200" dirty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您的内容打在这里，或者通过复制您的文本后，在此框中选择粘贴，并选择只保留文字。您的内容打在这里，或者通过复制您的文本</a:t>
              </a:r>
              <a:r>
                <a:rPr lang="en-US" altLang="zh-CN" sz="1200" dirty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</a:rPr>
                <a:t>,</a:t>
              </a:r>
              <a:r>
                <a:rPr lang="zh-CN" altLang="en-US" sz="1200" dirty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</a:rPr>
                <a:t>在此框中选择粘贴，并选择只保留文字。</a:t>
              </a:r>
              <a:endPara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879535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5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4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4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400" tmFilter="0,0; .5, 1; 1, 1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8" name="组合 107"/>
          <p:cNvGrpSpPr/>
          <p:nvPr/>
        </p:nvGrpSpPr>
        <p:grpSpPr>
          <a:xfrm>
            <a:off x="4410665" y="966716"/>
            <a:ext cx="305878" cy="369332"/>
            <a:chOff x="4410665" y="1042808"/>
            <a:chExt cx="305878" cy="369331"/>
          </a:xfrm>
        </p:grpSpPr>
        <p:sp>
          <p:nvSpPr>
            <p:cNvPr id="109" name="椭圆 108"/>
            <p:cNvSpPr/>
            <p:nvPr/>
          </p:nvSpPr>
          <p:spPr>
            <a:xfrm>
              <a:off x="4417853" y="1095705"/>
              <a:ext cx="298690" cy="298690"/>
            </a:xfrm>
            <a:prstGeom prst="ellipse">
              <a:avLst/>
            </a:prstGeom>
            <a:solidFill>
              <a:srgbClr val="0E90B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10" name="TextBox 109"/>
            <p:cNvSpPr txBox="1"/>
            <p:nvPr/>
          </p:nvSpPr>
          <p:spPr>
            <a:xfrm>
              <a:off x="4410665" y="1042808"/>
              <a:ext cx="301686" cy="369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</a:rPr>
                <a:t>1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11" name="组合 110"/>
          <p:cNvGrpSpPr/>
          <p:nvPr/>
        </p:nvGrpSpPr>
        <p:grpSpPr>
          <a:xfrm>
            <a:off x="4414857" y="4083918"/>
            <a:ext cx="301686" cy="369332"/>
            <a:chOff x="4414857" y="1039439"/>
            <a:chExt cx="301686" cy="369331"/>
          </a:xfrm>
        </p:grpSpPr>
        <p:sp>
          <p:nvSpPr>
            <p:cNvPr id="112" name="椭圆 111"/>
            <p:cNvSpPr/>
            <p:nvPr/>
          </p:nvSpPr>
          <p:spPr>
            <a:xfrm>
              <a:off x="4417853" y="1095705"/>
              <a:ext cx="298690" cy="298690"/>
            </a:xfrm>
            <a:prstGeom prst="ellipse">
              <a:avLst/>
            </a:prstGeom>
            <a:solidFill>
              <a:srgbClr val="0E90B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13" name="TextBox 112"/>
            <p:cNvSpPr txBox="1"/>
            <p:nvPr/>
          </p:nvSpPr>
          <p:spPr>
            <a:xfrm>
              <a:off x="4414857" y="1039439"/>
              <a:ext cx="301686" cy="369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</a:rPr>
                <a:t>2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14" name="组合 113"/>
          <p:cNvGrpSpPr/>
          <p:nvPr/>
        </p:nvGrpSpPr>
        <p:grpSpPr>
          <a:xfrm>
            <a:off x="1835696" y="1005279"/>
            <a:ext cx="2442281" cy="338554"/>
            <a:chOff x="1835696" y="1081371"/>
            <a:chExt cx="2442281" cy="338554"/>
          </a:xfrm>
        </p:grpSpPr>
        <p:sp>
          <p:nvSpPr>
            <p:cNvPr id="115" name="矩形 114"/>
            <p:cNvSpPr/>
            <p:nvPr/>
          </p:nvSpPr>
          <p:spPr>
            <a:xfrm>
              <a:off x="1835696" y="1095705"/>
              <a:ext cx="2442281" cy="298690"/>
            </a:xfrm>
            <a:prstGeom prst="rect">
              <a:avLst/>
            </a:prstGeom>
            <a:solidFill>
              <a:srgbClr val="0E90B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16" name="TextBox 115"/>
            <p:cNvSpPr txBox="1"/>
            <p:nvPr/>
          </p:nvSpPr>
          <p:spPr>
            <a:xfrm>
              <a:off x="2023507" y="1081371"/>
              <a:ext cx="1620957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培训学习情况一</a:t>
              </a:r>
            </a:p>
          </p:txBody>
        </p:sp>
      </p:grpSp>
      <p:grpSp>
        <p:nvGrpSpPr>
          <p:cNvPr id="117" name="组合 116"/>
          <p:cNvGrpSpPr/>
          <p:nvPr/>
        </p:nvGrpSpPr>
        <p:grpSpPr>
          <a:xfrm>
            <a:off x="4869182" y="4125850"/>
            <a:ext cx="2442281" cy="338554"/>
            <a:chOff x="1835696" y="1081371"/>
            <a:chExt cx="2442281" cy="338554"/>
          </a:xfrm>
        </p:grpSpPr>
        <p:sp>
          <p:nvSpPr>
            <p:cNvPr id="118" name="矩形 117"/>
            <p:cNvSpPr/>
            <p:nvPr/>
          </p:nvSpPr>
          <p:spPr>
            <a:xfrm>
              <a:off x="1835696" y="1095705"/>
              <a:ext cx="2442281" cy="298690"/>
            </a:xfrm>
            <a:prstGeom prst="rect">
              <a:avLst/>
            </a:prstGeom>
            <a:solidFill>
              <a:srgbClr val="0E90B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19" name="TextBox 118"/>
            <p:cNvSpPr txBox="1"/>
            <p:nvPr/>
          </p:nvSpPr>
          <p:spPr>
            <a:xfrm>
              <a:off x="1849335" y="1081371"/>
              <a:ext cx="1620957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培训学习情况二</a:t>
              </a:r>
            </a:p>
          </p:txBody>
        </p:sp>
      </p:grpSp>
      <p:grpSp>
        <p:nvGrpSpPr>
          <p:cNvPr id="120" name="组合 119"/>
          <p:cNvGrpSpPr/>
          <p:nvPr/>
        </p:nvGrpSpPr>
        <p:grpSpPr>
          <a:xfrm>
            <a:off x="4822509" y="1414057"/>
            <a:ext cx="3106017" cy="2624419"/>
            <a:chOff x="4822508" y="1490148"/>
            <a:chExt cx="3106017" cy="2624419"/>
          </a:xfrm>
        </p:grpSpPr>
        <p:pic>
          <p:nvPicPr>
            <p:cNvPr id="121" name="Picture 3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4939145" y="2498615"/>
              <a:ext cx="2872742" cy="1615952"/>
            </a:xfrm>
            <a:prstGeom prst="rect">
              <a:avLst/>
            </a:prstGeom>
            <a:solidFill>
              <a:schemeClr val="accent2"/>
            </a:solidFill>
            <a:ln w="38100">
              <a:noFill/>
              <a:miter lim="800000"/>
              <a:headEnd/>
              <a:tailEnd/>
            </a:ln>
            <a:extLst/>
          </p:spPr>
        </p:pic>
        <p:sp>
          <p:nvSpPr>
            <p:cNvPr id="122" name="矩形 121"/>
            <p:cNvSpPr/>
            <p:nvPr/>
          </p:nvSpPr>
          <p:spPr>
            <a:xfrm>
              <a:off x="4822508" y="1490148"/>
              <a:ext cx="3106017" cy="8125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您的内容打在这里，或者通过复制您的文本后，在此框中选择粘贴，并选择只保留文字。您的内容打在这里。</a:t>
              </a:r>
              <a:endPara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23" name="组合 122"/>
          <p:cNvGrpSpPr/>
          <p:nvPr/>
        </p:nvGrpSpPr>
        <p:grpSpPr>
          <a:xfrm>
            <a:off x="1245915" y="1575230"/>
            <a:ext cx="3032063" cy="2639813"/>
            <a:chOff x="1245914" y="1651322"/>
            <a:chExt cx="3032063" cy="2639812"/>
          </a:xfrm>
        </p:grpSpPr>
        <p:pic>
          <p:nvPicPr>
            <p:cNvPr id="124" name="Picture 3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1245915" y="1651322"/>
              <a:ext cx="3032062" cy="1704717"/>
            </a:xfrm>
            <a:prstGeom prst="rect">
              <a:avLst/>
            </a:prstGeom>
            <a:solidFill>
              <a:schemeClr val="accent2"/>
            </a:solidFill>
            <a:ln w="38100">
              <a:noFill/>
              <a:miter lim="800000"/>
              <a:headEnd/>
              <a:tailEnd/>
            </a:ln>
            <a:extLst/>
          </p:spPr>
        </p:pic>
        <p:sp>
          <p:nvSpPr>
            <p:cNvPr id="125" name="矩形 124"/>
            <p:cNvSpPr/>
            <p:nvPr/>
          </p:nvSpPr>
          <p:spPr>
            <a:xfrm>
              <a:off x="1245914" y="3478604"/>
              <a:ext cx="3032063" cy="8125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您的内容打在这里，或者通过复制您的文本后，在此框中选择粘贴，并选择只保留文字。您的内容打在这里。</a:t>
              </a:r>
              <a:endPara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20" name="TextBox 108"/>
          <p:cNvSpPr txBox="1">
            <a:spLocks noChangeArrowheads="1"/>
          </p:cNvSpPr>
          <p:nvPr/>
        </p:nvSpPr>
        <p:spPr bwMode="auto">
          <a:xfrm>
            <a:off x="539552" y="267494"/>
            <a:ext cx="156966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培训学习情况</a:t>
            </a:r>
            <a:endParaRPr lang="en-US" altLang="zh-CN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107544" y="245001"/>
            <a:ext cx="360000" cy="360000"/>
            <a:chOff x="1965186" y="1419622"/>
            <a:chExt cx="302558" cy="314067"/>
          </a:xfrm>
        </p:grpSpPr>
        <p:sp>
          <p:nvSpPr>
            <p:cNvPr id="22" name="矩形 21"/>
            <p:cNvSpPr/>
            <p:nvPr userDrawn="1"/>
          </p:nvSpPr>
          <p:spPr>
            <a:xfrm>
              <a:off x="1965186" y="1419622"/>
              <a:ext cx="252000" cy="252000"/>
            </a:xfrm>
            <a:prstGeom prst="rect">
              <a:avLst/>
            </a:prstGeom>
            <a:solidFill>
              <a:srgbClr val="41445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矩形 22"/>
            <p:cNvSpPr/>
            <p:nvPr userDrawn="1"/>
          </p:nvSpPr>
          <p:spPr>
            <a:xfrm>
              <a:off x="2087744" y="1553689"/>
              <a:ext cx="180000" cy="180000"/>
            </a:xfrm>
            <a:prstGeom prst="rect">
              <a:avLst/>
            </a:prstGeom>
            <a:solidFill>
              <a:srgbClr val="0E90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8223010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5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4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4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400" tmFilter="0,0; .5, 1; 1, 1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2" presetClass="pat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8.33333E-7 -1.46469E-6 L 8.33333E-7 0.32778 " pathEditMode="relative" rAng="0" ptsTypes="AA">
                                      <p:cBhvr>
                                        <p:cTn id="21" dur="1250" spd="-1000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6374"/>
                                    </p:animMotion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42" presetClass="pat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8.33333E-7 -0.27845 L 8.33333E-7 0.04934 " pathEditMode="relative" rAng="0" ptsTypes="AA">
                                      <p:cBhvr>
                                        <p:cTn id="26" dur="125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6374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22" presetClass="entr" presetSubtype="2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8" presetClass="entr" presetSubtype="12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5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8" presetClass="entr" presetSubtype="3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8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1350498"/>
            <a:ext cx="3228536" cy="1188000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/>
          </a:p>
        </p:txBody>
      </p:sp>
      <p:sp>
        <p:nvSpPr>
          <p:cNvPr id="3" name="文本框 2"/>
          <p:cNvSpPr txBox="1"/>
          <p:nvPr/>
        </p:nvSpPr>
        <p:spPr>
          <a:xfrm>
            <a:off x="1352697" y="1663625"/>
            <a:ext cx="1677382" cy="530915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3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第二部分</a:t>
            </a:r>
          </a:p>
        </p:txBody>
      </p:sp>
      <p:sp>
        <p:nvSpPr>
          <p:cNvPr id="5" name="TextBox 23"/>
          <p:cNvSpPr txBox="1"/>
          <p:nvPr/>
        </p:nvSpPr>
        <p:spPr>
          <a:xfrm>
            <a:off x="3773158" y="1826932"/>
            <a:ext cx="1432443" cy="284693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marL="214313" indent="-214313">
              <a:buFont typeface="Wingdings" pitchFamily="2" charset="2"/>
              <a:buChar char="p"/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宏观环境利好</a:t>
            </a:r>
          </a:p>
        </p:txBody>
      </p:sp>
      <p:sp>
        <p:nvSpPr>
          <p:cNvPr id="6" name="TextBox 24"/>
          <p:cNvSpPr txBox="1"/>
          <p:nvPr/>
        </p:nvSpPr>
        <p:spPr>
          <a:xfrm>
            <a:off x="3773158" y="2154348"/>
            <a:ext cx="1791516" cy="284693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marL="214313" indent="-214313">
              <a:buFont typeface="Wingdings" pitchFamily="2" charset="2"/>
              <a:buChar char="p"/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自身对目标的重视</a:t>
            </a:r>
          </a:p>
        </p:txBody>
      </p:sp>
      <p:sp>
        <p:nvSpPr>
          <p:cNvPr id="7" name="TextBox 25"/>
          <p:cNvSpPr txBox="1"/>
          <p:nvPr/>
        </p:nvSpPr>
        <p:spPr>
          <a:xfrm>
            <a:off x="3773159" y="2504490"/>
            <a:ext cx="1971052" cy="284693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marL="214313" indent="-214313">
              <a:buFont typeface="Wingdings" pitchFamily="2" charset="2"/>
              <a:buChar char="p"/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公司给予的大力支持</a:t>
            </a:r>
          </a:p>
        </p:txBody>
      </p:sp>
      <p:grpSp>
        <p:nvGrpSpPr>
          <p:cNvPr id="12" name="组合 11"/>
          <p:cNvGrpSpPr/>
          <p:nvPr/>
        </p:nvGrpSpPr>
        <p:grpSpPr>
          <a:xfrm>
            <a:off x="3707904" y="1275606"/>
            <a:ext cx="5264041" cy="530915"/>
            <a:chOff x="3707904" y="1275606"/>
            <a:chExt cx="5264041" cy="530915"/>
          </a:xfrm>
        </p:grpSpPr>
        <p:sp>
          <p:nvSpPr>
            <p:cNvPr id="4" name="TextBox 4"/>
            <p:cNvSpPr txBox="1"/>
            <p:nvPr/>
          </p:nvSpPr>
          <p:spPr>
            <a:xfrm>
              <a:off x="3707904" y="1275606"/>
              <a:ext cx="2207977" cy="530915"/>
            </a:xfrm>
            <a:prstGeom prst="rect">
              <a:avLst/>
            </a:prstGeom>
            <a:noFill/>
          </p:spPr>
          <p:txBody>
            <a:bodyPr wrap="none" lIns="68580" tIns="34290" rIns="68580" bIns="34290" rtlCol="0">
              <a:spAutoFit/>
            </a:bodyPr>
            <a:lstStyle/>
            <a:p>
              <a:r>
                <a:rPr lang="en-US" altLang="zh-CN" sz="3000" dirty="0">
                  <a:solidFill>
                    <a:srgbClr val="0E90BE"/>
                  </a:solidFill>
                  <a:latin typeface="Impact" pitchFamily="34" charset="0"/>
                </a:rPr>
                <a:t>Achievement</a:t>
              </a:r>
              <a:endParaRPr lang="zh-CN" altLang="en-US" sz="3000" dirty="0">
                <a:solidFill>
                  <a:srgbClr val="0E90BE"/>
                </a:solidFill>
                <a:latin typeface="Impact" pitchFamily="34" charset="0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6012160" y="1330628"/>
              <a:ext cx="2959785" cy="407804"/>
            </a:xfrm>
            <a:prstGeom prst="rect">
              <a:avLst/>
            </a:prstGeom>
            <a:noFill/>
          </p:spPr>
          <p:txBody>
            <a:bodyPr wrap="none" lIns="68580" tIns="34290" rIns="68580" bIns="34290" rtlCol="0">
              <a:spAutoFit/>
            </a:bodyPr>
            <a:lstStyle/>
            <a:p>
              <a:r>
                <a:rPr lang="zh-CN" altLang="en-US" sz="2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取得成绩的原因及经验</a:t>
              </a:r>
            </a:p>
          </p:txBody>
        </p:sp>
      </p:grpSp>
      <p:sp>
        <p:nvSpPr>
          <p:cNvPr id="10" name="矩形 9"/>
          <p:cNvSpPr/>
          <p:nvPr/>
        </p:nvSpPr>
        <p:spPr>
          <a:xfrm>
            <a:off x="3825914" y="3281290"/>
            <a:ext cx="5319000" cy="200465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302392" y="1350498"/>
            <a:ext cx="305972" cy="1188000"/>
          </a:xfrm>
          <a:prstGeom prst="rect">
            <a:avLst/>
          </a:prstGeom>
          <a:solidFill>
            <a:srgbClr val="4144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13" name="TextBox 23"/>
          <p:cNvSpPr txBox="1"/>
          <p:nvPr/>
        </p:nvSpPr>
        <p:spPr>
          <a:xfrm>
            <a:off x="5895604" y="1860940"/>
            <a:ext cx="1611980" cy="284693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marL="214313" indent="-214313">
              <a:buFont typeface="Wingdings" pitchFamily="2" charset="2"/>
              <a:buChar char="p"/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自身能力的提升</a:t>
            </a:r>
          </a:p>
        </p:txBody>
      </p:sp>
      <p:sp>
        <p:nvSpPr>
          <p:cNvPr id="14" name="TextBox 24"/>
          <p:cNvSpPr txBox="1"/>
          <p:nvPr/>
        </p:nvSpPr>
        <p:spPr>
          <a:xfrm>
            <a:off x="5895604" y="2188356"/>
            <a:ext cx="1611980" cy="284693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marL="214313" indent="-214313">
              <a:buFont typeface="Wingdings" pitchFamily="2" charset="2"/>
              <a:buChar char="p"/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竞争对手的失误</a:t>
            </a:r>
          </a:p>
        </p:txBody>
      </p:sp>
      <p:sp>
        <p:nvSpPr>
          <p:cNvPr id="15" name="TextBox 25"/>
          <p:cNvSpPr txBox="1"/>
          <p:nvPr/>
        </p:nvSpPr>
        <p:spPr>
          <a:xfrm>
            <a:off x="5895605" y="2538498"/>
            <a:ext cx="1971052" cy="284693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marL="214313" indent="-214313">
              <a:buFont typeface="Wingdings" pitchFamily="2" charset="2"/>
              <a:buChar char="p"/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对市场前瞻性的认识</a:t>
            </a:r>
          </a:p>
        </p:txBody>
      </p:sp>
    </p:spTree>
    <p:extLst>
      <p:ext uri="{BB962C8B-B14F-4D97-AF65-F5344CB8AC3E}">
        <p14:creationId xmlns:p14="http://schemas.microsoft.com/office/powerpoint/2010/main" val="15310163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1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7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200"/>
                            </p:stCondLst>
                            <p:childTnLst>
                              <p:par>
                                <p:cTn id="17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2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12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2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12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1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200"/>
                            </p:stCondLst>
                            <p:childTnLst>
                              <p:par>
                                <p:cTn id="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/>
      <p:bldP spid="6" grpId="0"/>
      <p:bldP spid="7" grpId="0"/>
      <p:bldP spid="10" grpId="0" animBg="1"/>
      <p:bldP spid="11" grpId="0" animBg="1"/>
      <p:bldP spid="13" grpId="0"/>
      <p:bldP spid="14" grpId="0"/>
      <p:bldP spid="1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5343525" y="1377850"/>
            <a:ext cx="3056294" cy="3222177"/>
            <a:chOff x="3707238" y="487890"/>
            <a:chExt cx="5717080" cy="6027381"/>
          </a:xfrm>
        </p:grpSpPr>
        <p:sp>
          <p:nvSpPr>
            <p:cNvPr id="3" name="任意多边形 2"/>
            <p:cNvSpPr/>
            <p:nvPr/>
          </p:nvSpPr>
          <p:spPr>
            <a:xfrm>
              <a:off x="5825066" y="3158066"/>
              <a:ext cx="2980266" cy="2980266"/>
            </a:xfrm>
            <a:custGeom>
              <a:avLst/>
              <a:gdLst>
                <a:gd name="connsiteX0" fmla="*/ 2115406 w 2980266"/>
                <a:gd name="connsiteY0" fmla="*/ 475169 h 2980266"/>
                <a:gd name="connsiteX1" fmla="*/ 2347223 w 2980266"/>
                <a:gd name="connsiteY1" fmla="*/ 280641 h 2980266"/>
                <a:gd name="connsiteX2" fmla="*/ 2532418 w 2980266"/>
                <a:gd name="connsiteY2" fmla="*/ 436038 h 2980266"/>
                <a:gd name="connsiteX3" fmla="*/ 2381100 w 2980266"/>
                <a:gd name="connsiteY3" fmla="*/ 698113 h 2980266"/>
                <a:gd name="connsiteX4" fmla="*/ 2621526 w 2980266"/>
                <a:gd name="connsiteY4" fmla="*/ 1114543 h 2980266"/>
                <a:gd name="connsiteX5" fmla="*/ 2924149 w 2980266"/>
                <a:gd name="connsiteY5" fmla="*/ 1114535 h 2980266"/>
                <a:gd name="connsiteX6" fmla="*/ 2966129 w 2980266"/>
                <a:gd name="connsiteY6" fmla="*/ 1352617 h 2980266"/>
                <a:gd name="connsiteX7" fmla="*/ 2681754 w 2980266"/>
                <a:gd name="connsiteY7" fmla="*/ 1456113 h 2980266"/>
                <a:gd name="connsiteX8" fmla="*/ 2598255 w 2980266"/>
                <a:gd name="connsiteY8" fmla="*/ 1929659 h 2980266"/>
                <a:gd name="connsiteX9" fmla="*/ 2830082 w 2980266"/>
                <a:gd name="connsiteY9" fmla="*/ 2124176 h 2980266"/>
                <a:gd name="connsiteX10" fmla="*/ 2709205 w 2980266"/>
                <a:gd name="connsiteY10" fmla="*/ 2333542 h 2980266"/>
                <a:gd name="connsiteX11" fmla="*/ 2424835 w 2980266"/>
                <a:gd name="connsiteY11" fmla="*/ 2230031 h 2980266"/>
                <a:gd name="connsiteX12" fmla="*/ 2056481 w 2980266"/>
                <a:gd name="connsiteY12" fmla="*/ 2539116 h 2980266"/>
                <a:gd name="connsiteX13" fmla="*/ 2109039 w 2980266"/>
                <a:gd name="connsiteY13" fmla="*/ 2837141 h 2980266"/>
                <a:gd name="connsiteX14" fmla="*/ 1881863 w 2980266"/>
                <a:gd name="connsiteY14" fmla="*/ 2919826 h 2980266"/>
                <a:gd name="connsiteX15" fmla="*/ 1730559 w 2980266"/>
                <a:gd name="connsiteY15" fmla="*/ 2657743 h 2980266"/>
                <a:gd name="connsiteX16" fmla="*/ 1249707 w 2980266"/>
                <a:gd name="connsiteY16" fmla="*/ 2657743 h 2980266"/>
                <a:gd name="connsiteX17" fmla="*/ 1098403 w 2980266"/>
                <a:gd name="connsiteY17" fmla="*/ 2919826 h 2980266"/>
                <a:gd name="connsiteX18" fmla="*/ 871227 w 2980266"/>
                <a:gd name="connsiteY18" fmla="*/ 2837141 h 2980266"/>
                <a:gd name="connsiteX19" fmla="*/ 923785 w 2980266"/>
                <a:gd name="connsiteY19" fmla="*/ 2539117 h 2980266"/>
                <a:gd name="connsiteX20" fmla="*/ 555431 w 2980266"/>
                <a:gd name="connsiteY20" fmla="*/ 2230032 h 2980266"/>
                <a:gd name="connsiteX21" fmla="*/ 271061 w 2980266"/>
                <a:gd name="connsiteY21" fmla="*/ 2333542 h 2980266"/>
                <a:gd name="connsiteX22" fmla="*/ 150184 w 2980266"/>
                <a:gd name="connsiteY22" fmla="*/ 2124176 h 2980266"/>
                <a:gd name="connsiteX23" fmla="*/ 382011 w 2980266"/>
                <a:gd name="connsiteY23" fmla="*/ 1929660 h 2980266"/>
                <a:gd name="connsiteX24" fmla="*/ 298512 w 2980266"/>
                <a:gd name="connsiteY24" fmla="*/ 1456114 h 2980266"/>
                <a:gd name="connsiteX25" fmla="*/ 14137 w 2980266"/>
                <a:gd name="connsiteY25" fmla="*/ 1352617 h 2980266"/>
                <a:gd name="connsiteX26" fmla="*/ 56117 w 2980266"/>
                <a:gd name="connsiteY26" fmla="*/ 1114535 h 2980266"/>
                <a:gd name="connsiteX27" fmla="*/ 358740 w 2980266"/>
                <a:gd name="connsiteY27" fmla="*/ 1114543 h 2980266"/>
                <a:gd name="connsiteX28" fmla="*/ 599166 w 2980266"/>
                <a:gd name="connsiteY28" fmla="*/ 698113 h 2980266"/>
                <a:gd name="connsiteX29" fmla="*/ 447848 w 2980266"/>
                <a:gd name="connsiteY29" fmla="*/ 436038 h 2980266"/>
                <a:gd name="connsiteX30" fmla="*/ 633043 w 2980266"/>
                <a:gd name="connsiteY30" fmla="*/ 280641 h 2980266"/>
                <a:gd name="connsiteX31" fmla="*/ 864860 w 2980266"/>
                <a:gd name="connsiteY31" fmla="*/ 475169 h 2980266"/>
                <a:gd name="connsiteX32" fmla="*/ 1316713 w 2980266"/>
                <a:gd name="connsiteY32" fmla="*/ 310708 h 2980266"/>
                <a:gd name="connsiteX33" fmla="*/ 1369255 w 2980266"/>
                <a:gd name="connsiteY33" fmla="*/ 12681 h 2980266"/>
                <a:gd name="connsiteX34" fmla="*/ 1611011 w 2980266"/>
                <a:gd name="connsiteY34" fmla="*/ 12681 h 2980266"/>
                <a:gd name="connsiteX35" fmla="*/ 1663553 w 2980266"/>
                <a:gd name="connsiteY35" fmla="*/ 310708 h 2980266"/>
                <a:gd name="connsiteX36" fmla="*/ 2115406 w 2980266"/>
                <a:gd name="connsiteY36" fmla="*/ 475169 h 29802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2980266" h="2980266">
                  <a:moveTo>
                    <a:pt x="2115406" y="475169"/>
                  </a:moveTo>
                  <a:lnTo>
                    <a:pt x="2347223" y="280641"/>
                  </a:lnTo>
                  <a:lnTo>
                    <a:pt x="2532418" y="436038"/>
                  </a:lnTo>
                  <a:lnTo>
                    <a:pt x="2381100" y="698113"/>
                  </a:lnTo>
                  <a:cubicBezTo>
                    <a:pt x="2488696" y="819151"/>
                    <a:pt x="2570502" y="960843"/>
                    <a:pt x="2621526" y="1114543"/>
                  </a:cubicBezTo>
                  <a:lnTo>
                    <a:pt x="2924149" y="1114535"/>
                  </a:lnTo>
                  <a:lnTo>
                    <a:pt x="2966129" y="1352617"/>
                  </a:lnTo>
                  <a:lnTo>
                    <a:pt x="2681754" y="1456113"/>
                  </a:lnTo>
                  <a:cubicBezTo>
                    <a:pt x="2686376" y="1617995"/>
                    <a:pt x="2657965" y="1779121"/>
                    <a:pt x="2598255" y="1929659"/>
                  </a:cubicBezTo>
                  <a:lnTo>
                    <a:pt x="2830082" y="2124176"/>
                  </a:lnTo>
                  <a:lnTo>
                    <a:pt x="2709205" y="2333542"/>
                  </a:lnTo>
                  <a:lnTo>
                    <a:pt x="2424835" y="2230031"/>
                  </a:lnTo>
                  <a:cubicBezTo>
                    <a:pt x="2324320" y="2357010"/>
                    <a:pt x="2198986" y="2462178"/>
                    <a:pt x="2056481" y="2539116"/>
                  </a:cubicBezTo>
                  <a:lnTo>
                    <a:pt x="2109039" y="2837141"/>
                  </a:lnTo>
                  <a:lnTo>
                    <a:pt x="1881863" y="2919826"/>
                  </a:lnTo>
                  <a:lnTo>
                    <a:pt x="1730559" y="2657743"/>
                  </a:lnTo>
                  <a:cubicBezTo>
                    <a:pt x="1571939" y="2690405"/>
                    <a:pt x="1408327" y="2690405"/>
                    <a:pt x="1249707" y="2657743"/>
                  </a:cubicBezTo>
                  <a:lnTo>
                    <a:pt x="1098403" y="2919826"/>
                  </a:lnTo>
                  <a:lnTo>
                    <a:pt x="871227" y="2837141"/>
                  </a:lnTo>
                  <a:lnTo>
                    <a:pt x="923785" y="2539117"/>
                  </a:lnTo>
                  <a:cubicBezTo>
                    <a:pt x="781280" y="2462179"/>
                    <a:pt x="655947" y="2357011"/>
                    <a:pt x="555431" y="2230032"/>
                  </a:cubicBezTo>
                  <a:lnTo>
                    <a:pt x="271061" y="2333542"/>
                  </a:lnTo>
                  <a:lnTo>
                    <a:pt x="150184" y="2124176"/>
                  </a:lnTo>
                  <a:lnTo>
                    <a:pt x="382011" y="1929660"/>
                  </a:lnTo>
                  <a:cubicBezTo>
                    <a:pt x="322301" y="1779122"/>
                    <a:pt x="293890" y="1617995"/>
                    <a:pt x="298512" y="1456114"/>
                  </a:cubicBezTo>
                  <a:lnTo>
                    <a:pt x="14137" y="1352617"/>
                  </a:lnTo>
                  <a:lnTo>
                    <a:pt x="56117" y="1114535"/>
                  </a:lnTo>
                  <a:lnTo>
                    <a:pt x="358740" y="1114543"/>
                  </a:lnTo>
                  <a:cubicBezTo>
                    <a:pt x="409764" y="960843"/>
                    <a:pt x="491570" y="819151"/>
                    <a:pt x="599166" y="698113"/>
                  </a:cubicBezTo>
                  <a:lnTo>
                    <a:pt x="447848" y="436038"/>
                  </a:lnTo>
                  <a:lnTo>
                    <a:pt x="633043" y="280641"/>
                  </a:lnTo>
                  <a:lnTo>
                    <a:pt x="864860" y="475169"/>
                  </a:lnTo>
                  <a:cubicBezTo>
                    <a:pt x="1002743" y="390226"/>
                    <a:pt x="1156488" y="334267"/>
                    <a:pt x="1316713" y="310708"/>
                  </a:cubicBezTo>
                  <a:lnTo>
                    <a:pt x="1369255" y="12681"/>
                  </a:lnTo>
                  <a:lnTo>
                    <a:pt x="1611011" y="12681"/>
                  </a:lnTo>
                  <a:lnTo>
                    <a:pt x="1663553" y="310708"/>
                  </a:lnTo>
                  <a:cubicBezTo>
                    <a:pt x="1823778" y="334267"/>
                    <a:pt x="1977523" y="390226"/>
                    <a:pt x="2115406" y="475169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661396" tIns="760343" rIns="661396" bIns="812465" numCol="1" spcCol="1270" anchor="ctr" anchorCtr="0">
              <a:noAutofit/>
            </a:bodyPr>
            <a:lstStyle/>
            <a:p>
              <a:pPr algn="ctr" defTabSz="1633538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3700"/>
            </a:p>
          </p:txBody>
        </p:sp>
        <p:sp>
          <p:nvSpPr>
            <p:cNvPr id="4" name="任意多边形 3"/>
            <p:cNvSpPr/>
            <p:nvPr/>
          </p:nvSpPr>
          <p:spPr>
            <a:xfrm>
              <a:off x="4091093" y="2453639"/>
              <a:ext cx="2167466" cy="2167466"/>
            </a:xfrm>
            <a:custGeom>
              <a:avLst/>
              <a:gdLst>
                <a:gd name="connsiteX0" fmla="*/ 1621800 w 2167466"/>
                <a:gd name="connsiteY0" fmla="*/ 548964 h 2167466"/>
                <a:gd name="connsiteX1" fmla="*/ 1941574 w 2167466"/>
                <a:gd name="connsiteY1" fmla="*/ 452590 h 2167466"/>
                <a:gd name="connsiteX2" fmla="*/ 2059240 w 2167466"/>
                <a:gd name="connsiteY2" fmla="*/ 656392 h 2167466"/>
                <a:gd name="connsiteX3" fmla="*/ 1815890 w 2167466"/>
                <a:gd name="connsiteY3" fmla="*/ 885138 h 2167466"/>
                <a:gd name="connsiteX4" fmla="*/ 1815890 w 2167466"/>
                <a:gd name="connsiteY4" fmla="*/ 1282328 h 2167466"/>
                <a:gd name="connsiteX5" fmla="*/ 2059240 w 2167466"/>
                <a:gd name="connsiteY5" fmla="*/ 1511074 h 2167466"/>
                <a:gd name="connsiteX6" fmla="*/ 1941574 w 2167466"/>
                <a:gd name="connsiteY6" fmla="*/ 1714876 h 2167466"/>
                <a:gd name="connsiteX7" fmla="*/ 1621800 w 2167466"/>
                <a:gd name="connsiteY7" fmla="*/ 1618502 h 2167466"/>
                <a:gd name="connsiteX8" fmla="*/ 1277823 w 2167466"/>
                <a:gd name="connsiteY8" fmla="*/ 1817097 h 2167466"/>
                <a:gd name="connsiteX9" fmla="*/ 1201398 w 2167466"/>
                <a:gd name="connsiteY9" fmla="*/ 2142217 h 2167466"/>
                <a:gd name="connsiteX10" fmla="*/ 966068 w 2167466"/>
                <a:gd name="connsiteY10" fmla="*/ 2142217 h 2167466"/>
                <a:gd name="connsiteX11" fmla="*/ 889643 w 2167466"/>
                <a:gd name="connsiteY11" fmla="*/ 1817097 h 2167466"/>
                <a:gd name="connsiteX12" fmla="*/ 545666 w 2167466"/>
                <a:gd name="connsiteY12" fmla="*/ 1618502 h 2167466"/>
                <a:gd name="connsiteX13" fmla="*/ 225892 w 2167466"/>
                <a:gd name="connsiteY13" fmla="*/ 1714876 h 2167466"/>
                <a:gd name="connsiteX14" fmla="*/ 108226 w 2167466"/>
                <a:gd name="connsiteY14" fmla="*/ 1511074 h 2167466"/>
                <a:gd name="connsiteX15" fmla="*/ 351576 w 2167466"/>
                <a:gd name="connsiteY15" fmla="*/ 1282328 h 2167466"/>
                <a:gd name="connsiteX16" fmla="*/ 351576 w 2167466"/>
                <a:gd name="connsiteY16" fmla="*/ 885138 h 2167466"/>
                <a:gd name="connsiteX17" fmla="*/ 108226 w 2167466"/>
                <a:gd name="connsiteY17" fmla="*/ 656392 h 2167466"/>
                <a:gd name="connsiteX18" fmla="*/ 225892 w 2167466"/>
                <a:gd name="connsiteY18" fmla="*/ 452590 h 2167466"/>
                <a:gd name="connsiteX19" fmla="*/ 545666 w 2167466"/>
                <a:gd name="connsiteY19" fmla="*/ 548964 h 2167466"/>
                <a:gd name="connsiteX20" fmla="*/ 889643 w 2167466"/>
                <a:gd name="connsiteY20" fmla="*/ 350369 h 2167466"/>
                <a:gd name="connsiteX21" fmla="*/ 966068 w 2167466"/>
                <a:gd name="connsiteY21" fmla="*/ 25249 h 2167466"/>
                <a:gd name="connsiteX22" fmla="*/ 1201398 w 2167466"/>
                <a:gd name="connsiteY22" fmla="*/ 25249 h 2167466"/>
                <a:gd name="connsiteX23" fmla="*/ 1277823 w 2167466"/>
                <a:gd name="connsiteY23" fmla="*/ 350369 h 2167466"/>
                <a:gd name="connsiteX24" fmla="*/ 1621800 w 2167466"/>
                <a:gd name="connsiteY24" fmla="*/ 548964 h 21674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2167466" h="2167466">
                  <a:moveTo>
                    <a:pt x="1621800" y="548964"/>
                  </a:moveTo>
                  <a:lnTo>
                    <a:pt x="1941574" y="452590"/>
                  </a:lnTo>
                  <a:lnTo>
                    <a:pt x="2059240" y="656392"/>
                  </a:lnTo>
                  <a:lnTo>
                    <a:pt x="1815890" y="885138"/>
                  </a:lnTo>
                  <a:cubicBezTo>
                    <a:pt x="1851165" y="1015185"/>
                    <a:pt x="1851165" y="1152281"/>
                    <a:pt x="1815890" y="1282328"/>
                  </a:cubicBezTo>
                  <a:lnTo>
                    <a:pt x="2059240" y="1511074"/>
                  </a:lnTo>
                  <a:lnTo>
                    <a:pt x="1941574" y="1714876"/>
                  </a:lnTo>
                  <a:lnTo>
                    <a:pt x="1621800" y="1618502"/>
                  </a:lnTo>
                  <a:cubicBezTo>
                    <a:pt x="1526813" y="1714075"/>
                    <a:pt x="1408085" y="1782623"/>
                    <a:pt x="1277823" y="1817097"/>
                  </a:cubicBezTo>
                  <a:lnTo>
                    <a:pt x="1201398" y="2142217"/>
                  </a:lnTo>
                  <a:lnTo>
                    <a:pt x="966068" y="2142217"/>
                  </a:lnTo>
                  <a:lnTo>
                    <a:pt x="889643" y="1817097"/>
                  </a:lnTo>
                  <a:cubicBezTo>
                    <a:pt x="759381" y="1782622"/>
                    <a:pt x="640653" y="1714074"/>
                    <a:pt x="545666" y="1618502"/>
                  </a:cubicBezTo>
                  <a:lnTo>
                    <a:pt x="225892" y="1714876"/>
                  </a:lnTo>
                  <a:lnTo>
                    <a:pt x="108226" y="1511074"/>
                  </a:lnTo>
                  <a:lnTo>
                    <a:pt x="351576" y="1282328"/>
                  </a:lnTo>
                  <a:cubicBezTo>
                    <a:pt x="316301" y="1152281"/>
                    <a:pt x="316301" y="1015185"/>
                    <a:pt x="351576" y="885138"/>
                  </a:cubicBezTo>
                  <a:lnTo>
                    <a:pt x="108226" y="656392"/>
                  </a:lnTo>
                  <a:lnTo>
                    <a:pt x="225892" y="452590"/>
                  </a:lnTo>
                  <a:lnTo>
                    <a:pt x="545666" y="548964"/>
                  </a:lnTo>
                  <a:cubicBezTo>
                    <a:pt x="640653" y="453391"/>
                    <a:pt x="759381" y="384843"/>
                    <a:pt x="889643" y="350369"/>
                  </a:cubicBezTo>
                  <a:lnTo>
                    <a:pt x="966068" y="25249"/>
                  </a:lnTo>
                  <a:lnTo>
                    <a:pt x="1201398" y="25249"/>
                  </a:lnTo>
                  <a:lnTo>
                    <a:pt x="1277823" y="350369"/>
                  </a:lnTo>
                  <a:cubicBezTo>
                    <a:pt x="1408085" y="384844"/>
                    <a:pt x="1526813" y="453392"/>
                    <a:pt x="1621800" y="548964"/>
                  </a:cubicBezTo>
                  <a:close/>
                </a:path>
              </a:pathLst>
            </a:custGeom>
            <a:solidFill>
              <a:srgbClr val="00B0F0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586306" tIns="589604" rIns="586306" bIns="589604" numCol="1" spcCol="1270" anchor="ctr" anchorCtr="0">
              <a:noAutofit/>
            </a:bodyPr>
            <a:lstStyle/>
            <a:p>
              <a:pPr algn="ctr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2400"/>
            </a:p>
          </p:txBody>
        </p:sp>
        <p:sp>
          <p:nvSpPr>
            <p:cNvPr id="5" name="任意多边形 4"/>
            <p:cNvSpPr/>
            <p:nvPr/>
          </p:nvSpPr>
          <p:spPr>
            <a:xfrm>
              <a:off x="5066452" y="719665"/>
              <a:ext cx="2600961" cy="2600961"/>
            </a:xfrm>
            <a:custGeom>
              <a:avLst/>
              <a:gdLst>
                <a:gd name="connsiteX0" fmla="*/ 1589033 w 2123675"/>
                <a:gd name="connsiteY0" fmla="*/ 537873 h 2123675"/>
                <a:gd name="connsiteX1" fmla="*/ 1902347 w 2123675"/>
                <a:gd name="connsiteY1" fmla="*/ 443446 h 2123675"/>
                <a:gd name="connsiteX2" fmla="*/ 2017635 w 2123675"/>
                <a:gd name="connsiteY2" fmla="*/ 643130 h 2123675"/>
                <a:gd name="connsiteX3" fmla="*/ 1779202 w 2123675"/>
                <a:gd name="connsiteY3" fmla="*/ 867255 h 2123675"/>
                <a:gd name="connsiteX4" fmla="*/ 1779202 w 2123675"/>
                <a:gd name="connsiteY4" fmla="*/ 1256420 h 2123675"/>
                <a:gd name="connsiteX5" fmla="*/ 2017635 w 2123675"/>
                <a:gd name="connsiteY5" fmla="*/ 1480545 h 2123675"/>
                <a:gd name="connsiteX6" fmla="*/ 1902347 w 2123675"/>
                <a:gd name="connsiteY6" fmla="*/ 1680229 h 2123675"/>
                <a:gd name="connsiteX7" fmla="*/ 1589033 w 2123675"/>
                <a:gd name="connsiteY7" fmla="*/ 1585802 h 2123675"/>
                <a:gd name="connsiteX8" fmla="*/ 1252006 w 2123675"/>
                <a:gd name="connsiteY8" fmla="*/ 1780385 h 2123675"/>
                <a:gd name="connsiteX9" fmla="*/ 1177125 w 2123675"/>
                <a:gd name="connsiteY9" fmla="*/ 2098936 h 2123675"/>
                <a:gd name="connsiteX10" fmla="*/ 946550 w 2123675"/>
                <a:gd name="connsiteY10" fmla="*/ 2098936 h 2123675"/>
                <a:gd name="connsiteX11" fmla="*/ 871669 w 2123675"/>
                <a:gd name="connsiteY11" fmla="*/ 1780385 h 2123675"/>
                <a:gd name="connsiteX12" fmla="*/ 534642 w 2123675"/>
                <a:gd name="connsiteY12" fmla="*/ 1585802 h 2123675"/>
                <a:gd name="connsiteX13" fmla="*/ 221328 w 2123675"/>
                <a:gd name="connsiteY13" fmla="*/ 1680229 h 2123675"/>
                <a:gd name="connsiteX14" fmla="*/ 106040 w 2123675"/>
                <a:gd name="connsiteY14" fmla="*/ 1480545 h 2123675"/>
                <a:gd name="connsiteX15" fmla="*/ 344473 w 2123675"/>
                <a:gd name="connsiteY15" fmla="*/ 1256420 h 2123675"/>
                <a:gd name="connsiteX16" fmla="*/ 344473 w 2123675"/>
                <a:gd name="connsiteY16" fmla="*/ 867255 h 2123675"/>
                <a:gd name="connsiteX17" fmla="*/ 106040 w 2123675"/>
                <a:gd name="connsiteY17" fmla="*/ 643130 h 2123675"/>
                <a:gd name="connsiteX18" fmla="*/ 221328 w 2123675"/>
                <a:gd name="connsiteY18" fmla="*/ 443446 h 2123675"/>
                <a:gd name="connsiteX19" fmla="*/ 534642 w 2123675"/>
                <a:gd name="connsiteY19" fmla="*/ 537873 h 2123675"/>
                <a:gd name="connsiteX20" fmla="*/ 871669 w 2123675"/>
                <a:gd name="connsiteY20" fmla="*/ 343290 h 2123675"/>
                <a:gd name="connsiteX21" fmla="*/ 946550 w 2123675"/>
                <a:gd name="connsiteY21" fmla="*/ 24739 h 2123675"/>
                <a:gd name="connsiteX22" fmla="*/ 1177125 w 2123675"/>
                <a:gd name="connsiteY22" fmla="*/ 24739 h 2123675"/>
                <a:gd name="connsiteX23" fmla="*/ 1252006 w 2123675"/>
                <a:gd name="connsiteY23" fmla="*/ 343290 h 2123675"/>
                <a:gd name="connsiteX24" fmla="*/ 1589033 w 2123675"/>
                <a:gd name="connsiteY24" fmla="*/ 537873 h 2123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2123675" h="2123675">
                  <a:moveTo>
                    <a:pt x="1366897" y="537190"/>
                  </a:moveTo>
                  <a:lnTo>
                    <a:pt x="1594045" y="396507"/>
                  </a:lnTo>
                  <a:lnTo>
                    <a:pt x="1727168" y="529630"/>
                  </a:lnTo>
                  <a:lnTo>
                    <a:pt x="1586485" y="756778"/>
                  </a:lnTo>
                  <a:cubicBezTo>
                    <a:pt x="1640670" y="849967"/>
                    <a:pt x="1669056" y="955907"/>
                    <a:pt x="1668725" y="1063703"/>
                  </a:cubicBezTo>
                  <a:lnTo>
                    <a:pt x="1904134" y="1190078"/>
                  </a:lnTo>
                  <a:lnTo>
                    <a:pt x="1855408" y="1371927"/>
                  </a:lnTo>
                  <a:lnTo>
                    <a:pt x="1588350" y="1363666"/>
                  </a:lnTo>
                  <a:cubicBezTo>
                    <a:pt x="1534739" y="1457186"/>
                    <a:pt x="1457186" y="1534739"/>
                    <a:pt x="1363666" y="1588351"/>
                  </a:cubicBezTo>
                  <a:lnTo>
                    <a:pt x="1371926" y="1855408"/>
                  </a:lnTo>
                  <a:lnTo>
                    <a:pt x="1190078" y="1904134"/>
                  </a:lnTo>
                  <a:lnTo>
                    <a:pt x="1063703" y="1668725"/>
                  </a:lnTo>
                  <a:cubicBezTo>
                    <a:pt x="955907" y="1669057"/>
                    <a:pt x="849967" y="1640670"/>
                    <a:pt x="756778" y="1586485"/>
                  </a:cubicBezTo>
                  <a:lnTo>
                    <a:pt x="529630" y="1727168"/>
                  </a:lnTo>
                  <a:lnTo>
                    <a:pt x="396507" y="1594045"/>
                  </a:lnTo>
                  <a:lnTo>
                    <a:pt x="537190" y="1366897"/>
                  </a:lnTo>
                  <a:cubicBezTo>
                    <a:pt x="483005" y="1273708"/>
                    <a:pt x="454619" y="1167768"/>
                    <a:pt x="454950" y="1059972"/>
                  </a:cubicBezTo>
                  <a:lnTo>
                    <a:pt x="219541" y="933597"/>
                  </a:lnTo>
                  <a:lnTo>
                    <a:pt x="268267" y="751748"/>
                  </a:lnTo>
                  <a:lnTo>
                    <a:pt x="535325" y="760009"/>
                  </a:lnTo>
                  <a:cubicBezTo>
                    <a:pt x="588936" y="666489"/>
                    <a:pt x="666489" y="588936"/>
                    <a:pt x="760009" y="535324"/>
                  </a:cubicBezTo>
                  <a:lnTo>
                    <a:pt x="751749" y="268267"/>
                  </a:lnTo>
                  <a:lnTo>
                    <a:pt x="933597" y="219541"/>
                  </a:lnTo>
                  <a:lnTo>
                    <a:pt x="1059972" y="454950"/>
                  </a:lnTo>
                  <a:cubicBezTo>
                    <a:pt x="1167768" y="454618"/>
                    <a:pt x="1273708" y="483005"/>
                    <a:pt x="1366897" y="537190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746337" tIns="746337" rIns="746338" bIns="746338" numCol="1" spcCol="1270" anchor="ctr" anchorCtr="0">
              <a:noAutofit/>
            </a:bodyPr>
            <a:lstStyle/>
            <a:p>
              <a:pPr algn="ctr" defTabSz="1100138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2500"/>
            </a:p>
          </p:txBody>
        </p:sp>
        <p:sp>
          <p:nvSpPr>
            <p:cNvPr id="6" name="环形箭头 5"/>
            <p:cNvSpPr/>
            <p:nvPr/>
          </p:nvSpPr>
          <p:spPr>
            <a:xfrm>
              <a:off x="5609577" y="2700530"/>
              <a:ext cx="3814741" cy="3814741"/>
            </a:xfrm>
            <a:prstGeom prst="circularArrow">
              <a:avLst>
                <a:gd name="adj1" fmla="val 4688"/>
                <a:gd name="adj2" fmla="val 299029"/>
                <a:gd name="adj3" fmla="val 2539295"/>
                <a:gd name="adj4" fmla="val 15812321"/>
                <a:gd name="adj5" fmla="val 5469"/>
              </a:avLst>
            </a:prstGeom>
            <a:solidFill>
              <a:schemeClr val="accent1">
                <a:lumMod val="50000"/>
              </a:schemeClr>
            </a:solidFill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7" name="形状 6"/>
            <p:cNvSpPr/>
            <p:nvPr/>
          </p:nvSpPr>
          <p:spPr>
            <a:xfrm>
              <a:off x="3707238" y="1968806"/>
              <a:ext cx="2771648" cy="2771648"/>
            </a:xfrm>
            <a:prstGeom prst="leftCircularArrow">
              <a:avLst>
                <a:gd name="adj1" fmla="val 6452"/>
                <a:gd name="adj2" fmla="val 429999"/>
                <a:gd name="adj3" fmla="val 10489124"/>
                <a:gd name="adj4" fmla="val 14837806"/>
                <a:gd name="adj5" fmla="val 7527"/>
              </a:avLst>
            </a:prstGeom>
            <a:solidFill>
              <a:schemeClr val="accent1">
                <a:lumMod val="50000"/>
              </a:schemeClr>
            </a:solidFill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8" name="环形箭头 7"/>
            <p:cNvSpPr/>
            <p:nvPr/>
          </p:nvSpPr>
          <p:spPr>
            <a:xfrm>
              <a:off x="4813867" y="487890"/>
              <a:ext cx="2988394" cy="2988394"/>
            </a:xfrm>
            <a:prstGeom prst="circularArrow">
              <a:avLst>
                <a:gd name="adj1" fmla="val 5984"/>
                <a:gd name="adj2" fmla="val 394124"/>
                <a:gd name="adj3" fmla="val 13313824"/>
                <a:gd name="adj4" fmla="val 10508221"/>
                <a:gd name="adj5" fmla="val 6981"/>
              </a:avLst>
            </a:prstGeom>
            <a:solidFill>
              <a:schemeClr val="accent1">
                <a:lumMod val="50000"/>
              </a:schemeClr>
            </a:solidFill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</p:grpSp>
      <p:grpSp>
        <p:nvGrpSpPr>
          <p:cNvPr id="9" name="组合 8"/>
          <p:cNvGrpSpPr/>
          <p:nvPr/>
        </p:nvGrpSpPr>
        <p:grpSpPr>
          <a:xfrm>
            <a:off x="1026578" y="1237620"/>
            <a:ext cx="3562578" cy="890693"/>
            <a:chOff x="544923" y="2418093"/>
            <a:chExt cx="4750103" cy="1187591"/>
          </a:xfrm>
        </p:grpSpPr>
        <p:sp>
          <p:nvSpPr>
            <p:cNvPr id="10" name="矩形 9"/>
            <p:cNvSpPr/>
            <p:nvPr/>
          </p:nvSpPr>
          <p:spPr>
            <a:xfrm>
              <a:off x="544923" y="2787425"/>
              <a:ext cx="4750103" cy="81825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您的内容打在这里，或者通过复制您的文本后，在此框中选择粘贴，并选择只保留文字。</a:t>
              </a:r>
              <a:endPara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endParaRPr>
            </a:p>
          </p:txBody>
        </p:sp>
        <p:sp>
          <p:nvSpPr>
            <p:cNvPr id="11" name="文本框 26"/>
            <p:cNvSpPr txBox="1"/>
            <p:nvPr/>
          </p:nvSpPr>
          <p:spPr>
            <a:xfrm>
              <a:off x="544923" y="2418093"/>
              <a:ext cx="1443130" cy="41036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宏观环境</a:t>
              </a:r>
              <a:r>
                <a:rPr lang="zh-CN" altLang="en-US" sz="1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一</a:t>
              </a: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1026578" y="2368699"/>
            <a:ext cx="3562578" cy="890693"/>
            <a:chOff x="544923" y="2418093"/>
            <a:chExt cx="4750103" cy="1187591"/>
          </a:xfrm>
        </p:grpSpPr>
        <p:sp>
          <p:nvSpPr>
            <p:cNvPr id="14" name="矩形 13"/>
            <p:cNvSpPr/>
            <p:nvPr/>
          </p:nvSpPr>
          <p:spPr>
            <a:xfrm>
              <a:off x="544923" y="2787425"/>
              <a:ext cx="4750103" cy="81825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您的内容打在这里，或者通过复制您的文本后，在此框中选择粘贴，并选择只保留文字。</a:t>
              </a:r>
              <a:endPara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endParaRPr>
            </a:p>
          </p:txBody>
        </p:sp>
        <p:sp>
          <p:nvSpPr>
            <p:cNvPr id="15" name="文本框 30"/>
            <p:cNvSpPr txBox="1"/>
            <p:nvPr/>
          </p:nvSpPr>
          <p:spPr>
            <a:xfrm>
              <a:off x="544923" y="2418093"/>
              <a:ext cx="1443130" cy="41036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宏观环境</a:t>
              </a:r>
              <a:r>
                <a:rPr lang="zh-CN" altLang="en-US" sz="1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二</a:t>
              </a: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1026578" y="3432509"/>
            <a:ext cx="3562578" cy="890693"/>
            <a:chOff x="544923" y="2418093"/>
            <a:chExt cx="4750103" cy="1187591"/>
          </a:xfrm>
        </p:grpSpPr>
        <p:sp>
          <p:nvSpPr>
            <p:cNvPr id="18" name="矩形 17"/>
            <p:cNvSpPr/>
            <p:nvPr/>
          </p:nvSpPr>
          <p:spPr>
            <a:xfrm>
              <a:off x="544923" y="2787425"/>
              <a:ext cx="4750103" cy="81825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您的内容打在这里，或者通过复制您的文本后，在此框中选择粘贴，并选择只保留文字。</a:t>
              </a:r>
              <a:endPara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endParaRPr>
            </a:p>
          </p:txBody>
        </p:sp>
        <p:sp>
          <p:nvSpPr>
            <p:cNvPr id="19" name="文本框 34"/>
            <p:cNvSpPr txBox="1"/>
            <p:nvPr/>
          </p:nvSpPr>
          <p:spPr>
            <a:xfrm>
              <a:off x="544923" y="2418093"/>
              <a:ext cx="1443130" cy="41036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宏观环境</a:t>
              </a:r>
              <a:r>
                <a:rPr lang="zh-CN" altLang="en-US" sz="1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三</a:t>
              </a:r>
            </a:p>
          </p:txBody>
        </p:sp>
      </p:grpSp>
      <p:sp>
        <p:nvSpPr>
          <p:cNvPr id="21" name="Freeform 7"/>
          <p:cNvSpPr>
            <a:spLocks noChangeAspect="1" noEditPoints="1"/>
          </p:cNvSpPr>
          <p:nvPr/>
        </p:nvSpPr>
        <p:spPr bwMode="auto">
          <a:xfrm>
            <a:off x="6960821" y="3363904"/>
            <a:ext cx="579557" cy="432923"/>
          </a:xfrm>
          <a:custGeom>
            <a:avLst/>
            <a:gdLst>
              <a:gd name="T0" fmla="*/ 485 w 527"/>
              <a:gd name="T1" fmla="*/ 294 h 394"/>
              <a:gd name="T2" fmla="*/ 42 w 527"/>
              <a:gd name="T3" fmla="*/ 294 h 394"/>
              <a:gd name="T4" fmla="*/ 9 w 527"/>
              <a:gd name="T5" fmla="*/ 359 h 394"/>
              <a:gd name="T6" fmla="*/ 518 w 527"/>
              <a:gd name="T7" fmla="*/ 359 h 394"/>
              <a:gd name="T8" fmla="*/ 485 w 527"/>
              <a:gd name="T9" fmla="*/ 294 h 394"/>
              <a:gd name="T10" fmla="*/ 208 w 527"/>
              <a:gd name="T11" fmla="*/ 343 h 394"/>
              <a:gd name="T12" fmla="*/ 222 w 527"/>
              <a:gd name="T13" fmla="*/ 317 h 394"/>
              <a:gd name="T14" fmla="*/ 307 w 527"/>
              <a:gd name="T15" fmla="*/ 317 h 394"/>
              <a:gd name="T16" fmla="*/ 319 w 527"/>
              <a:gd name="T17" fmla="*/ 343 h 394"/>
              <a:gd name="T18" fmla="*/ 208 w 527"/>
              <a:gd name="T19" fmla="*/ 343 h 394"/>
              <a:gd name="T20" fmla="*/ 478 w 527"/>
              <a:gd name="T21" fmla="*/ 280 h 394"/>
              <a:gd name="T22" fmla="*/ 478 w 527"/>
              <a:gd name="T23" fmla="*/ 278 h 394"/>
              <a:gd name="T24" fmla="*/ 478 w 527"/>
              <a:gd name="T25" fmla="*/ 277 h 394"/>
              <a:gd name="T26" fmla="*/ 478 w 527"/>
              <a:gd name="T27" fmla="*/ 12 h 394"/>
              <a:gd name="T28" fmla="*/ 465 w 527"/>
              <a:gd name="T29" fmla="*/ 0 h 394"/>
              <a:gd name="T30" fmla="*/ 62 w 527"/>
              <a:gd name="T31" fmla="*/ 0 h 394"/>
              <a:gd name="T32" fmla="*/ 49 w 527"/>
              <a:gd name="T33" fmla="*/ 12 h 394"/>
              <a:gd name="T34" fmla="*/ 49 w 527"/>
              <a:gd name="T35" fmla="*/ 277 h 394"/>
              <a:gd name="T36" fmla="*/ 50 w 527"/>
              <a:gd name="T37" fmla="*/ 278 h 394"/>
              <a:gd name="T38" fmla="*/ 49 w 527"/>
              <a:gd name="T39" fmla="*/ 280 h 394"/>
              <a:gd name="T40" fmla="*/ 49 w 527"/>
              <a:gd name="T41" fmla="*/ 280 h 394"/>
              <a:gd name="T42" fmla="*/ 478 w 527"/>
              <a:gd name="T43" fmla="*/ 280 h 394"/>
              <a:gd name="T44" fmla="*/ 447 w 527"/>
              <a:gd name="T45" fmla="*/ 259 h 394"/>
              <a:gd name="T46" fmla="*/ 80 w 527"/>
              <a:gd name="T47" fmla="*/ 259 h 394"/>
              <a:gd name="T48" fmla="*/ 80 w 527"/>
              <a:gd name="T49" fmla="*/ 30 h 394"/>
              <a:gd name="T50" fmla="*/ 447 w 527"/>
              <a:gd name="T51" fmla="*/ 30 h 394"/>
              <a:gd name="T52" fmla="*/ 447 w 527"/>
              <a:gd name="T53" fmla="*/ 259 h 394"/>
              <a:gd name="T54" fmla="*/ 526 w 527"/>
              <a:gd name="T55" fmla="*/ 373 h 394"/>
              <a:gd name="T56" fmla="*/ 1 w 527"/>
              <a:gd name="T57" fmla="*/ 373 h 394"/>
              <a:gd name="T58" fmla="*/ 0 w 527"/>
              <a:gd name="T59" fmla="*/ 376 h 394"/>
              <a:gd name="T60" fmla="*/ 12 w 527"/>
              <a:gd name="T61" fmla="*/ 394 h 394"/>
              <a:gd name="T62" fmla="*/ 515 w 527"/>
              <a:gd name="T63" fmla="*/ 394 h 394"/>
              <a:gd name="T64" fmla="*/ 527 w 527"/>
              <a:gd name="T65" fmla="*/ 376 h 394"/>
              <a:gd name="T66" fmla="*/ 526 w 527"/>
              <a:gd name="T67" fmla="*/ 373 h 3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527" h="394">
                <a:moveTo>
                  <a:pt x="485" y="294"/>
                </a:moveTo>
                <a:cubicBezTo>
                  <a:pt x="42" y="294"/>
                  <a:pt x="42" y="294"/>
                  <a:pt x="42" y="294"/>
                </a:cubicBezTo>
                <a:cubicBezTo>
                  <a:pt x="9" y="359"/>
                  <a:pt x="9" y="359"/>
                  <a:pt x="9" y="359"/>
                </a:cubicBezTo>
                <a:cubicBezTo>
                  <a:pt x="518" y="359"/>
                  <a:pt x="518" y="359"/>
                  <a:pt x="518" y="359"/>
                </a:cubicBezTo>
                <a:lnTo>
                  <a:pt x="485" y="294"/>
                </a:lnTo>
                <a:close/>
                <a:moveTo>
                  <a:pt x="208" y="343"/>
                </a:moveTo>
                <a:cubicBezTo>
                  <a:pt x="222" y="317"/>
                  <a:pt x="222" y="317"/>
                  <a:pt x="222" y="317"/>
                </a:cubicBezTo>
                <a:cubicBezTo>
                  <a:pt x="307" y="317"/>
                  <a:pt x="307" y="317"/>
                  <a:pt x="307" y="317"/>
                </a:cubicBezTo>
                <a:cubicBezTo>
                  <a:pt x="319" y="343"/>
                  <a:pt x="319" y="343"/>
                  <a:pt x="319" y="343"/>
                </a:cubicBezTo>
                <a:lnTo>
                  <a:pt x="208" y="343"/>
                </a:lnTo>
                <a:close/>
                <a:moveTo>
                  <a:pt x="478" y="280"/>
                </a:moveTo>
                <a:cubicBezTo>
                  <a:pt x="478" y="279"/>
                  <a:pt x="478" y="279"/>
                  <a:pt x="478" y="278"/>
                </a:cubicBezTo>
                <a:cubicBezTo>
                  <a:pt x="478" y="278"/>
                  <a:pt x="478" y="278"/>
                  <a:pt x="478" y="277"/>
                </a:cubicBezTo>
                <a:cubicBezTo>
                  <a:pt x="478" y="12"/>
                  <a:pt x="478" y="12"/>
                  <a:pt x="478" y="12"/>
                </a:cubicBezTo>
                <a:cubicBezTo>
                  <a:pt x="478" y="5"/>
                  <a:pt x="472" y="0"/>
                  <a:pt x="465" y="0"/>
                </a:cubicBezTo>
                <a:cubicBezTo>
                  <a:pt x="62" y="0"/>
                  <a:pt x="62" y="0"/>
                  <a:pt x="62" y="0"/>
                </a:cubicBezTo>
                <a:cubicBezTo>
                  <a:pt x="55" y="0"/>
                  <a:pt x="49" y="5"/>
                  <a:pt x="49" y="12"/>
                </a:cubicBezTo>
                <a:cubicBezTo>
                  <a:pt x="49" y="277"/>
                  <a:pt x="49" y="277"/>
                  <a:pt x="49" y="277"/>
                </a:cubicBezTo>
                <a:cubicBezTo>
                  <a:pt x="49" y="278"/>
                  <a:pt x="50" y="278"/>
                  <a:pt x="50" y="278"/>
                </a:cubicBezTo>
                <a:cubicBezTo>
                  <a:pt x="50" y="279"/>
                  <a:pt x="49" y="279"/>
                  <a:pt x="49" y="280"/>
                </a:cubicBezTo>
                <a:cubicBezTo>
                  <a:pt x="49" y="280"/>
                  <a:pt x="49" y="280"/>
                  <a:pt x="49" y="280"/>
                </a:cubicBezTo>
                <a:cubicBezTo>
                  <a:pt x="478" y="280"/>
                  <a:pt x="478" y="280"/>
                  <a:pt x="478" y="280"/>
                </a:cubicBezTo>
                <a:close/>
                <a:moveTo>
                  <a:pt x="447" y="259"/>
                </a:moveTo>
                <a:cubicBezTo>
                  <a:pt x="80" y="259"/>
                  <a:pt x="80" y="259"/>
                  <a:pt x="80" y="259"/>
                </a:cubicBezTo>
                <a:cubicBezTo>
                  <a:pt x="80" y="30"/>
                  <a:pt x="80" y="30"/>
                  <a:pt x="80" y="30"/>
                </a:cubicBezTo>
                <a:cubicBezTo>
                  <a:pt x="447" y="30"/>
                  <a:pt x="447" y="30"/>
                  <a:pt x="447" y="30"/>
                </a:cubicBezTo>
                <a:lnTo>
                  <a:pt x="447" y="259"/>
                </a:lnTo>
                <a:close/>
                <a:moveTo>
                  <a:pt x="526" y="373"/>
                </a:moveTo>
                <a:cubicBezTo>
                  <a:pt x="1" y="373"/>
                  <a:pt x="1" y="373"/>
                  <a:pt x="1" y="373"/>
                </a:cubicBezTo>
                <a:cubicBezTo>
                  <a:pt x="0" y="376"/>
                  <a:pt x="0" y="376"/>
                  <a:pt x="0" y="376"/>
                </a:cubicBezTo>
                <a:cubicBezTo>
                  <a:pt x="0" y="382"/>
                  <a:pt x="6" y="394"/>
                  <a:pt x="12" y="394"/>
                </a:cubicBezTo>
                <a:cubicBezTo>
                  <a:pt x="515" y="394"/>
                  <a:pt x="515" y="394"/>
                  <a:pt x="515" y="394"/>
                </a:cubicBezTo>
                <a:cubicBezTo>
                  <a:pt x="521" y="394"/>
                  <a:pt x="527" y="382"/>
                  <a:pt x="527" y="376"/>
                </a:cubicBezTo>
                <a:lnTo>
                  <a:pt x="526" y="37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defTabSz="783731">
              <a:defRPr/>
            </a:pPr>
            <a:endParaRPr lang="zh-CN" altLang="en-US" sz="1800" kern="0">
              <a:solidFill>
                <a:srgbClr val="464646"/>
              </a:solidFill>
              <a:latin typeface="Segoe UI"/>
              <a:ea typeface="微软雅黑"/>
            </a:endParaRPr>
          </a:p>
        </p:txBody>
      </p:sp>
      <p:grpSp>
        <p:nvGrpSpPr>
          <p:cNvPr id="22" name="Group 10"/>
          <p:cNvGrpSpPr>
            <a:grpSpLocks noChangeAspect="1"/>
          </p:cNvGrpSpPr>
          <p:nvPr/>
        </p:nvGrpSpPr>
        <p:grpSpPr bwMode="auto">
          <a:xfrm>
            <a:off x="5840028" y="2702269"/>
            <a:ext cx="563579" cy="563578"/>
            <a:chOff x="6494" y="821"/>
            <a:chExt cx="381" cy="381"/>
          </a:xfrm>
          <a:solidFill>
            <a:schemeClr val="bg1"/>
          </a:solidFill>
        </p:grpSpPr>
        <p:sp>
          <p:nvSpPr>
            <p:cNvPr id="23" name="Freeform 11"/>
            <p:cNvSpPr>
              <a:spLocks/>
            </p:cNvSpPr>
            <p:nvPr/>
          </p:nvSpPr>
          <p:spPr bwMode="auto">
            <a:xfrm>
              <a:off x="6494" y="844"/>
              <a:ext cx="362" cy="358"/>
            </a:xfrm>
            <a:custGeom>
              <a:avLst/>
              <a:gdLst>
                <a:gd name="T0" fmla="*/ 47 w 95"/>
                <a:gd name="T1" fmla="*/ 0 h 94"/>
                <a:gd name="T2" fmla="*/ 0 w 95"/>
                <a:gd name="T3" fmla="*/ 47 h 94"/>
                <a:gd name="T4" fmla="*/ 47 w 95"/>
                <a:gd name="T5" fmla="*/ 94 h 94"/>
                <a:gd name="T6" fmla="*/ 95 w 95"/>
                <a:gd name="T7" fmla="*/ 47 h 94"/>
                <a:gd name="T8" fmla="*/ 47 w 95"/>
                <a:gd name="T9" fmla="*/ 47 h 94"/>
                <a:gd name="T10" fmla="*/ 47 w 95"/>
                <a:gd name="T11" fmla="*/ 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5" h="94">
                  <a:moveTo>
                    <a:pt x="47" y="0"/>
                  </a:moveTo>
                  <a:cubicBezTo>
                    <a:pt x="21" y="0"/>
                    <a:pt x="0" y="21"/>
                    <a:pt x="0" y="47"/>
                  </a:cubicBezTo>
                  <a:cubicBezTo>
                    <a:pt x="0" y="73"/>
                    <a:pt x="21" y="94"/>
                    <a:pt x="47" y="94"/>
                  </a:cubicBezTo>
                  <a:cubicBezTo>
                    <a:pt x="73" y="94"/>
                    <a:pt x="95" y="73"/>
                    <a:pt x="95" y="47"/>
                  </a:cubicBezTo>
                  <a:cubicBezTo>
                    <a:pt x="47" y="47"/>
                    <a:pt x="47" y="47"/>
                    <a:pt x="47" y="47"/>
                  </a:cubicBezTo>
                  <a:lnTo>
                    <a:pt x="4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4" name="Freeform 12"/>
            <p:cNvSpPr>
              <a:spLocks/>
            </p:cNvSpPr>
            <p:nvPr/>
          </p:nvSpPr>
          <p:spPr bwMode="auto">
            <a:xfrm>
              <a:off x="6696" y="821"/>
              <a:ext cx="179" cy="179"/>
            </a:xfrm>
            <a:custGeom>
              <a:avLst/>
              <a:gdLst>
                <a:gd name="T0" fmla="*/ 0 w 47"/>
                <a:gd name="T1" fmla="*/ 0 h 47"/>
                <a:gd name="T2" fmla="*/ 0 w 47"/>
                <a:gd name="T3" fmla="*/ 47 h 47"/>
                <a:gd name="T4" fmla="*/ 47 w 47"/>
                <a:gd name="T5" fmla="*/ 47 h 47"/>
                <a:gd name="T6" fmla="*/ 0 w 47"/>
                <a:gd name="T7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" h="47">
                  <a:moveTo>
                    <a:pt x="0" y="0"/>
                  </a:moveTo>
                  <a:cubicBezTo>
                    <a:pt x="0" y="47"/>
                    <a:pt x="0" y="47"/>
                    <a:pt x="0" y="47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47" y="21"/>
                    <a:pt x="26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6547973" y="1882433"/>
            <a:ext cx="415050" cy="580690"/>
            <a:chOff x="8239035" y="2834443"/>
            <a:chExt cx="553400" cy="774253"/>
          </a:xfrm>
        </p:grpSpPr>
        <p:sp>
          <p:nvSpPr>
            <p:cNvPr id="26" name="Freeform 10"/>
            <p:cNvSpPr>
              <a:spLocks/>
            </p:cNvSpPr>
            <p:nvPr/>
          </p:nvSpPr>
          <p:spPr bwMode="auto">
            <a:xfrm>
              <a:off x="8315191" y="2834443"/>
              <a:ext cx="309701" cy="142158"/>
            </a:xfrm>
            <a:custGeom>
              <a:avLst/>
              <a:gdLst>
                <a:gd name="T0" fmla="*/ 43 w 50"/>
                <a:gd name="T1" fmla="*/ 22 h 23"/>
                <a:gd name="T2" fmla="*/ 50 w 50"/>
                <a:gd name="T3" fmla="*/ 0 h 23"/>
                <a:gd name="T4" fmla="*/ 15 w 50"/>
                <a:gd name="T5" fmla="*/ 0 h 23"/>
                <a:gd name="T6" fmla="*/ 20 w 50"/>
                <a:gd name="T7" fmla="*/ 21 h 23"/>
                <a:gd name="T8" fmla="*/ 0 w 50"/>
                <a:gd name="T9" fmla="*/ 11 h 23"/>
                <a:gd name="T10" fmla="*/ 1 w 50"/>
                <a:gd name="T11" fmla="*/ 14 h 23"/>
                <a:gd name="T12" fmla="*/ 19 w 50"/>
                <a:gd name="T13" fmla="*/ 23 h 23"/>
                <a:gd name="T14" fmla="*/ 20 w 50"/>
                <a:gd name="T15" fmla="*/ 22 h 23"/>
                <a:gd name="T16" fmla="*/ 43 w 50"/>
                <a:gd name="T17" fmla="*/ 2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0" h="23">
                  <a:moveTo>
                    <a:pt x="43" y="22"/>
                  </a:moveTo>
                  <a:cubicBezTo>
                    <a:pt x="50" y="0"/>
                    <a:pt x="50" y="0"/>
                    <a:pt x="50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20" y="21"/>
                    <a:pt x="20" y="21"/>
                    <a:pt x="20" y="21"/>
                  </a:cubicBezTo>
                  <a:cubicBezTo>
                    <a:pt x="17" y="17"/>
                    <a:pt x="8" y="8"/>
                    <a:pt x="0" y="11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8" y="11"/>
                    <a:pt x="16" y="20"/>
                    <a:pt x="19" y="23"/>
                  </a:cubicBezTo>
                  <a:cubicBezTo>
                    <a:pt x="20" y="22"/>
                    <a:pt x="20" y="22"/>
                    <a:pt x="20" y="22"/>
                  </a:cubicBezTo>
                  <a:lnTo>
                    <a:pt x="43" y="2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  <p:sp>
          <p:nvSpPr>
            <p:cNvPr id="27" name="Freeform 11"/>
            <p:cNvSpPr>
              <a:spLocks noEditPoints="1"/>
            </p:cNvSpPr>
            <p:nvPr/>
          </p:nvSpPr>
          <p:spPr bwMode="auto">
            <a:xfrm>
              <a:off x="8239035" y="2976601"/>
              <a:ext cx="553400" cy="632095"/>
            </a:xfrm>
            <a:custGeom>
              <a:avLst/>
              <a:gdLst>
                <a:gd name="T0" fmla="*/ 58 w 89"/>
                <a:gd name="T1" fmla="*/ 2 h 103"/>
                <a:gd name="T2" fmla="*/ 58 w 89"/>
                <a:gd name="T3" fmla="*/ 2 h 103"/>
                <a:gd name="T4" fmla="*/ 30 w 89"/>
                <a:gd name="T5" fmla="*/ 2 h 103"/>
                <a:gd name="T6" fmla="*/ 31 w 89"/>
                <a:gd name="T7" fmla="*/ 0 h 103"/>
                <a:gd name="T8" fmla="*/ 16 w 89"/>
                <a:gd name="T9" fmla="*/ 0 h 103"/>
                <a:gd name="T10" fmla="*/ 14 w 89"/>
                <a:gd name="T11" fmla="*/ 2 h 103"/>
                <a:gd name="T12" fmla="*/ 22 w 89"/>
                <a:gd name="T13" fmla="*/ 5 h 103"/>
                <a:gd name="T14" fmla="*/ 27 w 89"/>
                <a:gd name="T15" fmla="*/ 4 h 103"/>
                <a:gd name="T16" fmla="*/ 0 w 89"/>
                <a:gd name="T17" fmla="*/ 58 h 103"/>
                <a:gd name="T18" fmla="*/ 45 w 89"/>
                <a:gd name="T19" fmla="*/ 103 h 103"/>
                <a:gd name="T20" fmla="*/ 89 w 89"/>
                <a:gd name="T21" fmla="*/ 58 h 103"/>
                <a:gd name="T22" fmla="*/ 58 w 89"/>
                <a:gd name="T23" fmla="*/ 2 h 103"/>
                <a:gd name="T24" fmla="*/ 57 w 89"/>
                <a:gd name="T25" fmla="*/ 73 h 103"/>
                <a:gd name="T26" fmla="*/ 49 w 89"/>
                <a:gd name="T27" fmla="*/ 77 h 103"/>
                <a:gd name="T28" fmla="*/ 49 w 89"/>
                <a:gd name="T29" fmla="*/ 84 h 103"/>
                <a:gd name="T30" fmla="*/ 41 w 89"/>
                <a:gd name="T31" fmla="*/ 84 h 103"/>
                <a:gd name="T32" fmla="*/ 41 w 89"/>
                <a:gd name="T33" fmla="*/ 77 h 103"/>
                <a:gd name="T34" fmla="*/ 32 w 89"/>
                <a:gd name="T35" fmla="*/ 73 h 103"/>
                <a:gd name="T36" fmla="*/ 27 w 89"/>
                <a:gd name="T37" fmla="*/ 63 h 103"/>
                <a:gd name="T38" fmla="*/ 27 w 89"/>
                <a:gd name="T39" fmla="*/ 61 h 103"/>
                <a:gd name="T40" fmla="*/ 34 w 89"/>
                <a:gd name="T41" fmla="*/ 61 h 103"/>
                <a:gd name="T42" fmla="*/ 34 w 89"/>
                <a:gd name="T43" fmla="*/ 62 h 103"/>
                <a:gd name="T44" fmla="*/ 37 w 89"/>
                <a:gd name="T45" fmla="*/ 69 h 103"/>
                <a:gd name="T46" fmla="*/ 45 w 89"/>
                <a:gd name="T47" fmla="*/ 71 h 103"/>
                <a:gd name="T48" fmla="*/ 52 w 89"/>
                <a:gd name="T49" fmla="*/ 69 h 103"/>
                <a:gd name="T50" fmla="*/ 55 w 89"/>
                <a:gd name="T51" fmla="*/ 62 h 103"/>
                <a:gd name="T52" fmla="*/ 52 w 89"/>
                <a:gd name="T53" fmla="*/ 56 h 103"/>
                <a:gd name="T54" fmla="*/ 43 w 89"/>
                <a:gd name="T55" fmla="*/ 53 h 103"/>
                <a:gd name="T56" fmla="*/ 32 w 89"/>
                <a:gd name="T57" fmla="*/ 48 h 103"/>
                <a:gd name="T58" fmla="*/ 29 w 89"/>
                <a:gd name="T59" fmla="*/ 39 h 103"/>
                <a:gd name="T60" fmla="*/ 33 w 89"/>
                <a:gd name="T61" fmla="*/ 29 h 103"/>
                <a:gd name="T62" fmla="*/ 41 w 89"/>
                <a:gd name="T63" fmla="*/ 25 h 103"/>
                <a:gd name="T64" fmla="*/ 41 w 89"/>
                <a:gd name="T65" fmla="*/ 19 h 103"/>
                <a:gd name="T66" fmla="*/ 49 w 89"/>
                <a:gd name="T67" fmla="*/ 19 h 103"/>
                <a:gd name="T68" fmla="*/ 49 w 89"/>
                <a:gd name="T69" fmla="*/ 25 h 103"/>
                <a:gd name="T70" fmla="*/ 57 w 89"/>
                <a:gd name="T71" fmla="*/ 29 h 103"/>
                <a:gd name="T72" fmla="*/ 62 w 89"/>
                <a:gd name="T73" fmla="*/ 39 h 103"/>
                <a:gd name="T74" fmla="*/ 62 w 89"/>
                <a:gd name="T75" fmla="*/ 40 h 103"/>
                <a:gd name="T76" fmla="*/ 54 w 89"/>
                <a:gd name="T77" fmla="*/ 40 h 103"/>
                <a:gd name="T78" fmla="*/ 54 w 89"/>
                <a:gd name="T79" fmla="*/ 39 h 103"/>
                <a:gd name="T80" fmla="*/ 52 w 89"/>
                <a:gd name="T81" fmla="*/ 33 h 103"/>
                <a:gd name="T82" fmla="*/ 45 w 89"/>
                <a:gd name="T83" fmla="*/ 31 h 103"/>
                <a:gd name="T84" fmla="*/ 38 w 89"/>
                <a:gd name="T85" fmla="*/ 33 h 103"/>
                <a:gd name="T86" fmla="*/ 36 w 89"/>
                <a:gd name="T87" fmla="*/ 39 h 103"/>
                <a:gd name="T88" fmla="*/ 38 w 89"/>
                <a:gd name="T89" fmla="*/ 43 h 103"/>
                <a:gd name="T90" fmla="*/ 46 w 89"/>
                <a:gd name="T91" fmla="*/ 47 h 103"/>
                <a:gd name="T92" fmla="*/ 58 w 89"/>
                <a:gd name="T93" fmla="*/ 52 h 103"/>
                <a:gd name="T94" fmla="*/ 63 w 89"/>
                <a:gd name="T95" fmla="*/ 62 h 103"/>
                <a:gd name="T96" fmla="*/ 57 w 89"/>
                <a:gd name="T97" fmla="*/ 73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89" h="103">
                  <a:moveTo>
                    <a:pt x="58" y="2"/>
                  </a:moveTo>
                  <a:cubicBezTo>
                    <a:pt x="58" y="2"/>
                    <a:pt x="58" y="2"/>
                    <a:pt x="58" y="2"/>
                  </a:cubicBezTo>
                  <a:cubicBezTo>
                    <a:pt x="30" y="2"/>
                    <a:pt x="30" y="2"/>
                    <a:pt x="30" y="2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26" y="2"/>
                    <a:pt x="20" y="3"/>
                    <a:pt x="16" y="0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6" y="4"/>
                    <a:pt x="19" y="5"/>
                    <a:pt x="22" y="5"/>
                  </a:cubicBezTo>
                  <a:cubicBezTo>
                    <a:pt x="24" y="5"/>
                    <a:pt x="26" y="4"/>
                    <a:pt x="27" y="4"/>
                  </a:cubicBezTo>
                  <a:cubicBezTo>
                    <a:pt x="11" y="15"/>
                    <a:pt x="0" y="40"/>
                    <a:pt x="0" y="58"/>
                  </a:cubicBezTo>
                  <a:cubicBezTo>
                    <a:pt x="0" y="83"/>
                    <a:pt x="20" y="103"/>
                    <a:pt x="45" y="103"/>
                  </a:cubicBezTo>
                  <a:cubicBezTo>
                    <a:pt x="69" y="103"/>
                    <a:pt x="89" y="83"/>
                    <a:pt x="89" y="58"/>
                  </a:cubicBezTo>
                  <a:cubicBezTo>
                    <a:pt x="89" y="38"/>
                    <a:pt x="76" y="11"/>
                    <a:pt x="58" y="2"/>
                  </a:cubicBezTo>
                  <a:close/>
                  <a:moveTo>
                    <a:pt x="57" y="73"/>
                  </a:moveTo>
                  <a:cubicBezTo>
                    <a:pt x="55" y="75"/>
                    <a:pt x="52" y="76"/>
                    <a:pt x="49" y="77"/>
                  </a:cubicBezTo>
                  <a:cubicBezTo>
                    <a:pt x="49" y="84"/>
                    <a:pt x="49" y="84"/>
                    <a:pt x="49" y="84"/>
                  </a:cubicBezTo>
                  <a:cubicBezTo>
                    <a:pt x="41" y="84"/>
                    <a:pt x="41" y="84"/>
                    <a:pt x="41" y="84"/>
                  </a:cubicBezTo>
                  <a:cubicBezTo>
                    <a:pt x="41" y="77"/>
                    <a:pt x="41" y="77"/>
                    <a:pt x="41" y="77"/>
                  </a:cubicBezTo>
                  <a:cubicBezTo>
                    <a:pt x="37" y="76"/>
                    <a:pt x="34" y="75"/>
                    <a:pt x="32" y="73"/>
                  </a:cubicBezTo>
                  <a:cubicBezTo>
                    <a:pt x="28" y="70"/>
                    <a:pt x="27" y="67"/>
                    <a:pt x="27" y="63"/>
                  </a:cubicBezTo>
                  <a:cubicBezTo>
                    <a:pt x="27" y="61"/>
                    <a:pt x="27" y="61"/>
                    <a:pt x="27" y="61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34" y="62"/>
                    <a:pt x="34" y="62"/>
                    <a:pt x="34" y="62"/>
                  </a:cubicBezTo>
                  <a:cubicBezTo>
                    <a:pt x="34" y="65"/>
                    <a:pt x="35" y="67"/>
                    <a:pt x="37" y="69"/>
                  </a:cubicBezTo>
                  <a:cubicBezTo>
                    <a:pt x="39" y="70"/>
                    <a:pt x="41" y="71"/>
                    <a:pt x="45" y="71"/>
                  </a:cubicBezTo>
                  <a:cubicBezTo>
                    <a:pt x="48" y="71"/>
                    <a:pt x="50" y="70"/>
                    <a:pt x="52" y="69"/>
                  </a:cubicBezTo>
                  <a:cubicBezTo>
                    <a:pt x="54" y="67"/>
                    <a:pt x="55" y="65"/>
                    <a:pt x="55" y="62"/>
                  </a:cubicBezTo>
                  <a:cubicBezTo>
                    <a:pt x="55" y="60"/>
                    <a:pt x="54" y="58"/>
                    <a:pt x="52" y="56"/>
                  </a:cubicBezTo>
                  <a:cubicBezTo>
                    <a:pt x="51" y="55"/>
                    <a:pt x="48" y="54"/>
                    <a:pt x="43" y="53"/>
                  </a:cubicBezTo>
                  <a:cubicBezTo>
                    <a:pt x="38" y="52"/>
                    <a:pt x="35" y="50"/>
                    <a:pt x="32" y="48"/>
                  </a:cubicBezTo>
                  <a:cubicBezTo>
                    <a:pt x="30" y="45"/>
                    <a:pt x="29" y="42"/>
                    <a:pt x="29" y="39"/>
                  </a:cubicBezTo>
                  <a:cubicBezTo>
                    <a:pt x="29" y="35"/>
                    <a:pt x="30" y="31"/>
                    <a:pt x="33" y="29"/>
                  </a:cubicBezTo>
                  <a:cubicBezTo>
                    <a:pt x="35" y="27"/>
                    <a:pt x="38" y="26"/>
                    <a:pt x="41" y="25"/>
                  </a:cubicBezTo>
                  <a:cubicBezTo>
                    <a:pt x="41" y="19"/>
                    <a:pt x="41" y="19"/>
                    <a:pt x="41" y="19"/>
                  </a:cubicBezTo>
                  <a:cubicBezTo>
                    <a:pt x="49" y="19"/>
                    <a:pt x="49" y="19"/>
                    <a:pt x="49" y="19"/>
                  </a:cubicBezTo>
                  <a:cubicBezTo>
                    <a:pt x="49" y="25"/>
                    <a:pt x="49" y="25"/>
                    <a:pt x="49" y="25"/>
                  </a:cubicBezTo>
                  <a:cubicBezTo>
                    <a:pt x="52" y="25"/>
                    <a:pt x="55" y="27"/>
                    <a:pt x="57" y="29"/>
                  </a:cubicBezTo>
                  <a:cubicBezTo>
                    <a:pt x="60" y="31"/>
                    <a:pt x="62" y="35"/>
                    <a:pt x="62" y="39"/>
                  </a:cubicBezTo>
                  <a:cubicBezTo>
                    <a:pt x="62" y="40"/>
                    <a:pt x="62" y="40"/>
                    <a:pt x="62" y="40"/>
                  </a:cubicBezTo>
                  <a:cubicBezTo>
                    <a:pt x="54" y="40"/>
                    <a:pt x="54" y="40"/>
                    <a:pt x="54" y="40"/>
                  </a:cubicBezTo>
                  <a:cubicBezTo>
                    <a:pt x="54" y="39"/>
                    <a:pt x="54" y="39"/>
                    <a:pt x="54" y="39"/>
                  </a:cubicBezTo>
                  <a:cubicBezTo>
                    <a:pt x="54" y="36"/>
                    <a:pt x="53" y="34"/>
                    <a:pt x="52" y="33"/>
                  </a:cubicBezTo>
                  <a:cubicBezTo>
                    <a:pt x="50" y="32"/>
                    <a:pt x="48" y="31"/>
                    <a:pt x="45" y="31"/>
                  </a:cubicBezTo>
                  <a:cubicBezTo>
                    <a:pt x="42" y="31"/>
                    <a:pt x="40" y="32"/>
                    <a:pt x="38" y="33"/>
                  </a:cubicBezTo>
                  <a:cubicBezTo>
                    <a:pt x="37" y="34"/>
                    <a:pt x="36" y="36"/>
                    <a:pt x="36" y="39"/>
                  </a:cubicBezTo>
                  <a:cubicBezTo>
                    <a:pt x="36" y="41"/>
                    <a:pt x="37" y="42"/>
                    <a:pt x="38" y="43"/>
                  </a:cubicBezTo>
                  <a:cubicBezTo>
                    <a:pt x="40" y="45"/>
                    <a:pt x="42" y="46"/>
                    <a:pt x="46" y="47"/>
                  </a:cubicBezTo>
                  <a:cubicBezTo>
                    <a:pt x="52" y="48"/>
                    <a:pt x="56" y="50"/>
                    <a:pt x="58" y="52"/>
                  </a:cubicBezTo>
                  <a:cubicBezTo>
                    <a:pt x="61" y="55"/>
                    <a:pt x="63" y="58"/>
                    <a:pt x="63" y="62"/>
                  </a:cubicBezTo>
                  <a:cubicBezTo>
                    <a:pt x="63" y="66"/>
                    <a:pt x="61" y="70"/>
                    <a:pt x="57" y="7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</p:grpSp>
      <p:sp>
        <p:nvSpPr>
          <p:cNvPr id="28" name="文本框 43"/>
          <p:cNvSpPr txBox="1"/>
          <p:nvPr/>
        </p:nvSpPr>
        <p:spPr>
          <a:xfrm>
            <a:off x="6081721" y="1153420"/>
            <a:ext cx="754052" cy="438581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en-US" altLang="zh-CN" sz="2400" b="1" dirty="0">
                <a:solidFill>
                  <a:srgbClr val="41445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45%</a:t>
            </a:r>
            <a:endParaRPr lang="zh-CN" altLang="en-US" sz="2400" b="1" dirty="0">
              <a:solidFill>
                <a:srgbClr val="414455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" name="文本框 44"/>
          <p:cNvSpPr txBox="1"/>
          <p:nvPr/>
        </p:nvSpPr>
        <p:spPr>
          <a:xfrm>
            <a:off x="4873287" y="3117548"/>
            <a:ext cx="754052" cy="438581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en-US" altLang="zh-CN" sz="2400" b="1" dirty="0">
                <a:solidFill>
                  <a:srgbClr val="41445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68%</a:t>
            </a:r>
            <a:endParaRPr lang="zh-CN" altLang="en-US" sz="2400" b="1" dirty="0">
              <a:solidFill>
                <a:srgbClr val="414455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" name="文本框 45"/>
          <p:cNvSpPr txBox="1"/>
          <p:nvPr/>
        </p:nvSpPr>
        <p:spPr>
          <a:xfrm>
            <a:off x="7605212" y="4256947"/>
            <a:ext cx="754052" cy="438581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en-US" altLang="zh-CN" sz="2400" b="1" dirty="0">
                <a:solidFill>
                  <a:srgbClr val="41445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75%</a:t>
            </a:r>
            <a:endParaRPr lang="zh-CN" altLang="en-US" sz="2400" b="1" dirty="0">
              <a:solidFill>
                <a:srgbClr val="414455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1" name="TextBox 108"/>
          <p:cNvSpPr txBox="1">
            <a:spLocks noChangeArrowheads="1"/>
          </p:cNvSpPr>
          <p:nvPr/>
        </p:nvSpPr>
        <p:spPr bwMode="auto">
          <a:xfrm>
            <a:off x="539552" y="267494"/>
            <a:ext cx="156966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宏观环境利好</a:t>
            </a:r>
            <a:endParaRPr lang="en-US" altLang="zh-CN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107544" y="245001"/>
            <a:ext cx="360000" cy="360000"/>
            <a:chOff x="1965186" y="1419622"/>
            <a:chExt cx="302558" cy="314067"/>
          </a:xfrm>
        </p:grpSpPr>
        <p:sp>
          <p:nvSpPr>
            <p:cNvPr id="33" name="矩形 32"/>
            <p:cNvSpPr/>
            <p:nvPr userDrawn="1"/>
          </p:nvSpPr>
          <p:spPr>
            <a:xfrm>
              <a:off x="1965186" y="1419622"/>
              <a:ext cx="252000" cy="252000"/>
            </a:xfrm>
            <a:prstGeom prst="rect">
              <a:avLst/>
            </a:prstGeom>
            <a:solidFill>
              <a:srgbClr val="41445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矩形 33"/>
            <p:cNvSpPr/>
            <p:nvPr userDrawn="1"/>
          </p:nvSpPr>
          <p:spPr>
            <a:xfrm>
              <a:off x="2087744" y="1553689"/>
              <a:ext cx="180000" cy="180000"/>
            </a:xfrm>
            <a:prstGeom prst="rect">
              <a:avLst/>
            </a:prstGeom>
            <a:solidFill>
              <a:srgbClr val="0E90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3255875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5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4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4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400" tmFilter="0,0; .5, 1; 1, 1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950"/>
                            </p:stCondLst>
                            <p:childTnLst>
                              <p:par>
                                <p:cTn id="18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450"/>
                            </p:stCondLst>
                            <p:childTnLst>
                              <p:par>
                                <p:cTn id="2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950"/>
                            </p:stCondLst>
                            <p:childTnLst>
                              <p:par>
                                <p:cTn id="38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29" grpId="0"/>
      <p:bldP spid="30" grpId="0"/>
      <p:bldP spid="3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1154146" y="984464"/>
            <a:ext cx="7162269" cy="1545453"/>
            <a:chOff x="2954339" y="1292764"/>
            <a:chExt cx="7162269" cy="1545453"/>
          </a:xfrm>
        </p:grpSpPr>
        <p:sp>
          <p:nvSpPr>
            <p:cNvPr id="17" name="矩形 16"/>
            <p:cNvSpPr>
              <a:spLocks noChangeArrowheads="1"/>
            </p:cNvSpPr>
            <p:nvPr/>
          </p:nvSpPr>
          <p:spPr bwMode="auto">
            <a:xfrm>
              <a:off x="2954339" y="1637888"/>
              <a:ext cx="7162269" cy="12003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。您的内容打在这里，或者通过复制您的文本后您的内容打在这里，您的内容打在这里，或者通过复制您的文本后，在此框中选择粘贴，并选择只保留文字。您的内容打在这里，或者通过复制您的文本后您的内容打在这里</a:t>
              </a:r>
              <a:endParaRPr lang="zh-CN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just">
                <a:lnSpc>
                  <a:spcPct val="150000"/>
                </a:lnSpc>
              </a:pPr>
              <a:endParaRPr lang="zh-CN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2963100" y="1292764"/>
              <a:ext cx="1415772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600" dirty="0">
                  <a:latin typeface="微软雅黑" pitchFamily="34" charset="-122"/>
                  <a:ea typeface="微软雅黑" pitchFamily="34" charset="-122"/>
                </a:rPr>
                <a:t>点击添加标题</a:t>
              </a: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1162908" y="2393477"/>
            <a:ext cx="6907149" cy="2122489"/>
            <a:chOff x="1162907" y="2401888"/>
            <a:chExt cx="6907149" cy="2122489"/>
          </a:xfrm>
          <a:solidFill>
            <a:schemeClr val="accent1">
              <a:lumMod val="50000"/>
            </a:schemeClr>
          </a:solidFill>
        </p:grpSpPr>
        <p:grpSp>
          <p:nvGrpSpPr>
            <p:cNvPr id="20" name="组合 19"/>
            <p:cNvGrpSpPr/>
            <p:nvPr/>
          </p:nvGrpSpPr>
          <p:grpSpPr>
            <a:xfrm>
              <a:off x="1162907" y="2401888"/>
              <a:ext cx="6907149" cy="2122489"/>
              <a:chOff x="1162907" y="2300288"/>
              <a:chExt cx="6907149" cy="2122489"/>
            </a:xfrm>
            <a:grpFill/>
          </p:grpSpPr>
          <p:sp>
            <p:nvSpPr>
              <p:cNvPr id="22" name="任意多边形 21"/>
              <p:cNvSpPr/>
              <p:nvPr/>
            </p:nvSpPr>
            <p:spPr>
              <a:xfrm>
                <a:off x="7967663" y="3529013"/>
                <a:ext cx="102393" cy="130968"/>
              </a:xfrm>
              <a:custGeom>
                <a:avLst/>
                <a:gdLst>
                  <a:gd name="connsiteX0" fmla="*/ 102393 w 102393"/>
                  <a:gd name="connsiteY0" fmla="*/ 130968 h 130968"/>
                  <a:gd name="connsiteX1" fmla="*/ 0 w 102393"/>
                  <a:gd name="connsiteY1" fmla="*/ 130968 h 130968"/>
                  <a:gd name="connsiteX2" fmla="*/ 0 w 102393"/>
                  <a:gd name="connsiteY2" fmla="*/ 0 h 130968"/>
                  <a:gd name="connsiteX3" fmla="*/ 102393 w 102393"/>
                  <a:gd name="connsiteY3" fmla="*/ 130968 h 1309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2393" h="130968">
                    <a:moveTo>
                      <a:pt x="102393" y="130968"/>
                    </a:moveTo>
                    <a:lnTo>
                      <a:pt x="0" y="130968"/>
                    </a:lnTo>
                    <a:lnTo>
                      <a:pt x="0" y="0"/>
                    </a:lnTo>
                    <a:lnTo>
                      <a:pt x="102393" y="130968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grpSp>
            <p:nvGrpSpPr>
              <p:cNvPr id="23" name="组合 22"/>
              <p:cNvGrpSpPr/>
              <p:nvPr/>
            </p:nvGrpSpPr>
            <p:grpSpPr>
              <a:xfrm>
                <a:off x="1162907" y="2300288"/>
                <a:ext cx="6840760" cy="2122489"/>
                <a:chOff x="1162907" y="2300288"/>
                <a:chExt cx="6840760" cy="2122489"/>
              </a:xfrm>
              <a:grpFill/>
            </p:grpSpPr>
            <p:sp>
              <p:nvSpPr>
                <p:cNvPr id="24" name="任意多边形 23"/>
                <p:cNvSpPr/>
                <p:nvPr/>
              </p:nvSpPr>
              <p:spPr>
                <a:xfrm>
                  <a:off x="6657975" y="2300288"/>
                  <a:ext cx="114300" cy="71437"/>
                </a:xfrm>
                <a:custGeom>
                  <a:avLst/>
                  <a:gdLst>
                    <a:gd name="connsiteX0" fmla="*/ 19050 w 114300"/>
                    <a:gd name="connsiteY0" fmla="*/ 0 h 71437"/>
                    <a:gd name="connsiteX1" fmla="*/ 0 w 114300"/>
                    <a:gd name="connsiteY1" fmla="*/ 71437 h 71437"/>
                    <a:gd name="connsiteX2" fmla="*/ 114300 w 114300"/>
                    <a:gd name="connsiteY2" fmla="*/ 71437 h 71437"/>
                    <a:gd name="connsiteX3" fmla="*/ 19050 w 114300"/>
                    <a:gd name="connsiteY3" fmla="*/ 0 h 714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14300" h="71437">
                      <a:moveTo>
                        <a:pt x="19050" y="0"/>
                      </a:moveTo>
                      <a:lnTo>
                        <a:pt x="0" y="71437"/>
                      </a:lnTo>
                      <a:lnTo>
                        <a:pt x="114300" y="71437"/>
                      </a:lnTo>
                      <a:lnTo>
                        <a:pt x="1905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5" name="矩形 24"/>
                <p:cNvSpPr/>
                <p:nvPr/>
              </p:nvSpPr>
              <p:spPr>
                <a:xfrm>
                  <a:off x="1162907" y="2359707"/>
                  <a:ext cx="6840760" cy="206307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</p:grpSp>
        </p:grpSp>
        <p:sp>
          <p:nvSpPr>
            <p:cNvPr id="21" name="矩形 20"/>
            <p:cNvSpPr>
              <a:spLocks noChangeArrowheads="1"/>
            </p:cNvSpPr>
            <p:nvPr/>
          </p:nvSpPr>
          <p:spPr bwMode="auto">
            <a:xfrm>
              <a:off x="1410341" y="2753434"/>
              <a:ext cx="4942928" cy="147732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。您的内容打在这里，或者通过复制您的文本后您的内容打在这里，您的内容打在这里，或者通过复制您的文本后，在此框中选择粘贴，并选择只保留文字。您的内容打在这里，或者通过复制您的文本后您的内容打在这里</a:t>
              </a:r>
              <a:endParaRPr lang="zh-CN" altLang="zh-CN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6660232" y="2393477"/>
            <a:ext cx="1396955" cy="1358900"/>
            <a:chOff x="6919459" y="2300288"/>
            <a:chExt cx="1396955" cy="1358900"/>
          </a:xfrm>
          <a:solidFill>
            <a:srgbClr val="00B0F0"/>
          </a:solidFill>
        </p:grpSpPr>
        <p:sp>
          <p:nvSpPr>
            <p:cNvPr id="27" name="任意多边形 26"/>
            <p:cNvSpPr/>
            <p:nvPr/>
          </p:nvSpPr>
          <p:spPr>
            <a:xfrm>
              <a:off x="6919459" y="2300288"/>
              <a:ext cx="1396955" cy="1358900"/>
            </a:xfrm>
            <a:custGeom>
              <a:avLst/>
              <a:gdLst>
                <a:gd name="connsiteX0" fmla="*/ 0 w 1319348"/>
                <a:gd name="connsiteY0" fmla="*/ 0 h 1293223"/>
                <a:gd name="connsiteX1" fmla="*/ 1319348 w 1319348"/>
                <a:gd name="connsiteY1" fmla="*/ 1293223 h 1293223"/>
                <a:gd name="connsiteX2" fmla="*/ 1319348 w 1319348"/>
                <a:gd name="connsiteY2" fmla="*/ 391886 h 1293223"/>
                <a:gd name="connsiteX3" fmla="*/ 927463 w 1319348"/>
                <a:gd name="connsiteY3" fmla="*/ 13063 h 1293223"/>
                <a:gd name="connsiteX4" fmla="*/ 0 w 1319348"/>
                <a:gd name="connsiteY4" fmla="*/ 0 h 1293223"/>
                <a:gd name="connsiteX0" fmla="*/ 0 w 1319348"/>
                <a:gd name="connsiteY0" fmla="*/ 5987 h 1299210"/>
                <a:gd name="connsiteX1" fmla="*/ 1319348 w 1319348"/>
                <a:gd name="connsiteY1" fmla="*/ 1299210 h 1299210"/>
                <a:gd name="connsiteX2" fmla="*/ 1319348 w 1319348"/>
                <a:gd name="connsiteY2" fmla="*/ 397873 h 1299210"/>
                <a:gd name="connsiteX3" fmla="*/ 908413 w 1319348"/>
                <a:gd name="connsiteY3" fmla="*/ 0 h 1299210"/>
                <a:gd name="connsiteX4" fmla="*/ 0 w 1319348"/>
                <a:gd name="connsiteY4" fmla="*/ 5987 h 1299210"/>
                <a:gd name="connsiteX0" fmla="*/ 0 w 1333635"/>
                <a:gd name="connsiteY0" fmla="*/ 1225 h 1299210"/>
                <a:gd name="connsiteX1" fmla="*/ 1333635 w 1333635"/>
                <a:gd name="connsiteY1" fmla="*/ 1299210 h 1299210"/>
                <a:gd name="connsiteX2" fmla="*/ 1333635 w 1333635"/>
                <a:gd name="connsiteY2" fmla="*/ 397873 h 1299210"/>
                <a:gd name="connsiteX3" fmla="*/ 922700 w 1333635"/>
                <a:gd name="connsiteY3" fmla="*/ 0 h 1299210"/>
                <a:gd name="connsiteX4" fmla="*/ 0 w 1333635"/>
                <a:gd name="connsiteY4" fmla="*/ 1225 h 12992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33635" h="1299210">
                  <a:moveTo>
                    <a:pt x="0" y="1225"/>
                  </a:moveTo>
                  <a:lnTo>
                    <a:pt x="1333635" y="1299210"/>
                  </a:lnTo>
                  <a:lnTo>
                    <a:pt x="1333635" y="397873"/>
                  </a:lnTo>
                  <a:lnTo>
                    <a:pt x="922700" y="0"/>
                  </a:lnTo>
                  <a:lnTo>
                    <a:pt x="0" y="1225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 rot="2637414">
              <a:off x="7160398" y="2597343"/>
              <a:ext cx="902811" cy="307777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r>
                <a:rPr lang="zh-CN" altLang="en-US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</a:p>
          </p:txBody>
        </p:sp>
      </p:grpSp>
      <p:sp>
        <p:nvSpPr>
          <p:cNvPr id="15" name="TextBox 108"/>
          <p:cNvSpPr txBox="1">
            <a:spLocks noChangeArrowheads="1"/>
          </p:cNvSpPr>
          <p:nvPr/>
        </p:nvSpPr>
        <p:spPr bwMode="auto">
          <a:xfrm>
            <a:off x="539552" y="267494"/>
            <a:ext cx="203132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自身对目标的重视</a:t>
            </a:r>
          </a:p>
        </p:txBody>
      </p:sp>
      <p:grpSp>
        <p:nvGrpSpPr>
          <p:cNvPr id="29" name="组合 28"/>
          <p:cNvGrpSpPr/>
          <p:nvPr/>
        </p:nvGrpSpPr>
        <p:grpSpPr>
          <a:xfrm>
            <a:off x="107544" y="245001"/>
            <a:ext cx="360000" cy="360000"/>
            <a:chOff x="1965186" y="1419622"/>
            <a:chExt cx="302558" cy="314067"/>
          </a:xfrm>
        </p:grpSpPr>
        <p:sp>
          <p:nvSpPr>
            <p:cNvPr id="30" name="矩形 29"/>
            <p:cNvSpPr/>
            <p:nvPr userDrawn="1"/>
          </p:nvSpPr>
          <p:spPr>
            <a:xfrm>
              <a:off x="1965186" y="1419622"/>
              <a:ext cx="252000" cy="252000"/>
            </a:xfrm>
            <a:prstGeom prst="rect">
              <a:avLst/>
            </a:prstGeom>
            <a:solidFill>
              <a:srgbClr val="41445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矩形 30"/>
            <p:cNvSpPr/>
            <p:nvPr userDrawn="1"/>
          </p:nvSpPr>
          <p:spPr>
            <a:xfrm>
              <a:off x="2087744" y="1553689"/>
              <a:ext cx="180000" cy="180000"/>
            </a:xfrm>
            <a:prstGeom prst="rect">
              <a:avLst/>
            </a:prstGeom>
            <a:solidFill>
              <a:srgbClr val="0E90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7866232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5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4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4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400" tmFilter="0,0; .5, 1; 1, 1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30"/>
                            </p:stCondLst>
                            <p:childTnLst>
                              <p:par>
                                <p:cTn id="18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6" presetClass="entr" presetSubtype="37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3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47" presetClass="entr" presetSubtype="0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6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6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椭圆 14"/>
          <p:cNvSpPr/>
          <p:nvPr/>
        </p:nvSpPr>
        <p:spPr>
          <a:xfrm>
            <a:off x="3349699" y="1534589"/>
            <a:ext cx="2400300" cy="2400300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2984646" y="1169536"/>
            <a:ext cx="3130406" cy="3130406"/>
          </a:xfrm>
          <a:prstGeom prst="ellipse">
            <a:avLst/>
          </a:prstGeom>
          <a:noFill/>
          <a:ln w="3175">
            <a:solidFill>
              <a:srgbClr val="41445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6171423" y="1319685"/>
            <a:ext cx="2865073" cy="1123955"/>
            <a:chOff x="544923" y="2418093"/>
            <a:chExt cx="3820097" cy="1498607"/>
          </a:xfrm>
        </p:grpSpPr>
        <p:sp>
          <p:nvSpPr>
            <p:cNvPr id="18" name="矩形 17"/>
            <p:cNvSpPr/>
            <p:nvPr/>
          </p:nvSpPr>
          <p:spPr>
            <a:xfrm>
              <a:off x="544924" y="2729109"/>
              <a:ext cx="3820096" cy="118759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" name="文本框 17"/>
            <p:cNvSpPr txBox="1"/>
            <p:nvPr/>
          </p:nvSpPr>
          <p:spPr>
            <a:xfrm>
              <a:off x="544923" y="2418093"/>
              <a:ext cx="1272143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500" dirty="0">
                  <a:latin typeface="微软雅黑" pitchFamily="34" charset="-122"/>
                  <a:ea typeface="微软雅黑" pitchFamily="34" charset="-122"/>
                </a:rPr>
                <a:t>添加标题</a:t>
              </a: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38609" y="2477598"/>
            <a:ext cx="2865072" cy="1093685"/>
            <a:chOff x="449775" y="2458453"/>
            <a:chExt cx="3820096" cy="1458247"/>
          </a:xfrm>
        </p:grpSpPr>
        <p:sp>
          <p:nvSpPr>
            <p:cNvPr id="22" name="矩形 21"/>
            <p:cNvSpPr/>
            <p:nvPr/>
          </p:nvSpPr>
          <p:spPr>
            <a:xfrm>
              <a:off x="449775" y="2729109"/>
              <a:ext cx="3820096" cy="118759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3" name="文本框 24"/>
            <p:cNvSpPr txBox="1"/>
            <p:nvPr/>
          </p:nvSpPr>
          <p:spPr>
            <a:xfrm>
              <a:off x="2512785" y="2458453"/>
              <a:ext cx="1272143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500" dirty="0">
                  <a:latin typeface="微软雅黑" pitchFamily="34" charset="-122"/>
                  <a:ea typeface="微软雅黑" pitchFamily="34" charset="-122"/>
                </a:rPr>
                <a:t>添加标题</a:t>
              </a: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3706887" y="1891777"/>
            <a:ext cx="1685925" cy="1685925"/>
            <a:chOff x="4862685" y="2533650"/>
            <a:chExt cx="2247900" cy="2247900"/>
          </a:xfrm>
        </p:grpSpPr>
        <p:sp>
          <p:nvSpPr>
            <p:cNvPr id="26" name="椭圆 25"/>
            <p:cNvSpPr/>
            <p:nvPr/>
          </p:nvSpPr>
          <p:spPr>
            <a:xfrm>
              <a:off x="4862685" y="2533650"/>
              <a:ext cx="2247900" cy="2247900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7" name="Freeform 7"/>
            <p:cNvSpPr>
              <a:spLocks noChangeAspect="1" noEditPoints="1"/>
            </p:cNvSpPr>
            <p:nvPr/>
          </p:nvSpPr>
          <p:spPr bwMode="auto">
            <a:xfrm>
              <a:off x="5600263" y="3172305"/>
              <a:ext cx="772742" cy="577230"/>
            </a:xfrm>
            <a:custGeom>
              <a:avLst/>
              <a:gdLst>
                <a:gd name="T0" fmla="*/ 485 w 527"/>
                <a:gd name="T1" fmla="*/ 294 h 394"/>
                <a:gd name="T2" fmla="*/ 42 w 527"/>
                <a:gd name="T3" fmla="*/ 294 h 394"/>
                <a:gd name="T4" fmla="*/ 9 w 527"/>
                <a:gd name="T5" fmla="*/ 359 h 394"/>
                <a:gd name="T6" fmla="*/ 518 w 527"/>
                <a:gd name="T7" fmla="*/ 359 h 394"/>
                <a:gd name="T8" fmla="*/ 485 w 527"/>
                <a:gd name="T9" fmla="*/ 294 h 394"/>
                <a:gd name="T10" fmla="*/ 208 w 527"/>
                <a:gd name="T11" fmla="*/ 343 h 394"/>
                <a:gd name="T12" fmla="*/ 222 w 527"/>
                <a:gd name="T13" fmla="*/ 317 h 394"/>
                <a:gd name="T14" fmla="*/ 307 w 527"/>
                <a:gd name="T15" fmla="*/ 317 h 394"/>
                <a:gd name="T16" fmla="*/ 319 w 527"/>
                <a:gd name="T17" fmla="*/ 343 h 394"/>
                <a:gd name="T18" fmla="*/ 208 w 527"/>
                <a:gd name="T19" fmla="*/ 343 h 394"/>
                <a:gd name="T20" fmla="*/ 478 w 527"/>
                <a:gd name="T21" fmla="*/ 280 h 394"/>
                <a:gd name="T22" fmla="*/ 478 w 527"/>
                <a:gd name="T23" fmla="*/ 278 h 394"/>
                <a:gd name="T24" fmla="*/ 478 w 527"/>
                <a:gd name="T25" fmla="*/ 277 h 394"/>
                <a:gd name="T26" fmla="*/ 478 w 527"/>
                <a:gd name="T27" fmla="*/ 12 h 394"/>
                <a:gd name="T28" fmla="*/ 465 w 527"/>
                <a:gd name="T29" fmla="*/ 0 h 394"/>
                <a:gd name="T30" fmla="*/ 62 w 527"/>
                <a:gd name="T31" fmla="*/ 0 h 394"/>
                <a:gd name="T32" fmla="*/ 49 w 527"/>
                <a:gd name="T33" fmla="*/ 12 h 394"/>
                <a:gd name="T34" fmla="*/ 49 w 527"/>
                <a:gd name="T35" fmla="*/ 277 h 394"/>
                <a:gd name="T36" fmla="*/ 50 w 527"/>
                <a:gd name="T37" fmla="*/ 278 h 394"/>
                <a:gd name="T38" fmla="*/ 49 w 527"/>
                <a:gd name="T39" fmla="*/ 280 h 394"/>
                <a:gd name="T40" fmla="*/ 49 w 527"/>
                <a:gd name="T41" fmla="*/ 280 h 394"/>
                <a:gd name="T42" fmla="*/ 478 w 527"/>
                <a:gd name="T43" fmla="*/ 280 h 394"/>
                <a:gd name="T44" fmla="*/ 447 w 527"/>
                <a:gd name="T45" fmla="*/ 259 h 394"/>
                <a:gd name="T46" fmla="*/ 80 w 527"/>
                <a:gd name="T47" fmla="*/ 259 h 394"/>
                <a:gd name="T48" fmla="*/ 80 w 527"/>
                <a:gd name="T49" fmla="*/ 30 h 394"/>
                <a:gd name="T50" fmla="*/ 447 w 527"/>
                <a:gd name="T51" fmla="*/ 30 h 394"/>
                <a:gd name="T52" fmla="*/ 447 w 527"/>
                <a:gd name="T53" fmla="*/ 259 h 394"/>
                <a:gd name="T54" fmla="*/ 526 w 527"/>
                <a:gd name="T55" fmla="*/ 373 h 394"/>
                <a:gd name="T56" fmla="*/ 1 w 527"/>
                <a:gd name="T57" fmla="*/ 373 h 394"/>
                <a:gd name="T58" fmla="*/ 0 w 527"/>
                <a:gd name="T59" fmla="*/ 376 h 394"/>
                <a:gd name="T60" fmla="*/ 12 w 527"/>
                <a:gd name="T61" fmla="*/ 394 h 394"/>
                <a:gd name="T62" fmla="*/ 515 w 527"/>
                <a:gd name="T63" fmla="*/ 394 h 394"/>
                <a:gd name="T64" fmla="*/ 527 w 527"/>
                <a:gd name="T65" fmla="*/ 376 h 394"/>
                <a:gd name="T66" fmla="*/ 526 w 527"/>
                <a:gd name="T67" fmla="*/ 373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27" h="394">
                  <a:moveTo>
                    <a:pt x="485" y="294"/>
                  </a:moveTo>
                  <a:cubicBezTo>
                    <a:pt x="42" y="294"/>
                    <a:pt x="42" y="294"/>
                    <a:pt x="42" y="294"/>
                  </a:cubicBezTo>
                  <a:cubicBezTo>
                    <a:pt x="9" y="359"/>
                    <a:pt x="9" y="359"/>
                    <a:pt x="9" y="359"/>
                  </a:cubicBezTo>
                  <a:cubicBezTo>
                    <a:pt x="518" y="359"/>
                    <a:pt x="518" y="359"/>
                    <a:pt x="518" y="359"/>
                  </a:cubicBezTo>
                  <a:lnTo>
                    <a:pt x="485" y="294"/>
                  </a:lnTo>
                  <a:close/>
                  <a:moveTo>
                    <a:pt x="208" y="343"/>
                  </a:moveTo>
                  <a:cubicBezTo>
                    <a:pt x="222" y="317"/>
                    <a:pt x="222" y="317"/>
                    <a:pt x="222" y="317"/>
                  </a:cubicBezTo>
                  <a:cubicBezTo>
                    <a:pt x="307" y="317"/>
                    <a:pt x="307" y="317"/>
                    <a:pt x="307" y="317"/>
                  </a:cubicBezTo>
                  <a:cubicBezTo>
                    <a:pt x="319" y="343"/>
                    <a:pt x="319" y="343"/>
                    <a:pt x="319" y="343"/>
                  </a:cubicBezTo>
                  <a:lnTo>
                    <a:pt x="208" y="343"/>
                  </a:lnTo>
                  <a:close/>
                  <a:moveTo>
                    <a:pt x="478" y="280"/>
                  </a:moveTo>
                  <a:cubicBezTo>
                    <a:pt x="478" y="279"/>
                    <a:pt x="478" y="279"/>
                    <a:pt x="478" y="278"/>
                  </a:cubicBezTo>
                  <a:cubicBezTo>
                    <a:pt x="478" y="278"/>
                    <a:pt x="478" y="278"/>
                    <a:pt x="478" y="277"/>
                  </a:cubicBezTo>
                  <a:cubicBezTo>
                    <a:pt x="478" y="12"/>
                    <a:pt x="478" y="12"/>
                    <a:pt x="478" y="12"/>
                  </a:cubicBezTo>
                  <a:cubicBezTo>
                    <a:pt x="478" y="5"/>
                    <a:pt x="472" y="0"/>
                    <a:pt x="465" y="0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55" y="0"/>
                    <a:pt x="49" y="5"/>
                    <a:pt x="49" y="12"/>
                  </a:cubicBezTo>
                  <a:cubicBezTo>
                    <a:pt x="49" y="277"/>
                    <a:pt x="49" y="277"/>
                    <a:pt x="49" y="277"/>
                  </a:cubicBezTo>
                  <a:cubicBezTo>
                    <a:pt x="49" y="278"/>
                    <a:pt x="50" y="278"/>
                    <a:pt x="50" y="278"/>
                  </a:cubicBezTo>
                  <a:cubicBezTo>
                    <a:pt x="50" y="279"/>
                    <a:pt x="49" y="279"/>
                    <a:pt x="49" y="280"/>
                  </a:cubicBezTo>
                  <a:cubicBezTo>
                    <a:pt x="49" y="280"/>
                    <a:pt x="49" y="280"/>
                    <a:pt x="49" y="280"/>
                  </a:cubicBezTo>
                  <a:cubicBezTo>
                    <a:pt x="478" y="280"/>
                    <a:pt x="478" y="280"/>
                    <a:pt x="478" y="280"/>
                  </a:cubicBezTo>
                  <a:close/>
                  <a:moveTo>
                    <a:pt x="447" y="259"/>
                  </a:moveTo>
                  <a:cubicBezTo>
                    <a:pt x="80" y="259"/>
                    <a:pt x="80" y="259"/>
                    <a:pt x="80" y="259"/>
                  </a:cubicBezTo>
                  <a:cubicBezTo>
                    <a:pt x="80" y="30"/>
                    <a:pt x="80" y="30"/>
                    <a:pt x="80" y="30"/>
                  </a:cubicBezTo>
                  <a:cubicBezTo>
                    <a:pt x="447" y="30"/>
                    <a:pt x="447" y="30"/>
                    <a:pt x="447" y="30"/>
                  </a:cubicBezTo>
                  <a:lnTo>
                    <a:pt x="447" y="259"/>
                  </a:lnTo>
                  <a:close/>
                  <a:moveTo>
                    <a:pt x="526" y="373"/>
                  </a:moveTo>
                  <a:cubicBezTo>
                    <a:pt x="1" y="373"/>
                    <a:pt x="1" y="373"/>
                    <a:pt x="1" y="373"/>
                  </a:cubicBezTo>
                  <a:cubicBezTo>
                    <a:pt x="0" y="376"/>
                    <a:pt x="0" y="376"/>
                    <a:pt x="0" y="376"/>
                  </a:cubicBezTo>
                  <a:cubicBezTo>
                    <a:pt x="0" y="382"/>
                    <a:pt x="6" y="394"/>
                    <a:pt x="12" y="394"/>
                  </a:cubicBezTo>
                  <a:cubicBezTo>
                    <a:pt x="515" y="394"/>
                    <a:pt x="515" y="394"/>
                    <a:pt x="515" y="394"/>
                  </a:cubicBezTo>
                  <a:cubicBezTo>
                    <a:pt x="521" y="394"/>
                    <a:pt x="527" y="382"/>
                    <a:pt x="527" y="376"/>
                  </a:cubicBezTo>
                  <a:lnTo>
                    <a:pt x="526" y="37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783731">
                <a:defRPr/>
              </a:pPr>
              <a:endParaRPr lang="zh-CN" altLang="en-US" sz="1800" kern="0">
                <a:solidFill>
                  <a:srgbClr val="464646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5345272" y="3939754"/>
              <a:ext cx="1340537" cy="45140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公司支持</a:t>
              </a: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5452966" y="936389"/>
            <a:ext cx="594066" cy="657008"/>
            <a:chOff x="7190791" y="1259800"/>
            <a:chExt cx="792088" cy="876010"/>
          </a:xfrm>
          <a:solidFill>
            <a:srgbClr val="414455"/>
          </a:solidFill>
        </p:grpSpPr>
        <p:grpSp>
          <p:nvGrpSpPr>
            <p:cNvPr id="30" name="组合 29"/>
            <p:cNvGrpSpPr/>
            <p:nvPr/>
          </p:nvGrpSpPr>
          <p:grpSpPr>
            <a:xfrm rot="1291582">
              <a:off x="7190791" y="1259800"/>
              <a:ext cx="792088" cy="876010"/>
              <a:chOff x="6744072" y="893003"/>
              <a:chExt cx="792088" cy="876010"/>
            </a:xfrm>
            <a:grpFill/>
          </p:grpSpPr>
          <p:sp>
            <p:nvSpPr>
              <p:cNvPr id="32" name="流程图: 联系 31"/>
              <p:cNvSpPr/>
              <p:nvPr/>
            </p:nvSpPr>
            <p:spPr>
              <a:xfrm>
                <a:off x="6744072" y="893003"/>
                <a:ext cx="792088" cy="792088"/>
              </a:xfrm>
              <a:prstGeom prst="flowChartConnector">
                <a:avLst/>
              </a:pr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33" name="等腰三角形 32"/>
              <p:cNvSpPr/>
              <p:nvPr/>
            </p:nvSpPr>
            <p:spPr>
              <a:xfrm rot="11236714">
                <a:off x="6978736" y="1601169"/>
                <a:ext cx="216024" cy="167844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sp>
          <p:nvSpPr>
            <p:cNvPr id="31" name="文本框 28"/>
            <p:cNvSpPr txBox="1"/>
            <p:nvPr/>
          </p:nvSpPr>
          <p:spPr>
            <a:xfrm>
              <a:off x="7423168" y="1475477"/>
              <a:ext cx="438581" cy="430886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r>
                <a:rPr lang="en-US" altLang="zh-CN" sz="15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A</a:t>
              </a:r>
              <a:endParaRPr lang="zh-CN" altLang="en-US" sz="15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2909455" y="2009925"/>
            <a:ext cx="657008" cy="594066"/>
            <a:chOff x="3799443" y="2691181"/>
            <a:chExt cx="876010" cy="792088"/>
          </a:xfrm>
          <a:solidFill>
            <a:srgbClr val="414455"/>
          </a:solidFill>
        </p:grpSpPr>
        <p:grpSp>
          <p:nvGrpSpPr>
            <p:cNvPr id="35" name="组合 34"/>
            <p:cNvGrpSpPr/>
            <p:nvPr/>
          </p:nvGrpSpPr>
          <p:grpSpPr>
            <a:xfrm rot="18172526">
              <a:off x="3841404" y="2649220"/>
              <a:ext cx="792088" cy="876010"/>
              <a:chOff x="6744072" y="893003"/>
              <a:chExt cx="792088" cy="876010"/>
            </a:xfrm>
            <a:grpFill/>
          </p:grpSpPr>
          <p:sp>
            <p:nvSpPr>
              <p:cNvPr id="37" name="流程图: 联系 36"/>
              <p:cNvSpPr/>
              <p:nvPr/>
            </p:nvSpPr>
            <p:spPr>
              <a:xfrm>
                <a:off x="6744072" y="893003"/>
                <a:ext cx="792088" cy="792088"/>
              </a:xfrm>
              <a:prstGeom prst="flowChartConnector">
                <a:avLst/>
              </a:pr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38" name="等腰三角形 37"/>
              <p:cNvSpPr/>
              <p:nvPr/>
            </p:nvSpPr>
            <p:spPr>
              <a:xfrm rot="11236714">
                <a:off x="6978736" y="1601169"/>
                <a:ext cx="216024" cy="167844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sp>
          <p:nvSpPr>
            <p:cNvPr id="36" name="文本框 29"/>
            <p:cNvSpPr txBox="1"/>
            <p:nvPr/>
          </p:nvSpPr>
          <p:spPr>
            <a:xfrm>
              <a:off x="3975023" y="2864393"/>
              <a:ext cx="406522" cy="430887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r>
                <a:rPr lang="en-US" altLang="zh-CN" sz="15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B</a:t>
              </a:r>
              <a:endParaRPr lang="zh-CN" altLang="en-US" sz="15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899592" y="4151395"/>
            <a:ext cx="7632848" cy="1444691"/>
            <a:chOff x="544923" y="2418093"/>
            <a:chExt cx="6674776" cy="1926255"/>
          </a:xfrm>
        </p:grpSpPr>
        <p:sp>
          <p:nvSpPr>
            <p:cNvPr id="40" name="矩形 39"/>
            <p:cNvSpPr/>
            <p:nvPr/>
          </p:nvSpPr>
          <p:spPr>
            <a:xfrm>
              <a:off x="544923" y="2787425"/>
              <a:ext cx="6674776" cy="155692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您的内容打在这里，或者通过复制您的文本后，在此框中选择粘贴，并选择只保留文字。您的内容打在这里，或者通过复制您的文本后，在此框中选择粘贴，并选择只保留文字。</a:t>
              </a:r>
              <a:endPara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>
                <a:lnSpc>
                  <a:spcPct val="150000"/>
                </a:lnSpc>
              </a:pPr>
              <a:endPara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1" name="文本框 32"/>
            <p:cNvSpPr txBox="1"/>
            <p:nvPr/>
          </p:nvSpPr>
          <p:spPr>
            <a:xfrm>
              <a:off x="544923" y="2418093"/>
              <a:ext cx="1272143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500" dirty="0">
                  <a:latin typeface="微软雅黑" pitchFamily="34" charset="-122"/>
                  <a:ea typeface="微软雅黑" pitchFamily="34" charset="-122"/>
                </a:rPr>
                <a:t>添加标题</a:t>
              </a:r>
            </a:p>
          </p:txBody>
        </p:sp>
      </p:grpSp>
      <p:sp>
        <p:nvSpPr>
          <p:cNvPr id="42" name="TextBox 108"/>
          <p:cNvSpPr txBox="1">
            <a:spLocks noChangeArrowheads="1"/>
          </p:cNvSpPr>
          <p:nvPr/>
        </p:nvSpPr>
        <p:spPr bwMode="auto">
          <a:xfrm>
            <a:off x="539552" y="267494"/>
            <a:ext cx="226215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公司给予的大力支持</a:t>
            </a:r>
            <a:endParaRPr lang="en-US" altLang="zh-CN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3" name="组合 42"/>
          <p:cNvGrpSpPr/>
          <p:nvPr/>
        </p:nvGrpSpPr>
        <p:grpSpPr>
          <a:xfrm>
            <a:off x="107544" y="245001"/>
            <a:ext cx="360000" cy="360000"/>
            <a:chOff x="1965186" y="1419622"/>
            <a:chExt cx="302558" cy="314067"/>
          </a:xfrm>
        </p:grpSpPr>
        <p:sp>
          <p:nvSpPr>
            <p:cNvPr id="44" name="矩形 43"/>
            <p:cNvSpPr/>
            <p:nvPr userDrawn="1"/>
          </p:nvSpPr>
          <p:spPr>
            <a:xfrm>
              <a:off x="1965186" y="1419622"/>
              <a:ext cx="252000" cy="252000"/>
            </a:xfrm>
            <a:prstGeom prst="rect">
              <a:avLst/>
            </a:prstGeom>
            <a:solidFill>
              <a:srgbClr val="41445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矩形 44"/>
            <p:cNvSpPr/>
            <p:nvPr userDrawn="1"/>
          </p:nvSpPr>
          <p:spPr>
            <a:xfrm>
              <a:off x="2087744" y="1553689"/>
              <a:ext cx="180000" cy="180000"/>
            </a:xfrm>
            <a:prstGeom prst="rect">
              <a:avLst/>
            </a:prstGeom>
            <a:solidFill>
              <a:srgbClr val="0E90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5490210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5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4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4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400" tmFilter="0,0; .5, 1; 1, 1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70"/>
                            </p:stCondLst>
                            <p:childTnLst>
                              <p:par>
                                <p:cTn id="1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3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3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370"/>
                            </p:stCondLst>
                            <p:childTnLst>
                              <p:par>
                                <p:cTn id="2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3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3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670"/>
                            </p:stCondLst>
                            <p:childTnLst>
                              <p:par>
                                <p:cTn id="3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3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3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970"/>
                            </p:stCondLst>
                            <p:childTnLst>
                              <p:par>
                                <p:cTn id="36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 tmFilter="0, 0; .2, .5; .8, .5; 1, 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2" dur="250" autoRev="1" fill="hold"/>
                                        <p:tgtEl>
                                          <p:spTgt spid="2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470"/>
                            </p:stCondLst>
                            <p:childTnLst>
                              <p:par>
                                <p:cTn id="48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 tmFilter="0, 0; .2, .5; .8, .5; 1, 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4" dur="250" autoRev="1" fill="hold"/>
                                        <p:tgtEl>
                                          <p:spTgt spid="3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2970"/>
                            </p:stCondLst>
                            <p:childTnLst>
                              <p:par>
                                <p:cTn id="60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62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4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1421916" y="1016248"/>
            <a:ext cx="1440160" cy="1440160"/>
            <a:chOff x="1073572" y="1216298"/>
            <a:chExt cx="1440160" cy="1440160"/>
          </a:xfrm>
        </p:grpSpPr>
        <p:sp>
          <p:nvSpPr>
            <p:cNvPr id="16" name="Freeform 6"/>
            <p:cNvSpPr>
              <a:spLocks noEditPoints="1"/>
            </p:cNvSpPr>
            <p:nvPr/>
          </p:nvSpPr>
          <p:spPr bwMode="auto">
            <a:xfrm>
              <a:off x="1434083" y="1564903"/>
              <a:ext cx="719138" cy="742950"/>
            </a:xfrm>
            <a:custGeom>
              <a:avLst/>
              <a:gdLst>
                <a:gd name="T0" fmla="*/ 35 w 89"/>
                <a:gd name="T1" fmla="*/ 11 h 92"/>
                <a:gd name="T2" fmla="*/ 56 w 89"/>
                <a:gd name="T3" fmla="*/ 11 h 92"/>
                <a:gd name="T4" fmla="*/ 70 w 89"/>
                <a:gd name="T5" fmla="*/ 10 h 92"/>
                <a:gd name="T6" fmla="*/ 70 w 89"/>
                <a:gd name="T7" fmla="*/ 27 h 92"/>
                <a:gd name="T8" fmla="*/ 70 w 89"/>
                <a:gd name="T9" fmla="*/ 10 h 92"/>
                <a:gd name="T10" fmla="*/ 30 w 89"/>
                <a:gd name="T11" fmla="*/ 55 h 92"/>
                <a:gd name="T12" fmla="*/ 32 w 89"/>
                <a:gd name="T13" fmla="*/ 85 h 92"/>
                <a:gd name="T14" fmla="*/ 22 w 89"/>
                <a:gd name="T15" fmla="*/ 59 h 92"/>
                <a:gd name="T16" fmla="*/ 17 w 89"/>
                <a:gd name="T17" fmla="*/ 85 h 92"/>
                <a:gd name="T18" fmla="*/ 11 w 89"/>
                <a:gd name="T19" fmla="*/ 55 h 92"/>
                <a:gd name="T20" fmla="*/ 4 w 89"/>
                <a:gd name="T21" fmla="*/ 53 h 92"/>
                <a:gd name="T22" fmla="*/ 10 w 89"/>
                <a:gd name="T23" fmla="*/ 28 h 92"/>
                <a:gd name="T24" fmla="*/ 21 w 89"/>
                <a:gd name="T25" fmla="*/ 35 h 92"/>
                <a:gd name="T26" fmla="*/ 31 w 89"/>
                <a:gd name="T27" fmla="*/ 28 h 92"/>
                <a:gd name="T28" fmla="*/ 44 w 89"/>
                <a:gd name="T29" fmla="*/ 24 h 92"/>
                <a:gd name="T30" fmla="*/ 44 w 89"/>
                <a:gd name="T31" fmla="*/ 27 h 92"/>
                <a:gd name="T32" fmla="*/ 45 w 89"/>
                <a:gd name="T33" fmla="*/ 48 h 92"/>
                <a:gd name="T34" fmla="*/ 45 w 89"/>
                <a:gd name="T35" fmla="*/ 48 h 92"/>
                <a:gd name="T36" fmla="*/ 45 w 89"/>
                <a:gd name="T37" fmla="*/ 48 h 92"/>
                <a:gd name="T38" fmla="*/ 47 w 89"/>
                <a:gd name="T39" fmla="*/ 27 h 92"/>
                <a:gd name="T40" fmla="*/ 47 w 89"/>
                <a:gd name="T41" fmla="*/ 24 h 92"/>
                <a:gd name="T42" fmla="*/ 59 w 89"/>
                <a:gd name="T43" fmla="*/ 28 h 92"/>
                <a:gd name="T44" fmla="*/ 70 w 89"/>
                <a:gd name="T45" fmla="*/ 35 h 92"/>
                <a:gd name="T46" fmla="*/ 80 w 89"/>
                <a:gd name="T47" fmla="*/ 28 h 92"/>
                <a:gd name="T48" fmla="*/ 85 w 89"/>
                <a:gd name="T49" fmla="*/ 51 h 92"/>
                <a:gd name="T50" fmla="*/ 79 w 89"/>
                <a:gd name="T51" fmla="*/ 55 h 92"/>
                <a:gd name="T52" fmla="*/ 80 w 89"/>
                <a:gd name="T53" fmla="*/ 85 h 92"/>
                <a:gd name="T54" fmla="*/ 71 w 89"/>
                <a:gd name="T55" fmla="*/ 59 h 92"/>
                <a:gd name="T56" fmla="*/ 66 w 89"/>
                <a:gd name="T57" fmla="*/ 85 h 92"/>
                <a:gd name="T58" fmla="*/ 60 w 89"/>
                <a:gd name="T59" fmla="*/ 55 h 92"/>
                <a:gd name="T60" fmla="*/ 57 w 89"/>
                <a:gd name="T61" fmla="*/ 55 h 92"/>
                <a:gd name="T62" fmla="*/ 49 w 89"/>
                <a:gd name="T63" fmla="*/ 92 h 92"/>
                <a:gd name="T64" fmla="*/ 43 w 89"/>
                <a:gd name="T65" fmla="*/ 61 h 92"/>
                <a:gd name="T66" fmla="*/ 32 w 89"/>
                <a:gd name="T67" fmla="*/ 92 h 92"/>
                <a:gd name="T68" fmla="*/ 30 w 89"/>
                <a:gd name="T69" fmla="*/ 52 h 92"/>
                <a:gd name="T70" fmla="*/ 13 w 89"/>
                <a:gd name="T71" fmla="*/ 18 h 92"/>
                <a:gd name="T72" fmla="*/ 29 w 89"/>
                <a:gd name="T73" fmla="*/ 18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89" h="92">
                  <a:moveTo>
                    <a:pt x="45" y="0"/>
                  </a:moveTo>
                  <a:cubicBezTo>
                    <a:pt x="40" y="0"/>
                    <a:pt x="35" y="5"/>
                    <a:pt x="35" y="11"/>
                  </a:cubicBezTo>
                  <a:cubicBezTo>
                    <a:pt x="35" y="16"/>
                    <a:pt x="40" y="21"/>
                    <a:pt x="45" y="21"/>
                  </a:cubicBezTo>
                  <a:cubicBezTo>
                    <a:pt x="51" y="21"/>
                    <a:pt x="56" y="16"/>
                    <a:pt x="56" y="11"/>
                  </a:cubicBezTo>
                  <a:cubicBezTo>
                    <a:pt x="56" y="5"/>
                    <a:pt x="51" y="0"/>
                    <a:pt x="45" y="0"/>
                  </a:cubicBezTo>
                  <a:close/>
                  <a:moveTo>
                    <a:pt x="70" y="10"/>
                  </a:moveTo>
                  <a:cubicBezTo>
                    <a:pt x="65" y="10"/>
                    <a:pt x="61" y="14"/>
                    <a:pt x="61" y="18"/>
                  </a:cubicBezTo>
                  <a:cubicBezTo>
                    <a:pt x="61" y="23"/>
                    <a:pt x="65" y="27"/>
                    <a:pt x="70" y="27"/>
                  </a:cubicBezTo>
                  <a:cubicBezTo>
                    <a:pt x="74" y="27"/>
                    <a:pt x="78" y="23"/>
                    <a:pt x="78" y="18"/>
                  </a:cubicBezTo>
                  <a:cubicBezTo>
                    <a:pt x="78" y="14"/>
                    <a:pt x="74" y="10"/>
                    <a:pt x="70" y="10"/>
                  </a:cubicBezTo>
                  <a:close/>
                  <a:moveTo>
                    <a:pt x="30" y="52"/>
                  </a:moveTo>
                  <a:cubicBezTo>
                    <a:pt x="30" y="55"/>
                    <a:pt x="30" y="55"/>
                    <a:pt x="30" y="55"/>
                  </a:cubicBezTo>
                  <a:cubicBezTo>
                    <a:pt x="30" y="55"/>
                    <a:pt x="30" y="55"/>
                    <a:pt x="30" y="55"/>
                  </a:cubicBezTo>
                  <a:cubicBezTo>
                    <a:pt x="32" y="85"/>
                    <a:pt x="32" y="85"/>
                    <a:pt x="32" y="85"/>
                  </a:cubicBezTo>
                  <a:cubicBezTo>
                    <a:pt x="24" y="85"/>
                    <a:pt x="24" y="85"/>
                    <a:pt x="24" y="85"/>
                  </a:cubicBezTo>
                  <a:cubicBezTo>
                    <a:pt x="22" y="59"/>
                    <a:pt x="22" y="59"/>
                    <a:pt x="22" y="59"/>
                  </a:cubicBezTo>
                  <a:cubicBezTo>
                    <a:pt x="19" y="59"/>
                    <a:pt x="19" y="59"/>
                    <a:pt x="19" y="59"/>
                  </a:cubicBezTo>
                  <a:cubicBezTo>
                    <a:pt x="17" y="85"/>
                    <a:pt x="17" y="85"/>
                    <a:pt x="17" y="85"/>
                  </a:cubicBezTo>
                  <a:cubicBezTo>
                    <a:pt x="10" y="85"/>
                    <a:pt x="10" y="85"/>
                    <a:pt x="10" y="85"/>
                  </a:cubicBezTo>
                  <a:cubicBezTo>
                    <a:pt x="11" y="55"/>
                    <a:pt x="11" y="55"/>
                    <a:pt x="11" y="55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10" y="28"/>
                    <a:pt x="10" y="28"/>
                    <a:pt x="10" y="28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21" y="35"/>
                    <a:pt x="21" y="35"/>
                    <a:pt x="21" y="35"/>
                  </a:cubicBezTo>
                  <a:cubicBezTo>
                    <a:pt x="26" y="28"/>
                    <a:pt x="26" y="28"/>
                    <a:pt x="26" y="28"/>
                  </a:cubicBezTo>
                  <a:cubicBezTo>
                    <a:pt x="31" y="28"/>
                    <a:pt x="31" y="28"/>
                    <a:pt x="31" y="28"/>
                  </a:cubicBezTo>
                  <a:cubicBezTo>
                    <a:pt x="33" y="24"/>
                    <a:pt x="33" y="24"/>
                    <a:pt x="33" y="24"/>
                  </a:cubicBezTo>
                  <a:cubicBezTo>
                    <a:pt x="44" y="24"/>
                    <a:pt x="44" y="24"/>
                    <a:pt x="44" y="24"/>
                  </a:cubicBezTo>
                  <a:cubicBezTo>
                    <a:pt x="43" y="25"/>
                    <a:pt x="43" y="25"/>
                    <a:pt x="43" y="25"/>
                  </a:cubicBezTo>
                  <a:cubicBezTo>
                    <a:pt x="44" y="27"/>
                    <a:pt x="44" y="27"/>
                    <a:pt x="44" y="27"/>
                  </a:cubicBezTo>
                  <a:cubicBezTo>
                    <a:pt x="41" y="44"/>
                    <a:pt x="41" y="44"/>
                    <a:pt x="41" y="44"/>
                  </a:cubicBezTo>
                  <a:cubicBezTo>
                    <a:pt x="45" y="48"/>
                    <a:pt x="45" y="48"/>
                    <a:pt x="45" y="48"/>
                  </a:cubicBezTo>
                  <a:cubicBezTo>
                    <a:pt x="45" y="48"/>
                    <a:pt x="45" y="48"/>
                    <a:pt x="45" y="48"/>
                  </a:cubicBezTo>
                  <a:cubicBezTo>
                    <a:pt x="45" y="48"/>
                    <a:pt x="45" y="48"/>
                    <a:pt x="45" y="48"/>
                  </a:cubicBezTo>
                  <a:cubicBezTo>
                    <a:pt x="45" y="48"/>
                    <a:pt x="45" y="48"/>
                    <a:pt x="45" y="48"/>
                  </a:cubicBezTo>
                  <a:cubicBezTo>
                    <a:pt x="45" y="48"/>
                    <a:pt x="45" y="48"/>
                    <a:pt x="45" y="48"/>
                  </a:cubicBezTo>
                  <a:cubicBezTo>
                    <a:pt x="49" y="44"/>
                    <a:pt x="49" y="44"/>
                    <a:pt x="49" y="44"/>
                  </a:cubicBezTo>
                  <a:cubicBezTo>
                    <a:pt x="47" y="27"/>
                    <a:pt x="47" y="27"/>
                    <a:pt x="47" y="27"/>
                  </a:cubicBezTo>
                  <a:cubicBezTo>
                    <a:pt x="48" y="25"/>
                    <a:pt x="48" y="25"/>
                    <a:pt x="48" y="25"/>
                  </a:cubicBezTo>
                  <a:cubicBezTo>
                    <a:pt x="47" y="24"/>
                    <a:pt x="47" y="24"/>
                    <a:pt x="47" y="24"/>
                  </a:cubicBezTo>
                  <a:cubicBezTo>
                    <a:pt x="58" y="24"/>
                    <a:pt x="58" y="24"/>
                    <a:pt x="58" y="24"/>
                  </a:cubicBezTo>
                  <a:cubicBezTo>
                    <a:pt x="59" y="28"/>
                    <a:pt x="59" y="28"/>
                    <a:pt x="59" y="28"/>
                  </a:cubicBezTo>
                  <a:cubicBezTo>
                    <a:pt x="64" y="28"/>
                    <a:pt x="64" y="28"/>
                    <a:pt x="64" y="28"/>
                  </a:cubicBezTo>
                  <a:cubicBezTo>
                    <a:pt x="70" y="35"/>
                    <a:pt x="70" y="35"/>
                    <a:pt x="70" y="35"/>
                  </a:cubicBezTo>
                  <a:cubicBezTo>
                    <a:pt x="75" y="28"/>
                    <a:pt x="75" y="28"/>
                    <a:pt x="75" y="28"/>
                  </a:cubicBezTo>
                  <a:cubicBezTo>
                    <a:pt x="80" y="28"/>
                    <a:pt x="80" y="28"/>
                    <a:pt x="80" y="28"/>
                  </a:cubicBezTo>
                  <a:cubicBezTo>
                    <a:pt x="89" y="48"/>
                    <a:pt x="89" y="48"/>
                    <a:pt x="89" y="48"/>
                  </a:cubicBezTo>
                  <a:cubicBezTo>
                    <a:pt x="85" y="51"/>
                    <a:pt x="85" y="51"/>
                    <a:pt x="85" y="51"/>
                  </a:cubicBezTo>
                  <a:cubicBezTo>
                    <a:pt x="79" y="41"/>
                    <a:pt x="79" y="41"/>
                    <a:pt x="79" y="41"/>
                  </a:cubicBezTo>
                  <a:cubicBezTo>
                    <a:pt x="79" y="55"/>
                    <a:pt x="79" y="55"/>
                    <a:pt x="79" y="55"/>
                  </a:cubicBezTo>
                  <a:cubicBezTo>
                    <a:pt x="79" y="55"/>
                    <a:pt x="79" y="55"/>
                    <a:pt x="79" y="55"/>
                  </a:cubicBezTo>
                  <a:cubicBezTo>
                    <a:pt x="80" y="85"/>
                    <a:pt x="80" y="85"/>
                    <a:pt x="80" y="85"/>
                  </a:cubicBezTo>
                  <a:cubicBezTo>
                    <a:pt x="72" y="85"/>
                    <a:pt x="72" y="85"/>
                    <a:pt x="72" y="85"/>
                  </a:cubicBezTo>
                  <a:cubicBezTo>
                    <a:pt x="71" y="59"/>
                    <a:pt x="71" y="59"/>
                    <a:pt x="71" y="59"/>
                  </a:cubicBezTo>
                  <a:cubicBezTo>
                    <a:pt x="68" y="59"/>
                    <a:pt x="68" y="59"/>
                    <a:pt x="68" y="59"/>
                  </a:cubicBezTo>
                  <a:cubicBezTo>
                    <a:pt x="66" y="85"/>
                    <a:pt x="66" y="85"/>
                    <a:pt x="66" y="85"/>
                  </a:cubicBezTo>
                  <a:cubicBezTo>
                    <a:pt x="59" y="85"/>
                    <a:pt x="59" y="85"/>
                    <a:pt x="59" y="85"/>
                  </a:cubicBezTo>
                  <a:cubicBezTo>
                    <a:pt x="60" y="55"/>
                    <a:pt x="60" y="55"/>
                    <a:pt x="60" y="55"/>
                  </a:cubicBezTo>
                  <a:cubicBezTo>
                    <a:pt x="60" y="53"/>
                    <a:pt x="60" y="53"/>
                    <a:pt x="60" y="53"/>
                  </a:cubicBezTo>
                  <a:cubicBezTo>
                    <a:pt x="57" y="55"/>
                    <a:pt x="57" y="55"/>
                    <a:pt x="57" y="55"/>
                  </a:cubicBezTo>
                  <a:cubicBezTo>
                    <a:pt x="58" y="92"/>
                    <a:pt x="58" y="92"/>
                    <a:pt x="58" y="92"/>
                  </a:cubicBezTo>
                  <a:cubicBezTo>
                    <a:pt x="49" y="92"/>
                    <a:pt x="49" y="92"/>
                    <a:pt x="49" y="92"/>
                  </a:cubicBezTo>
                  <a:cubicBezTo>
                    <a:pt x="47" y="61"/>
                    <a:pt x="47" y="61"/>
                    <a:pt x="47" y="61"/>
                  </a:cubicBezTo>
                  <a:cubicBezTo>
                    <a:pt x="43" y="61"/>
                    <a:pt x="43" y="61"/>
                    <a:pt x="43" y="61"/>
                  </a:cubicBezTo>
                  <a:cubicBezTo>
                    <a:pt x="42" y="92"/>
                    <a:pt x="42" y="92"/>
                    <a:pt x="42" y="92"/>
                  </a:cubicBezTo>
                  <a:cubicBezTo>
                    <a:pt x="32" y="92"/>
                    <a:pt x="32" y="92"/>
                    <a:pt x="32" y="92"/>
                  </a:cubicBezTo>
                  <a:cubicBezTo>
                    <a:pt x="34" y="55"/>
                    <a:pt x="34" y="55"/>
                    <a:pt x="34" y="55"/>
                  </a:cubicBezTo>
                  <a:cubicBezTo>
                    <a:pt x="30" y="52"/>
                    <a:pt x="30" y="52"/>
                    <a:pt x="30" y="52"/>
                  </a:cubicBezTo>
                  <a:close/>
                  <a:moveTo>
                    <a:pt x="21" y="10"/>
                  </a:moveTo>
                  <a:cubicBezTo>
                    <a:pt x="16" y="10"/>
                    <a:pt x="13" y="14"/>
                    <a:pt x="13" y="18"/>
                  </a:cubicBezTo>
                  <a:cubicBezTo>
                    <a:pt x="13" y="23"/>
                    <a:pt x="16" y="27"/>
                    <a:pt x="21" y="27"/>
                  </a:cubicBezTo>
                  <a:cubicBezTo>
                    <a:pt x="25" y="27"/>
                    <a:pt x="29" y="23"/>
                    <a:pt x="29" y="18"/>
                  </a:cubicBezTo>
                  <a:cubicBezTo>
                    <a:pt x="29" y="14"/>
                    <a:pt x="25" y="10"/>
                    <a:pt x="21" y="10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椭圆 16"/>
            <p:cNvSpPr/>
            <p:nvPr/>
          </p:nvSpPr>
          <p:spPr>
            <a:xfrm>
              <a:off x="1073572" y="1216298"/>
              <a:ext cx="1440160" cy="1440160"/>
            </a:xfrm>
            <a:prstGeom prst="ellipse">
              <a:avLst/>
            </a:prstGeom>
            <a:noFill/>
            <a:ln w="12700">
              <a:solidFill>
                <a:srgbClr val="414455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3866666" y="1016248"/>
            <a:ext cx="1440160" cy="1440160"/>
            <a:chOff x="3575472" y="1216298"/>
            <a:chExt cx="1440160" cy="1440160"/>
          </a:xfrm>
        </p:grpSpPr>
        <p:sp>
          <p:nvSpPr>
            <p:cNvPr id="19" name="Freeform 11"/>
            <p:cNvSpPr>
              <a:spLocks noEditPoints="1"/>
            </p:cNvSpPr>
            <p:nvPr/>
          </p:nvSpPr>
          <p:spPr bwMode="auto">
            <a:xfrm>
              <a:off x="3983609" y="1527597"/>
              <a:ext cx="700087" cy="715962"/>
            </a:xfrm>
            <a:custGeom>
              <a:avLst/>
              <a:gdLst>
                <a:gd name="T0" fmla="*/ 6 w 96"/>
                <a:gd name="T1" fmla="*/ 41 h 98"/>
                <a:gd name="T2" fmla="*/ 75 w 96"/>
                <a:gd name="T3" fmla="*/ 41 h 98"/>
                <a:gd name="T4" fmla="*/ 78 w 96"/>
                <a:gd name="T5" fmla="*/ 41 h 98"/>
                <a:gd name="T6" fmla="*/ 91 w 96"/>
                <a:gd name="T7" fmla="*/ 46 h 98"/>
                <a:gd name="T8" fmla="*/ 96 w 96"/>
                <a:gd name="T9" fmla="*/ 60 h 98"/>
                <a:gd name="T10" fmla="*/ 91 w 96"/>
                <a:gd name="T11" fmla="*/ 73 h 98"/>
                <a:gd name="T12" fmla="*/ 78 w 96"/>
                <a:gd name="T13" fmla="*/ 78 h 98"/>
                <a:gd name="T14" fmla="*/ 69 w 96"/>
                <a:gd name="T15" fmla="*/ 76 h 98"/>
                <a:gd name="T16" fmla="*/ 63 w 96"/>
                <a:gd name="T17" fmla="*/ 85 h 98"/>
                <a:gd name="T18" fmla="*/ 67 w 96"/>
                <a:gd name="T19" fmla="*/ 85 h 98"/>
                <a:gd name="T20" fmla="*/ 84 w 96"/>
                <a:gd name="T21" fmla="*/ 85 h 98"/>
                <a:gd name="T22" fmla="*/ 71 w 96"/>
                <a:gd name="T23" fmla="*/ 98 h 98"/>
                <a:gd name="T24" fmla="*/ 17 w 96"/>
                <a:gd name="T25" fmla="*/ 98 h 98"/>
                <a:gd name="T26" fmla="*/ 13 w 96"/>
                <a:gd name="T27" fmla="*/ 98 h 98"/>
                <a:gd name="T28" fmla="*/ 0 w 96"/>
                <a:gd name="T29" fmla="*/ 85 h 98"/>
                <a:gd name="T30" fmla="*/ 17 w 96"/>
                <a:gd name="T31" fmla="*/ 85 h 98"/>
                <a:gd name="T32" fmla="*/ 21 w 96"/>
                <a:gd name="T33" fmla="*/ 85 h 98"/>
                <a:gd name="T34" fmla="*/ 6 w 96"/>
                <a:gd name="T35" fmla="*/ 41 h 98"/>
                <a:gd name="T36" fmla="*/ 57 w 96"/>
                <a:gd name="T37" fmla="*/ 35 h 98"/>
                <a:gd name="T38" fmla="*/ 55 w 96"/>
                <a:gd name="T39" fmla="*/ 6 h 98"/>
                <a:gd name="T40" fmla="*/ 57 w 96"/>
                <a:gd name="T41" fmla="*/ 35 h 98"/>
                <a:gd name="T42" fmla="*/ 44 w 96"/>
                <a:gd name="T43" fmla="*/ 30 h 98"/>
                <a:gd name="T44" fmla="*/ 43 w 96"/>
                <a:gd name="T45" fmla="*/ 0 h 98"/>
                <a:gd name="T46" fmla="*/ 44 w 96"/>
                <a:gd name="T47" fmla="*/ 30 h 98"/>
                <a:gd name="T48" fmla="*/ 31 w 96"/>
                <a:gd name="T49" fmla="*/ 34 h 98"/>
                <a:gd name="T50" fmla="*/ 30 w 96"/>
                <a:gd name="T51" fmla="*/ 4 h 98"/>
                <a:gd name="T52" fmla="*/ 31 w 96"/>
                <a:gd name="T53" fmla="*/ 34 h 98"/>
                <a:gd name="T54" fmla="*/ 16 w 96"/>
                <a:gd name="T55" fmla="*/ 53 h 98"/>
                <a:gd name="T56" fmla="*/ 26 w 96"/>
                <a:gd name="T57" fmla="*/ 79 h 98"/>
                <a:gd name="T58" fmla="*/ 34 w 96"/>
                <a:gd name="T59" fmla="*/ 74 h 98"/>
                <a:gd name="T60" fmla="*/ 25 w 96"/>
                <a:gd name="T61" fmla="*/ 51 h 98"/>
                <a:gd name="T62" fmla="*/ 16 w 96"/>
                <a:gd name="T63" fmla="*/ 53 h 98"/>
                <a:gd name="T64" fmla="*/ 78 w 96"/>
                <a:gd name="T65" fmla="*/ 50 h 98"/>
                <a:gd name="T66" fmla="*/ 73 w 96"/>
                <a:gd name="T67" fmla="*/ 68 h 98"/>
                <a:gd name="T68" fmla="*/ 78 w 96"/>
                <a:gd name="T69" fmla="*/ 69 h 98"/>
                <a:gd name="T70" fmla="*/ 85 w 96"/>
                <a:gd name="T71" fmla="*/ 67 h 98"/>
                <a:gd name="T72" fmla="*/ 88 w 96"/>
                <a:gd name="T73" fmla="*/ 60 h 98"/>
                <a:gd name="T74" fmla="*/ 85 w 96"/>
                <a:gd name="T75" fmla="*/ 53 h 98"/>
                <a:gd name="T76" fmla="*/ 78 w 96"/>
                <a:gd name="T77" fmla="*/ 50 h 98"/>
                <a:gd name="T78" fmla="*/ 78 w 96"/>
                <a:gd name="T79" fmla="*/ 5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96" h="98">
                  <a:moveTo>
                    <a:pt x="6" y="41"/>
                  </a:moveTo>
                  <a:cubicBezTo>
                    <a:pt x="29" y="41"/>
                    <a:pt x="52" y="41"/>
                    <a:pt x="75" y="41"/>
                  </a:cubicBezTo>
                  <a:cubicBezTo>
                    <a:pt x="76" y="41"/>
                    <a:pt x="77" y="41"/>
                    <a:pt x="78" y="41"/>
                  </a:cubicBezTo>
                  <a:cubicBezTo>
                    <a:pt x="83" y="41"/>
                    <a:pt x="88" y="43"/>
                    <a:pt x="91" y="46"/>
                  </a:cubicBezTo>
                  <a:cubicBezTo>
                    <a:pt x="94" y="50"/>
                    <a:pt x="96" y="54"/>
                    <a:pt x="96" y="60"/>
                  </a:cubicBezTo>
                  <a:cubicBezTo>
                    <a:pt x="96" y="65"/>
                    <a:pt x="94" y="69"/>
                    <a:pt x="91" y="73"/>
                  </a:cubicBezTo>
                  <a:cubicBezTo>
                    <a:pt x="88" y="76"/>
                    <a:pt x="83" y="78"/>
                    <a:pt x="78" y="78"/>
                  </a:cubicBezTo>
                  <a:cubicBezTo>
                    <a:pt x="75" y="78"/>
                    <a:pt x="71" y="77"/>
                    <a:pt x="69" y="76"/>
                  </a:cubicBezTo>
                  <a:cubicBezTo>
                    <a:pt x="67" y="79"/>
                    <a:pt x="65" y="82"/>
                    <a:pt x="63" y="85"/>
                  </a:cubicBezTo>
                  <a:cubicBezTo>
                    <a:pt x="67" y="85"/>
                    <a:pt x="67" y="85"/>
                    <a:pt x="67" y="85"/>
                  </a:cubicBezTo>
                  <a:cubicBezTo>
                    <a:pt x="84" y="85"/>
                    <a:pt x="84" y="85"/>
                    <a:pt x="84" y="85"/>
                  </a:cubicBezTo>
                  <a:cubicBezTo>
                    <a:pt x="71" y="98"/>
                    <a:pt x="71" y="98"/>
                    <a:pt x="71" y="98"/>
                  </a:cubicBezTo>
                  <a:cubicBezTo>
                    <a:pt x="17" y="98"/>
                    <a:pt x="17" y="98"/>
                    <a:pt x="17" y="98"/>
                  </a:cubicBezTo>
                  <a:cubicBezTo>
                    <a:pt x="13" y="98"/>
                    <a:pt x="13" y="98"/>
                    <a:pt x="13" y="98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17" y="85"/>
                    <a:pt x="17" y="85"/>
                    <a:pt x="17" y="85"/>
                  </a:cubicBezTo>
                  <a:cubicBezTo>
                    <a:pt x="21" y="85"/>
                    <a:pt x="21" y="85"/>
                    <a:pt x="21" y="85"/>
                  </a:cubicBezTo>
                  <a:cubicBezTo>
                    <a:pt x="12" y="72"/>
                    <a:pt x="6" y="58"/>
                    <a:pt x="6" y="41"/>
                  </a:cubicBezTo>
                  <a:close/>
                  <a:moveTo>
                    <a:pt x="57" y="35"/>
                  </a:moveTo>
                  <a:cubicBezTo>
                    <a:pt x="43" y="15"/>
                    <a:pt x="59" y="19"/>
                    <a:pt x="55" y="6"/>
                  </a:cubicBezTo>
                  <a:cubicBezTo>
                    <a:pt x="64" y="18"/>
                    <a:pt x="51" y="18"/>
                    <a:pt x="57" y="35"/>
                  </a:cubicBezTo>
                  <a:close/>
                  <a:moveTo>
                    <a:pt x="44" y="30"/>
                  </a:moveTo>
                  <a:cubicBezTo>
                    <a:pt x="38" y="12"/>
                    <a:pt x="51" y="12"/>
                    <a:pt x="43" y="0"/>
                  </a:cubicBezTo>
                  <a:cubicBezTo>
                    <a:pt x="47" y="13"/>
                    <a:pt x="30" y="9"/>
                    <a:pt x="44" y="30"/>
                  </a:cubicBezTo>
                  <a:close/>
                  <a:moveTo>
                    <a:pt x="31" y="34"/>
                  </a:moveTo>
                  <a:cubicBezTo>
                    <a:pt x="17" y="14"/>
                    <a:pt x="34" y="18"/>
                    <a:pt x="30" y="4"/>
                  </a:cubicBezTo>
                  <a:cubicBezTo>
                    <a:pt x="38" y="16"/>
                    <a:pt x="25" y="17"/>
                    <a:pt x="31" y="34"/>
                  </a:cubicBezTo>
                  <a:close/>
                  <a:moveTo>
                    <a:pt x="16" y="53"/>
                  </a:moveTo>
                  <a:cubicBezTo>
                    <a:pt x="17" y="62"/>
                    <a:pt x="21" y="72"/>
                    <a:pt x="26" y="79"/>
                  </a:cubicBezTo>
                  <a:cubicBezTo>
                    <a:pt x="34" y="74"/>
                    <a:pt x="34" y="74"/>
                    <a:pt x="34" y="74"/>
                  </a:cubicBezTo>
                  <a:cubicBezTo>
                    <a:pt x="30" y="68"/>
                    <a:pt x="26" y="59"/>
                    <a:pt x="25" y="51"/>
                  </a:cubicBezTo>
                  <a:cubicBezTo>
                    <a:pt x="16" y="53"/>
                    <a:pt x="16" y="53"/>
                    <a:pt x="16" y="53"/>
                  </a:cubicBezTo>
                  <a:close/>
                  <a:moveTo>
                    <a:pt x="78" y="50"/>
                  </a:moveTo>
                  <a:cubicBezTo>
                    <a:pt x="77" y="56"/>
                    <a:pt x="75" y="62"/>
                    <a:pt x="73" y="68"/>
                  </a:cubicBezTo>
                  <a:cubicBezTo>
                    <a:pt x="74" y="69"/>
                    <a:pt x="76" y="69"/>
                    <a:pt x="78" y="69"/>
                  </a:cubicBezTo>
                  <a:cubicBezTo>
                    <a:pt x="81" y="69"/>
                    <a:pt x="83" y="68"/>
                    <a:pt x="85" y="67"/>
                  </a:cubicBezTo>
                  <a:cubicBezTo>
                    <a:pt x="87" y="65"/>
                    <a:pt x="88" y="62"/>
                    <a:pt x="88" y="60"/>
                  </a:cubicBezTo>
                  <a:cubicBezTo>
                    <a:pt x="88" y="57"/>
                    <a:pt x="87" y="54"/>
                    <a:pt x="85" y="53"/>
                  </a:cubicBezTo>
                  <a:cubicBezTo>
                    <a:pt x="83" y="51"/>
                    <a:pt x="81" y="50"/>
                    <a:pt x="78" y="50"/>
                  </a:cubicBezTo>
                  <a:cubicBezTo>
                    <a:pt x="78" y="50"/>
                    <a:pt x="78" y="50"/>
                    <a:pt x="78" y="50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椭圆 19"/>
            <p:cNvSpPr/>
            <p:nvPr/>
          </p:nvSpPr>
          <p:spPr>
            <a:xfrm>
              <a:off x="3575472" y="1216298"/>
              <a:ext cx="1440160" cy="1440160"/>
            </a:xfrm>
            <a:prstGeom prst="ellipse">
              <a:avLst/>
            </a:prstGeom>
            <a:noFill/>
            <a:ln w="12700">
              <a:solidFill>
                <a:srgbClr val="414455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6311416" y="1016248"/>
            <a:ext cx="1440160" cy="1440160"/>
            <a:chOff x="5861472" y="1216298"/>
            <a:chExt cx="1440160" cy="1440160"/>
          </a:xfrm>
        </p:grpSpPr>
        <p:sp>
          <p:nvSpPr>
            <p:cNvPr id="22" name="Freeform 17"/>
            <p:cNvSpPr>
              <a:spLocks noEditPoints="1"/>
            </p:cNvSpPr>
            <p:nvPr/>
          </p:nvSpPr>
          <p:spPr bwMode="auto">
            <a:xfrm>
              <a:off x="6234684" y="1588715"/>
              <a:ext cx="693737" cy="695326"/>
            </a:xfrm>
            <a:custGeom>
              <a:avLst/>
              <a:gdLst>
                <a:gd name="T0" fmla="*/ 49 w 97"/>
                <a:gd name="T1" fmla="*/ 0 h 97"/>
                <a:gd name="T2" fmla="*/ 83 w 97"/>
                <a:gd name="T3" fmla="*/ 14 h 97"/>
                <a:gd name="T4" fmla="*/ 97 w 97"/>
                <a:gd name="T5" fmla="*/ 49 h 97"/>
                <a:gd name="T6" fmla="*/ 83 w 97"/>
                <a:gd name="T7" fmla="*/ 83 h 97"/>
                <a:gd name="T8" fmla="*/ 49 w 97"/>
                <a:gd name="T9" fmla="*/ 97 h 97"/>
                <a:gd name="T10" fmla="*/ 14 w 97"/>
                <a:gd name="T11" fmla="*/ 83 h 97"/>
                <a:gd name="T12" fmla="*/ 0 w 97"/>
                <a:gd name="T13" fmla="*/ 49 h 97"/>
                <a:gd name="T14" fmla="*/ 14 w 97"/>
                <a:gd name="T15" fmla="*/ 14 h 97"/>
                <a:gd name="T16" fmla="*/ 49 w 97"/>
                <a:gd name="T17" fmla="*/ 0 h 97"/>
                <a:gd name="T18" fmla="*/ 55 w 97"/>
                <a:gd name="T19" fmla="*/ 47 h 97"/>
                <a:gd name="T20" fmla="*/ 54 w 97"/>
                <a:gd name="T21" fmla="*/ 45 h 97"/>
                <a:gd name="T22" fmla="*/ 68 w 97"/>
                <a:gd name="T23" fmla="*/ 24 h 97"/>
                <a:gd name="T24" fmla="*/ 65 w 97"/>
                <a:gd name="T25" fmla="*/ 21 h 97"/>
                <a:gd name="T26" fmla="*/ 50 w 97"/>
                <a:gd name="T27" fmla="*/ 43 h 97"/>
                <a:gd name="T28" fmla="*/ 45 w 97"/>
                <a:gd name="T29" fmla="*/ 43 h 97"/>
                <a:gd name="T30" fmla="*/ 42 w 97"/>
                <a:gd name="T31" fmla="*/ 52 h 97"/>
                <a:gd name="T32" fmla="*/ 51 w 97"/>
                <a:gd name="T33" fmla="*/ 56 h 97"/>
                <a:gd name="T34" fmla="*/ 52 w 97"/>
                <a:gd name="T35" fmla="*/ 55 h 97"/>
                <a:gd name="T36" fmla="*/ 69 w 97"/>
                <a:gd name="T37" fmla="*/ 61 h 97"/>
                <a:gd name="T38" fmla="*/ 71 w 97"/>
                <a:gd name="T39" fmla="*/ 56 h 97"/>
                <a:gd name="T40" fmla="*/ 55 w 97"/>
                <a:gd name="T41" fmla="*/ 50 h 97"/>
                <a:gd name="T42" fmla="*/ 55 w 97"/>
                <a:gd name="T43" fmla="*/ 47 h 97"/>
                <a:gd name="T44" fmla="*/ 74 w 97"/>
                <a:gd name="T45" fmla="*/ 24 h 97"/>
                <a:gd name="T46" fmla="*/ 49 w 97"/>
                <a:gd name="T47" fmla="*/ 13 h 97"/>
                <a:gd name="T48" fmla="*/ 23 w 97"/>
                <a:gd name="T49" fmla="*/ 24 h 97"/>
                <a:gd name="T50" fmla="*/ 13 w 97"/>
                <a:gd name="T51" fmla="*/ 49 h 97"/>
                <a:gd name="T52" fmla="*/ 23 w 97"/>
                <a:gd name="T53" fmla="*/ 74 h 97"/>
                <a:gd name="T54" fmla="*/ 49 w 97"/>
                <a:gd name="T55" fmla="*/ 84 h 97"/>
                <a:gd name="T56" fmla="*/ 74 w 97"/>
                <a:gd name="T57" fmla="*/ 74 h 97"/>
                <a:gd name="T58" fmla="*/ 84 w 97"/>
                <a:gd name="T59" fmla="*/ 49 h 97"/>
                <a:gd name="T60" fmla="*/ 74 w 97"/>
                <a:gd name="T61" fmla="*/ 24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7" h="97">
                  <a:moveTo>
                    <a:pt x="49" y="0"/>
                  </a:moveTo>
                  <a:cubicBezTo>
                    <a:pt x="62" y="0"/>
                    <a:pt x="74" y="5"/>
                    <a:pt x="83" y="14"/>
                  </a:cubicBezTo>
                  <a:cubicBezTo>
                    <a:pt x="92" y="23"/>
                    <a:pt x="97" y="35"/>
                    <a:pt x="97" y="49"/>
                  </a:cubicBezTo>
                  <a:cubicBezTo>
                    <a:pt x="97" y="62"/>
                    <a:pt x="92" y="74"/>
                    <a:pt x="83" y="83"/>
                  </a:cubicBezTo>
                  <a:cubicBezTo>
                    <a:pt x="74" y="92"/>
                    <a:pt x="62" y="97"/>
                    <a:pt x="49" y="97"/>
                  </a:cubicBezTo>
                  <a:cubicBezTo>
                    <a:pt x="35" y="97"/>
                    <a:pt x="23" y="92"/>
                    <a:pt x="14" y="83"/>
                  </a:cubicBezTo>
                  <a:cubicBezTo>
                    <a:pt x="5" y="74"/>
                    <a:pt x="0" y="62"/>
                    <a:pt x="0" y="49"/>
                  </a:cubicBezTo>
                  <a:cubicBezTo>
                    <a:pt x="0" y="35"/>
                    <a:pt x="5" y="23"/>
                    <a:pt x="14" y="14"/>
                  </a:cubicBezTo>
                  <a:cubicBezTo>
                    <a:pt x="23" y="5"/>
                    <a:pt x="35" y="0"/>
                    <a:pt x="49" y="0"/>
                  </a:cubicBezTo>
                  <a:close/>
                  <a:moveTo>
                    <a:pt x="55" y="47"/>
                  </a:moveTo>
                  <a:cubicBezTo>
                    <a:pt x="54" y="46"/>
                    <a:pt x="54" y="45"/>
                    <a:pt x="54" y="45"/>
                  </a:cubicBezTo>
                  <a:cubicBezTo>
                    <a:pt x="59" y="38"/>
                    <a:pt x="64" y="31"/>
                    <a:pt x="68" y="24"/>
                  </a:cubicBezTo>
                  <a:cubicBezTo>
                    <a:pt x="67" y="23"/>
                    <a:pt x="66" y="22"/>
                    <a:pt x="65" y="21"/>
                  </a:cubicBezTo>
                  <a:cubicBezTo>
                    <a:pt x="59" y="28"/>
                    <a:pt x="54" y="35"/>
                    <a:pt x="50" y="43"/>
                  </a:cubicBezTo>
                  <a:cubicBezTo>
                    <a:pt x="48" y="42"/>
                    <a:pt x="47" y="43"/>
                    <a:pt x="45" y="43"/>
                  </a:cubicBezTo>
                  <a:cubicBezTo>
                    <a:pt x="42" y="45"/>
                    <a:pt x="40" y="49"/>
                    <a:pt x="42" y="52"/>
                  </a:cubicBezTo>
                  <a:cubicBezTo>
                    <a:pt x="43" y="56"/>
                    <a:pt x="47" y="58"/>
                    <a:pt x="51" y="56"/>
                  </a:cubicBezTo>
                  <a:cubicBezTo>
                    <a:pt x="51" y="56"/>
                    <a:pt x="52" y="56"/>
                    <a:pt x="52" y="55"/>
                  </a:cubicBezTo>
                  <a:cubicBezTo>
                    <a:pt x="58" y="58"/>
                    <a:pt x="63" y="60"/>
                    <a:pt x="69" y="61"/>
                  </a:cubicBezTo>
                  <a:cubicBezTo>
                    <a:pt x="70" y="59"/>
                    <a:pt x="71" y="58"/>
                    <a:pt x="71" y="56"/>
                  </a:cubicBezTo>
                  <a:cubicBezTo>
                    <a:pt x="66" y="54"/>
                    <a:pt x="61" y="51"/>
                    <a:pt x="55" y="50"/>
                  </a:cubicBezTo>
                  <a:cubicBezTo>
                    <a:pt x="55" y="49"/>
                    <a:pt x="55" y="48"/>
                    <a:pt x="55" y="47"/>
                  </a:cubicBezTo>
                  <a:close/>
                  <a:moveTo>
                    <a:pt x="74" y="24"/>
                  </a:moveTo>
                  <a:cubicBezTo>
                    <a:pt x="67" y="17"/>
                    <a:pt x="58" y="13"/>
                    <a:pt x="49" y="13"/>
                  </a:cubicBezTo>
                  <a:cubicBezTo>
                    <a:pt x="39" y="13"/>
                    <a:pt x="30" y="17"/>
                    <a:pt x="23" y="24"/>
                  </a:cubicBezTo>
                  <a:cubicBezTo>
                    <a:pt x="17" y="30"/>
                    <a:pt x="13" y="39"/>
                    <a:pt x="13" y="49"/>
                  </a:cubicBezTo>
                  <a:cubicBezTo>
                    <a:pt x="13" y="58"/>
                    <a:pt x="17" y="67"/>
                    <a:pt x="23" y="74"/>
                  </a:cubicBezTo>
                  <a:cubicBezTo>
                    <a:pt x="30" y="80"/>
                    <a:pt x="39" y="84"/>
                    <a:pt x="49" y="84"/>
                  </a:cubicBezTo>
                  <a:cubicBezTo>
                    <a:pt x="58" y="84"/>
                    <a:pt x="67" y="80"/>
                    <a:pt x="74" y="74"/>
                  </a:cubicBezTo>
                  <a:cubicBezTo>
                    <a:pt x="80" y="67"/>
                    <a:pt x="84" y="58"/>
                    <a:pt x="84" y="49"/>
                  </a:cubicBezTo>
                  <a:cubicBezTo>
                    <a:pt x="84" y="39"/>
                    <a:pt x="80" y="30"/>
                    <a:pt x="74" y="24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椭圆 22"/>
            <p:cNvSpPr/>
            <p:nvPr/>
          </p:nvSpPr>
          <p:spPr>
            <a:xfrm>
              <a:off x="5861472" y="1216298"/>
              <a:ext cx="1440160" cy="1440160"/>
            </a:xfrm>
            <a:prstGeom prst="ellipse">
              <a:avLst/>
            </a:prstGeom>
            <a:noFill/>
            <a:ln w="12700">
              <a:solidFill>
                <a:srgbClr val="414455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1307987" y="2563882"/>
            <a:ext cx="1665349" cy="1808068"/>
            <a:chOff x="1200943" y="2662332"/>
            <a:chExt cx="1665349" cy="1808068"/>
          </a:xfrm>
        </p:grpSpPr>
        <p:sp>
          <p:nvSpPr>
            <p:cNvPr id="25" name="等腰三角形 15"/>
            <p:cNvSpPr/>
            <p:nvPr/>
          </p:nvSpPr>
          <p:spPr>
            <a:xfrm>
              <a:off x="1202730" y="2662332"/>
              <a:ext cx="1663562" cy="1800110"/>
            </a:xfrm>
            <a:custGeom>
              <a:avLst/>
              <a:gdLst/>
              <a:ahLst/>
              <a:cxnLst/>
              <a:rect l="l" t="t" r="r" b="b"/>
              <a:pathLst>
                <a:path w="1842244" h="2162875">
                  <a:moveTo>
                    <a:pt x="921122" y="0"/>
                  </a:moveTo>
                  <a:lnTo>
                    <a:pt x="1034320" y="195169"/>
                  </a:lnTo>
                  <a:lnTo>
                    <a:pt x="1842244" y="195169"/>
                  </a:lnTo>
                  <a:lnTo>
                    <a:pt x="1842244" y="2162875"/>
                  </a:lnTo>
                  <a:lnTo>
                    <a:pt x="0" y="2162875"/>
                  </a:lnTo>
                  <a:lnTo>
                    <a:pt x="0" y="195169"/>
                  </a:lnTo>
                  <a:lnTo>
                    <a:pt x="807924" y="195169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6" name="任意多边形 25"/>
            <p:cNvSpPr/>
            <p:nvPr/>
          </p:nvSpPr>
          <p:spPr>
            <a:xfrm>
              <a:off x="1200943" y="2824163"/>
              <a:ext cx="1427957" cy="1646237"/>
            </a:xfrm>
            <a:custGeom>
              <a:avLst/>
              <a:gdLst>
                <a:gd name="connsiteX0" fmla="*/ 0 w 1435100"/>
                <a:gd name="connsiteY0" fmla="*/ 1625600 h 1625600"/>
                <a:gd name="connsiteX1" fmla="*/ 1435100 w 1435100"/>
                <a:gd name="connsiteY1" fmla="*/ 0 h 1625600"/>
                <a:gd name="connsiteX2" fmla="*/ 38100 w 1435100"/>
                <a:gd name="connsiteY2" fmla="*/ 0 h 1625600"/>
                <a:gd name="connsiteX3" fmla="*/ 0 w 1435100"/>
                <a:gd name="connsiteY3" fmla="*/ 1625600 h 1625600"/>
                <a:gd name="connsiteX0" fmla="*/ 0 w 1435100"/>
                <a:gd name="connsiteY0" fmla="*/ 1625600 h 1625600"/>
                <a:gd name="connsiteX1" fmla="*/ 1435100 w 1435100"/>
                <a:gd name="connsiteY1" fmla="*/ 0 h 1625600"/>
                <a:gd name="connsiteX2" fmla="*/ 9525 w 1435100"/>
                <a:gd name="connsiteY2" fmla="*/ 0 h 1625600"/>
                <a:gd name="connsiteX3" fmla="*/ 0 w 1435100"/>
                <a:gd name="connsiteY3" fmla="*/ 1625600 h 1625600"/>
                <a:gd name="connsiteX0" fmla="*/ 0 w 1427957"/>
                <a:gd name="connsiteY0" fmla="*/ 1625600 h 1625600"/>
                <a:gd name="connsiteX1" fmla="*/ 1427957 w 1427957"/>
                <a:gd name="connsiteY1" fmla="*/ 0 h 1625600"/>
                <a:gd name="connsiteX2" fmla="*/ 2382 w 1427957"/>
                <a:gd name="connsiteY2" fmla="*/ 0 h 1625600"/>
                <a:gd name="connsiteX3" fmla="*/ 0 w 1427957"/>
                <a:gd name="connsiteY3" fmla="*/ 1625600 h 1625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27957" h="1625600">
                  <a:moveTo>
                    <a:pt x="0" y="1625600"/>
                  </a:moveTo>
                  <a:lnTo>
                    <a:pt x="1427957" y="0"/>
                  </a:lnTo>
                  <a:lnTo>
                    <a:pt x="2382" y="0"/>
                  </a:lnTo>
                  <a:lnTo>
                    <a:pt x="0" y="1625600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27" name="组合 26"/>
            <p:cNvGrpSpPr/>
            <p:nvPr/>
          </p:nvGrpSpPr>
          <p:grpSpPr>
            <a:xfrm>
              <a:off x="1420664" y="3012695"/>
              <a:ext cx="1221809" cy="1333199"/>
              <a:chOff x="1103164" y="3088895"/>
              <a:chExt cx="1221809" cy="1333199"/>
            </a:xfrm>
          </p:grpSpPr>
          <p:sp>
            <p:nvSpPr>
              <p:cNvPr id="28" name="矩形 27"/>
              <p:cNvSpPr/>
              <p:nvPr/>
            </p:nvSpPr>
            <p:spPr>
              <a:xfrm>
                <a:off x="1242806" y="3088895"/>
                <a:ext cx="954107" cy="3231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15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添加标题</a:t>
                </a:r>
              </a:p>
            </p:txBody>
          </p:sp>
          <p:sp>
            <p:nvSpPr>
              <p:cNvPr id="29" name="TextBox 28"/>
              <p:cNvSpPr txBox="1"/>
              <p:nvPr/>
            </p:nvSpPr>
            <p:spPr>
              <a:xfrm>
                <a:off x="1103164" y="3398926"/>
                <a:ext cx="1221809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itchFamily="34" charset="-122"/>
                    <a:ea typeface="微软雅黑" pitchFamily="34" charset="-122"/>
                    <a:cs typeface="Arial" pitchFamily="34" charset="0"/>
                  </a:rPr>
                  <a:t>&gt;</a:t>
                </a:r>
                <a:r>
                  <a:rPr lang="zh-CN" altLang="en-US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itchFamily="34" charset="-122"/>
                    <a:ea typeface="微软雅黑" pitchFamily="34" charset="-122"/>
                    <a:cs typeface="Arial" pitchFamily="34" charset="0"/>
                  </a:rPr>
                  <a:t>添加您的标题</a:t>
                </a:r>
              </a:p>
            </p:txBody>
          </p:sp>
          <p:sp>
            <p:nvSpPr>
              <p:cNvPr id="30" name="TextBox 29"/>
              <p:cNvSpPr txBox="1"/>
              <p:nvPr/>
            </p:nvSpPr>
            <p:spPr>
              <a:xfrm>
                <a:off x="1103164" y="3647649"/>
                <a:ext cx="1221809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itchFamily="34" charset="-122"/>
                    <a:ea typeface="微软雅黑" pitchFamily="34" charset="-122"/>
                    <a:cs typeface="Arial" pitchFamily="34" charset="0"/>
                  </a:rPr>
                  <a:t>&gt;</a:t>
                </a:r>
                <a:r>
                  <a:rPr lang="zh-CN" altLang="en-US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itchFamily="34" charset="-122"/>
                    <a:ea typeface="微软雅黑" pitchFamily="34" charset="-122"/>
                    <a:cs typeface="Arial" pitchFamily="34" charset="0"/>
                  </a:rPr>
                  <a:t>添加您的标题</a:t>
                </a:r>
              </a:p>
            </p:txBody>
          </p:sp>
          <p:sp>
            <p:nvSpPr>
              <p:cNvPr id="31" name="TextBox 30"/>
              <p:cNvSpPr txBox="1"/>
              <p:nvPr/>
            </p:nvSpPr>
            <p:spPr>
              <a:xfrm>
                <a:off x="1103164" y="3896372"/>
                <a:ext cx="1221809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itchFamily="34" charset="-122"/>
                    <a:ea typeface="微软雅黑" pitchFamily="34" charset="-122"/>
                    <a:cs typeface="Arial" pitchFamily="34" charset="0"/>
                  </a:rPr>
                  <a:t>&gt;</a:t>
                </a:r>
                <a:r>
                  <a:rPr lang="zh-CN" altLang="en-US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itchFamily="34" charset="-122"/>
                    <a:ea typeface="微软雅黑" pitchFamily="34" charset="-122"/>
                    <a:cs typeface="Arial" pitchFamily="34" charset="0"/>
                  </a:rPr>
                  <a:t>添加您的标题</a:t>
                </a:r>
              </a:p>
              <a:p>
                <a:endPara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endParaRPr>
              </a:p>
            </p:txBody>
          </p:sp>
          <p:sp>
            <p:nvSpPr>
              <p:cNvPr id="32" name="TextBox 31"/>
              <p:cNvSpPr txBox="1"/>
              <p:nvPr/>
            </p:nvSpPr>
            <p:spPr>
              <a:xfrm>
                <a:off x="1103164" y="4145095"/>
                <a:ext cx="1221809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itchFamily="34" charset="-122"/>
                    <a:ea typeface="微软雅黑" pitchFamily="34" charset="-122"/>
                    <a:cs typeface="Arial" pitchFamily="34" charset="0"/>
                  </a:rPr>
                  <a:t>&gt;</a:t>
                </a:r>
                <a:r>
                  <a:rPr lang="zh-CN" altLang="en-US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itchFamily="34" charset="-122"/>
                    <a:ea typeface="微软雅黑" pitchFamily="34" charset="-122"/>
                    <a:cs typeface="Arial" pitchFamily="34" charset="0"/>
                  </a:rPr>
                  <a:t>添加您的标题</a:t>
                </a:r>
              </a:p>
            </p:txBody>
          </p:sp>
        </p:grpSp>
      </p:grpSp>
      <p:grpSp>
        <p:nvGrpSpPr>
          <p:cNvPr id="33" name="组合 32"/>
          <p:cNvGrpSpPr/>
          <p:nvPr/>
        </p:nvGrpSpPr>
        <p:grpSpPr>
          <a:xfrm>
            <a:off x="3804444" y="2563882"/>
            <a:ext cx="1665349" cy="1808068"/>
            <a:chOff x="1200943" y="2662332"/>
            <a:chExt cx="1665349" cy="1808068"/>
          </a:xfrm>
          <a:solidFill>
            <a:srgbClr val="17375E"/>
          </a:solidFill>
        </p:grpSpPr>
        <p:sp>
          <p:nvSpPr>
            <p:cNvPr id="34" name="等腰三角形 15"/>
            <p:cNvSpPr/>
            <p:nvPr/>
          </p:nvSpPr>
          <p:spPr>
            <a:xfrm>
              <a:off x="1202730" y="2662332"/>
              <a:ext cx="1663562" cy="1800110"/>
            </a:xfrm>
            <a:custGeom>
              <a:avLst/>
              <a:gdLst/>
              <a:ahLst/>
              <a:cxnLst/>
              <a:rect l="l" t="t" r="r" b="b"/>
              <a:pathLst>
                <a:path w="1842244" h="2162875">
                  <a:moveTo>
                    <a:pt x="921122" y="0"/>
                  </a:moveTo>
                  <a:lnTo>
                    <a:pt x="1034320" y="195169"/>
                  </a:lnTo>
                  <a:lnTo>
                    <a:pt x="1842244" y="195169"/>
                  </a:lnTo>
                  <a:lnTo>
                    <a:pt x="1842244" y="2162875"/>
                  </a:lnTo>
                  <a:lnTo>
                    <a:pt x="0" y="2162875"/>
                  </a:lnTo>
                  <a:lnTo>
                    <a:pt x="0" y="195169"/>
                  </a:lnTo>
                  <a:lnTo>
                    <a:pt x="807924" y="195169"/>
                  </a:lnTo>
                  <a:close/>
                </a:path>
              </a:pathLst>
            </a:custGeom>
            <a:solidFill>
              <a:srgbClr val="41445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5" name="任意多边形 34"/>
            <p:cNvSpPr/>
            <p:nvPr/>
          </p:nvSpPr>
          <p:spPr>
            <a:xfrm>
              <a:off x="1200943" y="2824163"/>
              <a:ext cx="1427957" cy="1646237"/>
            </a:xfrm>
            <a:custGeom>
              <a:avLst/>
              <a:gdLst>
                <a:gd name="connsiteX0" fmla="*/ 0 w 1435100"/>
                <a:gd name="connsiteY0" fmla="*/ 1625600 h 1625600"/>
                <a:gd name="connsiteX1" fmla="*/ 1435100 w 1435100"/>
                <a:gd name="connsiteY1" fmla="*/ 0 h 1625600"/>
                <a:gd name="connsiteX2" fmla="*/ 38100 w 1435100"/>
                <a:gd name="connsiteY2" fmla="*/ 0 h 1625600"/>
                <a:gd name="connsiteX3" fmla="*/ 0 w 1435100"/>
                <a:gd name="connsiteY3" fmla="*/ 1625600 h 1625600"/>
                <a:gd name="connsiteX0" fmla="*/ 0 w 1435100"/>
                <a:gd name="connsiteY0" fmla="*/ 1625600 h 1625600"/>
                <a:gd name="connsiteX1" fmla="*/ 1435100 w 1435100"/>
                <a:gd name="connsiteY1" fmla="*/ 0 h 1625600"/>
                <a:gd name="connsiteX2" fmla="*/ 9525 w 1435100"/>
                <a:gd name="connsiteY2" fmla="*/ 0 h 1625600"/>
                <a:gd name="connsiteX3" fmla="*/ 0 w 1435100"/>
                <a:gd name="connsiteY3" fmla="*/ 1625600 h 1625600"/>
                <a:gd name="connsiteX0" fmla="*/ 0 w 1427957"/>
                <a:gd name="connsiteY0" fmla="*/ 1625600 h 1625600"/>
                <a:gd name="connsiteX1" fmla="*/ 1427957 w 1427957"/>
                <a:gd name="connsiteY1" fmla="*/ 0 h 1625600"/>
                <a:gd name="connsiteX2" fmla="*/ 2382 w 1427957"/>
                <a:gd name="connsiteY2" fmla="*/ 0 h 1625600"/>
                <a:gd name="connsiteX3" fmla="*/ 0 w 1427957"/>
                <a:gd name="connsiteY3" fmla="*/ 1625600 h 1625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27957" h="1625600">
                  <a:moveTo>
                    <a:pt x="0" y="1625600"/>
                  </a:moveTo>
                  <a:lnTo>
                    <a:pt x="1427957" y="0"/>
                  </a:lnTo>
                  <a:lnTo>
                    <a:pt x="2382" y="0"/>
                  </a:lnTo>
                  <a:lnTo>
                    <a:pt x="0" y="1625600"/>
                  </a:lnTo>
                  <a:close/>
                </a:path>
              </a:pathLst>
            </a:custGeom>
            <a:solidFill>
              <a:srgbClr val="686C8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36" name="组合 35"/>
            <p:cNvGrpSpPr/>
            <p:nvPr/>
          </p:nvGrpSpPr>
          <p:grpSpPr>
            <a:xfrm>
              <a:off x="1397218" y="3012695"/>
              <a:ext cx="1221809" cy="1333199"/>
              <a:chOff x="1079718" y="3088895"/>
              <a:chExt cx="1221809" cy="1333199"/>
            </a:xfrm>
            <a:grpFill/>
          </p:grpSpPr>
          <p:sp>
            <p:nvSpPr>
              <p:cNvPr id="37" name="矩形 36"/>
              <p:cNvSpPr/>
              <p:nvPr/>
            </p:nvSpPr>
            <p:spPr>
              <a:xfrm>
                <a:off x="1229332" y="3088895"/>
                <a:ext cx="954107" cy="323165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r>
                  <a:rPr lang="zh-CN" altLang="en-US" sz="1500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添加标题</a:t>
                </a:r>
              </a:p>
            </p:txBody>
          </p:sp>
          <p:sp>
            <p:nvSpPr>
              <p:cNvPr id="51" name="TextBox 50"/>
              <p:cNvSpPr txBox="1"/>
              <p:nvPr/>
            </p:nvSpPr>
            <p:spPr>
              <a:xfrm>
                <a:off x="1079718" y="3398926"/>
                <a:ext cx="1221809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200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  <a:cs typeface="Arial" pitchFamily="34" charset="0"/>
                  </a:rPr>
                  <a:t>&gt;</a:t>
                </a:r>
                <a:r>
                  <a:rPr lang="zh-CN" altLang="en-US" sz="1200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  <a:cs typeface="Arial" pitchFamily="34" charset="0"/>
                  </a:rPr>
                  <a:t>添加您的标题</a:t>
                </a:r>
              </a:p>
            </p:txBody>
          </p:sp>
          <p:sp>
            <p:nvSpPr>
              <p:cNvPr id="52" name="TextBox 51"/>
              <p:cNvSpPr txBox="1"/>
              <p:nvPr/>
            </p:nvSpPr>
            <p:spPr>
              <a:xfrm>
                <a:off x="1079718" y="3647649"/>
                <a:ext cx="1221809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200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  <a:cs typeface="Arial" pitchFamily="34" charset="0"/>
                  </a:rPr>
                  <a:t>&gt;</a:t>
                </a:r>
                <a:r>
                  <a:rPr lang="zh-CN" altLang="en-US" sz="1200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  <a:cs typeface="Arial" pitchFamily="34" charset="0"/>
                  </a:rPr>
                  <a:t>添加您的标题</a:t>
                </a:r>
              </a:p>
            </p:txBody>
          </p:sp>
          <p:sp>
            <p:nvSpPr>
              <p:cNvPr id="53" name="TextBox 52"/>
              <p:cNvSpPr txBox="1"/>
              <p:nvPr/>
            </p:nvSpPr>
            <p:spPr>
              <a:xfrm>
                <a:off x="1079718" y="3896372"/>
                <a:ext cx="1221809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200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  <a:cs typeface="Arial" pitchFamily="34" charset="0"/>
                  </a:rPr>
                  <a:t>&gt;</a:t>
                </a:r>
                <a:r>
                  <a:rPr lang="zh-CN" altLang="en-US" sz="1200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  <a:cs typeface="Arial" pitchFamily="34" charset="0"/>
                  </a:rPr>
                  <a:t>添加您的标题</a:t>
                </a:r>
              </a:p>
              <a:p>
                <a:endParaRPr lang="zh-CN" altLang="en-US" sz="12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endParaRPr>
              </a:p>
            </p:txBody>
          </p:sp>
          <p:sp>
            <p:nvSpPr>
              <p:cNvPr id="54" name="TextBox 53"/>
              <p:cNvSpPr txBox="1"/>
              <p:nvPr/>
            </p:nvSpPr>
            <p:spPr>
              <a:xfrm>
                <a:off x="1079718" y="4145095"/>
                <a:ext cx="1221809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200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  <a:cs typeface="Arial" pitchFamily="34" charset="0"/>
                  </a:rPr>
                  <a:t>&gt;</a:t>
                </a:r>
                <a:r>
                  <a:rPr lang="zh-CN" altLang="en-US" sz="1200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  <a:cs typeface="Arial" pitchFamily="34" charset="0"/>
                  </a:rPr>
                  <a:t>添加您的标题</a:t>
                </a:r>
              </a:p>
            </p:txBody>
          </p:sp>
        </p:grpSp>
      </p:grpSp>
      <p:grpSp>
        <p:nvGrpSpPr>
          <p:cNvPr id="55" name="组合 54"/>
          <p:cNvGrpSpPr/>
          <p:nvPr/>
        </p:nvGrpSpPr>
        <p:grpSpPr>
          <a:xfrm>
            <a:off x="6199302" y="2563882"/>
            <a:ext cx="1665349" cy="1808068"/>
            <a:chOff x="1200943" y="2662332"/>
            <a:chExt cx="1665349" cy="1808068"/>
          </a:xfrm>
        </p:grpSpPr>
        <p:sp>
          <p:nvSpPr>
            <p:cNvPr id="56" name="等腰三角形 15"/>
            <p:cNvSpPr/>
            <p:nvPr/>
          </p:nvSpPr>
          <p:spPr>
            <a:xfrm>
              <a:off x="1202730" y="2662332"/>
              <a:ext cx="1663562" cy="1800110"/>
            </a:xfrm>
            <a:custGeom>
              <a:avLst/>
              <a:gdLst/>
              <a:ahLst/>
              <a:cxnLst/>
              <a:rect l="l" t="t" r="r" b="b"/>
              <a:pathLst>
                <a:path w="1842244" h="2162875">
                  <a:moveTo>
                    <a:pt x="921122" y="0"/>
                  </a:moveTo>
                  <a:lnTo>
                    <a:pt x="1034320" y="195169"/>
                  </a:lnTo>
                  <a:lnTo>
                    <a:pt x="1842244" y="195169"/>
                  </a:lnTo>
                  <a:lnTo>
                    <a:pt x="1842244" y="2162875"/>
                  </a:lnTo>
                  <a:lnTo>
                    <a:pt x="0" y="2162875"/>
                  </a:lnTo>
                  <a:lnTo>
                    <a:pt x="0" y="195169"/>
                  </a:lnTo>
                  <a:lnTo>
                    <a:pt x="807924" y="195169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7" name="任意多边形 56"/>
            <p:cNvSpPr/>
            <p:nvPr/>
          </p:nvSpPr>
          <p:spPr>
            <a:xfrm>
              <a:off x="1200943" y="2824163"/>
              <a:ext cx="1427957" cy="1646237"/>
            </a:xfrm>
            <a:custGeom>
              <a:avLst/>
              <a:gdLst>
                <a:gd name="connsiteX0" fmla="*/ 0 w 1435100"/>
                <a:gd name="connsiteY0" fmla="*/ 1625600 h 1625600"/>
                <a:gd name="connsiteX1" fmla="*/ 1435100 w 1435100"/>
                <a:gd name="connsiteY1" fmla="*/ 0 h 1625600"/>
                <a:gd name="connsiteX2" fmla="*/ 38100 w 1435100"/>
                <a:gd name="connsiteY2" fmla="*/ 0 h 1625600"/>
                <a:gd name="connsiteX3" fmla="*/ 0 w 1435100"/>
                <a:gd name="connsiteY3" fmla="*/ 1625600 h 1625600"/>
                <a:gd name="connsiteX0" fmla="*/ 0 w 1435100"/>
                <a:gd name="connsiteY0" fmla="*/ 1625600 h 1625600"/>
                <a:gd name="connsiteX1" fmla="*/ 1435100 w 1435100"/>
                <a:gd name="connsiteY1" fmla="*/ 0 h 1625600"/>
                <a:gd name="connsiteX2" fmla="*/ 9525 w 1435100"/>
                <a:gd name="connsiteY2" fmla="*/ 0 h 1625600"/>
                <a:gd name="connsiteX3" fmla="*/ 0 w 1435100"/>
                <a:gd name="connsiteY3" fmla="*/ 1625600 h 1625600"/>
                <a:gd name="connsiteX0" fmla="*/ 0 w 1427957"/>
                <a:gd name="connsiteY0" fmla="*/ 1625600 h 1625600"/>
                <a:gd name="connsiteX1" fmla="*/ 1427957 w 1427957"/>
                <a:gd name="connsiteY1" fmla="*/ 0 h 1625600"/>
                <a:gd name="connsiteX2" fmla="*/ 2382 w 1427957"/>
                <a:gd name="connsiteY2" fmla="*/ 0 h 1625600"/>
                <a:gd name="connsiteX3" fmla="*/ 0 w 1427957"/>
                <a:gd name="connsiteY3" fmla="*/ 1625600 h 1625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27957" h="1625600">
                  <a:moveTo>
                    <a:pt x="0" y="1625600"/>
                  </a:moveTo>
                  <a:lnTo>
                    <a:pt x="1427957" y="0"/>
                  </a:lnTo>
                  <a:lnTo>
                    <a:pt x="2382" y="0"/>
                  </a:lnTo>
                  <a:lnTo>
                    <a:pt x="0" y="1625600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58" name="组合 57"/>
            <p:cNvGrpSpPr/>
            <p:nvPr/>
          </p:nvGrpSpPr>
          <p:grpSpPr>
            <a:xfrm>
              <a:off x="1397219" y="3012695"/>
              <a:ext cx="1221809" cy="1333199"/>
              <a:chOff x="1079719" y="3088895"/>
              <a:chExt cx="1221809" cy="1333199"/>
            </a:xfrm>
          </p:grpSpPr>
          <p:sp>
            <p:nvSpPr>
              <p:cNvPr id="59" name="矩形 58"/>
              <p:cNvSpPr/>
              <p:nvPr/>
            </p:nvSpPr>
            <p:spPr>
              <a:xfrm>
                <a:off x="1209500" y="3088895"/>
                <a:ext cx="954107" cy="3231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15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添加标题</a:t>
                </a:r>
              </a:p>
            </p:txBody>
          </p:sp>
          <p:sp>
            <p:nvSpPr>
              <p:cNvPr id="60" name="TextBox 59"/>
              <p:cNvSpPr txBox="1"/>
              <p:nvPr/>
            </p:nvSpPr>
            <p:spPr>
              <a:xfrm>
                <a:off x="1079719" y="3398926"/>
                <a:ext cx="1221809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itchFamily="34" charset="-122"/>
                    <a:ea typeface="微软雅黑" pitchFamily="34" charset="-122"/>
                    <a:cs typeface="Arial" pitchFamily="34" charset="0"/>
                  </a:rPr>
                  <a:t>&gt;</a:t>
                </a:r>
                <a:r>
                  <a:rPr lang="zh-CN" altLang="en-US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itchFamily="34" charset="-122"/>
                    <a:ea typeface="微软雅黑" pitchFamily="34" charset="-122"/>
                    <a:cs typeface="Arial" pitchFamily="34" charset="0"/>
                  </a:rPr>
                  <a:t>添加您的标题</a:t>
                </a:r>
              </a:p>
            </p:txBody>
          </p:sp>
          <p:sp>
            <p:nvSpPr>
              <p:cNvPr id="61" name="TextBox 60"/>
              <p:cNvSpPr txBox="1"/>
              <p:nvPr/>
            </p:nvSpPr>
            <p:spPr>
              <a:xfrm>
                <a:off x="1079719" y="3647649"/>
                <a:ext cx="1221809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itchFamily="34" charset="-122"/>
                    <a:ea typeface="微软雅黑" pitchFamily="34" charset="-122"/>
                    <a:cs typeface="Arial" pitchFamily="34" charset="0"/>
                  </a:rPr>
                  <a:t>&gt;</a:t>
                </a:r>
                <a:r>
                  <a:rPr lang="zh-CN" altLang="en-US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itchFamily="34" charset="-122"/>
                    <a:ea typeface="微软雅黑" pitchFamily="34" charset="-122"/>
                    <a:cs typeface="Arial" pitchFamily="34" charset="0"/>
                  </a:rPr>
                  <a:t>添加您的标题</a:t>
                </a:r>
              </a:p>
            </p:txBody>
          </p:sp>
          <p:sp>
            <p:nvSpPr>
              <p:cNvPr id="62" name="TextBox 61"/>
              <p:cNvSpPr txBox="1"/>
              <p:nvPr/>
            </p:nvSpPr>
            <p:spPr>
              <a:xfrm>
                <a:off x="1079719" y="3896372"/>
                <a:ext cx="1221809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itchFamily="34" charset="-122"/>
                    <a:ea typeface="微软雅黑" pitchFamily="34" charset="-122"/>
                    <a:cs typeface="Arial" pitchFamily="34" charset="0"/>
                  </a:rPr>
                  <a:t>&gt;</a:t>
                </a:r>
                <a:r>
                  <a:rPr lang="zh-CN" altLang="en-US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itchFamily="34" charset="-122"/>
                    <a:ea typeface="微软雅黑" pitchFamily="34" charset="-122"/>
                    <a:cs typeface="Arial" pitchFamily="34" charset="0"/>
                  </a:rPr>
                  <a:t>添加您的标题</a:t>
                </a:r>
              </a:p>
            </p:txBody>
          </p:sp>
          <p:sp>
            <p:nvSpPr>
              <p:cNvPr id="63" name="TextBox 62"/>
              <p:cNvSpPr txBox="1"/>
              <p:nvPr/>
            </p:nvSpPr>
            <p:spPr>
              <a:xfrm>
                <a:off x="1079719" y="4145095"/>
                <a:ext cx="1221809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itchFamily="34" charset="-122"/>
                    <a:ea typeface="微软雅黑" pitchFamily="34" charset="-122"/>
                    <a:cs typeface="Arial" pitchFamily="34" charset="0"/>
                  </a:rPr>
                  <a:t>&gt;</a:t>
                </a:r>
                <a:r>
                  <a:rPr lang="zh-CN" altLang="en-US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itchFamily="34" charset="-122"/>
                    <a:ea typeface="微软雅黑" pitchFamily="34" charset="-122"/>
                    <a:cs typeface="Arial" pitchFamily="34" charset="0"/>
                  </a:rPr>
                  <a:t>添加您的标题</a:t>
                </a:r>
              </a:p>
            </p:txBody>
          </p:sp>
        </p:grpSp>
      </p:grpSp>
      <p:sp>
        <p:nvSpPr>
          <p:cNvPr id="38" name="TextBox 108"/>
          <p:cNvSpPr txBox="1">
            <a:spLocks noChangeArrowheads="1"/>
          </p:cNvSpPr>
          <p:nvPr/>
        </p:nvSpPr>
        <p:spPr bwMode="auto">
          <a:xfrm>
            <a:off x="539552" y="267494"/>
            <a:ext cx="180049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自身能力的提升</a:t>
            </a:r>
            <a:endParaRPr lang="en-US" altLang="zh-CN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9" name="组合 38"/>
          <p:cNvGrpSpPr/>
          <p:nvPr/>
        </p:nvGrpSpPr>
        <p:grpSpPr>
          <a:xfrm>
            <a:off x="107544" y="245001"/>
            <a:ext cx="360000" cy="360000"/>
            <a:chOff x="1965186" y="1419622"/>
            <a:chExt cx="302558" cy="314067"/>
          </a:xfrm>
        </p:grpSpPr>
        <p:sp>
          <p:nvSpPr>
            <p:cNvPr id="40" name="矩形 39"/>
            <p:cNvSpPr/>
            <p:nvPr userDrawn="1"/>
          </p:nvSpPr>
          <p:spPr>
            <a:xfrm>
              <a:off x="1965186" y="1419622"/>
              <a:ext cx="252000" cy="252000"/>
            </a:xfrm>
            <a:prstGeom prst="rect">
              <a:avLst/>
            </a:prstGeom>
            <a:solidFill>
              <a:srgbClr val="41445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矩形 40"/>
            <p:cNvSpPr/>
            <p:nvPr userDrawn="1"/>
          </p:nvSpPr>
          <p:spPr>
            <a:xfrm>
              <a:off x="2087744" y="1553689"/>
              <a:ext cx="180000" cy="180000"/>
            </a:xfrm>
            <a:prstGeom prst="rect">
              <a:avLst/>
            </a:prstGeom>
            <a:solidFill>
              <a:srgbClr val="0E90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40905048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5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4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4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400" tmFilter="0,0; .5, 1; 1, 1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990"/>
                            </p:stCondLst>
                            <p:childTnLst>
                              <p:par>
                                <p:cTn id="18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49" presetClass="entr" presetSubtype="0" decel="10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49" presetClass="entr" presetSubtype="0" decel="10000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1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1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矩形 14"/>
          <p:cNvSpPr/>
          <p:nvPr/>
        </p:nvSpPr>
        <p:spPr>
          <a:xfrm flipV="1">
            <a:off x="0" y="2499742"/>
            <a:ext cx="3082967" cy="184291"/>
          </a:xfrm>
          <a:custGeom>
            <a:avLst/>
            <a:gdLst/>
            <a:ahLst/>
            <a:cxnLst/>
            <a:rect l="l" t="t" r="r" b="b"/>
            <a:pathLst>
              <a:path w="4571707" h="242218">
                <a:moveTo>
                  <a:pt x="0" y="242218"/>
                </a:moveTo>
                <a:lnTo>
                  <a:pt x="4571707" y="242218"/>
                </a:lnTo>
                <a:lnTo>
                  <a:pt x="4571707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en-US">
              <a:solidFill>
                <a:schemeClr val="lt1"/>
              </a:solidFill>
            </a:endParaRPr>
          </a:p>
        </p:txBody>
      </p:sp>
      <p:grpSp>
        <p:nvGrpSpPr>
          <p:cNvPr id="41" name="组合 40"/>
          <p:cNvGrpSpPr/>
          <p:nvPr/>
        </p:nvGrpSpPr>
        <p:grpSpPr>
          <a:xfrm>
            <a:off x="2425758" y="2499338"/>
            <a:ext cx="1301991" cy="1300750"/>
            <a:chOff x="3225639" y="4543565"/>
            <a:chExt cx="1735762" cy="1734334"/>
          </a:xfrm>
        </p:grpSpPr>
        <p:sp>
          <p:nvSpPr>
            <p:cNvPr id="42" name="椭圆 41"/>
            <p:cNvSpPr/>
            <p:nvPr/>
          </p:nvSpPr>
          <p:spPr>
            <a:xfrm flipV="1">
              <a:off x="3225639" y="4543565"/>
              <a:ext cx="1735762" cy="1734334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414455"/>
                </a:solidFill>
              </a:endParaRPr>
            </a:p>
          </p:txBody>
        </p:sp>
        <p:sp>
          <p:nvSpPr>
            <p:cNvPr id="43" name="椭圆 42"/>
            <p:cNvSpPr/>
            <p:nvPr/>
          </p:nvSpPr>
          <p:spPr>
            <a:xfrm rot="10800000" flipV="1">
              <a:off x="3467830" y="4786206"/>
              <a:ext cx="1284515" cy="1284516"/>
            </a:xfrm>
            <a:prstGeom prst="ellipse">
              <a:avLst/>
            </a:pr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/>
          </p:spPr>
          <p:txBody>
            <a:bodyPr tIns="36000" anchor="ctr" anchorCtr="1"/>
            <a:lstStyle/>
            <a:p>
              <a:pPr lvl="0" algn="ctr">
                <a:defRPr/>
              </a:pPr>
              <a:r>
                <a:rPr lang="en-US" altLang="zh-CN" sz="3000" b="1" kern="0" dirty="0">
                  <a:solidFill>
                    <a:srgbClr val="414455"/>
                  </a:solidFill>
                  <a:latin typeface="Bebas" pitchFamily="2" charset="0"/>
                  <a:ea typeface="微软雅黑" pitchFamily="34" charset="-122"/>
                </a:rPr>
                <a:t>02</a:t>
              </a:r>
              <a:endParaRPr lang="zh-CN" altLang="en-US" sz="3000" b="1" kern="0" dirty="0">
                <a:solidFill>
                  <a:srgbClr val="414455"/>
                </a:solidFill>
                <a:latin typeface="Bebas" pitchFamily="2" charset="0"/>
                <a:ea typeface="微软雅黑" pitchFamily="34" charset="-122"/>
              </a:endParaRPr>
            </a:p>
          </p:txBody>
        </p:sp>
      </p:grpSp>
      <p:sp>
        <p:nvSpPr>
          <p:cNvPr id="45" name="矩形 14"/>
          <p:cNvSpPr/>
          <p:nvPr/>
        </p:nvSpPr>
        <p:spPr>
          <a:xfrm>
            <a:off x="0" y="2099427"/>
            <a:ext cx="5328182" cy="184291"/>
          </a:xfrm>
          <a:custGeom>
            <a:avLst/>
            <a:gdLst/>
            <a:ahLst/>
            <a:cxnLst/>
            <a:rect l="l" t="t" r="r" b="b"/>
            <a:pathLst>
              <a:path w="4571707" h="242218">
                <a:moveTo>
                  <a:pt x="0" y="0"/>
                </a:moveTo>
                <a:lnTo>
                  <a:pt x="4571707" y="0"/>
                </a:lnTo>
                <a:lnTo>
                  <a:pt x="4571707" y="242218"/>
                </a:lnTo>
                <a:lnTo>
                  <a:pt x="0" y="242218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en-US">
              <a:solidFill>
                <a:schemeClr val="lt1"/>
              </a:solidFill>
            </a:endParaRPr>
          </a:p>
        </p:txBody>
      </p:sp>
      <p:grpSp>
        <p:nvGrpSpPr>
          <p:cNvPr id="46" name="组合 45"/>
          <p:cNvGrpSpPr/>
          <p:nvPr/>
        </p:nvGrpSpPr>
        <p:grpSpPr>
          <a:xfrm>
            <a:off x="4598861" y="987574"/>
            <a:ext cx="1301991" cy="1301822"/>
            <a:chOff x="6131016" y="674750"/>
            <a:chExt cx="1735762" cy="1735763"/>
          </a:xfrm>
        </p:grpSpPr>
        <p:sp>
          <p:nvSpPr>
            <p:cNvPr id="47" name="椭圆 46"/>
            <p:cNvSpPr/>
            <p:nvPr/>
          </p:nvSpPr>
          <p:spPr>
            <a:xfrm>
              <a:off x="6131016" y="674750"/>
              <a:ext cx="1735762" cy="1735763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414455"/>
                </a:solidFill>
              </a:endParaRPr>
            </a:p>
          </p:txBody>
        </p:sp>
        <p:sp>
          <p:nvSpPr>
            <p:cNvPr id="48" name="椭圆 47"/>
            <p:cNvSpPr/>
            <p:nvPr/>
          </p:nvSpPr>
          <p:spPr>
            <a:xfrm>
              <a:off x="6373207" y="882392"/>
              <a:ext cx="1284515" cy="1284516"/>
            </a:xfrm>
            <a:prstGeom prst="ellipse">
              <a:avLst/>
            </a:pr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/>
          </p:spPr>
          <p:txBody>
            <a:bodyPr tIns="36000" anchor="ctr"/>
            <a:lstStyle/>
            <a:p>
              <a:pPr lvl="0" algn="ctr">
                <a:defRPr/>
              </a:pPr>
              <a:r>
                <a:rPr lang="en-US" altLang="zh-CN" sz="3000" b="1" kern="0" dirty="0">
                  <a:solidFill>
                    <a:srgbClr val="414455"/>
                  </a:solidFill>
                  <a:latin typeface="Bebas" pitchFamily="2" charset="0"/>
                  <a:ea typeface="微软雅黑" pitchFamily="34" charset="-122"/>
                </a:rPr>
                <a:t>01</a:t>
              </a:r>
              <a:endParaRPr lang="zh-CN" altLang="en-US" sz="3000" b="1" kern="0" dirty="0">
                <a:solidFill>
                  <a:srgbClr val="414455"/>
                </a:solidFill>
                <a:latin typeface="Bebas" pitchFamily="2" charset="0"/>
                <a:ea typeface="微软雅黑" pitchFamily="34" charset="-122"/>
              </a:endParaRPr>
            </a:p>
          </p:txBody>
        </p:sp>
      </p:grpSp>
      <p:sp>
        <p:nvSpPr>
          <p:cNvPr id="50" name="矩形 14"/>
          <p:cNvSpPr/>
          <p:nvPr/>
        </p:nvSpPr>
        <p:spPr>
          <a:xfrm flipV="1">
            <a:off x="4572001" y="2499742"/>
            <a:ext cx="4573315" cy="184291"/>
          </a:xfrm>
          <a:custGeom>
            <a:avLst/>
            <a:gdLst/>
            <a:ahLst/>
            <a:cxnLst/>
            <a:rect l="l" t="t" r="r" b="b"/>
            <a:pathLst>
              <a:path w="4571707" h="242218">
                <a:moveTo>
                  <a:pt x="0" y="242218"/>
                </a:moveTo>
                <a:lnTo>
                  <a:pt x="4571707" y="242218"/>
                </a:lnTo>
                <a:lnTo>
                  <a:pt x="4571707" y="0"/>
                </a:lnTo>
                <a:lnTo>
                  <a:pt x="0" y="0"/>
                </a:lnTo>
                <a:close/>
              </a:path>
            </a:pathLst>
          </a:custGeom>
          <a:solidFill>
            <a:srgbClr val="00B0F0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en-US">
              <a:solidFill>
                <a:schemeClr val="lt1"/>
              </a:solidFill>
            </a:endParaRPr>
          </a:p>
        </p:txBody>
      </p:sp>
      <p:grpSp>
        <p:nvGrpSpPr>
          <p:cNvPr id="51" name="组合 50"/>
          <p:cNvGrpSpPr/>
          <p:nvPr/>
        </p:nvGrpSpPr>
        <p:grpSpPr>
          <a:xfrm>
            <a:off x="3921004" y="2499338"/>
            <a:ext cx="1301991" cy="1300750"/>
            <a:chOff x="5227325" y="4543565"/>
            <a:chExt cx="1735762" cy="1734334"/>
          </a:xfrm>
        </p:grpSpPr>
        <p:sp>
          <p:nvSpPr>
            <p:cNvPr id="52" name="椭圆 51"/>
            <p:cNvSpPr/>
            <p:nvPr/>
          </p:nvSpPr>
          <p:spPr>
            <a:xfrm flipV="1">
              <a:off x="5227325" y="4543565"/>
              <a:ext cx="1735762" cy="1734334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414455"/>
                </a:solidFill>
              </a:endParaRPr>
            </a:p>
          </p:txBody>
        </p:sp>
        <p:sp>
          <p:nvSpPr>
            <p:cNvPr id="53" name="椭圆 52"/>
            <p:cNvSpPr/>
            <p:nvPr/>
          </p:nvSpPr>
          <p:spPr>
            <a:xfrm rot="10800000" flipV="1">
              <a:off x="5469516" y="4786206"/>
              <a:ext cx="1284515" cy="1284516"/>
            </a:xfrm>
            <a:prstGeom prst="ellipse">
              <a:avLst/>
            </a:pr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/>
          </p:spPr>
          <p:txBody>
            <a:bodyPr tIns="36000" anchor="ctr"/>
            <a:lstStyle/>
            <a:p>
              <a:pPr lvl="0" algn="ctr">
                <a:defRPr/>
              </a:pPr>
              <a:r>
                <a:rPr lang="en-US" altLang="zh-CN" sz="3000" b="1" kern="0">
                  <a:solidFill>
                    <a:srgbClr val="414455"/>
                  </a:solidFill>
                  <a:latin typeface="Bebas" pitchFamily="2" charset="0"/>
                  <a:ea typeface="微软雅黑" pitchFamily="34" charset="-122"/>
                </a:rPr>
                <a:t>03</a:t>
              </a:r>
              <a:endParaRPr lang="zh-CN" altLang="en-US" sz="3000" b="1" kern="0">
                <a:solidFill>
                  <a:srgbClr val="414455"/>
                </a:solidFill>
                <a:latin typeface="Bebas" pitchFamily="2" charset="0"/>
                <a:ea typeface="微软雅黑" pitchFamily="34" charset="-122"/>
              </a:endParaRPr>
            </a:p>
          </p:txBody>
        </p:sp>
      </p:grpSp>
      <p:sp>
        <p:nvSpPr>
          <p:cNvPr id="55" name="TextBox 54"/>
          <p:cNvSpPr txBox="1"/>
          <p:nvPr/>
        </p:nvSpPr>
        <p:spPr>
          <a:xfrm>
            <a:off x="1433642" y="1298198"/>
            <a:ext cx="2895306" cy="48795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</a:t>
            </a:r>
          </a:p>
        </p:txBody>
      </p:sp>
      <p:sp>
        <p:nvSpPr>
          <p:cNvPr id="56" name="TextBox 55"/>
          <p:cNvSpPr txBox="1"/>
          <p:nvPr/>
        </p:nvSpPr>
        <p:spPr>
          <a:xfrm>
            <a:off x="1439244" y="998114"/>
            <a:ext cx="1292662" cy="300082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15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对手的失误一</a:t>
            </a:r>
          </a:p>
        </p:txBody>
      </p:sp>
      <p:sp>
        <p:nvSpPr>
          <p:cNvPr id="57" name="TextBox 56"/>
          <p:cNvSpPr txBox="1"/>
          <p:nvPr/>
        </p:nvSpPr>
        <p:spPr>
          <a:xfrm>
            <a:off x="445621" y="3176086"/>
            <a:ext cx="1901683" cy="48795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</a:t>
            </a:r>
          </a:p>
        </p:txBody>
      </p:sp>
      <p:sp>
        <p:nvSpPr>
          <p:cNvPr id="58" name="TextBox 57"/>
          <p:cNvSpPr txBox="1"/>
          <p:nvPr/>
        </p:nvSpPr>
        <p:spPr>
          <a:xfrm>
            <a:off x="451222" y="2876003"/>
            <a:ext cx="1292662" cy="300082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15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对手的失误二</a:t>
            </a:r>
          </a:p>
        </p:txBody>
      </p:sp>
      <p:sp>
        <p:nvSpPr>
          <p:cNvPr id="59" name="TextBox 58"/>
          <p:cNvSpPr txBox="1"/>
          <p:nvPr/>
        </p:nvSpPr>
        <p:spPr>
          <a:xfrm>
            <a:off x="5411005" y="3184286"/>
            <a:ext cx="2895306" cy="48795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</a:t>
            </a:r>
          </a:p>
        </p:txBody>
      </p:sp>
      <p:sp>
        <p:nvSpPr>
          <p:cNvPr id="60" name="TextBox 59"/>
          <p:cNvSpPr txBox="1"/>
          <p:nvPr/>
        </p:nvSpPr>
        <p:spPr>
          <a:xfrm>
            <a:off x="5416607" y="2884202"/>
            <a:ext cx="1292662" cy="300082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15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对手的失误三</a:t>
            </a:r>
          </a:p>
        </p:txBody>
      </p:sp>
      <p:sp>
        <p:nvSpPr>
          <p:cNvPr id="23" name="TextBox 108"/>
          <p:cNvSpPr txBox="1">
            <a:spLocks noChangeArrowheads="1"/>
          </p:cNvSpPr>
          <p:nvPr/>
        </p:nvSpPr>
        <p:spPr bwMode="auto">
          <a:xfrm>
            <a:off x="539552" y="267494"/>
            <a:ext cx="180049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竞争对手的失误</a:t>
            </a:r>
            <a:endParaRPr lang="en-US" altLang="zh-CN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107544" y="245001"/>
            <a:ext cx="360000" cy="360000"/>
            <a:chOff x="1965186" y="1419622"/>
            <a:chExt cx="302558" cy="314067"/>
          </a:xfrm>
        </p:grpSpPr>
        <p:sp>
          <p:nvSpPr>
            <p:cNvPr id="25" name="矩形 24"/>
            <p:cNvSpPr/>
            <p:nvPr userDrawn="1"/>
          </p:nvSpPr>
          <p:spPr>
            <a:xfrm>
              <a:off x="1965186" y="1419622"/>
              <a:ext cx="252000" cy="252000"/>
            </a:xfrm>
            <a:prstGeom prst="rect">
              <a:avLst/>
            </a:prstGeom>
            <a:solidFill>
              <a:srgbClr val="41445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矩形 25"/>
            <p:cNvSpPr/>
            <p:nvPr userDrawn="1"/>
          </p:nvSpPr>
          <p:spPr>
            <a:xfrm>
              <a:off x="2087744" y="1553689"/>
              <a:ext cx="180000" cy="180000"/>
            </a:xfrm>
            <a:prstGeom prst="rect">
              <a:avLst/>
            </a:prstGeom>
            <a:solidFill>
              <a:srgbClr val="0E90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4237409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5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4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4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400" tmFilter="0,0; .5, 1; 1, 1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99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490"/>
                            </p:stCondLst>
                            <p:childTnLst>
                              <p:par>
                                <p:cTn id="2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99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490"/>
                            </p:stCondLst>
                            <p:childTnLst>
                              <p:par>
                                <p:cTn id="3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990"/>
                            </p:stCondLst>
                            <p:childTnLst>
                              <p:par>
                                <p:cTn id="3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490"/>
                            </p:stCondLst>
                            <p:childTnLst>
                              <p:par>
                                <p:cTn id="3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990"/>
                            </p:stCondLst>
                            <p:childTnLst>
                              <p:par>
                                <p:cTn id="42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2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74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240"/>
                            </p:stCondLst>
                            <p:childTnLst>
                              <p:par>
                                <p:cTn id="53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2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2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990"/>
                            </p:stCondLst>
                            <p:childTnLst>
                              <p:par>
                                <p:cTn id="6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6490"/>
                            </p:stCondLst>
                            <p:childTnLst>
                              <p:par>
                                <p:cTn id="64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25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25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25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25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7240"/>
                            </p:stCondLst>
                            <p:childTnLst>
                              <p:par>
                                <p:cTn id="7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animBg="1"/>
      <p:bldP spid="45" grpId="0" animBg="1"/>
      <p:bldP spid="50" grpId="0" animBg="1"/>
      <p:bldP spid="55" grpId="0"/>
      <p:bldP spid="56" grpId="0"/>
      <p:bldP spid="57" grpId="0"/>
      <p:bldP spid="58" grpId="0"/>
      <p:bldP spid="59" grpId="0"/>
      <p:bldP spid="60" grpId="0"/>
      <p:bldP spid="2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网线"/>
          <p:cNvGrpSpPr>
            <a:grpSpLocks/>
          </p:cNvGrpSpPr>
          <p:nvPr/>
        </p:nvGrpSpPr>
        <p:grpSpPr bwMode="auto">
          <a:xfrm>
            <a:off x="593472" y="1131590"/>
            <a:ext cx="3163922" cy="3329037"/>
            <a:chOff x="1937437" y="1332541"/>
            <a:chExt cx="3986578" cy="4192919"/>
          </a:xfrm>
        </p:grpSpPr>
        <p:sp>
          <p:nvSpPr>
            <p:cNvPr id="3" name="Line 16"/>
            <p:cNvSpPr>
              <a:spLocks noChangeShapeType="1"/>
            </p:cNvSpPr>
            <p:nvPr/>
          </p:nvSpPr>
          <p:spPr bwMode="gray">
            <a:xfrm>
              <a:off x="1937437" y="3430588"/>
              <a:ext cx="3986578" cy="0"/>
            </a:xfrm>
            <a:prstGeom prst="line">
              <a:avLst/>
            </a:prstGeom>
            <a:noFill/>
            <a:ln w="28575">
              <a:solidFill>
                <a:srgbClr val="808080">
                  <a:alpha val="50000"/>
                </a:srgb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400" kern="0" dirty="0">
                <a:solidFill>
                  <a:sysClr val="windowText" lastClr="000000"/>
                </a:solidFill>
                <a:latin typeface="Arial" panose="020B0604020202020204" pitchFamily="34" charset="0"/>
                <a:ea typeface="微软雅黑" pitchFamily="34" charset="-122"/>
              </a:endParaRPr>
            </a:p>
          </p:txBody>
        </p:sp>
        <p:sp>
          <p:nvSpPr>
            <p:cNvPr id="4" name="Line 17"/>
            <p:cNvSpPr>
              <a:spLocks noChangeShapeType="1"/>
            </p:cNvSpPr>
            <p:nvPr/>
          </p:nvSpPr>
          <p:spPr bwMode="gray">
            <a:xfrm>
              <a:off x="3931520" y="1332541"/>
              <a:ext cx="0" cy="4192919"/>
            </a:xfrm>
            <a:prstGeom prst="line">
              <a:avLst/>
            </a:prstGeom>
            <a:noFill/>
            <a:ln w="28575">
              <a:solidFill>
                <a:srgbClr val="808080">
                  <a:alpha val="50000"/>
                </a:srgb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400" kern="0" dirty="0">
                <a:solidFill>
                  <a:sysClr val="windowText" lastClr="000000"/>
                </a:solidFill>
                <a:latin typeface="Arial" panose="020B0604020202020204" pitchFamily="34" charset="0"/>
                <a:ea typeface="微软雅黑" pitchFamily="34" charset="-122"/>
              </a:endParaRPr>
            </a:p>
          </p:txBody>
        </p:sp>
        <p:sp>
          <p:nvSpPr>
            <p:cNvPr id="5" name="Oval 10"/>
            <p:cNvSpPr>
              <a:spLocks noChangeArrowheads="1"/>
            </p:cNvSpPr>
            <p:nvPr/>
          </p:nvSpPr>
          <p:spPr bwMode="gray">
            <a:xfrm>
              <a:off x="2332760" y="1808648"/>
              <a:ext cx="3192756" cy="3216899"/>
            </a:xfrm>
            <a:prstGeom prst="ellipse">
              <a:avLst/>
            </a:prstGeom>
            <a:noFill/>
            <a:ln w="9525">
              <a:solidFill>
                <a:srgbClr val="B2B2B2">
                  <a:alpha val="50000"/>
                </a:srgb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>
                      <a:alpha val="64999"/>
                    </a:schemeClr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400" kern="0" dirty="0">
                <a:solidFill>
                  <a:sysClr val="windowText" lastClr="000000"/>
                </a:solidFill>
                <a:latin typeface="Arial" panose="020B0604020202020204" pitchFamily="34" charset="0"/>
                <a:ea typeface="微软雅黑" pitchFamily="34" charset="-122"/>
              </a:endParaRPr>
            </a:p>
          </p:txBody>
        </p:sp>
        <p:sp>
          <p:nvSpPr>
            <p:cNvPr id="6" name="Oval 15"/>
            <p:cNvSpPr>
              <a:spLocks noChangeArrowheads="1"/>
            </p:cNvSpPr>
            <p:nvPr/>
          </p:nvSpPr>
          <p:spPr bwMode="auto">
            <a:xfrm>
              <a:off x="2135892" y="1600749"/>
              <a:ext cx="3608719" cy="3643808"/>
            </a:xfrm>
            <a:prstGeom prst="ellipse">
              <a:avLst/>
            </a:prstGeom>
            <a:noFill/>
            <a:ln w="19050">
              <a:solidFill>
                <a:srgbClr val="B2B2B2">
                  <a:alpha val="50000"/>
                </a:srgb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400" kern="0" dirty="0">
                <a:solidFill>
                  <a:sysClr val="windowText" lastClr="000000"/>
                </a:solidFill>
                <a:latin typeface="Arial" panose="020B0604020202020204" pitchFamily="34" charset="0"/>
                <a:ea typeface="微软雅黑" pitchFamily="34" charset="-122"/>
              </a:endParaRPr>
            </a:p>
          </p:txBody>
        </p:sp>
      </p:grpSp>
      <p:grpSp>
        <p:nvGrpSpPr>
          <p:cNvPr id="7" name="标题"/>
          <p:cNvGrpSpPr>
            <a:grpSpLocks/>
          </p:cNvGrpSpPr>
          <p:nvPr/>
        </p:nvGrpSpPr>
        <p:grpSpPr bwMode="auto">
          <a:xfrm>
            <a:off x="1109523" y="1731464"/>
            <a:ext cx="2117958" cy="2160256"/>
            <a:chOff x="579" y="1589"/>
            <a:chExt cx="1358" cy="1358"/>
          </a:xfrm>
          <a:solidFill>
            <a:srgbClr val="414455"/>
          </a:solidFill>
        </p:grpSpPr>
        <p:sp>
          <p:nvSpPr>
            <p:cNvPr id="8" name="Oval 12"/>
            <p:cNvSpPr>
              <a:spLocks noChangeArrowheads="1"/>
            </p:cNvSpPr>
            <p:nvPr/>
          </p:nvSpPr>
          <p:spPr bwMode="gray">
            <a:xfrm>
              <a:off x="579" y="1589"/>
              <a:ext cx="1358" cy="1358"/>
            </a:xfrm>
            <a:prstGeom prst="ellipse">
              <a:avLst/>
            </a:prstGeom>
            <a:grpFill/>
            <a:ln w="38100">
              <a:solidFill>
                <a:srgbClr val="F8F8F8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400" kern="0" dirty="0">
                <a:solidFill>
                  <a:sysClr val="windowText" lastClr="000000"/>
                </a:solidFill>
                <a:latin typeface="Arial" panose="020B0604020202020204" pitchFamily="34" charset="0"/>
                <a:ea typeface="微软雅黑" pitchFamily="34" charset="-122"/>
              </a:endParaRPr>
            </a:p>
          </p:txBody>
        </p:sp>
        <p:sp>
          <p:nvSpPr>
            <p:cNvPr id="9" name="Oval 13"/>
            <p:cNvSpPr>
              <a:spLocks noChangeArrowheads="1"/>
            </p:cNvSpPr>
            <p:nvPr/>
          </p:nvSpPr>
          <p:spPr bwMode="gray">
            <a:xfrm>
              <a:off x="635" y="1642"/>
              <a:ext cx="1245" cy="1246"/>
            </a:xfrm>
            <a:prstGeom prst="ellipse">
              <a:avLst/>
            </a:prstGeom>
            <a:grpFill/>
            <a:ln>
              <a:noFill/>
            </a:ln>
            <a:effectLst>
              <a:outerShdw algn="ctr" rotWithShape="0">
                <a:srgbClr val="000000">
                  <a:alpha val="5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DDDDDD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400" kern="0" dirty="0">
                <a:solidFill>
                  <a:sysClr val="windowText" lastClr="000000"/>
                </a:solidFill>
                <a:latin typeface="Arial" panose="020B0604020202020204" pitchFamily="34" charset="0"/>
                <a:ea typeface="微软雅黑" pitchFamily="34" charset="-122"/>
              </a:endParaRPr>
            </a:p>
          </p:txBody>
        </p:sp>
        <p:sp>
          <p:nvSpPr>
            <p:cNvPr id="10" name="Oval 14"/>
            <p:cNvSpPr>
              <a:spLocks noChangeArrowheads="1"/>
            </p:cNvSpPr>
            <p:nvPr/>
          </p:nvSpPr>
          <p:spPr bwMode="gray">
            <a:xfrm>
              <a:off x="865" y="1880"/>
              <a:ext cx="797" cy="798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B2B2B2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00000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000" b="1" kern="0" dirty="0">
                  <a:solidFill>
                    <a:srgbClr val="FFFFFF"/>
                  </a:solidFill>
                  <a:latin typeface="Arial" panose="020B0604020202020204" pitchFamily="34" charset="0"/>
                  <a:ea typeface="微软雅黑" pitchFamily="34" charset="-122"/>
                </a:rPr>
                <a:t>前瞻性认识</a:t>
              </a:r>
            </a:p>
          </p:txBody>
        </p:sp>
      </p:grpSp>
      <p:sp>
        <p:nvSpPr>
          <p:cNvPr id="11" name="文本5"/>
          <p:cNvSpPr>
            <a:spLocks noChangeArrowheads="1"/>
          </p:cNvSpPr>
          <p:nvPr/>
        </p:nvSpPr>
        <p:spPr bwMode="black">
          <a:xfrm>
            <a:off x="3054300" y="3953370"/>
            <a:ext cx="1854756" cy="2887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lIns="72576" tIns="36288" rIns="72576" bIns="36288" anchor="ctr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zh-CN" altLang="en-US" sz="1400" kern="0" dirty="0">
                <a:latin typeface="Arial" panose="020B0604020202020204" pitchFamily="34" charset="0"/>
                <a:ea typeface="微软雅黑" pitchFamily="34" charset="-122"/>
              </a:rPr>
              <a:t>此处添加文本</a:t>
            </a:r>
            <a:r>
              <a:rPr lang="en-US" altLang="zh-CN" sz="1400" kern="0" dirty="0">
                <a:latin typeface="Arial" panose="020B0604020202020204" pitchFamily="34" charset="0"/>
                <a:ea typeface="微软雅黑" pitchFamily="34" charset="-122"/>
              </a:rPr>
              <a:t>5</a:t>
            </a:r>
          </a:p>
        </p:txBody>
      </p:sp>
      <p:sp>
        <p:nvSpPr>
          <p:cNvPr id="12" name="文本4"/>
          <p:cNvSpPr>
            <a:spLocks noChangeArrowheads="1"/>
          </p:cNvSpPr>
          <p:nvPr/>
        </p:nvSpPr>
        <p:spPr bwMode="black">
          <a:xfrm>
            <a:off x="3621311" y="3385091"/>
            <a:ext cx="1854756" cy="2887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lIns="72576" tIns="36288" rIns="72576" bIns="36288" anchor="ctr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zh-CN" altLang="en-US" sz="1400" kern="0" dirty="0">
                <a:latin typeface="Arial" panose="020B0604020202020204" pitchFamily="34" charset="0"/>
                <a:ea typeface="微软雅黑" pitchFamily="34" charset="-122"/>
              </a:rPr>
              <a:t>此处添加文本</a:t>
            </a:r>
            <a:r>
              <a:rPr lang="en-US" altLang="zh-CN" sz="1400" kern="0" dirty="0">
                <a:latin typeface="Arial" panose="020B0604020202020204" pitchFamily="34" charset="0"/>
                <a:ea typeface="微软雅黑" pitchFamily="34" charset="-122"/>
              </a:rPr>
              <a:t>4</a:t>
            </a:r>
          </a:p>
        </p:txBody>
      </p:sp>
      <p:sp>
        <p:nvSpPr>
          <p:cNvPr id="13" name="文本3"/>
          <p:cNvSpPr>
            <a:spLocks noChangeArrowheads="1"/>
          </p:cNvSpPr>
          <p:nvPr/>
        </p:nvSpPr>
        <p:spPr bwMode="black">
          <a:xfrm>
            <a:off x="3836776" y="2667496"/>
            <a:ext cx="1853496" cy="2887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lIns="72576" tIns="36288" rIns="72576" bIns="36288" anchor="ctr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zh-CN" altLang="en-US" sz="1400" kern="0" dirty="0">
                <a:latin typeface="Arial" panose="020B0604020202020204" pitchFamily="34" charset="0"/>
                <a:ea typeface="微软雅黑" pitchFamily="34" charset="-122"/>
              </a:rPr>
              <a:t>此处添加文本</a:t>
            </a:r>
            <a:r>
              <a:rPr lang="en-US" altLang="zh-CN" sz="1400" kern="0" dirty="0">
                <a:latin typeface="Arial" panose="020B0604020202020204" pitchFamily="34" charset="0"/>
                <a:ea typeface="微软雅黑" pitchFamily="34" charset="-122"/>
              </a:rPr>
              <a:t>3</a:t>
            </a:r>
          </a:p>
        </p:txBody>
      </p:sp>
      <p:sp>
        <p:nvSpPr>
          <p:cNvPr id="14" name="文本2"/>
          <p:cNvSpPr>
            <a:spLocks noChangeArrowheads="1"/>
          </p:cNvSpPr>
          <p:nvPr/>
        </p:nvSpPr>
        <p:spPr bwMode="black">
          <a:xfrm>
            <a:off x="3625092" y="1970061"/>
            <a:ext cx="1853496" cy="2887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lIns="72576" tIns="36288" rIns="72576" bIns="36288" anchor="ctr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zh-CN" altLang="en-US" sz="1400" kern="0" dirty="0">
                <a:latin typeface="Arial" panose="020B0604020202020204" pitchFamily="34" charset="0"/>
                <a:ea typeface="微软雅黑" pitchFamily="34" charset="-122"/>
              </a:rPr>
              <a:t>此处添加文本</a:t>
            </a:r>
            <a:r>
              <a:rPr lang="en-US" altLang="zh-CN" sz="1400" kern="0" dirty="0">
                <a:latin typeface="Arial" panose="020B0604020202020204" pitchFamily="34" charset="0"/>
                <a:ea typeface="微软雅黑" pitchFamily="34" charset="-122"/>
              </a:rPr>
              <a:t>2</a:t>
            </a:r>
          </a:p>
        </p:txBody>
      </p:sp>
      <p:sp>
        <p:nvSpPr>
          <p:cNvPr id="15" name="文本1"/>
          <p:cNvSpPr>
            <a:spLocks noChangeArrowheads="1"/>
          </p:cNvSpPr>
          <p:nvPr/>
        </p:nvSpPr>
        <p:spPr bwMode="black">
          <a:xfrm>
            <a:off x="3012720" y="1343277"/>
            <a:ext cx="1854756" cy="2923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lIns="72576" tIns="36288" rIns="72576" bIns="36288" anchor="ctr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kern="0" dirty="0">
                <a:latin typeface="Arial" panose="020B0604020202020204" pitchFamily="34" charset="0"/>
                <a:ea typeface="微软雅黑" pitchFamily="34" charset="-122"/>
              </a:rPr>
              <a:t>此处添加文本</a:t>
            </a:r>
            <a:r>
              <a:rPr lang="en-US" altLang="zh-CN" sz="1400" kern="0" dirty="0">
                <a:latin typeface="Arial" panose="020B0604020202020204" pitchFamily="34" charset="0"/>
                <a:ea typeface="微软雅黑" pitchFamily="34" charset="-122"/>
              </a:rPr>
              <a:t>1</a:t>
            </a:r>
          </a:p>
        </p:txBody>
      </p:sp>
      <p:grpSp>
        <p:nvGrpSpPr>
          <p:cNvPr id="16" name="圆圈1"/>
          <p:cNvGrpSpPr>
            <a:grpSpLocks/>
          </p:cNvGrpSpPr>
          <p:nvPr/>
        </p:nvGrpSpPr>
        <p:grpSpPr bwMode="auto">
          <a:xfrm>
            <a:off x="2683146" y="1329950"/>
            <a:ext cx="302565" cy="302549"/>
            <a:chOff x="2928" y="2208"/>
            <a:chExt cx="262" cy="262"/>
          </a:xfrm>
          <a:solidFill>
            <a:srgbClr val="414455"/>
          </a:solidFill>
        </p:grpSpPr>
        <p:sp>
          <p:nvSpPr>
            <p:cNvPr id="17" name="Oval 19"/>
            <p:cNvSpPr>
              <a:spLocks noChangeArrowheads="1"/>
            </p:cNvSpPr>
            <p:nvPr/>
          </p:nvSpPr>
          <p:spPr bwMode="gray">
            <a:xfrm>
              <a:off x="2928" y="2208"/>
              <a:ext cx="262" cy="262"/>
            </a:xfrm>
            <a:prstGeom prst="ellipse">
              <a:avLst/>
            </a:prstGeom>
            <a:grpFill/>
            <a:ln w="12700">
              <a:solidFill>
                <a:srgbClr val="F8F8F8"/>
              </a:solidFill>
              <a:round/>
              <a:headEnd/>
              <a:tailEnd/>
            </a:ln>
            <a:effectLst>
              <a:outerShdw dist="35921" dir="2700000" algn="ctr" rotWithShape="0">
                <a:srgbClr val="1C1C1C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400" kern="0" dirty="0">
                <a:solidFill>
                  <a:sysClr val="windowText" lastClr="000000"/>
                </a:solidFill>
                <a:latin typeface="Arial" panose="020B0604020202020204" pitchFamily="34" charset="0"/>
                <a:ea typeface="微软雅黑" pitchFamily="34" charset="-122"/>
              </a:endParaRPr>
            </a:p>
          </p:txBody>
        </p:sp>
        <p:sp>
          <p:nvSpPr>
            <p:cNvPr id="18" name="Oval 20"/>
            <p:cNvSpPr>
              <a:spLocks noChangeArrowheads="1"/>
            </p:cNvSpPr>
            <p:nvPr/>
          </p:nvSpPr>
          <p:spPr bwMode="gray">
            <a:xfrm>
              <a:off x="2953" y="2230"/>
              <a:ext cx="218" cy="218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DDDDDD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00000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400" kern="0" dirty="0">
                <a:solidFill>
                  <a:sysClr val="windowText" lastClr="000000"/>
                </a:solidFill>
                <a:latin typeface="Arial" panose="020B0604020202020204" pitchFamily="34" charset="0"/>
                <a:ea typeface="微软雅黑" pitchFamily="34" charset="-122"/>
              </a:endParaRPr>
            </a:p>
          </p:txBody>
        </p:sp>
      </p:grpSp>
      <p:grpSp>
        <p:nvGrpSpPr>
          <p:cNvPr id="19" name="圆圈2"/>
          <p:cNvGrpSpPr>
            <a:grpSpLocks/>
          </p:cNvGrpSpPr>
          <p:nvPr/>
        </p:nvGrpSpPr>
        <p:grpSpPr bwMode="auto">
          <a:xfrm>
            <a:off x="3316555" y="1957669"/>
            <a:ext cx="302565" cy="302549"/>
            <a:chOff x="2928" y="2208"/>
            <a:chExt cx="262" cy="262"/>
          </a:xfrm>
          <a:solidFill>
            <a:srgbClr val="414455"/>
          </a:solidFill>
        </p:grpSpPr>
        <p:sp>
          <p:nvSpPr>
            <p:cNvPr id="20" name="Oval 28"/>
            <p:cNvSpPr>
              <a:spLocks noChangeArrowheads="1"/>
            </p:cNvSpPr>
            <p:nvPr/>
          </p:nvSpPr>
          <p:spPr bwMode="gray">
            <a:xfrm>
              <a:off x="2928" y="2208"/>
              <a:ext cx="262" cy="262"/>
            </a:xfrm>
            <a:prstGeom prst="ellipse">
              <a:avLst/>
            </a:prstGeom>
            <a:grpFill/>
            <a:ln w="12700">
              <a:solidFill>
                <a:srgbClr val="F8F8F8"/>
              </a:solidFill>
              <a:round/>
              <a:headEnd/>
              <a:tailEnd/>
            </a:ln>
            <a:effectLst>
              <a:outerShdw dist="35921" dir="2700000" algn="ctr" rotWithShape="0">
                <a:srgbClr val="1C1C1C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400" kern="0" dirty="0">
                <a:solidFill>
                  <a:sysClr val="windowText" lastClr="000000"/>
                </a:solidFill>
                <a:latin typeface="Arial" panose="020B0604020202020204" pitchFamily="34" charset="0"/>
                <a:ea typeface="微软雅黑" pitchFamily="34" charset="-122"/>
              </a:endParaRPr>
            </a:p>
          </p:txBody>
        </p:sp>
        <p:sp>
          <p:nvSpPr>
            <p:cNvPr id="21" name="Oval 29"/>
            <p:cNvSpPr>
              <a:spLocks noChangeArrowheads="1"/>
            </p:cNvSpPr>
            <p:nvPr/>
          </p:nvSpPr>
          <p:spPr bwMode="gray">
            <a:xfrm>
              <a:off x="2950" y="2230"/>
              <a:ext cx="218" cy="218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DDDDDD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00000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400" kern="0" dirty="0">
                <a:solidFill>
                  <a:sysClr val="windowText" lastClr="000000"/>
                </a:solidFill>
                <a:latin typeface="Arial" panose="020B0604020202020204" pitchFamily="34" charset="0"/>
                <a:ea typeface="微软雅黑" pitchFamily="34" charset="-122"/>
              </a:endParaRPr>
            </a:p>
          </p:txBody>
        </p:sp>
      </p:grpSp>
      <p:grpSp>
        <p:nvGrpSpPr>
          <p:cNvPr id="22" name="圆圈3"/>
          <p:cNvGrpSpPr>
            <a:grpSpLocks/>
          </p:cNvGrpSpPr>
          <p:nvPr/>
        </p:nvGrpSpPr>
        <p:grpSpPr bwMode="auto">
          <a:xfrm>
            <a:off x="3522977" y="2641937"/>
            <a:ext cx="302565" cy="302549"/>
            <a:chOff x="2928" y="2208"/>
            <a:chExt cx="262" cy="262"/>
          </a:xfrm>
          <a:solidFill>
            <a:srgbClr val="414455"/>
          </a:solidFill>
        </p:grpSpPr>
        <p:sp>
          <p:nvSpPr>
            <p:cNvPr id="23" name="Oval 31"/>
            <p:cNvSpPr>
              <a:spLocks noChangeArrowheads="1"/>
            </p:cNvSpPr>
            <p:nvPr/>
          </p:nvSpPr>
          <p:spPr bwMode="gray">
            <a:xfrm>
              <a:off x="2928" y="2208"/>
              <a:ext cx="262" cy="262"/>
            </a:xfrm>
            <a:prstGeom prst="ellipse">
              <a:avLst/>
            </a:prstGeom>
            <a:grpFill/>
            <a:ln w="12700">
              <a:solidFill>
                <a:srgbClr val="F8F8F8"/>
              </a:solidFill>
              <a:round/>
              <a:headEnd/>
              <a:tailEnd/>
            </a:ln>
            <a:effectLst>
              <a:outerShdw dist="35921" dir="2700000" algn="ctr" rotWithShape="0">
                <a:srgbClr val="1C1C1C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400" kern="0" dirty="0">
                <a:solidFill>
                  <a:sysClr val="windowText" lastClr="000000"/>
                </a:solidFill>
                <a:latin typeface="Arial" panose="020B0604020202020204" pitchFamily="34" charset="0"/>
                <a:ea typeface="微软雅黑" pitchFamily="34" charset="-122"/>
              </a:endParaRPr>
            </a:p>
          </p:txBody>
        </p:sp>
        <p:sp>
          <p:nvSpPr>
            <p:cNvPr id="24" name="Oval 32"/>
            <p:cNvSpPr>
              <a:spLocks noChangeArrowheads="1"/>
            </p:cNvSpPr>
            <p:nvPr/>
          </p:nvSpPr>
          <p:spPr bwMode="gray">
            <a:xfrm>
              <a:off x="2950" y="2230"/>
              <a:ext cx="218" cy="218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DDDDDD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00000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400" kern="0" dirty="0">
                <a:solidFill>
                  <a:sysClr val="windowText" lastClr="000000"/>
                </a:solidFill>
                <a:latin typeface="Arial" panose="020B0604020202020204" pitchFamily="34" charset="0"/>
                <a:ea typeface="微软雅黑" pitchFamily="34" charset="-122"/>
              </a:endParaRPr>
            </a:p>
          </p:txBody>
        </p:sp>
      </p:grpSp>
      <p:grpSp>
        <p:nvGrpSpPr>
          <p:cNvPr id="25" name="圆圈4"/>
          <p:cNvGrpSpPr>
            <a:grpSpLocks/>
          </p:cNvGrpSpPr>
          <p:nvPr/>
        </p:nvGrpSpPr>
        <p:grpSpPr bwMode="auto">
          <a:xfrm>
            <a:off x="3308072" y="3368622"/>
            <a:ext cx="302565" cy="302549"/>
            <a:chOff x="2928" y="2208"/>
            <a:chExt cx="262" cy="262"/>
          </a:xfrm>
          <a:solidFill>
            <a:srgbClr val="414455"/>
          </a:solidFill>
        </p:grpSpPr>
        <p:sp>
          <p:nvSpPr>
            <p:cNvPr id="26" name="Oval 34"/>
            <p:cNvSpPr>
              <a:spLocks noChangeArrowheads="1"/>
            </p:cNvSpPr>
            <p:nvPr/>
          </p:nvSpPr>
          <p:spPr bwMode="gray">
            <a:xfrm>
              <a:off x="2928" y="2208"/>
              <a:ext cx="262" cy="262"/>
            </a:xfrm>
            <a:prstGeom prst="ellipse">
              <a:avLst/>
            </a:prstGeom>
            <a:grpFill/>
            <a:ln w="12700">
              <a:solidFill>
                <a:srgbClr val="F8F8F8"/>
              </a:solidFill>
              <a:round/>
              <a:headEnd/>
              <a:tailEnd/>
            </a:ln>
            <a:effectLst>
              <a:outerShdw dist="35921" dir="2700000" algn="ctr" rotWithShape="0">
                <a:srgbClr val="1C1C1C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400" kern="0" dirty="0">
                <a:solidFill>
                  <a:sysClr val="windowText" lastClr="000000"/>
                </a:solidFill>
                <a:latin typeface="Arial" panose="020B0604020202020204" pitchFamily="34" charset="0"/>
                <a:ea typeface="微软雅黑" pitchFamily="34" charset="-122"/>
              </a:endParaRPr>
            </a:p>
          </p:txBody>
        </p:sp>
        <p:sp>
          <p:nvSpPr>
            <p:cNvPr id="27" name="Oval 35"/>
            <p:cNvSpPr>
              <a:spLocks noChangeArrowheads="1"/>
            </p:cNvSpPr>
            <p:nvPr/>
          </p:nvSpPr>
          <p:spPr bwMode="gray">
            <a:xfrm>
              <a:off x="2951" y="2230"/>
              <a:ext cx="218" cy="218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DDDDDD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00000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400" kern="0" dirty="0">
                <a:solidFill>
                  <a:sysClr val="windowText" lastClr="000000"/>
                </a:solidFill>
                <a:latin typeface="Arial" panose="020B0604020202020204" pitchFamily="34" charset="0"/>
                <a:ea typeface="微软雅黑" pitchFamily="34" charset="-122"/>
              </a:endParaRPr>
            </a:p>
          </p:txBody>
        </p:sp>
      </p:grpSp>
      <p:grpSp>
        <p:nvGrpSpPr>
          <p:cNvPr id="28" name="圆圈5"/>
          <p:cNvGrpSpPr>
            <a:grpSpLocks/>
          </p:cNvGrpSpPr>
          <p:nvPr/>
        </p:nvGrpSpPr>
        <p:grpSpPr bwMode="auto">
          <a:xfrm>
            <a:off x="2751011" y="3922824"/>
            <a:ext cx="302565" cy="302549"/>
            <a:chOff x="2928" y="2208"/>
            <a:chExt cx="262" cy="262"/>
          </a:xfrm>
          <a:solidFill>
            <a:srgbClr val="414455"/>
          </a:solidFill>
        </p:grpSpPr>
        <p:sp>
          <p:nvSpPr>
            <p:cNvPr id="29" name="Oval 37"/>
            <p:cNvSpPr>
              <a:spLocks noChangeArrowheads="1"/>
            </p:cNvSpPr>
            <p:nvPr/>
          </p:nvSpPr>
          <p:spPr bwMode="gray">
            <a:xfrm>
              <a:off x="2928" y="2208"/>
              <a:ext cx="262" cy="262"/>
            </a:xfrm>
            <a:prstGeom prst="ellipse">
              <a:avLst/>
            </a:prstGeom>
            <a:grpFill/>
            <a:ln w="12700">
              <a:solidFill>
                <a:srgbClr val="F8F8F8"/>
              </a:solidFill>
              <a:round/>
              <a:headEnd/>
              <a:tailEnd/>
            </a:ln>
            <a:effectLst>
              <a:outerShdw dist="35921" dir="2700000" algn="ctr" rotWithShape="0">
                <a:srgbClr val="1C1C1C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400" kern="0" dirty="0">
                <a:solidFill>
                  <a:sysClr val="windowText" lastClr="000000"/>
                </a:solidFill>
                <a:latin typeface="Arial" panose="020B0604020202020204" pitchFamily="34" charset="0"/>
                <a:ea typeface="微软雅黑" pitchFamily="34" charset="-122"/>
              </a:endParaRPr>
            </a:p>
          </p:txBody>
        </p:sp>
        <p:sp>
          <p:nvSpPr>
            <p:cNvPr id="30" name="Oval 38"/>
            <p:cNvSpPr>
              <a:spLocks noChangeArrowheads="1"/>
            </p:cNvSpPr>
            <p:nvPr/>
          </p:nvSpPr>
          <p:spPr bwMode="gray">
            <a:xfrm>
              <a:off x="2949" y="2230"/>
              <a:ext cx="218" cy="218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DDDDDD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00000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400" kern="0" dirty="0">
                <a:solidFill>
                  <a:sysClr val="windowText" lastClr="000000"/>
                </a:solidFill>
                <a:latin typeface="Arial" panose="020B0604020202020204" pitchFamily="34" charset="0"/>
                <a:ea typeface="微软雅黑" pitchFamily="34" charset="-122"/>
              </a:endParaRPr>
            </a:p>
          </p:txBody>
        </p:sp>
      </p:grpSp>
      <p:sp>
        <p:nvSpPr>
          <p:cNvPr id="31" name="文本框 74"/>
          <p:cNvSpPr txBox="1">
            <a:spLocks noChangeArrowheads="1"/>
          </p:cNvSpPr>
          <p:nvPr/>
        </p:nvSpPr>
        <p:spPr bwMode="auto">
          <a:xfrm>
            <a:off x="5868144" y="1789797"/>
            <a:ext cx="3024336" cy="10335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72576" tIns="36288" rIns="72576" bIns="36288">
            <a:spAutoFit/>
          </a:bodyPr>
          <a:lstStyle>
            <a:lvl1pPr>
              <a:defRPr sz="26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>
              <a:defRPr sz="22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>
              <a:defRPr sz="17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>
              <a:defRPr sz="17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ts val="475"/>
              </a:spcBef>
              <a:spcAft>
                <a:spcPct val="0"/>
              </a:spcAft>
              <a:buFont typeface="Arial" charset="0"/>
              <a:defRPr sz="17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ts val="475"/>
              </a:spcBef>
              <a:spcAft>
                <a:spcPct val="0"/>
              </a:spcAft>
              <a:buFont typeface="Arial" charset="0"/>
              <a:defRPr sz="17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ts val="475"/>
              </a:spcBef>
              <a:spcAft>
                <a:spcPct val="0"/>
              </a:spcAft>
              <a:buFont typeface="Arial" charset="0"/>
              <a:defRPr sz="17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ts val="475"/>
              </a:spcBef>
              <a:spcAft>
                <a:spcPct val="0"/>
              </a:spcAft>
              <a:buFont typeface="Arial" charset="0"/>
              <a:defRPr sz="17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您的内容打在这里，或者通过复制您的文本后，在此框中选择粘贴，并选择只保留文字。您的内容打在这里。</a:t>
            </a:r>
            <a:endParaRPr lang="zh-CN" altLang="en-US" sz="1200" dirty="0">
              <a:solidFill>
                <a:schemeClr val="tx1">
                  <a:lumMod val="95000"/>
                  <a:lumOff val="5000"/>
                </a:schemeClr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  <a:p>
            <a:pPr>
              <a:lnSpc>
                <a:spcPct val="130000"/>
              </a:lnSpc>
            </a:pPr>
            <a:endParaRPr lang="zh-CN" altLang="en-US" sz="1200" dirty="0">
              <a:solidFill>
                <a:schemeClr val="tx1">
                  <a:lumMod val="95000"/>
                  <a:lumOff val="5000"/>
                </a:schemeClr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32" name="文本框 75"/>
          <p:cNvSpPr txBox="1">
            <a:spLocks noChangeArrowheads="1"/>
          </p:cNvSpPr>
          <p:nvPr/>
        </p:nvSpPr>
        <p:spPr bwMode="auto">
          <a:xfrm>
            <a:off x="5868144" y="2715766"/>
            <a:ext cx="2880320" cy="17352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72576" tIns="36288" rIns="72576" bIns="36288">
            <a:spAutoFit/>
          </a:bodyPr>
          <a:lstStyle>
            <a:lvl1pPr>
              <a:defRPr sz="26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>
              <a:defRPr sz="22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>
              <a:defRPr sz="17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>
              <a:defRPr sz="17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ts val="475"/>
              </a:spcBef>
              <a:spcAft>
                <a:spcPct val="0"/>
              </a:spcAft>
              <a:buFont typeface="Arial" charset="0"/>
              <a:defRPr sz="17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ts val="475"/>
              </a:spcBef>
              <a:spcAft>
                <a:spcPct val="0"/>
              </a:spcAft>
              <a:buFont typeface="Arial" charset="0"/>
              <a:defRPr sz="17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ts val="475"/>
              </a:spcBef>
              <a:spcAft>
                <a:spcPct val="0"/>
              </a:spcAft>
              <a:buFont typeface="Arial" charset="0"/>
              <a:defRPr sz="17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ts val="475"/>
              </a:spcBef>
              <a:spcAft>
                <a:spcPct val="0"/>
              </a:spcAft>
              <a:buFont typeface="Arial" charset="0"/>
              <a:defRPr sz="17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</a:t>
            </a:r>
            <a:endParaRPr lang="zh-CN" altLang="en-US" sz="1200" dirty="0">
              <a:solidFill>
                <a:schemeClr val="tx1">
                  <a:lumMod val="95000"/>
                  <a:lumOff val="5000"/>
                </a:schemeClr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  <a:p>
            <a:pPr>
              <a:lnSpc>
                <a:spcPct val="150000"/>
              </a:lnSpc>
            </a:pPr>
            <a:endParaRPr lang="zh-CN" altLang="en-US" sz="1200" dirty="0">
              <a:solidFill>
                <a:schemeClr val="tx1">
                  <a:lumMod val="95000"/>
                  <a:lumOff val="5000"/>
                </a:schemeClr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33" name="矩形 1"/>
          <p:cNvSpPr>
            <a:spLocks noChangeArrowheads="1"/>
          </p:cNvSpPr>
          <p:nvPr/>
        </p:nvSpPr>
        <p:spPr bwMode="auto">
          <a:xfrm>
            <a:off x="5868145" y="1347614"/>
            <a:ext cx="1440160" cy="317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72576" tIns="36288" rIns="72576" bIns="36288">
            <a:spAutoFit/>
          </a:bodyPr>
          <a:lstStyle/>
          <a:p>
            <a:pPr eaLnBrk="1" hangingPunct="1">
              <a:buFont typeface="Arial" charset="0"/>
              <a:buNone/>
            </a:pP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点击添加标题</a:t>
            </a:r>
            <a:endParaRPr lang="en-US" altLang="zh-CN" sz="16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4" name="TextBox 108"/>
          <p:cNvSpPr txBox="1">
            <a:spLocks noChangeArrowheads="1"/>
          </p:cNvSpPr>
          <p:nvPr/>
        </p:nvSpPr>
        <p:spPr bwMode="auto">
          <a:xfrm>
            <a:off x="539552" y="267494"/>
            <a:ext cx="226215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对市场前瞻性的认识</a:t>
            </a:r>
            <a:endParaRPr lang="en-US" altLang="zh-CN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107544" y="245001"/>
            <a:ext cx="360000" cy="360000"/>
            <a:chOff x="1965186" y="1419622"/>
            <a:chExt cx="302558" cy="314067"/>
          </a:xfrm>
        </p:grpSpPr>
        <p:sp>
          <p:nvSpPr>
            <p:cNvPr id="36" name="矩形 35"/>
            <p:cNvSpPr/>
            <p:nvPr userDrawn="1"/>
          </p:nvSpPr>
          <p:spPr>
            <a:xfrm>
              <a:off x="1965186" y="1419622"/>
              <a:ext cx="252000" cy="252000"/>
            </a:xfrm>
            <a:prstGeom prst="rect">
              <a:avLst/>
            </a:prstGeom>
            <a:solidFill>
              <a:srgbClr val="41445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矩形 36"/>
            <p:cNvSpPr/>
            <p:nvPr userDrawn="1"/>
          </p:nvSpPr>
          <p:spPr>
            <a:xfrm>
              <a:off x="2087744" y="1553689"/>
              <a:ext cx="180000" cy="180000"/>
            </a:xfrm>
            <a:prstGeom prst="rect">
              <a:avLst/>
            </a:prstGeom>
            <a:solidFill>
              <a:srgbClr val="0E90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8344304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5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4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4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400" tmFilter="0,0; .5, 1; 1, 1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500"/>
                            </p:stCondLst>
                            <p:childTnLst>
                              <p:par>
                                <p:cTn id="7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7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  <p:bldP spid="15" grpId="0"/>
      <p:bldP spid="31" grpId="0"/>
      <p:bldP spid="32" grpId="0"/>
      <p:bldP spid="33" grpId="0"/>
      <p:bldP spid="3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1350498"/>
            <a:ext cx="3228536" cy="1188000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/>
          </a:p>
        </p:txBody>
      </p:sp>
      <p:sp>
        <p:nvSpPr>
          <p:cNvPr id="3" name="文本框 2"/>
          <p:cNvSpPr txBox="1"/>
          <p:nvPr/>
        </p:nvSpPr>
        <p:spPr>
          <a:xfrm>
            <a:off x="1352697" y="1663625"/>
            <a:ext cx="1677382" cy="530915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3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第三部分</a:t>
            </a:r>
          </a:p>
        </p:txBody>
      </p:sp>
      <p:sp>
        <p:nvSpPr>
          <p:cNvPr id="5" name="TextBox 23"/>
          <p:cNvSpPr txBox="1"/>
          <p:nvPr/>
        </p:nvSpPr>
        <p:spPr>
          <a:xfrm>
            <a:off x="3773158" y="1826932"/>
            <a:ext cx="1971052" cy="284693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marL="214313" indent="-214313">
              <a:buFont typeface="Wingdings" pitchFamily="2" charset="2"/>
              <a:buChar char="p"/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某些问题上认识不足</a:t>
            </a:r>
          </a:p>
        </p:txBody>
      </p:sp>
      <p:sp>
        <p:nvSpPr>
          <p:cNvPr id="6" name="TextBox 24"/>
          <p:cNvSpPr txBox="1"/>
          <p:nvPr/>
        </p:nvSpPr>
        <p:spPr>
          <a:xfrm>
            <a:off x="3773158" y="2154348"/>
            <a:ext cx="1971052" cy="284693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marL="214313" indent="-214313">
              <a:buFont typeface="Wingdings" pitchFamily="2" charset="2"/>
              <a:buChar char="p"/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对竞争对手分析不够</a:t>
            </a:r>
          </a:p>
        </p:txBody>
      </p:sp>
      <p:grpSp>
        <p:nvGrpSpPr>
          <p:cNvPr id="12" name="组合 11"/>
          <p:cNvGrpSpPr/>
          <p:nvPr/>
        </p:nvGrpSpPr>
        <p:grpSpPr>
          <a:xfrm>
            <a:off x="3773160" y="1247148"/>
            <a:ext cx="5060672" cy="530915"/>
            <a:chOff x="3773160" y="1247148"/>
            <a:chExt cx="5060672" cy="530915"/>
          </a:xfrm>
        </p:grpSpPr>
        <p:sp>
          <p:nvSpPr>
            <p:cNvPr id="4" name="TextBox 4"/>
            <p:cNvSpPr txBox="1"/>
            <p:nvPr/>
          </p:nvSpPr>
          <p:spPr>
            <a:xfrm>
              <a:off x="3773160" y="1247148"/>
              <a:ext cx="2370392" cy="530915"/>
            </a:xfrm>
            <a:prstGeom prst="rect">
              <a:avLst/>
            </a:prstGeom>
            <a:noFill/>
          </p:spPr>
          <p:txBody>
            <a:bodyPr wrap="none" lIns="68580" tIns="34290" rIns="68580" bIns="34290" rtlCol="0">
              <a:spAutoFit/>
            </a:bodyPr>
            <a:lstStyle/>
            <a:p>
              <a:r>
                <a:rPr lang="en-US" altLang="zh-CN" sz="3000" dirty="0">
                  <a:solidFill>
                    <a:srgbClr val="0E90BE"/>
                  </a:solidFill>
                  <a:latin typeface="Impact" pitchFamily="34" charset="0"/>
                </a:rPr>
                <a:t>Shortcomings</a:t>
              </a:r>
              <a:endParaRPr lang="zh-CN" altLang="en-US" sz="3000" dirty="0">
                <a:solidFill>
                  <a:srgbClr val="0E90BE"/>
                </a:solidFill>
                <a:latin typeface="Impact" pitchFamily="34" charset="0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6156176" y="1330628"/>
              <a:ext cx="2677656" cy="407804"/>
            </a:xfrm>
            <a:prstGeom prst="rect">
              <a:avLst/>
            </a:prstGeom>
            <a:noFill/>
          </p:spPr>
          <p:txBody>
            <a:bodyPr wrap="none" lIns="68580" tIns="34290" rIns="68580" bIns="34290" rtlCol="0">
              <a:spAutoFit/>
            </a:bodyPr>
            <a:lstStyle/>
            <a:p>
              <a:r>
                <a:rPr lang="zh-CN" altLang="en-US" sz="2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不足之处及原因分析</a:t>
              </a:r>
            </a:p>
          </p:txBody>
        </p:sp>
      </p:grpSp>
      <p:sp>
        <p:nvSpPr>
          <p:cNvPr id="10" name="矩形 9"/>
          <p:cNvSpPr/>
          <p:nvPr/>
        </p:nvSpPr>
        <p:spPr>
          <a:xfrm>
            <a:off x="3825914" y="3003798"/>
            <a:ext cx="5319000" cy="200465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302392" y="1350498"/>
            <a:ext cx="305972" cy="1188000"/>
          </a:xfrm>
          <a:prstGeom prst="rect">
            <a:avLst/>
          </a:prstGeom>
          <a:solidFill>
            <a:srgbClr val="4144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13" name="TextBox 23"/>
          <p:cNvSpPr txBox="1"/>
          <p:nvPr/>
        </p:nvSpPr>
        <p:spPr>
          <a:xfrm>
            <a:off x="5895604" y="1860940"/>
            <a:ext cx="1791516" cy="284693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marL="214313" indent="-214313">
              <a:buFont typeface="Wingdings" pitchFamily="2" charset="2"/>
              <a:buChar char="p"/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自身能力有待提升</a:t>
            </a:r>
          </a:p>
        </p:txBody>
      </p:sp>
      <p:sp>
        <p:nvSpPr>
          <p:cNvPr id="14" name="TextBox 24"/>
          <p:cNvSpPr txBox="1"/>
          <p:nvPr/>
        </p:nvSpPr>
        <p:spPr>
          <a:xfrm>
            <a:off x="5895604" y="2188356"/>
            <a:ext cx="1611980" cy="284693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marL="214313" indent="-214313">
              <a:buFont typeface="Wingdings" pitchFamily="2" charset="2"/>
              <a:buChar char="p"/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执行力有待加强</a:t>
            </a:r>
          </a:p>
        </p:txBody>
      </p:sp>
    </p:spTree>
    <p:extLst>
      <p:ext uri="{BB962C8B-B14F-4D97-AF65-F5344CB8AC3E}">
        <p14:creationId xmlns:p14="http://schemas.microsoft.com/office/powerpoint/2010/main" val="34409363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1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7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200"/>
                            </p:stCondLst>
                            <p:childTnLst>
                              <p:par>
                                <p:cTn id="17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4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4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2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4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4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12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4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4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2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4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4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/>
      <p:bldP spid="6" grpId="0"/>
      <p:bldP spid="10" grpId="0" animBg="1"/>
      <p:bldP spid="11" grpId="0" animBg="1"/>
      <p:bldP spid="13" grpId="0"/>
      <p:bldP spid="1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AutoShape 291"/>
          <p:cNvSpPr>
            <a:spLocks noChangeArrowheads="1"/>
          </p:cNvSpPr>
          <p:nvPr/>
        </p:nvSpPr>
        <p:spPr bwMode="auto">
          <a:xfrm flipV="1">
            <a:off x="7391400" y="1886956"/>
            <a:ext cx="5181600" cy="1295000"/>
          </a:xfrm>
          <a:prstGeom prst="parallelogram">
            <a:avLst>
              <a:gd name="adj" fmla="val 55130"/>
            </a:avLst>
          </a:prstGeom>
          <a:blipFill>
            <a:blip r:embed="rId3"/>
            <a:stretch>
              <a:fillRect/>
            </a:stretch>
          </a:blipFill>
          <a:ln>
            <a:solidFill>
              <a:schemeClr val="tx1"/>
            </a:solidFill>
          </a:ln>
          <a:effectLst/>
          <a:extLst/>
        </p:spPr>
        <p:txBody>
          <a:bodyPr wrap="none" anchor="ctr"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2" name="AutoShape 292"/>
          <p:cNvSpPr>
            <a:spLocks noChangeArrowheads="1"/>
          </p:cNvSpPr>
          <p:nvPr/>
        </p:nvSpPr>
        <p:spPr bwMode="auto">
          <a:xfrm flipV="1">
            <a:off x="-990600" y="1886956"/>
            <a:ext cx="5181600" cy="1295000"/>
          </a:xfrm>
          <a:prstGeom prst="parallelogram">
            <a:avLst>
              <a:gd name="adj" fmla="val 55130"/>
            </a:avLst>
          </a:prstGeom>
          <a:blipFill>
            <a:blip r:embed="rId3"/>
            <a:stretch>
              <a:fillRect/>
            </a:stretch>
          </a:blipFill>
          <a:ln>
            <a:solidFill>
              <a:schemeClr val="tx1"/>
            </a:solidFill>
          </a:ln>
          <a:effectLst/>
          <a:extLst/>
        </p:spPr>
        <p:txBody>
          <a:bodyPr wrap="none" anchor="ctr"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3" name="WordArt 293"/>
          <p:cNvSpPr>
            <a:spLocks noChangeArrowheads="1" noChangeShapeType="1" noTextEdit="1"/>
          </p:cNvSpPr>
          <p:nvPr/>
        </p:nvSpPr>
        <p:spPr bwMode="auto">
          <a:xfrm>
            <a:off x="1752600" y="2110724"/>
            <a:ext cx="1143000" cy="53323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zh-CN" altLang="en-US" sz="3600" kern="10">
                <a:blipFill dpi="0" rotWithShape="1">
                  <a:blip r:embed="rId4"/>
                  <a:srcRect/>
                  <a:tile tx="0" ty="0" sx="100000" sy="100000" flip="none" algn="tl"/>
                </a:blipFill>
                <a:effectLst>
                  <a:outerShdw dist="35921" dir="2700000" algn="ctr" rotWithShape="0">
                    <a:srgbClr val="000000">
                      <a:alpha val="80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目录</a:t>
            </a:r>
          </a:p>
        </p:txBody>
      </p:sp>
      <p:sp>
        <p:nvSpPr>
          <p:cNvPr id="44" name="WordArt 294"/>
          <p:cNvSpPr>
            <a:spLocks noChangeArrowheads="1" noChangeShapeType="1" noTextEdit="1"/>
          </p:cNvSpPr>
          <p:nvPr/>
        </p:nvSpPr>
        <p:spPr bwMode="auto">
          <a:xfrm>
            <a:off x="1763688" y="2779437"/>
            <a:ext cx="1143000" cy="152353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altLang="zh-CN" sz="3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CONTENTS</a:t>
            </a:r>
            <a:endParaRPr lang="zh-CN" altLang="en-US" sz="36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5" name="WordArt 20"/>
          <p:cNvSpPr>
            <a:spLocks noChangeArrowheads="1" noChangeShapeType="1" noTextEdit="1"/>
          </p:cNvSpPr>
          <p:nvPr/>
        </p:nvSpPr>
        <p:spPr bwMode="auto">
          <a:xfrm>
            <a:off x="3347864" y="770956"/>
            <a:ext cx="228600" cy="457059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3175">
                <a:solidFill>
                  <a:srgbClr val="0875F8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altLang="zh-CN" sz="3600" b="1" kern="10" dirty="0">
                <a:solidFill>
                  <a:srgbClr val="414455"/>
                </a:solidFill>
                <a:latin typeface="微软雅黑" pitchFamily="34" charset="-122"/>
                <a:ea typeface="微软雅黑" pitchFamily="34" charset="-122"/>
                <a:cs typeface="Arial"/>
              </a:rPr>
              <a:t>1</a:t>
            </a:r>
            <a:endParaRPr lang="zh-CN" altLang="en-US" sz="3600" b="1" kern="10" dirty="0">
              <a:solidFill>
                <a:srgbClr val="414455"/>
              </a:solidFill>
              <a:latin typeface="微软雅黑" pitchFamily="34" charset="-122"/>
              <a:ea typeface="微软雅黑" pitchFamily="34" charset="-122"/>
              <a:cs typeface="Arial"/>
            </a:endParaRPr>
          </a:p>
        </p:txBody>
      </p:sp>
      <p:sp>
        <p:nvSpPr>
          <p:cNvPr id="46" name="Rectangle 22"/>
          <p:cNvSpPr>
            <a:spLocks noChangeArrowheads="1"/>
          </p:cNvSpPr>
          <p:nvPr/>
        </p:nvSpPr>
        <p:spPr bwMode="auto">
          <a:xfrm>
            <a:off x="3805064" y="699542"/>
            <a:ext cx="2971800" cy="609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l" eaLnBrk="1" fontAlgn="base" hangingPunct="1">
              <a:lnSpc>
                <a:spcPct val="120000"/>
              </a:lnSpc>
              <a:buClrTx/>
              <a:buSzTx/>
            </a:pPr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前阶段工作回顾</a:t>
            </a:r>
            <a:endParaRPr lang="en-US" altLang="zh-CN" sz="16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algn="l" eaLnBrk="1" fontAlgn="base" hangingPunct="1">
              <a:lnSpc>
                <a:spcPct val="120000"/>
              </a:lnSpc>
              <a:buClrTx/>
              <a:buSzTx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单击此处添加文字单击此处添加文字</a:t>
            </a:r>
          </a:p>
        </p:txBody>
      </p:sp>
      <p:sp>
        <p:nvSpPr>
          <p:cNvPr id="47" name="WordArt 20"/>
          <p:cNvSpPr>
            <a:spLocks noChangeArrowheads="1" noChangeShapeType="1" noTextEdit="1"/>
          </p:cNvSpPr>
          <p:nvPr/>
        </p:nvSpPr>
        <p:spPr bwMode="auto">
          <a:xfrm>
            <a:off x="3652664" y="1456545"/>
            <a:ext cx="304800" cy="457059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3175">
                <a:solidFill>
                  <a:srgbClr val="0875F8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altLang="zh-CN" sz="3600" b="1" kern="10">
                <a:solidFill>
                  <a:srgbClr val="414455"/>
                </a:solidFill>
                <a:latin typeface="微软雅黑" pitchFamily="34" charset="-122"/>
                <a:ea typeface="微软雅黑" pitchFamily="34" charset="-122"/>
                <a:cs typeface="Arial"/>
              </a:rPr>
              <a:t>2</a:t>
            </a:r>
            <a:endParaRPr lang="zh-CN" altLang="en-US" sz="3600" b="1" kern="10">
              <a:solidFill>
                <a:srgbClr val="414455"/>
              </a:solidFill>
              <a:latin typeface="微软雅黑" pitchFamily="34" charset="-122"/>
              <a:ea typeface="微软雅黑" pitchFamily="34" charset="-122"/>
              <a:cs typeface="Arial"/>
            </a:endParaRPr>
          </a:p>
        </p:txBody>
      </p:sp>
      <p:sp>
        <p:nvSpPr>
          <p:cNvPr id="48" name="Rectangle 22"/>
          <p:cNvSpPr>
            <a:spLocks noChangeArrowheads="1"/>
          </p:cNvSpPr>
          <p:nvPr/>
        </p:nvSpPr>
        <p:spPr bwMode="auto">
          <a:xfrm>
            <a:off x="4109864" y="1385131"/>
            <a:ext cx="2971800" cy="609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l" eaLnBrk="1" fontAlgn="base" hangingPunct="1">
              <a:lnSpc>
                <a:spcPct val="120000"/>
              </a:lnSpc>
              <a:buClrTx/>
              <a:buSzTx/>
            </a:pPr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取得成绩的原因和经验</a:t>
            </a:r>
            <a:endParaRPr lang="en-US" altLang="zh-CN" sz="16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algn="l" eaLnBrk="1" fontAlgn="base" hangingPunct="1">
              <a:lnSpc>
                <a:spcPct val="120000"/>
              </a:lnSpc>
              <a:buClrTx/>
              <a:buSzTx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单击此处添加文字单击此处添加文字</a:t>
            </a:r>
          </a:p>
        </p:txBody>
      </p:sp>
      <p:sp>
        <p:nvSpPr>
          <p:cNvPr id="49" name="WordArt 20"/>
          <p:cNvSpPr>
            <a:spLocks noChangeArrowheads="1" noChangeShapeType="1" noTextEdit="1"/>
          </p:cNvSpPr>
          <p:nvPr/>
        </p:nvSpPr>
        <p:spPr bwMode="auto">
          <a:xfrm>
            <a:off x="4033664" y="2137373"/>
            <a:ext cx="304800" cy="457059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3175">
                <a:solidFill>
                  <a:srgbClr val="0875F8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altLang="zh-CN" sz="3600" b="1" kern="10">
                <a:solidFill>
                  <a:srgbClr val="414455"/>
                </a:solidFill>
                <a:latin typeface="微软雅黑" pitchFamily="34" charset="-122"/>
                <a:ea typeface="微软雅黑" pitchFamily="34" charset="-122"/>
                <a:cs typeface="Arial"/>
              </a:rPr>
              <a:t>3</a:t>
            </a:r>
            <a:endParaRPr lang="zh-CN" altLang="en-US" sz="3600" b="1" kern="10">
              <a:solidFill>
                <a:srgbClr val="414455"/>
              </a:solidFill>
              <a:latin typeface="微软雅黑" pitchFamily="34" charset="-122"/>
              <a:ea typeface="微软雅黑" pitchFamily="34" charset="-122"/>
              <a:cs typeface="Arial"/>
            </a:endParaRPr>
          </a:p>
        </p:txBody>
      </p:sp>
      <p:sp>
        <p:nvSpPr>
          <p:cNvPr id="50" name="Rectangle 22"/>
          <p:cNvSpPr>
            <a:spLocks noChangeArrowheads="1"/>
          </p:cNvSpPr>
          <p:nvPr/>
        </p:nvSpPr>
        <p:spPr bwMode="auto">
          <a:xfrm>
            <a:off x="4490864" y="2065957"/>
            <a:ext cx="2971800" cy="609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l" eaLnBrk="1" fontAlgn="base" hangingPunct="1">
              <a:lnSpc>
                <a:spcPct val="120000"/>
              </a:lnSpc>
              <a:buClrTx/>
              <a:buSzTx/>
            </a:pPr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不足之处及原因分析</a:t>
            </a:r>
            <a:endParaRPr lang="en-US" altLang="zh-CN" sz="16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algn="l" eaLnBrk="1" fontAlgn="base" hangingPunct="1">
              <a:lnSpc>
                <a:spcPct val="120000"/>
              </a:lnSpc>
              <a:buClrTx/>
              <a:buSzTx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单击此处添加文字单击此处添加文字</a:t>
            </a:r>
          </a:p>
        </p:txBody>
      </p:sp>
      <p:sp>
        <p:nvSpPr>
          <p:cNvPr id="51" name="WordArt 20"/>
          <p:cNvSpPr>
            <a:spLocks noChangeArrowheads="1" noChangeShapeType="1" noTextEdit="1"/>
          </p:cNvSpPr>
          <p:nvPr/>
        </p:nvSpPr>
        <p:spPr bwMode="auto">
          <a:xfrm>
            <a:off x="4414664" y="2832483"/>
            <a:ext cx="304800" cy="457059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3175">
                <a:solidFill>
                  <a:srgbClr val="0875F8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altLang="zh-CN" sz="3600" b="1" kern="10">
                <a:solidFill>
                  <a:srgbClr val="414455"/>
                </a:solidFill>
                <a:latin typeface="微软雅黑" pitchFamily="34" charset="-122"/>
                <a:ea typeface="微软雅黑" pitchFamily="34" charset="-122"/>
                <a:cs typeface="Arial"/>
              </a:rPr>
              <a:t>4</a:t>
            </a:r>
            <a:endParaRPr lang="zh-CN" altLang="en-US" sz="3600" b="1" kern="10">
              <a:solidFill>
                <a:srgbClr val="414455"/>
              </a:solidFill>
              <a:latin typeface="微软雅黑" pitchFamily="34" charset="-122"/>
              <a:ea typeface="微软雅黑" pitchFamily="34" charset="-122"/>
              <a:cs typeface="Arial"/>
            </a:endParaRPr>
          </a:p>
        </p:txBody>
      </p:sp>
      <p:sp>
        <p:nvSpPr>
          <p:cNvPr id="52" name="Rectangle 22"/>
          <p:cNvSpPr>
            <a:spLocks noChangeArrowheads="1"/>
          </p:cNvSpPr>
          <p:nvPr/>
        </p:nvSpPr>
        <p:spPr bwMode="auto">
          <a:xfrm>
            <a:off x="4948064" y="2761067"/>
            <a:ext cx="2971800" cy="609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l" eaLnBrk="1" fontAlgn="base" hangingPunct="1">
              <a:lnSpc>
                <a:spcPct val="120000"/>
              </a:lnSpc>
              <a:buClrTx/>
              <a:buSzTx/>
            </a:pPr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当前形势分析</a:t>
            </a:r>
            <a:endParaRPr lang="en-US" altLang="zh-CN" sz="16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algn="l" eaLnBrk="1" fontAlgn="base" hangingPunct="1">
              <a:lnSpc>
                <a:spcPct val="120000"/>
              </a:lnSpc>
              <a:buClrTx/>
              <a:buSzTx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单击此处添加文字单击此处添加文字</a:t>
            </a:r>
          </a:p>
        </p:txBody>
      </p:sp>
      <p:sp>
        <p:nvSpPr>
          <p:cNvPr id="53" name="WordArt 20"/>
          <p:cNvSpPr>
            <a:spLocks noChangeArrowheads="1" noChangeShapeType="1" noTextEdit="1"/>
          </p:cNvSpPr>
          <p:nvPr/>
        </p:nvSpPr>
        <p:spPr bwMode="auto">
          <a:xfrm>
            <a:off x="4757564" y="3594281"/>
            <a:ext cx="304800" cy="457059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3175">
                <a:solidFill>
                  <a:srgbClr val="0875F8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altLang="zh-CN" sz="3600" b="1" kern="10" dirty="0">
                <a:solidFill>
                  <a:srgbClr val="414455"/>
                </a:solidFill>
                <a:latin typeface="微软雅黑" pitchFamily="34" charset="-122"/>
                <a:ea typeface="微软雅黑" pitchFamily="34" charset="-122"/>
                <a:cs typeface="Arial"/>
              </a:rPr>
              <a:t>5</a:t>
            </a:r>
            <a:endParaRPr lang="zh-CN" altLang="en-US" sz="3600" b="1" kern="10" dirty="0">
              <a:solidFill>
                <a:srgbClr val="414455"/>
              </a:solidFill>
              <a:latin typeface="微软雅黑" pitchFamily="34" charset="-122"/>
              <a:ea typeface="微软雅黑" pitchFamily="34" charset="-122"/>
              <a:cs typeface="Arial"/>
            </a:endParaRPr>
          </a:p>
        </p:txBody>
      </p:sp>
      <p:sp>
        <p:nvSpPr>
          <p:cNvPr id="54" name="Rectangle 22"/>
          <p:cNvSpPr>
            <a:spLocks noChangeArrowheads="1"/>
          </p:cNvSpPr>
          <p:nvPr/>
        </p:nvSpPr>
        <p:spPr bwMode="auto">
          <a:xfrm>
            <a:off x="5290964" y="3522865"/>
            <a:ext cx="2971800" cy="609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l" eaLnBrk="1" fontAlgn="base" hangingPunct="1">
              <a:lnSpc>
                <a:spcPct val="120000"/>
              </a:lnSpc>
              <a:buClrTx/>
              <a:buSzTx/>
            </a:pPr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下一步工作计划</a:t>
            </a:r>
            <a:endParaRPr lang="en-US" altLang="zh-CN" sz="16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algn="l" eaLnBrk="1" fontAlgn="base" hangingPunct="1">
              <a:lnSpc>
                <a:spcPct val="120000"/>
              </a:lnSpc>
              <a:buClrTx/>
              <a:buSzTx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单击此处添加文字单击此处添加文字</a:t>
            </a:r>
          </a:p>
        </p:txBody>
      </p:sp>
    </p:spTree>
    <p:extLst>
      <p:ext uri="{BB962C8B-B14F-4D97-AF65-F5344CB8AC3E}">
        <p14:creationId xmlns:p14="http://schemas.microsoft.com/office/powerpoint/2010/main" val="23689427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3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6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7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0" presetID="3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2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3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500"/>
                            </p:stCondLst>
                            <p:childTnLst>
                              <p:par>
                                <p:cTn id="39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500"/>
                            </p:stCondLst>
                            <p:childTnLst>
                              <p:par>
                                <p:cTn id="51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4500"/>
                            </p:stCondLst>
                            <p:childTnLst>
                              <p:par>
                                <p:cTn id="63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500"/>
                            </p:stCondLst>
                            <p:childTnLst>
                              <p:par>
                                <p:cTn id="7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 animBg="1"/>
      <p:bldP spid="42" grpId="0" animBg="1"/>
      <p:bldP spid="43" grpId="0" animBg="1"/>
      <p:bldP spid="44" grpId="0"/>
      <p:bldP spid="45" grpId="0"/>
      <p:bldP spid="46" grpId="0"/>
      <p:bldP spid="47" grpId="0"/>
      <p:bldP spid="48" grpId="0"/>
      <p:bldP spid="49" grpId="0"/>
      <p:bldP spid="50" grpId="0"/>
      <p:bldP spid="51" grpId="0"/>
      <p:bldP spid="52" grpId="0"/>
      <p:bldP spid="53" grpId="0"/>
      <p:bldP spid="5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组合 27"/>
          <p:cNvGrpSpPr/>
          <p:nvPr/>
        </p:nvGrpSpPr>
        <p:grpSpPr>
          <a:xfrm>
            <a:off x="395536" y="1867782"/>
            <a:ext cx="3960440" cy="328921"/>
            <a:chOff x="1292460" y="2252455"/>
            <a:chExt cx="5280586" cy="438562"/>
          </a:xfrm>
        </p:grpSpPr>
        <p:sp>
          <p:nvSpPr>
            <p:cNvPr id="29" name="椭圆 28"/>
            <p:cNvSpPr/>
            <p:nvPr/>
          </p:nvSpPr>
          <p:spPr>
            <a:xfrm>
              <a:off x="1292460" y="2252455"/>
              <a:ext cx="437607" cy="437607"/>
            </a:xfrm>
            <a:prstGeom prst="ellipse">
              <a:avLst/>
            </a:prstGeom>
            <a:solidFill>
              <a:srgbClr val="0E90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zh-CN" sz="1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endPara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" name="文本框 22"/>
            <p:cNvSpPr txBox="1"/>
            <p:nvPr/>
          </p:nvSpPr>
          <p:spPr>
            <a:xfrm>
              <a:off x="1730065" y="2280647"/>
              <a:ext cx="4842981" cy="4103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</a:t>
              </a:r>
              <a:endParaRPr lang="zh-CN" altLang="en-US" sz="1400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395536" y="2432470"/>
            <a:ext cx="4270263" cy="341987"/>
            <a:chOff x="1292460" y="3005366"/>
            <a:chExt cx="5693683" cy="455982"/>
          </a:xfrm>
        </p:grpSpPr>
        <p:sp>
          <p:nvSpPr>
            <p:cNvPr id="32" name="椭圆 31"/>
            <p:cNvSpPr/>
            <p:nvPr/>
          </p:nvSpPr>
          <p:spPr>
            <a:xfrm>
              <a:off x="1292460" y="3005366"/>
              <a:ext cx="437607" cy="437607"/>
            </a:xfrm>
            <a:prstGeom prst="ellipse">
              <a:avLst/>
            </a:prstGeom>
            <a:solidFill>
              <a:srgbClr val="0E90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zh-CN" sz="1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endPara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" name="文本框 24"/>
            <p:cNvSpPr txBox="1"/>
            <p:nvPr/>
          </p:nvSpPr>
          <p:spPr>
            <a:xfrm>
              <a:off x="1730065" y="3050979"/>
              <a:ext cx="5256078" cy="4103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</a:t>
              </a:r>
              <a:endParaRPr lang="zh-CN" altLang="en-US" sz="1400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95536" y="3015198"/>
            <a:ext cx="4176463" cy="355049"/>
            <a:chOff x="1292460" y="3782335"/>
            <a:chExt cx="5568617" cy="473398"/>
          </a:xfrm>
        </p:grpSpPr>
        <p:sp>
          <p:nvSpPr>
            <p:cNvPr id="35" name="椭圆 34"/>
            <p:cNvSpPr/>
            <p:nvPr/>
          </p:nvSpPr>
          <p:spPr>
            <a:xfrm>
              <a:off x="1292460" y="3782335"/>
              <a:ext cx="437607" cy="437607"/>
            </a:xfrm>
            <a:prstGeom prst="ellipse">
              <a:avLst/>
            </a:prstGeom>
            <a:solidFill>
              <a:srgbClr val="0E90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zh-CN" sz="1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endPara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6" name="文本框 26"/>
            <p:cNvSpPr txBox="1"/>
            <p:nvPr/>
          </p:nvSpPr>
          <p:spPr>
            <a:xfrm>
              <a:off x="1730065" y="3845364"/>
              <a:ext cx="5131012" cy="4103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</a:t>
              </a:r>
              <a:endParaRPr lang="zh-CN" altLang="en-US" sz="1400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395536" y="3597916"/>
            <a:ext cx="3960439" cy="341986"/>
            <a:chOff x="1292460" y="4559304"/>
            <a:chExt cx="5280585" cy="455982"/>
          </a:xfrm>
        </p:grpSpPr>
        <p:sp>
          <p:nvSpPr>
            <p:cNvPr id="38" name="椭圆 37"/>
            <p:cNvSpPr/>
            <p:nvPr/>
          </p:nvSpPr>
          <p:spPr>
            <a:xfrm>
              <a:off x="1292460" y="4559304"/>
              <a:ext cx="437607" cy="437607"/>
            </a:xfrm>
            <a:prstGeom prst="ellipse">
              <a:avLst/>
            </a:prstGeom>
            <a:solidFill>
              <a:srgbClr val="0E90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zh-CN" sz="1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4</a:t>
              </a:r>
              <a:endPara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9" name="文本框 28"/>
            <p:cNvSpPr txBox="1"/>
            <p:nvPr/>
          </p:nvSpPr>
          <p:spPr>
            <a:xfrm>
              <a:off x="1730065" y="4604916"/>
              <a:ext cx="4842980" cy="4103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</a:t>
              </a:r>
              <a:endParaRPr lang="zh-CN" altLang="en-US" sz="1400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3432445" y="1153093"/>
            <a:ext cx="5588726" cy="3722913"/>
            <a:chOff x="4576593" y="883496"/>
            <a:chExt cx="7451634" cy="4963884"/>
          </a:xfrm>
        </p:grpSpPr>
        <p:graphicFrame>
          <p:nvGraphicFramePr>
            <p:cNvPr id="41" name="图表 40"/>
            <p:cNvGraphicFramePr/>
            <p:nvPr>
              <p:extLst>
                <p:ext uri="{D42A27DB-BD31-4B8C-83A1-F6EECF244321}">
                  <p14:modId xmlns:p14="http://schemas.microsoft.com/office/powerpoint/2010/main" val="1731897097"/>
                </p:ext>
              </p:extLst>
            </p:nvPr>
          </p:nvGraphicFramePr>
          <p:xfrm>
            <a:off x="4576593" y="883496"/>
            <a:ext cx="7451634" cy="4963884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sp>
          <p:nvSpPr>
            <p:cNvPr id="42" name="直角三角形 41"/>
            <p:cNvSpPr/>
            <p:nvPr/>
          </p:nvSpPr>
          <p:spPr>
            <a:xfrm rot="10800000">
              <a:off x="9594179" y="1550403"/>
              <a:ext cx="744583" cy="744583"/>
            </a:xfrm>
            <a:prstGeom prst="rtTriangle">
              <a:avLst/>
            </a:prstGeom>
            <a:solidFill>
              <a:srgbClr val="0E90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3" name="直角三角形 42"/>
            <p:cNvSpPr/>
            <p:nvPr/>
          </p:nvSpPr>
          <p:spPr>
            <a:xfrm>
              <a:off x="6328466" y="4537832"/>
              <a:ext cx="744583" cy="744583"/>
            </a:xfrm>
            <a:prstGeom prst="rtTriangle">
              <a:avLst/>
            </a:prstGeom>
            <a:solidFill>
              <a:srgbClr val="0E90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4" name="直角三角形 43"/>
            <p:cNvSpPr/>
            <p:nvPr/>
          </p:nvSpPr>
          <p:spPr>
            <a:xfrm rot="10800000" flipH="1">
              <a:off x="6328467" y="1484388"/>
              <a:ext cx="744583" cy="744583"/>
            </a:xfrm>
            <a:prstGeom prst="rtTriangl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5" name="直角三角形 44"/>
            <p:cNvSpPr/>
            <p:nvPr/>
          </p:nvSpPr>
          <p:spPr>
            <a:xfrm flipH="1">
              <a:off x="9594178" y="4407202"/>
              <a:ext cx="744583" cy="744583"/>
            </a:xfrm>
            <a:prstGeom prst="rtTriangl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6" name="文本框 20"/>
            <p:cNvSpPr txBox="1"/>
            <p:nvPr/>
          </p:nvSpPr>
          <p:spPr>
            <a:xfrm rot="18900000">
              <a:off x="6328464" y="1557315"/>
              <a:ext cx="901337" cy="6771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700" b="1" dirty="0">
                  <a:solidFill>
                    <a:schemeClr val="bg1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01</a:t>
              </a:r>
              <a:endParaRPr lang="zh-CN" altLang="en-US" sz="2700" b="1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</p:txBody>
        </p:sp>
        <p:sp>
          <p:nvSpPr>
            <p:cNvPr id="47" name="文本框 21"/>
            <p:cNvSpPr txBox="1"/>
            <p:nvPr/>
          </p:nvSpPr>
          <p:spPr>
            <a:xfrm rot="18900000">
              <a:off x="6139988" y="2008611"/>
              <a:ext cx="2057405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5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此处输入文字</a:t>
              </a:r>
            </a:p>
          </p:txBody>
        </p:sp>
        <p:sp>
          <p:nvSpPr>
            <p:cNvPr id="48" name="文本框 32"/>
            <p:cNvSpPr txBox="1"/>
            <p:nvPr/>
          </p:nvSpPr>
          <p:spPr>
            <a:xfrm rot="2700000" flipH="1">
              <a:off x="9380101" y="1577281"/>
              <a:ext cx="901337" cy="6771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700" b="1" dirty="0">
                  <a:solidFill>
                    <a:schemeClr val="bg1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02</a:t>
              </a:r>
              <a:endParaRPr lang="zh-CN" altLang="en-US" sz="2700" b="1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</p:txBody>
        </p:sp>
        <p:sp>
          <p:nvSpPr>
            <p:cNvPr id="49" name="文本框 33"/>
            <p:cNvSpPr txBox="1"/>
            <p:nvPr/>
          </p:nvSpPr>
          <p:spPr>
            <a:xfrm rot="2700000" flipH="1">
              <a:off x="8454262" y="2028231"/>
              <a:ext cx="2057405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5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此处输入文字</a:t>
              </a:r>
            </a:p>
          </p:txBody>
        </p:sp>
        <p:sp>
          <p:nvSpPr>
            <p:cNvPr id="50" name="文本框 34"/>
            <p:cNvSpPr txBox="1"/>
            <p:nvPr/>
          </p:nvSpPr>
          <p:spPr>
            <a:xfrm rot="13500000">
              <a:off x="6094447" y="4217885"/>
              <a:ext cx="2057405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5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此处输入文字</a:t>
              </a:r>
            </a:p>
          </p:txBody>
        </p:sp>
        <p:sp>
          <p:nvSpPr>
            <p:cNvPr id="51" name="文本框 35"/>
            <p:cNvSpPr txBox="1"/>
            <p:nvPr/>
          </p:nvSpPr>
          <p:spPr>
            <a:xfrm rot="13500000">
              <a:off x="6328463" y="4483568"/>
              <a:ext cx="901337" cy="6771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700" b="1" dirty="0">
                  <a:solidFill>
                    <a:schemeClr val="bg1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03</a:t>
              </a:r>
              <a:endParaRPr lang="zh-CN" altLang="en-US" sz="2700" b="1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</p:txBody>
        </p:sp>
        <p:sp>
          <p:nvSpPr>
            <p:cNvPr id="52" name="文本框 36"/>
            <p:cNvSpPr txBox="1"/>
            <p:nvPr/>
          </p:nvSpPr>
          <p:spPr>
            <a:xfrm rot="8100000">
              <a:off x="9430089" y="4373815"/>
              <a:ext cx="901337" cy="6771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700" b="1" dirty="0">
                  <a:solidFill>
                    <a:schemeClr val="bg1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04</a:t>
              </a:r>
              <a:endParaRPr lang="zh-CN" altLang="en-US" sz="2700" b="1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</p:txBody>
        </p:sp>
        <p:sp>
          <p:nvSpPr>
            <p:cNvPr id="53" name="文本框 37"/>
            <p:cNvSpPr txBox="1"/>
            <p:nvPr/>
          </p:nvSpPr>
          <p:spPr>
            <a:xfrm rot="8100000" flipH="1">
              <a:off x="8480389" y="4217885"/>
              <a:ext cx="2057405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5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此处输入文字</a:t>
              </a: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5704184" y="2818320"/>
            <a:ext cx="12503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  <p:sp>
        <p:nvSpPr>
          <p:cNvPr id="54" name="TextBox 108"/>
          <p:cNvSpPr txBox="1">
            <a:spLocks noChangeArrowheads="1"/>
          </p:cNvSpPr>
          <p:nvPr/>
        </p:nvSpPr>
        <p:spPr bwMode="auto">
          <a:xfrm>
            <a:off x="539552" y="267494"/>
            <a:ext cx="226215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某些问题上认识不足</a:t>
            </a:r>
            <a:endParaRPr lang="en-US" altLang="zh-CN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5" name="组合 54"/>
          <p:cNvGrpSpPr/>
          <p:nvPr/>
        </p:nvGrpSpPr>
        <p:grpSpPr>
          <a:xfrm>
            <a:off x="107544" y="245001"/>
            <a:ext cx="360000" cy="360000"/>
            <a:chOff x="1965186" y="1419622"/>
            <a:chExt cx="302558" cy="314067"/>
          </a:xfrm>
        </p:grpSpPr>
        <p:sp>
          <p:nvSpPr>
            <p:cNvPr id="56" name="矩形 55"/>
            <p:cNvSpPr/>
            <p:nvPr userDrawn="1"/>
          </p:nvSpPr>
          <p:spPr>
            <a:xfrm>
              <a:off x="1965186" y="1419622"/>
              <a:ext cx="252000" cy="252000"/>
            </a:xfrm>
            <a:prstGeom prst="rect">
              <a:avLst/>
            </a:prstGeom>
            <a:solidFill>
              <a:srgbClr val="41445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矩形 56"/>
            <p:cNvSpPr/>
            <p:nvPr userDrawn="1"/>
          </p:nvSpPr>
          <p:spPr>
            <a:xfrm>
              <a:off x="2087744" y="1553689"/>
              <a:ext cx="180000" cy="180000"/>
            </a:xfrm>
            <a:prstGeom prst="rect">
              <a:avLst/>
            </a:prstGeom>
            <a:solidFill>
              <a:srgbClr val="0E90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2426369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5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4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4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400" tmFilter="0,0; .5, 1; 1, 1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70"/>
                            </p:stCondLst>
                            <p:childTnLst>
                              <p:par>
                                <p:cTn id="1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70"/>
                            </p:stCondLst>
                            <p:childTnLst>
                              <p:par>
                                <p:cTn id="24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7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320"/>
                            </p:stCondLst>
                            <p:childTnLst>
                              <p:par>
                                <p:cTn id="3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820"/>
                            </p:stCondLst>
                            <p:childTnLst>
                              <p:par>
                                <p:cTn id="3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320"/>
                            </p:stCondLst>
                            <p:childTnLst>
                              <p:par>
                                <p:cTn id="3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820"/>
                            </p:stCondLst>
                            <p:childTnLst>
                              <p:par>
                                <p:cTn id="4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六边形 1"/>
          <p:cNvSpPr/>
          <p:nvPr/>
        </p:nvSpPr>
        <p:spPr>
          <a:xfrm rot="16200000">
            <a:off x="3975713" y="2927483"/>
            <a:ext cx="1142824" cy="1075598"/>
          </a:xfrm>
          <a:prstGeom prst="hexagon">
            <a:avLst/>
          </a:prstGeom>
          <a:solidFill>
            <a:srgbClr val="00B0F0"/>
          </a:solidFill>
          <a:ln w="15875"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7472" y="3227577"/>
            <a:ext cx="452586" cy="452586"/>
          </a:xfrm>
          <a:prstGeom prst="rect">
            <a:avLst/>
          </a:prstGeom>
        </p:spPr>
      </p:pic>
      <p:sp>
        <p:nvSpPr>
          <p:cNvPr id="4" name="六边形 3"/>
          <p:cNvSpPr/>
          <p:nvPr/>
        </p:nvSpPr>
        <p:spPr>
          <a:xfrm rot="16200000">
            <a:off x="3398987" y="1975899"/>
            <a:ext cx="1142824" cy="1075598"/>
          </a:xfrm>
          <a:prstGeom prst="hexagon">
            <a:avLst/>
          </a:prstGeom>
          <a:solidFill>
            <a:schemeClr val="accent1">
              <a:lumMod val="50000"/>
            </a:schemeClr>
          </a:solidFill>
          <a:ln w="15875" cap="rnd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50746" y="2275992"/>
            <a:ext cx="452586" cy="452586"/>
          </a:xfrm>
          <a:prstGeom prst="rect">
            <a:avLst/>
          </a:prstGeom>
        </p:spPr>
      </p:pic>
      <p:sp>
        <p:nvSpPr>
          <p:cNvPr id="6" name="六边形 5"/>
          <p:cNvSpPr/>
          <p:nvPr/>
        </p:nvSpPr>
        <p:spPr>
          <a:xfrm rot="16200000">
            <a:off x="2818402" y="2927482"/>
            <a:ext cx="1142824" cy="1075598"/>
          </a:xfrm>
          <a:prstGeom prst="hexagon">
            <a:avLst/>
          </a:prstGeom>
          <a:solidFill>
            <a:schemeClr val="accent1">
              <a:lumMod val="50000"/>
            </a:schemeClr>
          </a:solidFill>
          <a:ln w="15875" cap="rnd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5" cstate="print"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0161" y="3227576"/>
            <a:ext cx="452586" cy="452586"/>
          </a:xfrm>
          <a:prstGeom prst="rect">
            <a:avLst/>
          </a:prstGeom>
        </p:spPr>
      </p:pic>
      <p:sp>
        <p:nvSpPr>
          <p:cNvPr id="8" name="六边形 7"/>
          <p:cNvSpPr/>
          <p:nvPr/>
        </p:nvSpPr>
        <p:spPr>
          <a:xfrm rot="16200000">
            <a:off x="3398987" y="3910811"/>
            <a:ext cx="1142824" cy="1075598"/>
          </a:xfrm>
          <a:prstGeom prst="hexagon">
            <a:avLst/>
          </a:prstGeom>
          <a:solidFill>
            <a:schemeClr val="accent1">
              <a:lumMod val="50000"/>
            </a:schemeClr>
          </a:solidFill>
          <a:ln w="15875" cap="rnd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6"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50746" y="4210905"/>
            <a:ext cx="452586" cy="452586"/>
          </a:xfrm>
          <a:prstGeom prst="rect">
            <a:avLst/>
          </a:prstGeom>
        </p:spPr>
      </p:pic>
      <p:sp>
        <p:nvSpPr>
          <p:cNvPr id="10" name="六边形 9"/>
          <p:cNvSpPr/>
          <p:nvPr/>
        </p:nvSpPr>
        <p:spPr>
          <a:xfrm rot="16200000">
            <a:off x="4598465" y="3861620"/>
            <a:ext cx="1142824" cy="1075598"/>
          </a:xfrm>
          <a:prstGeom prst="hexagon">
            <a:avLst/>
          </a:prstGeom>
          <a:solidFill>
            <a:schemeClr val="accent1">
              <a:lumMod val="50000"/>
            </a:schemeClr>
          </a:solidFill>
          <a:ln w="15875" cap="rnd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7" cstate="print"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0224" y="4157277"/>
            <a:ext cx="452586" cy="484284"/>
          </a:xfrm>
          <a:prstGeom prst="rect">
            <a:avLst/>
          </a:prstGeom>
        </p:spPr>
      </p:pic>
      <p:sp>
        <p:nvSpPr>
          <p:cNvPr id="12" name="六边形 11"/>
          <p:cNvSpPr/>
          <p:nvPr/>
        </p:nvSpPr>
        <p:spPr>
          <a:xfrm rot="16200000">
            <a:off x="5129624" y="2902180"/>
            <a:ext cx="1142824" cy="1075598"/>
          </a:xfrm>
          <a:prstGeom prst="hexagon">
            <a:avLst/>
          </a:prstGeom>
          <a:solidFill>
            <a:schemeClr val="accent1">
              <a:lumMod val="50000"/>
            </a:schemeClr>
          </a:solidFill>
          <a:ln w="15875" cap="rnd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8" cstate="print"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74818" y="3326090"/>
            <a:ext cx="473540" cy="263077"/>
          </a:xfrm>
          <a:prstGeom prst="rect">
            <a:avLst/>
          </a:prstGeom>
        </p:spPr>
      </p:pic>
      <p:sp>
        <p:nvSpPr>
          <p:cNvPr id="14" name="六边形 13"/>
          <p:cNvSpPr/>
          <p:nvPr/>
        </p:nvSpPr>
        <p:spPr>
          <a:xfrm rot="16200000">
            <a:off x="4578508" y="1945589"/>
            <a:ext cx="1142824" cy="1075598"/>
          </a:xfrm>
          <a:prstGeom prst="hexagon">
            <a:avLst/>
          </a:prstGeom>
          <a:solidFill>
            <a:schemeClr val="accent1">
              <a:lumMod val="50000"/>
            </a:schemeClr>
          </a:solidFill>
          <a:ln w="15875" cap="rnd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9"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4213" y="2154362"/>
            <a:ext cx="658051" cy="658051"/>
          </a:xfrm>
          <a:prstGeom prst="rect">
            <a:avLst/>
          </a:prstGeom>
        </p:spPr>
      </p:pic>
      <p:sp>
        <p:nvSpPr>
          <p:cNvPr id="16" name="矩形 15"/>
          <p:cNvSpPr/>
          <p:nvPr/>
        </p:nvSpPr>
        <p:spPr>
          <a:xfrm flipH="1">
            <a:off x="5876352" y="2282341"/>
            <a:ext cx="2624771" cy="492414"/>
          </a:xfrm>
          <a:prstGeom prst="rect">
            <a:avLst/>
          </a:prstGeom>
          <a:effectLst/>
        </p:spPr>
        <p:txBody>
          <a:bodyPr wrap="square" lIns="121893" tIns="60946" rIns="121893" bIns="60946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5886718" y="2036765"/>
            <a:ext cx="2338167" cy="328267"/>
          </a:xfrm>
          <a:prstGeom prst="rect">
            <a:avLst/>
          </a:prstGeom>
        </p:spPr>
        <p:txBody>
          <a:bodyPr wrap="square" lIns="121893" tIns="60946" rIns="121893" bIns="60946">
            <a:spAutoFit/>
          </a:bodyPr>
          <a:lstStyle/>
          <a:p>
            <a:pPr algn="just" defTabSz="1218900" fontAlgn="base">
              <a:lnSpc>
                <a:spcPts val="16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这里填写标题</a:t>
            </a:r>
            <a:endParaRPr lang="en-US" altLang="zh-CN" sz="16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矩形 17"/>
          <p:cNvSpPr/>
          <p:nvPr/>
        </p:nvSpPr>
        <p:spPr>
          <a:xfrm flipH="1">
            <a:off x="6483735" y="3290081"/>
            <a:ext cx="2624771" cy="492414"/>
          </a:xfrm>
          <a:prstGeom prst="rect">
            <a:avLst/>
          </a:prstGeom>
          <a:effectLst/>
        </p:spPr>
        <p:txBody>
          <a:bodyPr wrap="square" lIns="121893" tIns="60946" rIns="121893" bIns="60946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6494101" y="3044505"/>
            <a:ext cx="2338167" cy="328267"/>
          </a:xfrm>
          <a:prstGeom prst="rect">
            <a:avLst/>
          </a:prstGeom>
        </p:spPr>
        <p:txBody>
          <a:bodyPr wrap="square" lIns="121893" tIns="60946" rIns="121893" bIns="60946">
            <a:spAutoFit/>
          </a:bodyPr>
          <a:lstStyle/>
          <a:p>
            <a:pPr algn="just" defTabSz="1218900" fontAlgn="base">
              <a:lnSpc>
                <a:spcPts val="16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这里填写标题</a:t>
            </a:r>
            <a:endParaRPr lang="en-US" altLang="zh-CN" sz="16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 flipH="1">
            <a:off x="5912189" y="4380700"/>
            <a:ext cx="2624771" cy="492414"/>
          </a:xfrm>
          <a:prstGeom prst="rect">
            <a:avLst/>
          </a:prstGeom>
          <a:effectLst/>
        </p:spPr>
        <p:txBody>
          <a:bodyPr wrap="square" lIns="121893" tIns="60946" rIns="121893" bIns="60946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5922555" y="4135124"/>
            <a:ext cx="2338167" cy="328267"/>
          </a:xfrm>
          <a:prstGeom prst="rect">
            <a:avLst/>
          </a:prstGeom>
        </p:spPr>
        <p:txBody>
          <a:bodyPr wrap="square" lIns="121893" tIns="60946" rIns="121893" bIns="60946">
            <a:spAutoFit/>
          </a:bodyPr>
          <a:lstStyle/>
          <a:p>
            <a:pPr algn="just" defTabSz="1218900" fontAlgn="base">
              <a:lnSpc>
                <a:spcPts val="16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这里填写标题</a:t>
            </a:r>
            <a:endParaRPr lang="en-US" altLang="zh-CN" sz="16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矩形 21"/>
          <p:cNvSpPr/>
          <p:nvPr/>
        </p:nvSpPr>
        <p:spPr>
          <a:xfrm flipH="1">
            <a:off x="503481" y="4445266"/>
            <a:ext cx="2624771" cy="492414"/>
          </a:xfrm>
          <a:prstGeom prst="rect">
            <a:avLst/>
          </a:prstGeom>
          <a:effectLst/>
        </p:spPr>
        <p:txBody>
          <a:bodyPr wrap="square" lIns="121893" tIns="60946" rIns="121893" bIns="60946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1377944" y="4165232"/>
            <a:ext cx="1690094" cy="328267"/>
          </a:xfrm>
          <a:prstGeom prst="rect">
            <a:avLst/>
          </a:prstGeom>
        </p:spPr>
        <p:txBody>
          <a:bodyPr wrap="square" lIns="121893" tIns="60946" rIns="121893" bIns="60946">
            <a:spAutoFit/>
          </a:bodyPr>
          <a:lstStyle/>
          <a:p>
            <a:pPr algn="just" defTabSz="1218900" fontAlgn="base">
              <a:lnSpc>
                <a:spcPts val="16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这里填写标题</a:t>
            </a:r>
            <a:endParaRPr lang="en-US" altLang="zh-CN" sz="16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" name="矩形 23"/>
          <p:cNvSpPr/>
          <p:nvPr/>
        </p:nvSpPr>
        <p:spPr>
          <a:xfrm flipH="1">
            <a:off x="227245" y="3334836"/>
            <a:ext cx="2624771" cy="492414"/>
          </a:xfrm>
          <a:prstGeom prst="rect">
            <a:avLst/>
          </a:prstGeom>
          <a:effectLst/>
        </p:spPr>
        <p:txBody>
          <a:bodyPr wrap="square" lIns="121893" tIns="60946" rIns="121893" bIns="60946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1101706" y="3054802"/>
            <a:ext cx="1690094" cy="328267"/>
          </a:xfrm>
          <a:prstGeom prst="rect">
            <a:avLst/>
          </a:prstGeom>
        </p:spPr>
        <p:txBody>
          <a:bodyPr wrap="square" lIns="121893" tIns="60946" rIns="121893" bIns="60946">
            <a:spAutoFit/>
          </a:bodyPr>
          <a:lstStyle/>
          <a:p>
            <a:pPr algn="just" defTabSz="1218900" fontAlgn="base">
              <a:lnSpc>
                <a:spcPts val="16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这里填写标题</a:t>
            </a:r>
            <a:endParaRPr lang="en-US" altLang="zh-CN" sz="16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 flipH="1">
            <a:off x="395535" y="2316800"/>
            <a:ext cx="2831831" cy="492414"/>
          </a:xfrm>
          <a:prstGeom prst="rect">
            <a:avLst/>
          </a:prstGeom>
          <a:effectLst/>
        </p:spPr>
        <p:txBody>
          <a:bodyPr wrap="square" lIns="121893" tIns="60946" rIns="121893" bIns="60946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1477057" y="2036765"/>
            <a:ext cx="1690094" cy="328267"/>
          </a:xfrm>
          <a:prstGeom prst="rect">
            <a:avLst/>
          </a:prstGeom>
        </p:spPr>
        <p:txBody>
          <a:bodyPr wrap="square" lIns="121893" tIns="60946" rIns="121893" bIns="60946">
            <a:spAutoFit/>
          </a:bodyPr>
          <a:lstStyle/>
          <a:p>
            <a:pPr algn="just" defTabSz="1218900" fontAlgn="base">
              <a:lnSpc>
                <a:spcPts val="16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这里填写标题</a:t>
            </a:r>
            <a:endParaRPr lang="en-US" altLang="zh-CN" sz="16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8" name="TextBox 30"/>
          <p:cNvSpPr txBox="1"/>
          <p:nvPr/>
        </p:nvSpPr>
        <p:spPr>
          <a:xfrm>
            <a:off x="206017" y="937052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  <p:sp>
        <p:nvSpPr>
          <p:cNvPr id="29" name="TextBox 29"/>
          <p:cNvSpPr txBox="1"/>
          <p:nvPr/>
        </p:nvSpPr>
        <p:spPr>
          <a:xfrm>
            <a:off x="206017" y="1222662"/>
            <a:ext cx="8038391" cy="6251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</a:t>
            </a:r>
            <a:endParaRPr lang="en-US" altLang="zh-CN" sz="1400" dirty="0">
              <a:solidFill>
                <a:schemeClr val="tx1">
                  <a:lumMod val="95000"/>
                  <a:lumOff val="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" name="TextBox 108"/>
          <p:cNvSpPr txBox="1">
            <a:spLocks noChangeArrowheads="1"/>
          </p:cNvSpPr>
          <p:nvPr/>
        </p:nvSpPr>
        <p:spPr bwMode="auto">
          <a:xfrm>
            <a:off x="539552" y="267494"/>
            <a:ext cx="226215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对竞争对手分析不够</a:t>
            </a:r>
            <a:endParaRPr lang="en-US" altLang="zh-CN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107544" y="245001"/>
            <a:ext cx="360000" cy="360000"/>
            <a:chOff x="1965186" y="1419622"/>
            <a:chExt cx="302558" cy="314067"/>
          </a:xfrm>
        </p:grpSpPr>
        <p:sp>
          <p:nvSpPr>
            <p:cNvPr id="32" name="矩形 31"/>
            <p:cNvSpPr/>
            <p:nvPr userDrawn="1"/>
          </p:nvSpPr>
          <p:spPr>
            <a:xfrm>
              <a:off x="1965186" y="1419622"/>
              <a:ext cx="252000" cy="252000"/>
            </a:xfrm>
            <a:prstGeom prst="rect">
              <a:avLst/>
            </a:prstGeom>
            <a:solidFill>
              <a:srgbClr val="41445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矩形 32"/>
            <p:cNvSpPr/>
            <p:nvPr userDrawn="1"/>
          </p:nvSpPr>
          <p:spPr>
            <a:xfrm>
              <a:off x="2087744" y="1553689"/>
              <a:ext cx="180000" cy="180000"/>
            </a:xfrm>
            <a:prstGeom prst="rect">
              <a:avLst/>
            </a:prstGeom>
            <a:solidFill>
              <a:srgbClr val="0E90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2343622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5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4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4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400" tmFilter="0,0; .5, 1; 1, 1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4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4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000"/>
                            </p:stCondLst>
                            <p:childTnLst>
                              <p:par>
                                <p:cTn id="4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5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000"/>
                            </p:stCondLst>
                            <p:childTnLst>
                              <p:par>
                                <p:cTn id="5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5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3000"/>
                            </p:stCondLst>
                            <p:childTnLst>
                              <p:par>
                                <p:cTn id="6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3500"/>
                            </p:stCondLst>
                            <p:childTnLst>
                              <p:par>
                                <p:cTn id="7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4000"/>
                            </p:stCondLst>
                            <p:childTnLst>
                              <p:par>
                                <p:cTn id="8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3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6" dur="4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7" dur="20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4400"/>
                            </p:stCondLst>
                            <p:childTnLst>
                              <p:par>
                                <p:cTn id="8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4900"/>
                            </p:stCondLst>
                            <p:childTnLst>
                              <p:par>
                                <p:cTn id="9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3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7" dur="4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8" dur="20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5300"/>
                            </p:stCondLst>
                            <p:childTnLst>
                              <p:par>
                                <p:cTn id="10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5800"/>
                            </p:stCondLst>
                            <p:childTnLst>
                              <p:par>
                                <p:cTn id="10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3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8" dur="4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9" dur="20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6200"/>
                            </p:stCondLst>
                            <p:childTnLst>
                              <p:par>
                                <p:cTn id="1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6700"/>
                            </p:stCondLst>
                            <p:childTnLst>
                              <p:par>
                                <p:cTn id="1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3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9" dur="400" tmFilter="0, 0; .2, .5; .8, .5; 1, 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0" dur="200" autoRev="1" fill="hold"/>
                                        <p:tgtEl>
                                          <p:spTgt spid="2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7100"/>
                            </p:stCondLst>
                            <p:childTnLst>
                              <p:par>
                                <p:cTn id="1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7600"/>
                            </p:stCondLst>
                            <p:childTnLst>
                              <p:par>
                                <p:cTn id="1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3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0" dur="400" tmFilter="0, 0; .2, .5; .8, .5; 1, 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1" dur="200" autoRev="1" fill="hold"/>
                                        <p:tgtEl>
                                          <p:spTgt spid="2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8000"/>
                            </p:stCondLst>
                            <p:childTnLst>
                              <p:par>
                                <p:cTn id="1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8500"/>
                            </p:stCondLst>
                            <p:childTnLst>
                              <p:par>
                                <p:cTn id="1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3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1" dur="400" tmFilter="0, 0; .2, .5; .8, .5; 1, 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2" dur="200" autoRev="1" fill="hold"/>
                                        <p:tgtEl>
                                          <p:spTgt spid="2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3" fill="hold">
                            <p:stCondLst>
                              <p:cond delay="8900"/>
                            </p:stCondLst>
                            <p:childTnLst>
                              <p:par>
                                <p:cTn id="1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6" grpId="0" animBg="1"/>
      <p:bldP spid="8" grpId="0" animBg="1"/>
      <p:bldP spid="10" grpId="0" animBg="1"/>
      <p:bldP spid="12" grpId="0" animBg="1"/>
      <p:bldP spid="14" grpId="0" animBg="1"/>
      <p:bldP spid="16" grpId="0"/>
      <p:bldP spid="17" grpId="0"/>
      <p:bldP spid="17" grpId="1"/>
      <p:bldP spid="18" grpId="0"/>
      <p:bldP spid="19" grpId="0"/>
      <p:bldP spid="19" grpId="1"/>
      <p:bldP spid="20" grpId="0"/>
      <p:bldP spid="21" grpId="0"/>
      <p:bldP spid="21" grpId="1"/>
      <p:bldP spid="22" grpId="0"/>
      <p:bldP spid="23" grpId="0"/>
      <p:bldP spid="23" grpId="1"/>
      <p:bldP spid="24" grpId="0"/>
      <p:bldP spid="25" grpId="0"/>
      <p:bldP spid="25" grpId="1"/>
      <p:bldP spid="26" grpId="0"/>
      <p:bldP spid="27" grpId="0"/>
      <p:bldP spid="27" grpId="1"/>
      <p:bldP spid="28" grpId="0"/>
      <p:bldP spid="29" grpId="0"/>
      <p:bldP spid="30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036252" y="858316"/>
            <a:ext cx="3516086" cy="3657650"/>
            <a:chOff x="839089" y="1016488"/>
            <a:chExt cx="4688114" cy="4876868"/>
          </a:xfrm>
        </p:grpSpPr>
        <p:grpSp>
          <p:nvGrpSpPr>
            <p:cNvPr id="3" name="组合 2"/>
            <p:cNvGrpSpPr/>
            <p:nvPr/>
          </p:nvGrpSpPr>
          <p:grpSpPr>
            <a:xfrm rot="21302113">
              <a:off x="2283991" y="1016488"/>
              <a:ext cx="1527027" cy="1519242"/>
              <a:chOff x="3094034" y="1143064"/>
              <a:chExt cx="1787764" cy="1778651"/>
            </a:xfrm>
          </p:grpSpPr>
          <p:cxnSp>
            <p:nvCxnSpPr>
              <p:cNvPr id="5" name="直接连接符 4"/>
              <p:cNvCxnSpPr>
                <a:endCxn id="7" idx="3"/>
              </p:cNvCxnSpPr>
              <p:nvPr/>
            </p:nvCxnSpPr>
            <p:spPr>
              <a:xfrm rot="297887" flipV="1">
                <a:off x="3094034" y="2229872"/>
                <a:ext cx="844287" cy="600510"/>
              </a:xfrm>
              <a:prstGeom prst="line">
                <a:avLst/>
              </a:prstGeom>
              <a:noFill/>
              <a:ln w="9525" cap="flat">
                <a:gradFill>
                  <a:gsLst>
                    <a:gs pos="100000">
                      <a:srgbClr val="3A3A3A"/>
                    </a:gs>
                    <a:gs pos="29000">
                      <a:srgbClr val="3A3A3A"/>
                    </a:gs>
                  </a:gsLst>
                  <a:lin ang="5400000" scaled="1"/>
                </a:gradFill>
                <a:prstDash val="solid"/>
                <a:miter lim="400000"/>
              </a:ln>
              <a:effectLst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</p:cxnSp>
          <p:cxnSp>
            <p:nvCxnSpPr>
              <p:cNvPr id="6" name="直接连接符 5"/>
              <p:cNvCxnSpPr>
                <a:stCxn id="7" idx="5"/>
              </p:cNvCxnSpPr>
              <p:nvPr/>
            </p:nvCxnSpPr>
            <p:spPr>
              <a:xfrm rot="297887">
                <a:off x="4139781" y="2298471"/>
                <a:ext cx="742017" cy="623244"/>
              </a:xfrm>
              <a:prstGeom prst="line">
                <a:avLst/>
              </a:prstGeom>
              <a:noFill/>
              <a:ln w="9525" cap="flat">
                <a:gradFill>
                  <a:gsLst>
                    <a:gs pos="100000">
                      <a:srgbClr val="3A3A3A"/>
                    </a:gs>
                    <a:gs pos="29000">
                      <a:srgbClr val="3A3A3A"/>
                    </a:gs>
                  </a:gsLst>
                  <a:lin ang="5400000" scaled="1"/>
                </a:gradFill>
                <a:prstDash val="solid"/>
                <a:miter lim="400000"/>
              </a:ln>
              <a:effectLst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</p:cxnSp>
          <p:sp>
            <p:nvSpPr>
              <p:cNvPr id="7" name="椭圆 6"/>
              <p:cNvSpPr/>
              <p:nvPr/>
            </p:nvSpPr>
            <p:spPr>
              <a:xfrm>
                <a:off x="3920179" y="1143064"/>
                <a:ext cx="290506" cy="1317397"/>
              </a:xfrm>
              <a:prstGeom prst="ellipse">
                <a:avLst/>
              </a:prstGeom>
              <a:solidFill>
                <a:srgbClr val="414455"/>
              </a:solidFill>
              <a:scene3d>
                <a:camera prst="orthographicFront"/>
                <a:lightRig rig="threePt" dir="t"/>
              </a:scene3d>
              <a:sp3d>
                <a:bevelT w="152400" h="50800" prst="softRound"/>
              </a:sp3d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spAutoFit/>
              </a:bodyPr>
              <a:lstStyle/>
              <a:p>
                <a:pPr algn="ctr"/>
                <a:endParaRPr lang="zh-CN" altLang="en-US" sz="3300" dirty="0">
                  <a:latin typeface="Nexa Light" panose="02000000000000000000" pitchFamily="50" charset="0"/>
                </a:endParaRPr>
              </a:p>
            </p:txBody>
          </p:sp>
        </p:grpSp>
        <p:sp>
          <p:nvSpPr>
            <p:cNvPr id="4" name="矩形 3"/>
            <p:cNvSpPr/>
            <p:nvPr/>
          </p:nvSpPr>
          <p:spPr>
            <a:xfrm>
              <a:off x="839089" y="2464244"/>
              <a:ext cx="4688114" cy="3429112"/>
            </a:xfrm>
            <a:prstGeom prst="rect">
              <a:avLst/>
            </a:prstGeom>
            <a:solidFill>
              <a:srgbClr val="414455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" name="矩形 7"/>
          <p:cNvSpPr/>
          <p:nvPr/>
        </p:nvSpPr>
        <p:spPr>
          <a:xfrm>
            <a:off x="1195804" y="2370030"/>
            <a:ext cx="3119291" cy="708014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您的内容打在这里，或者通过复制您的文本后，在此框中选择粘贴，并选择只保留文字。您的内容打在这里，或者通过复制您的文本后。</a:t>
            </a:r>
            <a:endParaRPr lang="en-US" altLang="zh-CN" sz="11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195804" y="3299265"/>
            <a:ext cx="3119291" cy="708014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您的内容打在这里，或者通过复制您的文本后，在此框中选择粘贴，并选择只保留文字。您的内容打在这里，或者通过复制您的文本后。</a:t>
            </a:r>
            <a:endParaRPr lang="en-US" altLang="zh-CN" sz="11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5283788" y="1011515"/>
            <a:ext cx="2600580" cy="2854971"/>
            <a:chOff x="6502470" y="1193868"/>
            <a:chExt cx="3467440" cy="3806628"/>
          </a:xfrm>
        </p:grpSpPr>
        <p:grpSp>
          <p:nvGrpSpPr>
            <p:cNvPr id="11" name="组合 10"/>
            <p:cNvGrpSpPr/>
            <p:nvPr/>
          </p:nvGrpSpPr>
          <p:grpSpPr>
            <a:xfrm rot="21302113">
              <a:off x="7505191" y="1193868"/>
              <a:ext cx="1248431" cy="1344851"/>
              <a:chOff x="3089536" y="996074"/>
              <a:chExt cx="1787762" cy="1925836"/>
            </a:xfrm>
          </p:grpSpPr>
          <p:cxnSp>
            <p:nvCxnSpPr>
              <p:cNvPr id="13" name="直接连接符 12"/>
              <p:cNvCxnSpPr>
                <a:endCxn id="15" idx="3"/>
              </p:cNvCxnSpPr>
              <p:nvPr/>
            </p:nvCxnSpPr>
            <p:spPr>
              <a:xfrm rot="297887" flipV="1">
                <a:off x="3089536" y="2333618"/>
                <a:ext cx="853285" cy="496958"/>
              </a:xfrm>
              <a:prstGeom prst="line">
                <a:avLst/>
              </a:prstGeom>
              <a:noFill/>
              <a:ln w="9525" cap="flat">
                <a:gradFill>
                  <a:gsLst>
                    <a:gs pos="100000">
                      <a:srgbClr val="3A3A3A"/>
                    </a:gs>
                    <a:gs pos="29000">
                      <a:srgbClr val="3A3A3A"/>
                    </a:gs>
                  </a:gsLst>
                  <a:lin ang="5400000" scaled="1"/>
                </a:gradFill>
                <a:prstDash val="solid"/>
                <a:miter lim="400000"/>
              </a:ln>
              <a:effectLst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</p:cxnSp>
          <p:cxnSp>
            <p:nvCxnSpPr>
              <p:cNvPr id="14" name="直接连接符 13"/>
              <p:cNvCxnSpPr>
                <a:stCxn id="15" idx="5"/>
              </p:cNvCxnSpPr>
              <p:nvPr/>
            </p:nvCxnSpPr>
            <p:spPr>
              <a:xfrm rot="297887">
                <a:off x="4144279" y="2402217"/>
                <a:ext cx="733019" cy="519693"/>
              </a:xfrm>
              <a:prstGeom prst="line">
                <a:avLst/>
              </a:prstGeom>
              <a:noFill/>
              <a:ln w="9525" cap="flat">
                <a:gradFill>
                  <a:gsLst>
                    <a:gs pos="100000">
                      <a:srgbClr val="3A3A3A"/>
                    </a:gs>
                    <a:gs pos="29000">
                      <a:srgbClr val="3A3A3A"/>
                    </a:gs>
                  </a:gsLst>
                  <a:lin ang="5400000" scaled="1"/>
                </a:gradFill>
                <a:prstDash val="solid"/>
                <a:miter lim="400000"/>
              </a:ln>
              <a:effectLst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</p:cxnSp>
          <p:sp>
            <p:nvSpPr>
              <p:cNvPr id="15" name="椭圆 14"/>
              <p:cNvSpPr/>
              <p:nvPr/>
            </p:nvSpPr>
            <p:spPr>
              <a:xfrm>
                <a:off x="3920179" y="996074"/>
                <a:ext cx="290507" cy="1611380"/>
              </a:xfrm>
              <a:prstGeom prst="ellipse">
                <a:avLst/>
              </a:prstGeom>
              <a:solidFill>
                <a:srgbClr val="414455"/>
              </a:solidFill>
              <a:scene3d>
                <a:camera prst="orthographicFront"/>
                <a:lightRig rig="threePt" dir="t"/>
              </a:scene3d>
              <a:sp3d>
                <a:bevelT w="152400" h="50800" prst="softRound"/>
              </a:sp3d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spAutoFit/>
              </a:bodyPr>
              <a:lstStyle/>
              <a:p>
                <a:pPr algn="ctr"/>
                <a:endParaRPr lang="zh-CN" altLang="en-US" sz="3300" dirty="0">
                  <a:latin typeface="Nexa Light" panose="02000000000000000000" pitchFamily="50" charset="0"/>
                </a:endParaRPr>
              </a:p>
            </p:txBody>
          </p:sp>
        </p:grpSp>
        <p:sp>
          <p:nvSpPr>
            <p:cNvPr id="12" name="矩形 11"/>
            <p:cNvSpPr/>
            <p:nvPr/>
          </p:nvSpPr>
          <p:spPr>
            <a:xfrm>
              <a:off x="6502470" y="2464244"/>
              <a:ext cx="3467440" cy="2536252"/>
            </a:xfrm>
            <a:prstGeom prst="rect">
              <a:avLst/>
            </a:prstGeom>
            <a:solidFill>
              <a:srgbClr val="00B0F0"/>
            </a:solidFill>
            <a:ln>
              <a:solidFill>
                <a:srgbClr val="414455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6" name="矩形 15"/>
          <p:cNvSpPr/>
          <p:nvPr/>
        </p:nvSpPr>
        <p:spPr>
          <a:xfrm>
            <a:off x="5433794" y="2235651"/>
            <a:ext cx="2300568" cy="1148135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您的内容打在这里，或者通过复制您的文本后，在此框中选择粘贴，并选择只保留文字。您的内容打在这里，或者通过复制您的文本后，在此框中选择粘贴，并选择只保留</a:t>
            </a:r>
            <a:endParaRPr lang="en-US" altLang="zh-CN" sz="11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TextBox 108"/>
          <p:cNvSpPr txBox="1">
            <a:spLocks noChangeArrowheads="1"/>
          </p:cNvSpPr>
          <p:nvPr/>
        </p:nvSpPr>
        <p:spPr bwMode="auto">
          <a:xfrm>
            <a:off x="539552" y="267494"/>
            <a:ext cx="203132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自身能力有待提升</a:t>
            </a:r>
            <a:endParaRPr lang="en-US" altLang="zh-CN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107544" y="245001"/>
            <a:ext cx="360000" cy="360000"/>
            <a:chOff x="1965186" y="1419622"/>
            <a:chExt cx="302558" cy="314067"/>
          </a:xfrm>
        </p:grpSpPr>
        <p:sp>
          <p:nvSpPr>
            <p:cNvPr id="19" name="矩形 18"/>
            <p:cNvSpPr/>
            <p:nvPr userDrawn="1"/>
          </p:nvSpPr>
          <p:spPr>
            <a:xfrm>
              <a:off x="1965186" y="1419622"/>
              <a:ext cx="252000" cy="252000"/>
            </a:xfrm>
            <a:prstGeom prst="rect">
              <a:avLst/>
            </a:prstGeom>
            <a:solidFill>
              <a:srgbClr val="41445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 userDrawn="1"/>
          </p:nvSpPr>
          <p:spPr>
            <a:xfrm>
              <a:off x="2087744" y="1553689"/>
              <a:ext cx="180000" cy="180000"/>
            </a:xfrm>
            <a:prstGeom prst="rect">
              <a:avLst/>
            </a:prstGeom>
            <a:solidFill>
              <a:srgbClr val="0E90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2300173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5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4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4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400" tmFilter="0,0; .5, 1; 1, 1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30"/>
                            </p:stCondLst>
                            <p:childTnLst>
                              <p:par>
                                <p:cTn id="1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30"/>
                            </p:stCondLst>
                            <p:childTnLst>
                              <p:par>
                                <p:cTn id="2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3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3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3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6" grpId="0"/>
      <p:bldP spid="17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>
            <a:spLocks/>
          </p:cNvSpPr>
          <p:nvPr/>
        </p:nvSpPr>
        <p:spPr bwMode="gray">
          <a:xfrm rot="19490962">
            <a:off x="2981655" y="2696261"/>
            <a:ext cx="1364831" cy="1649200"/>
          </a:xfrm>
          <a:custGeom>
            <a:avLst/>
            <a:gdLst>
              <a:gd name="T0" fmla="*/ 1219 w 1921"/>
              <a:gd name="T1" fmla="*/ 3 h 1516"/>
              <a:gd name="T2" fmla="*/ 1047 w 1921"/>
              <a:gd name="T3" fmla="*/ 20 h 1516"/>
              <a:gd name="T4" fmla="*/ 900 w 1921"/>
              <a:gd name="T5" fmla="*/ 43 h 1516"/>
              <a:gd name="T6" fmla="*/ 763 w 1921"/>
              <a:gd name="T7" fmla="*/ 76 h 1516"/>
              <a:gd name="T8" fmla="*/ 593 w 1921"/>
              <a:gd name="T9" fmla="*/ 128 h 1516"/>
              <a:gd name="T10" fmla="*/ 449 w 1921"/>
              <a:gd name="T11" fmla="*/ 187 h 1516"/>
              <a:gd name="T12" fmla="*/ 345 w 1921"/>
              <a:gd name="T13" fmla="*/ 244 h 1516"/>
              <a:gd name="T14" fmla="*/ 261 w 1921"/>
              <a:gd name="T15" fmla="*/ 301 h 1516"/>
              <a:gd name="T16" fmla="*/ 184 w 1921"/>
              <a:gd name="T17" fmla="*/ 366 h 1516"/>
              <a:gd name="T18" fmla="*/ 118 w 1921"/>
              <a:gd name="T19" fmla="*/ 431 h 1516"/>
              <a:gd name="T20" fmla="*/ 58 w 1921"/>
              <a:gd name="T21" fmla="*/ 516 h 1516"/>
              <a:gd name="T22" fmla="*/ 21 w 1921"/>
              <a:gd name="T23" fmla="*/ 594 h 1516"/>
              <a:gd name="T24" fmla="*/ 0 w 1921"/>
              <a:gd name="T25" fmla="*/ 695 h 1516"/>
              <a:gd name="T26" fmla="*/ 14 w 1921"/>
              <a:gd name="T27" fmla="*/ 785 h 1516"/>
              <a:gd name="T28" fmla="*/ 47 w 1921"/>
              <a:gd name="T29" fmla="*/ 872 h 1516"/>
              <a:gd name="T30" fmla="*/ 92 w 1921"/>
              <a:gd name="T31" fmla="*/ 946 h 1516"/>
              <a:gd name="T32" fmla="*/ 179 w 1921"/>
              <a:gd name="T33" fmla="*/ 1041 h 1516"/>
              <a:gd name="T34" fmla="*/ 271 w 1921"/>
              <a:gd name="T35" fmla="*/ 1115 h 1516"/>
              <a:gd name="T36" fmla="*/ 377 w 1921"/>
              <a:gd name="T37" fmla="*/ 1176 h 1516"/>
              <a:gd name="T38" fmla="*/ 512 w 1921"/>
              <a:gd name="T39" fmla="*/ 1244 h 1516"/>
              <a:gd name="T40" fmla="*/ 667 w 1921"/>
              <a:gd name="T41" fmla="*/ 1302 h 1516"/>
              <a:gd name="T42" fmla="*/ 978 w 1921"/>
              <a:gd name="T43" fmla="*/ 1373 h 1516"/>
              <a:gd name="T44" fmla="*/ 1248 w 1921"/>
              <a:gd name="T45" fmla="*/ 1403 h 1516"/>
              <a:gd name="T46" fmla="*/ 1403 w 1921"/>
              <a:gd name="T47" fmla="*/ 1515 h 1516"/>
              <a:gd name="T48" fmla="*/ 1397 w 1921"/>
              <a:gd name="T49" fmla="*/ 1031 h 1516"/>
              <a:gd name="T50" fmla="*/ 1243 w 1921"/>
              <a:gd name="T51" fmla="*/ 1132 h 1516"/>
              <a:gd name="T52" fmla="*/ 1007 w 1921"/>
              <a:gd name="T53" fmla="*/ 1098 h 1516"/>
              <a:gd name="T54" fmla="*/ 757 w 1921"/>
              <a:gd name="T55" fmla="*/ 1025 h 1516"/>
              <a:gd name="T56" fmla="*/ 619 w 1921"/>
              <a:gd name="T57" fmla="*/ 957 h 1516"/>
              <a:gd name="T58" fmla="*/ 506 w 1921"/>
              <a:gd name="T59" fmla="*/ 888 h 1516"/>
              <a:gd name="T60" fmla="*/ 417 w 1921"/>
              <a:gd name="T61" fmla="*/ 806 h 1516"/>
              <a:gd name="T62" fmla="*/ 348 w 1921"/>
              <a:gd name="T63" fmla="*/ 708 h 1516"/>
              <a:gd name="T64" fmla="*/ 319 w 1921"/>
              <a:gd name="T65" fmla="*/ 610 h 1516"/>
              <a:gd name="T66" fmla="*/ 321 w 1921"/>
              <a:gd name="T67" fmla="*/ 522 h 1516"/>
              <a:gd name="T68" fmla="*/ 348 w 1921"/>
              <a:gd name="T69" fmla="*/ 437 h 1516"/>
              <a:gd name="T70" fmla="*/ 401 w 1921"/>
              <a:gd name="T71" fmla="*/ 351 h 1516"/>
              <a:gd name="T72" fmla="*/ 509 w 1921"/>
              <a:gd name="T73" fmla="*/ 251 h 1516"/>
              <a:gd name="T74" fmla="*/ 643 w 1921"/>
              <a:gd name="T75" fmla="*/ 169 h 1516"/>
              <a:gd name="T76" fmla="*/ 778 w 1921"/>
              <a:gd name="T77" fmla="*/ 110 h 1516"/>
              <a:gd name="T78" fmla="*/ 913 w 1921"/>
              <a:gd name="T79" fmla="*/ 68 h 1516"/>
              <a:gd name="T80" fmla="*/ 1021 w 1921"/>
              <a:gd name="T81" fmla="*/ 42 h 1516"/>
              <a:gd name="T82" fmla="*/ 1150 w 1921"/>
              <a:gd name="T83" fmla="*/ 25 h 1516"/>
              <a:gd name="T84" fmla="*/ 1446 w 1921"/>
              <a:gd name="T85" fmla="*/ 0 h 15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921" h="1516">
                <a:moveTo>
                  <a:pt x="1446" y="0"/>
                </a:moveTo>
                <a:lnTo>
                  <a:pt x="1219" y="3"/>
                </a:lnTo>
                <a:lnTo>
                  <a:pt x="1142" y="9"/>
                </a:lnTo>
                <a:lnTo>
                  <a:pt x="1047" y="20"/>
                </a:lnTo>
                <a:lnTo>
                  <a:pt x="974" y="29"/>
                </a:lnTo>
                <a:lnTo>
                  <a:pt x="900" y="43"/>
                </a:lnTo>
                <a:lnTo>
                  <a:pt x="828" y="59"/>
                </a:lnTo>
                <a:lnTo>
                  <a:pt x="763" y="76"/>
                </a:lnTo>
                <a:lnTo>
                  <a:pt x="686" y="97"/>
                </a:lnTo>
                <a:lnTo>
                  <a:pt x="593" y="128"/>
                </a:lnTo>
                <a:lnTo>
                  <a:pt x="520" y="156"/>
                </a:lnTo>
                <a:lnTo>
                  <a:pt x="449" y="187"/>
                </a:lnTo>
                <a:lnTo>
                  <a:pt x="401" y="213"/>
                </a:lnTo>
                <a:lnTo>
                  <a:pt x="345" y="244"/>
                </a:lnTo>
                <a:lnTo>
                  <a:pt x="304" y="268"/>
                </a:lnTo>
                <a:lnTo>
                  <a:pt x="261" y="301"/>
                </a:lnTo>
                <a:lnTo>
                  <a:pt x="222" y="332"/>
                </a:lnTo>
                <a:lnTo>
                  <a:pt x="184" y="366"/>
                </a:lnTo>
                <a:lnTo>
                  <a:pt x="155" y="393"/>
                </a:lnTo>
                <a:lnTo>
                  <a:pt x="118" y="431"/>
                </a:lnTo>
                <a:lnTo>
                  <a:pt x="82" y="474"/>
                </a:lnTo>
                <a:lnTo>
                  <a:pt x="58" y="516"/>
                </a:lnTo>
                <a:lnTo>
                  <a:pt x="39" y="552"/>
                </a:lnTo>
                <a:lnTo>
                  <a:pt x="21" y="594"/>
                </a:lnTo>
                <a:lnTo>
                  <a:pt x="6" y="638"/>
                </a:lnTo>
                <a:lnTo>
                  <a:pt x="0" y="695"/>
                </a:lnTo>
                <a:lnTo>
                  <a:pt x="5" y="744"/>
                </a:lnTo>
                <a:lnTo>
                  <a:pt x="14" y="785"/>
                </a:lnTo>
                <a:lnTo>
                  <a:pt x="26" y="826"/>
                </a:lnTo>
                <a:lnTo>
                  <a:pt x="47" y="872"/>
                </a:lnTo>
                <a:lnTo>
                  <a:pt x="66" y="911"/>
                </a:lnTo>
                <a:lnTo>
                  <a:pt x="92" y="946"/>
                </a:lnTo>
                <a:lnTo>
                  <a:pt x="130" y="991"/>
                </a:lnTo>
                <a:lnTo>
                  <a:pt x="179" y="1041"/>
                </a:lnTo>
                <a:lnTo>
                  <a:pt x="229" y="1081"/>
                </a:lnTo>
                <a:lnTo>
                  <a:pt x="271" y="1115"/>
                </a:lnTo>
                <a:lnTo>
                  <a:pt x="325" y="1149"/>
                </a:lnTo>
                <a:lnTo>
                  <a:pt x="377" y="1176"/>
                </a:lnTo>
                <a:lnTo>
                  <a:pt x="437" y="1207"/>
                </a:lnTo>
                <a:lnTo>
                  <a:pt x="512" y="1244"/>
                </a:lnTo>
                <a:lnTo>
                  <a:pt x="585" y="1271"/>
                </a:lnTo>
                <a:lnTo>
                  <a:pt x="667" y="1302"/>
                </a:lnTo>
                <a:lnTo>
                  <a:pt x="836" y="1346"/>
                </a:lnTo>
                <a:lnTo>
                  <a:pt x="978" y="1373"/>
                </a:lnTo>
                <a:lnTo>
                  <a:pt x="1128" y="1393"/>
                </a:lnTo>
                <a:lnTo>
                  <a:pt x="1248" y="1403"/>
                </a:lnTo>
                <a:lnTo>
                  <a:pt x="1403" y="1410"/>
                </a:lnTo>
                <a:lnTo>
                  <a:pt x="1403" y="1515"/>
                </a:lnTo>
                <a:lnTo>
                  <a:pt x="1920" y="1275"/>
                </a:lnTo>
                <a:lnTo>
                  <a:pt x="1397" y="1031"/>
                </a:lnTo>
                <a:lnTo>
                  <a:pt x="1398" y="1139"/>
                </a:lnTo>
                <a:lnTo>
                  <a:pt x="1243" y="1132"/>
                </a:lnTo>
                <a:lnTo>
                  <a:pt x="1128" y="1119"/>
                </a:lnTo>
                <a:lnTo>
                  <a:pt x="1007" y="1098"/>
                </a:lnTo>
                <a:lnTo>
                  <a:pt x="836" y="1054"/>
                </a:lnTo>
                <a:lnTo>
                  <a:pt x="757" y="1025"/>
                </a:lnTo>
                <a:lnTo>
                  <a:pt x="681" y="993"/>
                </a:lnTo>
                <a:lnTo>
                  <a:pt x="619" y="957"/>
                </a:lnTo>
                <a:lnTo>
                  <a:pt x="556" y="922"/>
                </a:lnTo>
                <a:lnTo>
                  <a:pt x="506" y="888"/>
                </a:lnTo>
                <a:lnTo>
                  <a:pt x="464" y="850"/>
                </a:lnTo>
                <a:lnTo>
                  <a:pt x="417" y="806"/>
                </a:lnTo>
                <a:lnTo>
                  <a:pt x="377" y="755"/>
                </a:lnTo>
                <a:lnTo>
                  <a:pt x="348" y="708"/>
                </a:lnTo>
                <a:lnTo>
                  <a:pt x="333" y="664"/>
                </a:lnTo>
                <a:lnTo>
                  <a:pt x="319" y="610"/>
                </a:lnTo>
                <a:lnTo>
                  <a:pt x="317" y="558"/>
                </a:lnTo>
                <a:lnTo>
                  <a:pt x="321" y="522"/>
                </a:lnTo>
                <a:lnTo>
                  <a:pt x="329" y="483"/>
                </a:lnTo>
                <a:lnTo>
                  <a:pt x="348" y="437"/>
                </a:lnTo>
                <a:lnTo>
                  <a:pt x="372" y="393"/>
                </a:lnTo>
                <a:lnTo>
                  <a:pt x="401" y="351"/>
                </a:lnTo>
                <a:lnTo>
                  <a:pt x="440" y="310"/>
                </a:lnTo>
                <a:lnTo>
                  <a:pt x="509" y="251"/>
                </a:lnTo>
                <a:lnTo>
                  <a:pt x="567" y="211"/>
                </a:lnTo>
                <a:lnTo>
                  <a:pt x="643" y="169"/>
                </a:lnTo>
                <a:lnTo>
                  <a:pt x="720" y="133"/>
                </a:lnTo>
                <a:lnTo>
                  <a:pt x="778" y="110"/>
                </a:lnTo>
                <a:lnTo>
                  <a:pt x="847" y="86"/>
                </a:lnTo>
                <a:lnTo>
                  <a:pt x="913" y="68"/>
                </a:lnTo>
                <a:lnTo>
                  <a:pt x="966" y="54"/>
                </a:lnTo>
                <a:lnTo>
                  <a:pt x="1021" y="42"/>
                </a:lnTo>
                <a:lnTo>
                  <a:pt x="1089" y="32"/>
                </a:lnTo>
                <a:lnTo>
                  <a:pt x="1150" y="25"/>
                </a:lnTo>
                <a:lnTo>
                  <a:pt x="1234" y="15"/>
                </a:lnTo>
                <a:lnTo>
                  <a:pt x="1446" y="0"/>
                </a:lnTo>
              </a:path>
            </a:pathLst>
          </a:custGeom>
          <a:solidFill>
            <a:srgbClr val="414455"/>
          </a:solidFill>
          <a:ln>
            <a:noFill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  <a:extLst/>
        </p:spPr>
        <p:txBody>
          <a:bodyPr lIns="45720" tIns="44450" rIns="45720" bIns="44450" anchor="ctr" anchorCtr="1"/>
          <a:lstStyle/>
          <a:p>
            <a:endParaRPr lang="zh-CN" altLang="en-US"/>
          </a:p>
        </p:txBody>
      </p:sp>
      <p:sp>
        <p:nvSpPr>
          <p:cNvPr id="4" name="Freeform 4"/>
          <p:cNvSpPr>
            <a:spLocks/>
          </p:cNvSpPr>
          <p:nvPr/>
        </p:nvSpPr>
        <p:spPr bwMode="gray">
          <a:xfrm rot="19490962" flipH="1" flipV="1">
            <a:off x="4479530" y="1045008"/>
            <a:ext cx="1364831" cy="1649200"/>
          </a:xfrm>
          <a:custGeom>
            <a:avLst/>
            <a:gdLst>
              <a:gd name="T0" fmla="*/ 1219 w 1921"/>
              <a:gd name="T1" fmla="*/ 3 h 1516"/>
              <a:gd name="T2" fmla="*/ 1047 w 1921"/>
              <a:gd name="T3" fmla="*/ 20 h 1516"/>
              <a:gd name="T4" fmla="*/ 900 w 1921"/>
              <a:gd name="T5" fmla="*/ 43 h 1516"/>
              <a:gd name="T6" fmla="*/ 763 w 1921"/>
              <a:gd name="T7" fmla="*/ 76 h 1516"/>
              <a:gd name="T8" fmla="*/ 593 w 1921"/>
              <a:gd name="T9" fmla="*/ 128 h 1516"/>
              <a:gd name="T10" fmla="*/ 449 w 1921"/>
              <a:gd name="T11" fmla="*/ 187 h 1516"/>
              <a:gd name="T12" fmla="*/ 345 w 1921"/>
              <a:gd name="T13" fmla="*/ 244 h 1516"/>
              <a:gd name="T14" fmla="*/ 261 w 1921"/>
              <a:gd name="T15" fmla="*/ 301 h 1516"/>
              <a:gd name="T16" fmla="*/ 184 w 1921"/>
              <a:gd name="T17" fmla="*/ 366 h 1516"/>
              <a:gd name="T18" fmla="*/ 118 w 1921"/>
              <a:gd name="T19" fmla="*/ 431 h 1516"/>
              <a:gd name="T20" fmla="*/ 58 w 1921"/>
              <a:gd name="T21" fmla="*/ 516 h 1516"/>
              <a:gd name="T22" fmla="*/ 21 w 1921"/>
              <a:gd name="T23" fmla="*/ 594 h 1516"/>
              <a:gd name="T24" fmla="*/ 0 w 1921"/>
              <a:gd name="T25" fmla="*/ 695 h 1516"/>
              <a:gd name="T26" fmla="*/ 14 w 1921"/>
              <a:gd name="T27" fmla="*/ 785 h 1516"/>
              <a:gd name="T28" fmla="*/ 47 w 1921"/>
              <a:gd name="T29" fmla="*/ 872 h 1516"/>
              <a:gd name="T30" fmla="*/ 92 w 1921"/>
              <a:gd name="T31" fmla="*/ 946 h 1516"/>
              <a:gd name="T32" fmla="*/ 179 w 1921"/>
              <a:gd name="T33" fmla="*/ 1041 h 1516"/>
              <a:gd name="T34" fmla="*/ 271 w 1921"/>
              <a:gd name="T35" fmla="*/ 1115 h 1516"/>
              <a:gd name="T36" fmla="*/ 377 w 1921"/>
              <a:gd name="T37" fmla="*/ 1176 h 1516"/>
              <a:gd name="T38" fmla="*/ 512 w 1921"/>
              <a:gd name="T39" fmla="*/ 1244 h 1516"/>
              <a:gd name="T40" fmla="*/ 667 w 1921"/>
              <a:gd name="T41" fmla="*/ 1302 h 1516"/>
              <a:gd name="T42" fmla="*/ 978 w 1921"/>
              <a:gd name="T43" fmla="*/ 1373 h 1516"/>
              <a:gd name="T44" fmla="*/ 1248 w 1921"/>
              <a:gd name="T45" fmla="*/ 1403 h 1516"/>
              <a:gd name="T46" fmla="*/ 1403 w 1921"/>
              <a:gd name="T47" fmla="*/ 1515 h 1516"/>
              <a:gd name="T48" fmla="*/ 1397 w 1921"/>
              <a:gd name="T49" fmla="*/ 1031 h 1516"/>
              <a:gd name="T50" fmla="*/ 1243 w 1921"/>
              <a:gd name="T51" fmla="*/ 1132 h 1516"/>
              <a:gd name="T52" fmla="*/ 1007 w 1921"/>
              <a:gd name="T53" fmla="*/ 1098 h 1516"/>
              <a:gd name="T54" fmla="*/ 757 w 1921"/>
              <a:gd name="T55" fmla="*/ 1025 h 1516"/>
              <a:gd name="T56" fmla="*/ 619 w 1921"/>
              <a:gd name="T57" fmla="*/ 957 h 1516"/>
              <a:gd name="T58" fmla="*/ 506 w 1921"/>
              <a:gd name="T59" fmla="*/ 888 h 1516"/>
              <a:gd name="T60" fmla="*/ 417 w 1921"/>
              <a:gd name="T61" fmla="*/ 806 h 1516"/>
              <a:gd name="T62" fmla="*/ 348 w 1921"/>
              <a:gd name="T63" fmla="*/ 708 h 1516"/>
              <a:gd name="T64" fmla="*/ 319 w 1921"/>
              <a:gd name="T65" fmla="*/ 610 h 1516"/>
              <a:gd name="T66" fmla="*/ 321 w 1921"/>
              <a:gd name="T67" fmla="*/ 522 h 1516"/>
              <a:gd name="T68" fmla="*/ 348 w 1921"/>
              <a:gd name="T69" fmla="*/ 437 h 1516"/>
              <a:gd name="T70" fmla="*/ 401 w 1921"/>
              <a:gd name="T71" fmla="*/ 351 h 1516"/>
              <a:gd name="T72" fmla="*/ 509 w 1921"/>
              <a:gd name="T73" fmla="*/ 251 h 1516"/>
              <a:gd name="T74" fmla="*/ 643 w 1921"/>
              <a:gd name="T75" fmla="*/ 169 h 1516"/>
              <a:gd name="T76" fmla="*/ 778 w 1921"/>
              <a:gd name="T77" fmla="*/ 110 h 1516"/>
              <a:gd name="T78" fmla="*/ 913 w 1921"/>
              <a:gd name="T79" fmla="*/ 68 h 1516"/>
              <a:gd name="T80" fmla="*/ 1021 w 1921"/>
              <a:gd name="T81" fmla="*/ 42 h 1516"/>
              <a:gd name="T82" fmla="*/ 1150 w 1921"/>
              <a:gd name="T83" fmla="*/ 25 h 1516"/>
              <a:gd name="T84" fmla="*/ 1446 w 1921"/>
              <a:gd name="T85" fmla="*/ 0 h 15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921" h="1516">
                <a:moveTo>
                  <a:pt x="1446" y="0"/>
                </a:moveTo>
                <a:lnTo>
                  <a:pt x="1219" y="3"/>
                </a:lnTo>
                <a:lnTo>
                  <a:pt x="1142" y="9"/>
                </a:lnTo>
                <a:lnTo>
                  <a:pt x="1047" y="20"/>
                </a:lnTo>
                <a:lnTo>
                  <a:pt x="974" y="29"/>
                </a:lnTo>
                <a:lnTo>
                  <a:pt x="900" y="43"/>
                </a:lnTo>
                <a:lnTo>
                  <a:pt x="828" y="59"/>
                </a:lnTo>
                <a:lnTo>
                  <a:pt x="763" y="76"/>
                </a:lnTo>
                <a:lnTo>
                  <a:pt x="686" y="97"/>
                </a:lnTo>
                <a:lnTo>
                  <a:pt x="593" y="128"/>
                </a:lnTo>
                <a:lnTo>
                  <a:pt x="520" y="156"/>
                </a:lnTo>
                <a:lnTo>
                  <a:pt x="449" y="187"/>
                </a:lnTo>
                <a:lnTo>
                  <a:pt x="401" y="213"/>
                </a:lnTo>
                <a:lnTo>
                  <a:pt x="345" y="244"/>
                </a:lnTo>
                <a:lnTo>
                  <a:pt x="304" y="268"/>
                </a:lnTo>
                <a:lnTo>
                  <a:pt x="261" y="301"/>
                </a:lnTo>
                <a:lnTo>
                  <a:pt x="222" y="332"/>
                </a:lnTo>
                <a:lnTo>
                  <a:pt x="184" y="366"/>
                </a:lnTo>
                <a:lnTo>
                  <a:pt x="155" y="393"/>
                </a:lnTo>
                <a:lnTo>
                  <a:pt x="118" y="431"/>
                </a:lnTo>
                <a:lnTo>
                  <a:pt x="82" y="474"/>
                </a:lnTo>
                <a:lnTo>
                  <a:pt x="58" y="516"/>
                </a:lnTo>
                <a:lnTo>
                  <a:pt x="39" y="552"/>
                </a:lnTo>
                <a:lnTo>
                  <a:pt x="21" y="594"/>
                </a:lnTo>
                <a:lnTo>
                  <a:pt x="6" y="638"/>
                </a:lnTo>
                <a:lnTo>
                  <a:pt x="0" y="695"/>
                </a:lnTo>
                <a:lnTo>
                  <a:pt x="5" y="744"/>
                </a:lnTo>
                <a:lnTo>
                  <a:pt x="14" y="785"/>
                </a:lnTo>
                <a:lnTo>
                  <a:pt x="26" y="826"/>
                </a:lnTo>
                <a:lnTo>
                  <a:pt x="47" y="872"/>
                </a:lnTo>
                <a:lnTo>
                  <a:pt x="66" y="911"/>
                </a:lnTo>
                <a:lnTo>
                  <a:pt x="92" y="946"/>
                </a:lnTo>
                <a:lnTo>
                  <a:pt x="130" y="991"/>
                </a:lnTo>
                <a:lnTo>
                  <a:pt x="179" y="1041"/>
                </a:lnTo>
                <a:lnTo>
                  <a:pt x="229" y="1081"/>
                </a:lnTo>
                <a:lnTo>
                  <a:pt x="271" y="1115"/>
                </a:lnTo>
                <a:lnTo>
                  <a:pt x="325" y="1149"/>
                </a:lnTo>
                <a:lnTo>
                  <a:pt x="377" y="1176"/>
                </a:lnTo>
                <a:lnTo>
                  <a:pt x="437" y="1207"/>
                </a:lnTo>
                <a:lnTo>
                  <a:pt x="512" y="1244"/>
                </a:lnTo>
                <a:lnTo>
                  <a:pt x="585" y="1271"/>
                </a:lnTo>
                <a:lnTo>
                  <a:pt x="667" y="1302"/>
                </a:lnTo>
                <a:lnTo>
                  <a:pt x="836" y="1346"/>
                </a:lnTo>
                <a:lnTo>
                  <a:pt x="978" y="1373"/>
                </a:lnTo>
                <a:lnTo>
                  <a:pt x="1128" y="1393"/>
                </a:lnTo>
                <a:lnTo>
                  <a:pt x="1248" y="1403"/>
                </a:lnTo>
                <a:lnTo>
                  <a:pt x="1403" y="1410"/>
                </a:lnTo>
                <a:lnTo>
                  <a:pt x="1403" y="1515"/>
                </a:lnTo>
                <a:lnTo>
                  <a:pt x="1920" y="1275"/>
                </a:lnTo>
                <a:lnTo>
                  <a:pt x="1397" y="1031"/>
                </a:lnTo>
                <a:lnTo>
                  <a:pt x="1398" y="1139"/>
                </a:lnTo>
                <a:lnTo>
                  <a:pt x="1243" y="1132"/>
                </a:lnTo>
                <a:lnTo>
                  <a:pt x="1128" y="1119"/>
                </a:lnTo>
                <a:lnTo>
                  <a:pt x="1007" y="1098"/>
                </a:lnTo>
                <a:lnTo>
                  <a:pt x="836" y="1054"/>
                </a:lnTo>
                <a:lnTo>
                  <a:pt x="757" y="1025"/>
                </a:lnTo>
                <a:lnTo>
                  <a:pt x="681" y="993"/>
                </a:lnTo>
                <a:lnTo>
                  <a:pt x="619" y="957"/>
                </a:lnTo>
                <a:lnTo>
                  <a:pt x="556" y="922"/>
                </a:lnTo>
                <a:lnTo>
                  <a:pt x="506" y="888"/>
                </a:lnTo>
                <a:lnTo>
                  <a:pt x="464" y="850"/>
                </a:lnTo>
                <a:lnTo>
                  <a:pt x="417" y="806"/>
                </a:lnTo>
                <a:lnTo>
                  <a:pt x="377" y="755"/>
                </a:lnTo>
                <a:lnTo>
                  <a:pt x="348" y="708"/>
                </a:lnTo>
                <a:lnTo>
                  <a:pt x="333" y="664"/>
                </a:lnTo>
                <a:lnTo>
                  <a:pt x="319" y="610"/>
                </a:lnTo>
                <a:lnTo>
                  <a:pt x="317" y="558"/>
                </a:lnTo>
                <a:lnTo>
                  <a:pt x="321" y="522"/>
                </a:lnTo>
                <a:lnTo>
                  <a:pt x="329" y="483"/>
                </a:lnTo>
                <a:lnTo>
                  <a:pt x="348" y="437"/>
                </a:lnTo>
                <a:lnTo>
                  <a:pt x="372" y="393"/>
                </a:lnTo>
                <a:lnTo>
                  <a:pt x="401" y="351"/>
                </a:lnTo>
                <a:lnTo>
                  <a:pt x="440" y="310"/>
                </a:lnTo>
                <a:lnTo>
                  <a:pt x="509" y="251"/>
                </a:lnTo>
                <a:lnTo>
                  <a:pt x="567" y="211"/>
                </a:lnTo>
                <a:lnTo>
                  <a:pt x="643" y="169"/>
                </a:lnTo>
                <a:lnTo>
                  <a:pt x="720" y="133"/>
                </a:lnTo>
                <a:lnTo>
                  <a:pt x="778" y="110"/>
                </a:lnTo>
                <a:lnTo>
                  <a:pt x="847" y="86"/>
                </a:lnTo>
                <a:lnTo>
                  <a:pt x="913" y="68"/>
                </a:lnTo>
                <a:lnTo>
                  <a:pt x="966" y="54"/>
                </a:lnTo>
                <a:lnTo>
                  <a:pt x="1021" y="42"/>
                </a:lnTo>
                <a:lnTo>
                  <a:pt x="1089" y="32"/>
                </a:lnTo>
                <a:lnTo>
                  <a:pt x="1150" y="25"/>
                </a:lnTo>
                <a:lnTo>
                  <a:pt x="1234" y="15"/>
                </a:lnTo>
                <a:lnTo>
                  <a:pt x="1446" y="0"/>
                </a:lnTo>
              </a:path>
            </a:pathLst>
          </a:custGeom>
          <a:solidFill>
            <a:srgbClr val="414455"/>
          </a:solidFill>
          <a:ln>
            <a:noFill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  <a:extLst/>
        </p:spPr>
        <p:txBody>
          <a:bodyPr lIns="45720" tIns="44450" rIns="45720" bIns="44450" anchor="ctr" anchorCtr="1"/>
          <a:lstStyle/>
          <a:p>
            <a:endParaRPr lang="zh-CN" altLang="en-US"/>
          </a:p>
        </p:txBody>
      </p:sp>
      <p:sp>
        <p:nvSpPr>
          <p:cNvPr id="5" name="Oval 5"/>
          <p:cNvSpPr>
            <a:spLocks noChangeArrowheads="1"/>
          </p:cNvSpPr>
          <p:nvPr/>
        </p:nvSpPr>
        <p:spPr bwMode="gray">
          <a:xfrm>
            <a:off x="3134003" y="1861951"/>
            <a:ext cx="1183595" cy="1183595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noFill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  <a:extLst/>
        </p:spPr>
        <p:txBody>
          <a:bodyPr lIns="45720" tIns="44450" rIns="45720" bIns="44450" anchor="ctr" anchorCtr="1"/>
          <a:lstStyle/>
          <a:p>
            <a:r>
              <a:rPr lang="zh-CN" altLang="en-US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6" name="Oval 6"/>
          <p:cNvSpPr>
            <a:spLocks noChangeArrowheads="1"/>
          </p:cNvSpPr>
          <p:nvPr/>
        </p:nvSpPr>
        <p:spPr bwMode="gray">
          <a:xfrm>
            <a:off x="4547136" y="2687639"/>
            <a:ext cx="1183595" cy="1183595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noFill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  <a:extLst/>
        </p:spPr>
        <p:txBody>
          <a:bodyPr lIns="45720" tIns="44450" rIns="45720" bIns="44450" anchor="ctr" anchorCtr="1"/>
          <a:lstStyle/>
          <a:p>
            <a:r>
              <a:rPr lang="zh-CN" altLang="en-US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67544" y="1962378"/>
            <a:ext cx="2351856" cy="20528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</a:t>
            </a:r>
            <a:endParaRPr lang="en-US" altLang="zh-CN" sz="1400" dirty="0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469900" y="1400286"/>
            <a:ext cx="3299884" cy="461665"/>
            <a:chOff x="469900" y="1057571"/>
            <a:chExt cx="3299884" cy="461665"/>
          </a:xfrm>
        </p:grpSpPr>
        <p:sp>
          <p:nvSpPr>
            <p:cNvPr id="7" name="TextBox 6"/>
            <p:cNvSpPr txBox="1"/>
            <p:nvPr/>
          </p:nvSpPr>
          <p:spPr>
            <a:xfrm>
              <a:off x="553419" y="1057571"/>
              <a:ext cx="1569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</a:p>
          </p:txBody>
        </p:sp>
        <p:cxnSp>
          <p:nvCxnSpPr>
            <p:cNvPr id="9" name="直接连接符 8"/>
            <p:cNvCxnSpPr/>
            <p:nvPr/>
          </p:nvCxnSpPr>
          <p:spPr>
            <a:xfrm>
              <a:off x="469900" y="1519236"/>
              <a:ext cx="3299884" cy="0"/>
            </a:xfrm>
            <a:prstGeom prst="line">
              <a:avLst/>
            </a:prstGeom>
            <a:noFill/>
            <a:ln>
              <a:solidFill>
                <a:srgbClr val="414455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sp>
        <p:nvSpPr>
          <p:cNvPr id="11" name="TextBox 10"/>
          <p:cNvSpPr txBox="1"/>
          <p:nvPr/>
        </p:nvSpPr>
        <p:spPr>
          <a:xfrm>
            <a:off x="6169019" y="1749775"/>
            <a:ext cx="2453767" cy="20528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</a:t>
            </a:r>
            <a:endParaRPr lang="en-US" altLang="zh-CN" sz="1400" dirty="0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5257195" y="3871234"/>
            <a:ext cx="3442305" cy="404838"/>
            <a:chOff x="5257195" y="3528519"/>
            <a:chExt cx="3442305" cy="404838"/>
          </a:xfrm>
        </p:grpSpPr>
        <p:sp>
          <p:nvSpPr>
            <p:cNvPr id="10" name="TextBox 9"/>
            <p:cNvSpPr txBox="1"/>
            <p:nvPr/>
          </p:nvSpPr>
          <p:spPr>
            <a:xfrm>
              <a:off x="5975908" y="3564025"/>
              <a:ext cx="1569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</a:p>
          </p:txBody>
        </p:sp>
        <p:cxnSp>
          <p:nvCxnSpPr>
            <p:cNvPr id="12" name="直接连接符 11"/>
            <p:cNvCxnSpPr/>
            <p:nvPr/>
          </p:nvCxnSpPr>
          <p:spPr>
            <a:xfrm>
              <a:off x="5257195" y="3528519"/>
              <a:ext cx="3442305" cy="0"/>
            </a:xfrm>
            <a:prstGeom prst="line">
              <a:avLst/>
            </a:prstGeom>
            <a:noFill/>
            <a:ln>
              <a:solidFill>
                <a:srgbClr val="414455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sp>
        <p:nvSpPr>
          <p:cNvPr id="15" name="TextBox 108"/>
          <p:cNvSpPr txBox="1">
            <a:spLocks noChangeArrowheads="1"/>
          </p:cNvSpPr>
          <p:nvPr/>
        </p:nvSpPr>
        <p:spPr bwMode="auto">
          <a:xfrm>
            <a:off x="539552" y="267494"/>
            <a:ext cx="180049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执行力有待加强</a:t>
            </a:r>
            <a:endParaRPr lang="en-US" altLang="zh-CN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107544" y="245001"/>
            <a:ext cx="360000" cy="360000"/>
            <a:chOff x="1965186" y="1419622"/>
            <a:chExt cx="302558" cy="314067"/>
          </a:xfrm>
        </p:grpSpPr>
        <p:sp>
          <p:nvSpPr>
            <p:cNvPr id="17" name="矩形 16"/>
            <p:cNvSpPr/>
            <p:nvPr userDrawn="1"/>
          </p:nvSpPr>
          <p:spPr>
            <a:xfrm>
              <a:off x="1965186" y="1419622"/>
              <a:ext cx="252000" cy="252000"/>
            </a:xfrm>
            <a:prstGeom prst="rect">
              <a:avLst/>
            </a:prstGeom>
            <a:solidFill>
              <a:srgbClr val="41445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矩形 17"/>
            <p:cNvSpPr/>
            <p:nvPr userDrawn="1"/>
          </p:nvSpPr>
          <p:spPr>
            <a:xfrm>
              <a:off x="2087744" y="1553689"/>
              <a:ext cx="180000" cy="180000"/>
            </a:xfrm>
            <a:prstGeom prst="rect">
              <a:avLst/>
            </a:prstGeom>
            <a:solidFill>
              <a:srgbClr val="0E90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1582739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5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4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4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400" tmFilter="0,0; .5, 1; 1, 1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000"/>
                            </p:stCondLst>
                            <p:childTnLst>
                              <p:par>
                                <p:cTn id="36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1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750"/>
                            </p:stCondLst>
                            <p:childTnLst>
                              <p:par>
                                <p:cTn id="4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250"/>
                            </p:stCondLst>
                            <p:childTnLst>
                              <p:par>
                                <p:cTn id="47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9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8" grpId="0"/>
      <p:bldP spid="11" grpId="0"/>
      <p:bldP spid="1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1350498"/>
            <a:ext cx="3228536" cy="1188000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/>
          </a:p>
        </p:txBody>
      </p:sp>
      <p:sp>
        <p:nvSpPr>
          <p:cNvPr id="3" name="文本框 2"/>
          <p:cNvSpPr txBox="1"/>
          <p:nvPr/>
        </p:nvSpPr>
        <p:spPr>
          <a:xfrm>
            <a:off x="1352697" y="1663625"/>
            <a:ext cx="1677382" cy="530915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3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第四部分</a:t>
            </a:r>
          </a:p>
        </p:txBody>
      </p:sp>
      <p:sp>
        <p:nvSpPr>
          <p:cNvPr id="5" name="TextBox 23"/>
          <p:cNvSpPr txBox="1"/>
          <p:nvPr/>
        </p:nvSpPr>
        <p:spPr>
          <a:xfrm>
            <a:off x="3773158" y="1826932"/>
            <a:ext cx="1432443" cy="284693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marL="214313" indent="-214313">
              <a:buFont typeface="Wingdings" pitchFamily="2" charset="2"/>
              <a:buChar char="p"/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行业发展预测</a:t>
            </a:r>
          </a:p>
        </p:txBody>
      </p:sp>
      <p:sp>
        <p:nvSpPr>
          <p:cNvPr id="6" name="TextBox 24"/>
          <p:cNvSpPr txBox="1"/>
          <p:nvPr/>
        </p:nvSpPr>
        <p:spPr>
          <a:xfrm>
            <a:off x="3773158" y="2154348"/>
            <a:ext cx="1432443" cy="284693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marL="214313" indent="-214313">
              <a:buFont typeface="Wingdings" pitchFamily="2" charset="2"/>
              <a:buChar char="p"/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内部环境分析</a:t>
            </a:r>
          </a:p>
        </p:txBody>
      </p:sp>
      <p:grpSp>
        <p:nvGrpSpPr>
          <p:cNvPr id="12" name="组合 11"/>
          <p:cNvGrpSpPr/>
          <p:nvPr/>
        </p:nvGrpSpPr>
        <p:grpSpPr>
          <a:xfrm>
            <a:off x="3773160" y="1247148"/>
            <a:ext cx="4975304" cy="530915"/>
            <a:chOff x="3773160" y="1247148"/>
            <a:chExt cx="4975304" cy="530915"/>
          </a:xfrm>
        </p:grpSpPr>
        <p:sp>
          <p:nvSpPr>
            <p:cNvPr id="4" name="TextBox 4"/>
            <p:cNvSpPr txBox="1"/>
            <p:nvPr/>
          </p:nvSpPr>
          <p:spPr>
            <a:xfrm>
              <a:off x="3773160" y="1247148"/>
              <a:ext cx="2980624" cy="530915"/>
            </a:xfrm>
            <a:prstGeom prst="rect">
              <a:avLst/>
            </a:prstGeom>
            <a:noFill/>
          </p:spPr>
          <p:txBody>
            <a:bodyPr wrap="none" lIns="68580" tIns="34290" rIns="68580" bIns="34290" rtlCol="0">
              <a:spAutoFit/>
            </a:bodyPr>
            <a:lstStyle/>
            <a:p>
              <a:r>
                <a:rPr lang="en-US" altLang="zh-CN" sz="3000" dirty="0">
                  <a:solidFill>
                    <a:srgbClr val="0E90BE"/>
                  </a:solidFill>
                  <a:latin typeface="Impact" pitchFamily="34" charset="0"/>
                </a:rPr>
                <a:t>Situation analysis</a:t>
              </a:r>
              <a:endParaRPr lang="zh-CN" altLang="en-US" sz="3000" dirty="0">
                <a:solidFill>
                  <a:srgbClr val="0E90BE"/>
                </a:solidFill>
                <a:latin typeface="Impact" pitchFamily="34" charset="0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6763305" y="1330628"/>
              <a:ext cx="1985159" cy="438582"/>
            </a:xfrm>
            <a:prstGeom prst="rect">
              <a:avLst/>
            </a:prstGeom>
            <a:noFill/>
          </p:spPr>
          <p:txBody>
            <a:bodyPr wrap="none" lIns="68580" tIns="34290" rIns="68580" bIns="34290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当前形势分析</a:t>
              </a:r>
            </a:p>
          </p:txBody>
        </p:sp>
      </p:grpSp>
      <p:sp>
        <p:nvSpPr>
          <p:cNvPr id="10" name="矩形 9"/>
          <p:cNvSpPr/>
          <p:nvPr/>
        </p:nvSpPr>
        <p:spPr>
          <a:xfrm>
            <a:off x="3825914" y="3003798"/>
            <a:ext cx="5319000" cy="200465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302392" y="1350498"/>
            <a:ext cx="305972" cy="1188000"/>
          </a:xfrm>
          <a:prstGeom prst="rect">
            <a:avLst/>
          </a:prstGeom>
          <a:solidFill>
            <a:srgbClr val="4144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13" name="TextBox 23"/>
          <p:cNvSpPr txBox="1"/>
          <p:nvPr/>
        </p:nvSpPr>
        <p:spPr>
          <a:xfrm>
            <a:off x="5895604" y="1860940"/>
            <a:ext cx="1791516" cy="284693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marL="214313" indent="-214313">
              <a:buFont typeface="Wingdings" pitchFamily="2" charset="2"/>
              <a:buChar char="p"/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竞争对手动向预测</a:t>
            </a:r>
          </a:p>
        </p:txBody>
      </p:sp>
      <p:sp>
        <p:nvSpPr>
          <p:cNvPr id="14" name="TextBox 24"/>
          <p:cNvSpPr txBox="1"/>
          <p:nvPr/>
        </p:nvSpPr>
        <p:spPr>
          <a:xfrm>
            <a:off x="5895604" y="2188356"/>
            <a:ext cx="1241045" cy="284693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marL="214313" indent="-214313">
              <a:buFont typeface="Wingdings" pitchFamily="2" charset="2"/>
              <a:buChar char="p"/>
            </a:pP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SWOT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分析</a:t>
            </a:r>
          </a:p>
        </p:txBody>
      </p:sp>
    </p:spTree>
    <p:extLst>
      <p:ext uri="{BB962C8B-B14F-4D97-AF65-F5344CB8AC3E}">
        <p14:creationId xmlns:p14="http://schemas.microsoft.com/office/powerpoint/2010/main" val="10210777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1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7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200"/>
                            </p:stCondLst>
                            <p:childTnLst>
                              <p:par>
                                <p:cTn id="17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4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4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2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4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4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12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4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4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2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4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4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/>
      <p:bldP spid="6" grpId="0"/>
      <p:bldP spid="10" grpId="0" animBg="1"/>
      <p:bldP spid="11" grpId="0" animBg="1"/>
      <p:bldP spid="13" grpId="0"/>
      <p:bldP spid="1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533800" y="3254037"/>
            <a:ext cx="2010946" cy="1837993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  <a:scene3d>
            <a:camera prst="isometricTopUp">
              <a:rot lat="19334322" lon="18553891" rev="3806096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3543707" y="2901118"/>
            <a:ext cx="2010946" cy="1837993"/>
          </a:xfrm>
          <a:prstGeom prst="rect">
            <a:avLst/>
          </a:prstGeom>
          <a:solidFill>
            <a:srgbClr val="534751">
              <a:alpha val="60000"/>
            </a:srgbClr>
          </a:solidFill>
          <a:ln>
            <a:noFill/>
          </a:ln>
          <a:scene3d>
            <a:camera prst="isometricTopUp">
              <a:rot lat="19334316" lon="18553888" rev="3806097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3571481" y="2548199"/>
            <a:ext cx="2010946" cy="1837993"/>
          </a:xfrm>
          <a:prstGeom prst="rect">
            <a:avLst/>
          </a:prstGeom>
          <a:solidFill>
            <a:schemeClr val="bg1">
              <a:lumMod val="75000"/>
              <a:alpha val="90000"/>
            </a:schemeClr>
          </a:solidFill>
          <a:ln>
            <a:noFill/>
          </a:ln>
          <a:scene3d>
            <a:camera prst="isometricTopUp">
              <a:rot lat="19334316" lon="18553888" rev="3806097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3589937" y="2195280"/>
            <a:ext cx="2010946" cy="1837993"/>
          </a:xfrm>
          <a:prstGeom prst="rect">
            <a:avLst/>
          </a:prstGeom>
          <a:solidFill>
            <a:srgbClr val="64A4C7">
              <a:alpha val="55000"/>
            </a:srgbClr>
          </a:solidFill>
          <a:ln>
            <a:noFill/>
          </a:ln>
          <a:scene3d>
            <a:camera prst="isometricTopUp">
              <a:rot lat="19334316" lon="18553888" rev="3806097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3572157" y="1817594"/>
            <a:ext cx="2038044" cy="1862760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  <a:scene3d>
            <a:camera prst="isometricTopUp">
              <a:rot lat="19334316" lon="18553888" rev="3806097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rgbClr val="FFFFFF"/>
              </a:solidFill>
            </a:endParaRPr>
          </a:p>
        </p:txBody>
      </p:sp>
      <p:sp>
        <p:nvSpPr>
          <p:cNvPr id="9" name="文本框 31"/>
          <p:cNvSpPr txBox="1"/>
          <p:nvPr/>
        </p:nvSpPr>
        <p:spPr>
          <a:xfrm>
            <a:off x="467544" y="2590245"/>
            <a:ext cx="286953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</a:t>
            </a:r>
            <a:endParaRPr lang="zh-CN" altLang="en-US" sz="10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文本框 32"/>
          <p:cNvSpPr txBox="1"/>
          <p:nvPr/>
        </p:nvSpPr>
        <p:spPr>
          <a:xfrm>
            <a:off x="589194" y="2270591"/>
            <a:ext cx="167776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点击添加标题</a:t>
            </a:r>
          </a:p>
        </p:txBody>
      </p:sp>
      <p:cxnSp>
        <p:nvCxnSpPr>
          <p:cNvPr id="11" name="直接连接符 10"/>
          <p:cNvCxnSpPr/>
          <p:nvPr/>
        </p:nvCxnSpPr>
        <p:spPr>
          <a:xfrm>
            <a:off x="1140566" y="2570245"/>
            <a:ext cx="2430916" cy="0"/>
          </a:xfrm>
          <a:prstGeom prst="line">
            <a:avLst/>
          </a:prstGeom>
          <a:ln w="15875">
            <a:solidFill>
              <a:srgbClr val="54C3D1"/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5769712" y="3152018"/>
            <a:ext cx="1316884" cy="0"/>
          </a:xfrm>
          <a:prstGeom prst="line">
            <a:avLst/>
          </a:prstGeom>
          <a:ln w="15875">
            <a:solidFill>
              <a:srgbClr val="54C3D1"/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文本框 40"/>
          <p:cNvSpPr txBox="1"/>
          <p:nvPr/>
        </p:nvSpPr>
        <p:spPr>
          <a:xfrm>
            <a:off x="6536291" y="3166309"/>
            <a:ext cx="250020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</a:t>
            </a:r>
            <a:endParaRPr lang="zh-CN" altLang="en-US" sz="10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文本框 41"/>
          <p:cNvSpPr txBox="1"/>
          <p:nvPr/>
        </p:nvSpPr>
        <p:spPr>
          <a:xfrm>
            <a:off x="6536289" y="2888149"/>
            <a:ext cx="18521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点击添加标题</a:t>
            </a:r>
          </a:p>
        </p:txBody>
      </p:sp>
      <p:cxnSp>
        <p:nvCxnSpPr>
          <p:cNvPr id="18" name="直接连接符 17"/>
          <p:cNvCxnSpPr/>
          <p:nvPr/>
        </p:nvCxnSpPr>
        <p:spPr>
          <a:xfrm>
            <a:off x="5627980" y="3941048"/>
            <a:ext cx="1316885" cy="0"/>
          </a:xfrm>
          <a:prstGeom prst="line">
            <a:avLst/>
          </a:prstGeom>
          <a:ln w="15875">
            <a:solidFill>
              <a:srgbClr val="54C3D1"/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文本框 49"/>
          <p:cNvSpPr txBox="1"/>
          <p:nvPr/>
        </p:nvSpPr>
        <p:spPr>
          <a:xfrm>
            <a:off x="6394558" y="3983914"/>
            <a:ext cx="264193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</a:t>
            </a:r>
            <a:endParaRPr lang="zh-CN" altLang="en-US" sz="10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文本框 50"/>
          <p:cNvSpPr txBox="1"/>
          <p:nvPr/>
        </p:nvSpPr>
        <p:spPr>
          <a:xfrm>
            <a:off x="6394558" y="3680237"/>
            <a:ext cx="17152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点击添加标题</a:t>
            </a:r>
          </a:p>
        </p:txBody>
      </p:sp>
      <p:cxnSp>
        <p:nvCxnSpPr>
          <p:cNvPr id="22" name="直接连接符 21"/>
          <p:cNvCxnSpPr/>
          <p:nvPr/>
        </p:nvCxnSpPr>
        <p:spPr>
          <a:xfrm>
            <a:off x="1428750" y="3493005"/>
            <a:ext cx="1967800" cy="0"/>
          </a:xfrm>
          <a:prstGeom prst="line">
            <a:avLst/>
          </a:prstGeom>
          <a:ln w="15875">
            <a:solidFill>
              <a:srgbClr val="54C3D1"/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文本框 59"/>
          <p:cNvSpPr txBox="1"/>
          <p:nvPr/>
        </p:nvSpPr>
        <p:spPr>
          <a:xfrm>
            <a:off x="467544" y="3526349"/>
            <a:ext cx="247690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</a:t>
            </a:r>
            <a:endParaRPr lang="zh-CN" altLang="en-US" sz="10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文本框 60"/>
          <p:cNvSpPr txBox="1"/>
          <p:nvPr/>
        </p:nvSpPr>
        <p:spPr>
          <a:xfrm>
            <a:off x="883868" y="3156832"/>
            <a:ext cx="152878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点击添加标题</a:t>
            </a:r>
          </a:p>
        </p:txBody>
      </p:sp>
      <p:cxnSp>
        <p:nvCxnSpPr>
          <p:cNvPr id="26" name="直接连接符 25"/>
          <p:cNvCxnSpPr/>
          <p:nvPr/>
        </p:nvCxnSpPr>
        <p:spPr>
          <a:xfrm>
            <a:off x="1000125" y="4387637"/>
            <a:ext cx="2533675" cy="0"/>
          </a:xfrm>
          <a:prstGeom prst="line">
            <a:avLst/>
          </a:prstGeom>
          <a:ln w="15875">
            <a:solidFill>
              <a:srgbClr val="54C3D1"/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文本框 63"/>
          <p:cNvSpPr txBox="1"/>
          <p:nvPr/>
        </p:nvSpPr>
        <p:spPr>
          <a:xfrm>
            <a:off x="323527" y="4417915"/>
            <a:ext cx="26209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</a:t>
            </a:r>
            <a:endParaRPr lang="zh-CN" altLang="en-US" sz="10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文本框 64"/>
          <p:cNvSpPr txBox="1"/>
          <p:nvPr/>
        </p:nvSpPr>
        <p:spPr>
          <a:xfrm>
            <a:off x="585058" y="4060022"/>
            <a:ext cx="168190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点击添加标题</a:t>
            </a:r>
          </a:p>
        </p:txBody>
      </p:sp>
      <p:sp>
        <p:nvSpPr>
          <p:cNvPr id="23" name="TextBox 30"/>
          <p:cNvSpPr txBox="1"/>
          <p:nvPr/>
        </p:nvSpPr>
        <p:spPr>
          <a:xfrm>
            <a:off x="539552" y="915566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点击添加标题</a:t>
            </a:r>
          </a:p>
        </p:txBody>
      </p:sp>
      <p:sp>
        <p:nvSpPr>
          <p:cNvPr id="27" name="TextBox 29"/>
          <p:cNvSpPr txBox="1"/>
          <p:nvPr/>
        </p:nvSpPr>
        <p:spPr>
          <a:xfrm>
            <a:off x="552805" y="1289856"/>
            <a:ext cx="8267667" cy="56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1400" dirty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</a:t>
            </a:r>
            <a:endParaRPr lang="zh-CN" altLang="en-US" sz="1400" dirty="0">
              <a:solidFill>
                <a:srgbClr val="005825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7" name="TextBox 108"/>
          <p:cNvSpPr txBox="1">
            <a:spLocks noChangeArrowheads="1"/>
          </p:cNvSpPr>
          <p:nvPr/>
        </p:nvSpPr>
        <p:spPr bwMode="auto">
          <a:xfrm>
            <a:off x="539552" y="267494"/>
            <a:ext cx="156966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行业发展预测</a:t>
            </a:r>
            <a:endParaRPr lang="en-US" altLang="zh-CN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107544" y="245001"/>
            <a:ext cx="360000" cy="360000"/>
            <a:chOff x="1965186" y="1419622"/>
            <a:chExt cx="302558" cy="314067"/>
          </a:xfrm>
        </p:grpSpPr>
        <p:sp>
          <p:nvSpPr>
            <p:cNvPr id="39" name="矩形 38"/>
            <p:cNvSpPr/>
            <p:nvPr userDrawn="1"/>
          </p:nvSpPr>
          <p:spPr>
            <a:xfrm>
              <a:off x="1965186" y="1419622"/>
              <a:ext cx="252000" cy="252000"/>
            </a:xfrm>
            <a:prstGeom prst="rect">
              <a:avLst/>
            </a:prstGeom>
            <a:solidFill>
              <a:srgbClr val="41445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矩形 39"/>
            <p:cNvSpPr/>
            <p:nvPr userDrawn="1"/>
          </p:nvSpPr>
          <p:spPr>
            <a:xfrm>
              <a:off x="2087744" y="1553689"/>
              <a:ext cx="180000" cy="180000"/>
            </a:xfrm>
            <a:prstGeom prst="rect">
              <a:avLst/>
            </a:prstGeom>
            <a:solidFill>
              <a:srgbClr val="0E90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2309047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5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5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350"/>
                                </p:stCondLst>
                                <p:childTnLst>
                                  <p:par>
                                    <p:cTn id="10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4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4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4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4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400" tmFilter="0,0; .5, 1; 1, 1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7" fill="hold">
                          <p:stCondLst>
                            <p:cond delay="indefinite"/>
                          </p:stCondLst>
                          <p:childTnLst>
                            <p:par>
                              <p:cTn id="1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9" presetID="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3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3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3" fill="hold">
                          <p:stCondLst>
                            <p:cond delay="indefinite"/>
                          </p:stCondLst>
                          <p:childTnLst>
                            <p:par>
                              <p:cTn id="2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5" presetID="2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7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9" presetID="2" presetClass="entr" presetSubtype="1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1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2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3" fill="hold">
                          <p:stCondLst>
                            <p:cond delay="indefinite"/>
                          </p:stCondLst>
                          <p:childTnLst>
                            <p:par>
                              <p:cTn id="3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5" presetID="22" presetClass="entr" presetSubtype="2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37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39" presetID="17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40000"/>
                                      </p:iterate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1" dur="2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2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2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2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1250"/>
                                </p:stCondLst>
                                <p:childTnLst>
                                  <p:par>
                                    <p:cTn id="46" presetID="18" presetClass="entr" presetSubtype="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48" dur="75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50" presetID="2" presetClass="entr" presetSubtype="1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52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53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4" fill="hold">
                          <p:stCondLst>
                            <p:cond delay="indefinite"/>
                          </p:stCondLst>
                          <p:childTnLst>
                            <p:par>
                              <p:cTn id="5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6" presetID="2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8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60" presetID="17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40000"/>
                                      </p:iterate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2" dur="2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2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2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2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6" fill="hold">
                                <p:stCondLst>
                                  <p:cond delay="1250"/>
                                </p:stCondLst>
                                <p:childTnLst>
                                  <p:par>
                                    <p:cTn id="67" presetID="18" presetClass="entr" presetSubtype="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69" dur="75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71" presetID="2" presetClass="entr" presetSubtype="1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3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74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75" fill="hold">
                          <p:stCondLst>
                            <p:cond delay="indefinite"/>
                          </p:stCondLst>
                          <p:childTnLst>
                            <p:par>
                              <p:cTn id="7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7" presetID="22" presetClass="entr" presetSubtype="2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9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81" presetID="17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40000"/>
                                      </p:iterate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3" dur="2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4" dur="2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5" dur="2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6" dur="2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7" fill="hold">
                                <p:stCondLst>
                                  <p:cond delay="1250"/>
                                </p:stCondLst>
                                <p:childTnLst>
                                  <p:par>
                                    <p:cTn id="88" presetID="18" presetClass="entr" presetSubtype="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90" dur="75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1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92" presetID="2" presetClass="entr" presetSubtype="1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94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95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6" fill="hold">
                          <p:stCondLst>
                            <p:cond delay="indefinite"/>
                          </p:stCondLst>
                          <p:childTnLst>
                            <p:par>
                              <p:cTn id="9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98" presetID="2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0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2" presetID="17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40000"/>
                                      </p:iterate>
                                      <p:childTnLst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4" dur="2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5" dur="2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6" dur="2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7" dur="2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8" fill="hold">
                                <p:stCondLst>
                                  <p:cond delay="1250"/>
                                </p:stCondLst>
                                <p:childTnLst>
                                  <p:par>
                                    <p:cTn id="109" presetID="18" presetClass="entr" presetSubtype="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111" dur="75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2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13" presetID="2" presetClass="entr" presetSubtype="1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15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16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17" fill="hold">
                          <p:stCondLst>
                            <p:cond delay="indefinite"/>
                          </p:stCondLst>
                          <p:childTnLst>
                            <p:par>
                              <p:cTn id="11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9" presetID="22" presetClass="entr" presetSubtype="2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21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2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23" presetID="17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40000"/>
                                      </p:iterate>
                                      <p:childTnLst>
                                        <p:set>
                                          <p:cBhvr>
                                            <p:cTn id="1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5" dur="2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6" dur="2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7" dur="2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8" dur="2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9" fill="hold">
                                <p:stCondLst>
                                  <p:cond delay="1250"/>
                                </p:stCondLst>
                                <p:childTnLst>
                                  <p:par>
                                    <p:cTn id="130" presetID="18" presetClass="entr" presetSubtype="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132" dur="75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 animBg="1"/>
          <p:bldP spid="4" grpId="0" animBg="1"/>
          <p:bldP spid="5" grpId="0" animBg="1"/>
          <p:bldP spid="6" grpId="0" animBg="1"/>
          <p:bldP spid="7" grpId="0" animBg="1"/>
          <p:bldP spid="9" grpId="0"/>
          <p:bldP spid="10" grpId="0"/>
          <p:bldP spid="15" grpId="0"/>
          <p:bldP spid="16" grpId="0"/>
          <p:bldP spid="20" grpId="0"/>
          <p:bldP spid="21" grpId="0"/>
          <p:bldP spid="24" grpId="0"/>
          <p:bldP spid="25" grpId="0"/>
          <p:bldP spid="28" grpId="0"/>
          <p:bldP spid="29" grpId="0"/>
          <p:bldP spid="23" grpId="0"/>
          <p:bldP spid="27" grpId="0"/>
          <p:bldP spid="37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5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5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350"/>
                                </p:stCondLst>
                                <p:childTnLst>
                                  <p:par>
                                    <p:cTn id="10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4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4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4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4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400" tmFilter="0,0; .5, 1; 1, 1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7" fill="hold">
                          <p:stCondLst>
                            <p:cond delay="indefinite"/>
                          </p:stCondLst>
                          <p:childTnLst>
                            <p:par>
                              <p:cTn id="1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9" presetID="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3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3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3" fill="hold">
                          <p:stCondLst>
                            <p:cond delay="indefinite"/>
                          </p:stCondLst>
                          <p:childTnLst>
                            <p:par>
                              <p:cTn id="2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5" presetID="2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7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9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3" fill="hold">
                          <p:stCondLst>
                            <p:cond delay="indefinite"/>
                          </p:stCondLst>
                          <p:childTnLst>
                            <p:par>
                              <p:cTn id="3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5" presetID="22" presetClass="entr" presetSubtype="2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37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39" presetID="17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40000"/>
                                      </p:iterate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1" dur="2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2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2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2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1250"/>
                                </p:stCondLst>
                                <p:childTnLst>
                                  <p:par>
                                    <p:cTn id="46" presetID="18" presetClass="entr" presetSubtype="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48" dur="75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50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3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4" fill="hold">
                          <p:stCondLst>
                            <p:cond delay="indefinite"/>
                          </p:stCondLst>
                          <p:childTnLst>
                            <p:par>
                              <p:cTn id="5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6" presetID="2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8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60" presetID="17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40000"/>
                                      </p:iterate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2" dur="2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2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2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2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6" fill="hold">
                                <p:stCondLst>
                                  <p:cond delay="1250"/>
                                </p:stCondLst>
                                <p:childTnLst>
                                  <p:par>
                                    <p:cTn id="67" presetID="18" presetClass="entr" presetSubtype="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69" dur="75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71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3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4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75" fill="hold">
                          <p:stCondLst>
                            <p:cond delay="indefinite"/>
                          </p:stCondLst>
                          <p:childTnLst>
                            <p:par>
                              <p:cTn id="7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7" presetID="22" presetClass="entr" presetSubtype="2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9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81" presetID="17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40000"/>
                                      </p:iterate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3" dur="2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4" dur="2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5" dur="2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6" dur="2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7" fill="hold">
                                <p:stCondLst>
                                  <p:cond delay="1250"/>
                                </p:stCondLst>
                                <p:childTnLst>
                                  <p:par>
                                    <p:cTn id="88" presetID="18" presetClass="entr" presetSubtype="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90" dur="75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1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92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4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5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6" fill="hold">
                          <p:stCondLst>
                            <p:cond delay="indefinite"/>
                          </p:stCondLst>
                          <p:childTnLst>
                            <p:par>
                              <p:cTn id="9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98" presetID="2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0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2" presetID="17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40000"/>
                                      </p:iterate>
                                      <p:childTnLst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4" dur="2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5" dur="2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6" dur="2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7" dur="2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8" fill="hold">
                                <p:stCondLst>
                                  <p:cond delay="1250"/>
                                </p:stCondLst>
                                <p:childTnLst>
                                  <p:par>
                                    <p:cTn id="109" presetID="18" presetClass="entr" presetSubtype="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111" dur="75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2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13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5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6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17" fill="hold">
                          <p:stCondLst>
                            <p:cond delay="indefinite"/>
                          </p:stCondLst>
                          <p:childTnLst>
                            <p:par>
                              <p:cTn id="11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9" presetID="22" presetClass="entr" presetSubtype="2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21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2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23" presetID="17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40000"/>
                                      </p:iterate>
                                      <p:childTnLst>
                                        <p:set>
                                          <p:cBhvr>
                                            <p:cTn id="1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5" dur="2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6" dur="2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7" dur="2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8" dur="2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9" fill="hold">
                                <p:stCondLst>
                                  <p:cond delay="1250"/>
                                </p:stCondLst>
                                <p:childTnLst>
                                  <p:par>
                                    <p:cTn id="130" presetID="18" presetClass="entr" presetSubtype="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132" dur="75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 animBg="1"/>
          <p:bldP spid="4" grpId="0" animBg="1"/>
          <p:bldP spid="5" grpId="0" animBg="1"/>
          <p:bldP spid="6" grpId="0" animBg="1"/>
          <p:bldP spid="7" grpId="0" animBg="1"/>
          <p:bldP spid="9" grpId="0"/>
          <p:bldP spid="10" grpId="0"/>
          <p:bldP spid="15" grpId="0"/>
          <p:bldP spid="16" grpId="0"/>
          <p:bldP spid="20" grpId="0"/>
          <p:bldP spid="21" grpId="0"/>
          <p:bldP spid="24" grpId="0"/>
          <p:bldP spid="25" grpId="0"/>
          <p:bldP spid="28" grpId="0"/>
          <p:bldP spid="29" grpId="0"/>
          <p:bldP spid="23" grpId="0"/>
          <p:bldP spid="27" grpId="0"/>
          <p:bldP spid="37" grpId="0"/>
        </p:bldLst>
      </p:timing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8" name="Group 21"/>
          <p:cNvGrpSpPr/>
          <p:nvPr/>
        </p:nvGrpSpPr>
        <p:grpSpPr>
          <a:xfrm>
            <a:off x="5087849" y="1203598"/>
            <a:ext cx="3358397" cy="2022896"/>
            <a:chOff x="6221505" y="1951419"/>
            <a:chExt cx="2514600" cy="1492832"/>
          </a:xfrm>
        </p:grpSpPr>
        <p:pic>
          <p:nvPicPr>
            <p:cNvPr id="69" name="Picture 20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455074" y="2038349"/>
              <a:ext cx="2047461" cy="1150355"/>
            </a:xfrm>
            <a:prstGeom prst="rect">
              <a:avLst/>
            </a:prstGeom>
          </p:spPr>
        </p:pic>
        <p:pic>
          <p:nvPicPr>
            <p:cNvPr id="70" name="Picture 2" descr="D:\Desain\IndoWebhouse\Indowebhouse\---- Graphicriver\1. Big Royal\Big Royal PowerPoint Template\Png Icon\asdasd.png"/>
            <p:cNvPicPr>
              <a:picLocks noChangeAspect="1" noChangeArrowheads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1386"/>
            <a:stretch/>
          </p:blipFill>
          <p:spPr bwMode="auto">
            <a:xfrm>
              <a:off x="6221505" y="1951419"/>
              <a:ext cx="2514600" cy="1492832"/>
            </a:xfrm>
            <a:prstGeom prst="rect">
              <a:avLst/>
            </a:prstGeom>
            <a:noFill/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71" name="Group 15"/>
          <p:cNvGrpSpPr/>
          <p:nvPr/>
        </p:nvGrpSpPr>
        <p:grpSpPr>
          <a:xfrm>
            <a:off x="882573" y="1171689"/>
            <a:ext cx="3473402" cy="2010630"/>
            <a:chOff x="469429" y="1930024"/>
            <a:chExt cx="2514600" cy="1492832"/>
          </a:xfrm>
        </p:grpSpPr>
        <p:pic>
          <p:nvPicPr>
            <p:cNvPr id="72" name="Picture 1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13062" y="2038350"/>
              <a:ext cx="2030138" cy="1150355"/>
            </a:xfrm>
            <a:prstGeom prst="rect">
              <a:avLst/>
            </a:prstGeom>
          </p:spPr>
        </p:pic>
        <p:pic>
          <p:nvPicPr>
            <p:cNvPr id="73" name="Picture 2" descr="D:\Desain\IndoWebhouse\Indowebhouse\---- Graphicriver\1. Big Royal\Big Royal PowerPoint Template\Png Icon\asdasd.png"/>
            <p:cNvPicPr>
              <a:picLocks noChangeAspect="1" noChangeArrowheads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1386"/>
            <a:stretch/>
          </p:blipFill>
          <p:spPr bwMode="auto">
            <a:xfrm>
              <a:off x="469429" y="1930024"/>
              <a:ext cx="2514600" cy="1492832"/>
            </a:xfrm>
            <a:prstGeom prst="rect">
              <a:avLst/>
            </a:prstGeom>
            <a:noFill/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75" name="Text Placeholder 7"/>
          <p:cNvSpPr txBox="1">
            <a:spLocks/>
          </p:cNvSpPr>
          <p:nvPr/>
        </p:nvSpPr>
        <p:spPr>
          <a:xfrm>
            <a:off x="827584" y="3324468"/>
            <a:ext cx="3473402" cy="1232179"/>
          </a:xfrm>
          <a:prstGeom prst="rect">
            <a:avLst/>
          </a:prstGeom>
        </p:spPr>
        <p:txBody>
          <a:bodyPr/>
          <a:lstStyle>
            <a:lvl1pPr marL="300287" indent="-300287" algn="l" defTabSz="800009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50432" indent="-250428" algn="l" defTabSz="800009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chemeClr val="tx1"/>
                </a:solidFill>
                <a:latin typeface="+mn-lt"/>
                <a:ea typeface="+mn-ea"/>
              </a:defRPr>
            </a:lvl2pPr>
            <a:lvl3pPr marL="999445" indent="-199436" algn="l" defTabSz="800009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100">
                <a:solidFill>
                  <a:schemeClr val="tx1"/>
                </a:solidFill>
                <a:latin typeface="+mn-lt"/>
                <a:ea typeface="+mn-ea"/>
              </a:defRPr>
            </a:lvl3pPr>
            <a:lvl4pPr marL="1400583" indent="-200569" algn="l" defTabSz="800009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1700">
                <a:solidFill>
                  <a:schemeClr val="tx1"/>
                </a:solidFill>
                <a:latin typeface="+mn-lt"/>
                <a:ea typeface="+mn-ea"/>
              </a:defRPr>
            </a:lvl4pPr>
            <a:lvl5pPr marL="1799454" indent="-199436" algn="l" defTabSz="800009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+mn-lt"/>
                <a:ea typeface="+mn-ea"/>
              </a:defRPr>
            </a:lvl5pPr>
            <a:lvl6pPr marL="2125803" indent="-199436" algn="l" defTabSz="800009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+mn-lt"/>
                <a:ea typeface="+mn-ea"/>
              </a:defRPr>
            </a:lvl6pPr>
            <a:lvl7pPr marL="2452153" indent="-199436" algn="l" defTabSz="800009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+mn-lt"/>
                <a:ea typeface="+mn-ea"/>
              </a:defRPr>
            </a:lvl7pPr>
            <a:lvl8pPr marL="2778502" indent="-199436" algn="l" defTabSz="800009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+mn-lt"/>
                <a:ea typeface="+mn-ea"/>
              </a:defRPr>
            </a:lvl8pPr>
            <a:lvl9pPr marL="3104852" indent="-199436" algn="l" defTabSz="800009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>
              <a:lnSpc>
                <a:spcPct val="150000"/>
              </a:lnSpc>
              <a:buNone/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点击添加标题</a:t>
            </a: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marL="0" lvl="0" indent="0">
              <a:lnSpc>
                <a:spcPct val="150000"/>
              </a:lnSpc>
              <a:buNone/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</a:t>
            </a:r>
            <a:r>
              <a:rPr lang="zh-CN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</a:t>
            </a:r>
            <a:endParaRPr lang="zh-CN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7" name="Text Placeholder 9"/>
          <p:cNvSpPr txBox="1">
            <a:spLocks/>
          </p:cNvSpPr>
          <p:nvPr/>
        </p:nvSpPr>
        <p:spPr>
          <a:xfrm>
            <a:off x="5087849" y="3346239"/>
            <a:ext cx="3608768" cy="1585964"/>
          </a:xfrm>
          <a:prstGeom prst="rect">
            <a:avLst/>
          </a:prstGeom>
        </p:spPr>
        <p:txBody>
          <a:bodyPr/>
          <a:lstStyle>
            <a:lvl1pPr marL="300287" indent="-300287" algn="l" defTabSz="800009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50432" indent="-250428" algn="l" defTabSz="800009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chemeClr val="tx1"/>
                </a:solidFill>
                <a:latin typeface="+mn-lt"/>
                <a:ea typeface="+mn-ea"/>
              </a:defRPr>
            </a:lvl2pPr>
            <a:lvl3pPr marL="999445" indent="-199436" algn="l" defTabSz="800009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100">
                <a:solidFill>
                  <a:schemeClr val="tx1"/>
                </a:solidFill>
                <a:latin typeface="+mn-lt"/>
                <a:ea typeface="+mn-ea"/>
              </a:defRPr>
            </a:lvl3pPr>
            <a:lvl4pPr marL="1400583" indent="-200569" algn="l" defTabSz="800009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1700">
                <a:solidFill>
                  <a:schemeClr val="tx1"/>
                </a:solidFill>
                <a:latin typeface="+mn-lt"/>
                <a:ea typeface="+mn-ea"/>
              </a:defRPr>
            </a:lvl4pPr>
            <a:lvl5pPr marL="1799454" indent="-199436" algn="l" defTabSz="800009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+mn-lt"/>
                <a:ea typeface="+mn-ea"/>
              </a:defRPr>
            </a:lvl5pPr>
            <a:lvl6pPr marL="2125803" indent="-199436" algn="l" defTabSz="800009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+mn-lt"/>
                <a:ea typeface="+mn-ea"/>
              </a:defRPr>
            </a:lvl6pPr>
            <a:lvl7pPr marL="2452153" indent="-199436" algn="l" defTabSz="800009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+mn-lt"/>
                <a:ea typeface="+mn-ea"/>
              </a:defRPr>
            </a:lvl7pPr>
            <a:lvl8pPr marL="2778502" indent="-199436" algn="l" defTabSz="800009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+mn-lt"/>
                <a:ea typeface="+mn-ea"/>
              </a:defRPr>
            </a:lvl8pPr>
            <a:lvl9pPr marL="3104852" indent="-199436" algn="l" defTabSz="800009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点击添加标题</a:t>
            </a: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</a:t>
            </a:r>
            <a:r>
              <a:rPr lang="zh-CN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</a:t>
            </a:r>
            <a:endParaRPr lang="zh-CN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88" name="Group 14"/>
          <p:cNvGrpSpPr/>
          <p:nvPr/>
        </p:nvGrpSpPr>
        <p:grpSpPr>
          <a:xfrm>
            <a:off x="1219101" y="1285544"/>
            <a:ext cx="1639683" cy="1679694"/>
            <a:chOff x="440870" y="1907286"/>
            <a:chExt cx="1426465" cy="1426464"/>
          </a:xfrm>
        </p:grpSpPr>
        <p:sp>
          <p:nvSpPr>
            <p:cNvPr id="89" name="Oval 23"/>
            <p:cNvSpPr/>
            <p:nvPr/>
          </p:nvSpPr>
          <p:spPr>
            <a:xfrm>
              <a:off x="440871" y="1907286"/>
              <a:ext cx="1426464" cy="1426464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57150">
              <a:solidFill>
                <a:schemeClr val="bg1">
                  <a:lumMod val="95000"/>
                </a:schemeClr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endParaRPr>
            </a:p>
          </p:txBody>
        </p:sp>
        <p:pic>
          <p:nvPicPr>
            <p:cNvPr id="90" name="Picture Placeholder 29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40870" y="1907286"/>
              <a:ext cx="1413114" cy="1426464"/>
            </a:xfrm>
            <a:prstGeom prst="ellipse">
              <a:avLst/>
            </a:prstGeom>
            <a:ln w="38100">
              <a:noFill/>
            </a:ln>
            <a:effectLst>
              <a:innerShdw blurRad="114300">
                <a:prstClr val="black"/>
              </a:innerShdw>
            </a:effectLst>
          </p:spPr>
        </p:pic>
      </p:grpSp>
      <p:grpSp>
        <p:nvGrpSpPr>
          <p:cNvPr id="91" name="Group 22"/>
          <p:cNvGrpSpPr/>
          <p:nvPr/>
        </p:nvGrpSpPr>
        <p:grpSpPr>
          <a:xfrm>
            <a:off x="5521492" y="1327061"/>
            <a:ext cx="1656000" cy="1689008"/>
            <a:chOff x="7162800" y="1952701"/>
            <a:chExt cx="1426464" cy="1426464"/>
          </a:xfrm>
        </p:grpSpPr>
        <p:sp>
          <p:nvSpPr>
            <p:cNvPr id="92" name="Oval 47"/>
            <p:cNvSpPr/>
            <p:nvPr/>
          </p:nvSpPr>
          <p:spPr>
            <a:xfrm>
              <a:off x="7162800" y="1952701"/>
              <a:ext cx="1426464" cy="1426464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57150">
              <a:solidFill>
                <a:schemeClr val="bg1">
                  <a:lumMod val="95000"/>
                </a:schemeClr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endParaRPr>
            </a:p>
          </p:txBody>
        </p:sp>
        <p:pic>
          <p:nvPicPr>
            <p:cNvPr id="93" name="Picture Placeholder 29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162800" y="1952701"/>
              <a:ext cx="1426464" cy="1426463"/>
            </a:xfrm>
            <a:prstGeom prst="ellipse">
              <a:avLst/>
            </a:prstGeom>
            <a:ln w="38100">
              <a:noFill/>
            </a:ln>
            <a:effectLst>
              <a:innerShdw blurRad="114300">
                <a:prstClr val="black"/>
              </a:innerShdw>
            </a:effectLst>
          </p:spPr>
        </p:pic>
      </p:grpSp>
      <p:sp>
        <p:nvSpPr>
          <p:cNvPr id="16" name="TextBox 108"/>
          <p:cNvSpPr txBox="1">
            <a:spLocks noChangeArrowheads="1"/>
          </p:cNvSpPr>
          <p:nvPr/>
        </p:nvSpPr>
        <p:spPr bwMode="auto">
          <a:xfrm>
            <a:off x="539552" y="267494"/>
            <a:ext cx="156966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内部环境分析</a:t>
            </a:r>
            <a:endParaRPr lang="en-US" altLang="zh-CN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107544" y="245001"/>
            <a:ext cx="360000" cy="360000"/>
            <a:chOff x="1965186" y="1419622"/>
            <a:chExt cx="302558" cy="314067"/>
          </a:xfrm>
        </p:grpSpPr>
        <p:sp>
          <p:nvSpPr>
            <p:cNvPr id="18" name="矩形 17"/>
            <p:cNvSpPr/>
            <p:nvPr userDrawn="1"/>
          </p:nvSpPr>
          <p:spPr>
            <a:xfrm>
              <a:off x="1965186" y="1419622"/>
              <a:ext cx="252000" cy="252000"/>
            </a:xfrm>
            <a:prstGeom prst="rect">
              <a:avLst/>
            </a:prstGeom>
            <a:solidFill>
              <a:srgbClr val="41445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矩形 18"/>
            <p:cNvSpPr/>
            <p:nvPr userDrawn="1"/>
          </p:nvSpPr>
          <p:spPr>
            <a:xfrm>
              <a:off x="2087744" y="1553689"/>
              <a:ext cx="180000" cy="180000"/>
            </a:xfrm>
            <a:prstGeom prst="rect">
              <a:avLst/>
            </a:prstGeom>
            <a:solidFill>
              <a:srgbClr val="0E90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1676500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5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400" tmFilter="0,0; .5, 1; 1, 1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95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450"/>
                            </p:stCondLst>
                            <p:childTnLst>
                              <p:par>
                                <p:cTn id="27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9" dur="75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20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70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200"/>
                            </p:stCondLst>
                            <p:childTnLst>
                              <p:par>
                                <p:cTn id="41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3" dur="75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" grpId="0"/>
      <p:bldP spid="77" grpId="0"/>
      <p:bldP spid="16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" name="椭圆 2"/>
          <p:cNvSpPr/>
          <p:nvPr/>
        </p:nvSpPr>
        <p:spPr>
          <a:xfrm>
            <a:off x="2958900" y="1529285"/>
            <a:ext cx="2744261" cy="2744261"/>
          </a:xfrm>
          <a:prstGeom prst="ellipse">
            <a:avLst/>
          </a:prstGeom>
          <a:ln w="15875" cap="rnd">
            <a:solidFill>
              <a:srgbClr val="414455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3088604" y="1658989"/>
            <a:ext cx="2484854" cy="2484854"/>
            <a:chOff x="3088604" y="1658989"/>
            <a:chExt cx="2484854" cy="2484854"/>
          </a:xfrm>
        </p:grpSpPr>
        <p:grpSp>
          <p:nvGrpSpPr>
            <p:cNvPr id="31" name="组合 30"/>
            <p:cNvGrpSpPr/>
            <p:nvPr/>
          </p:nvGrpSpPr>
          <p:grpSpPr>
            <a:xfrm>
              <a:off x="3448946" y="1658989"/>
              <a:ext cx="1764170" cy="537421"/>
              <a:chOff x="3448946" y="1658989"/>
              <a:chExt cx="1764170" cy="537421"/>
            </a:xfrm>
          </p:grpSpPr>
          <p:sp>
            <p:nvSpPr>
              <p:cNvPr id="4" name="任意多边形 3"/>
              <p:cNvSpPr/>
              <p:nvPr/>
            </p:nvSpPr>
            <p:spPr>
              <a:xfrm>
                <a:off x="3448946" y="1658989"/>
                <a:ext cx="1764170" cy="536235"/>
              </a:xfrm>
              <a:custGeom>
                <a:avLst/>
                <a:gdLst>
                  <a:gd name="connsiteX0" fmla="*/ 1304176 w 2608353"/>
                  <a:gd name="connsiteY0" fmla="*/ 0 h 792832"/>
                  <a:gd name="connsiteX1" fmla="*/ 2603094 w 2608353"/>
                  <a:gd name="connsiteY1" fmla="*/ 538030 h 792832"/>
                  <a:gd name="connsiteX2" fmla="*/ 2608353 w 2608353"/>
                  <a:gd name="connsiteY2" fmla="*/ 543815 h 792832"/>
                  <a:gd name="connsiteX3" fmla="*/ 2602175 w 2608353"/>
                  <a:gd name="connsiteY3" fmla="*/ 547882 h 792832"/>
                  <a:gd name="connsiteX4" fmla="*/ 1304176 w 2608353"/>
                  <a:gd name="connsiteY4" fmla="*/ 792832 h 792832"/>
                  <a:gd name="connsiteX5" fmla="*/ 6177 w 2608353"/>
                  <a:gd name="connsiteY5" fmla="*/ 547882 h 792832"/>
                  <a:gd name="connsiteX6" fmla="*/ 0 w 2608353"/>
                  <a:gd name="connsiteY6" fmla="*/ 543815 h 792832"/>
                  <a:gd name="connsiteX7" fmla="*/ 5258 w 2608353"/>
                  <a:gd name="connsiteY7" fmla="*/ 538030 h 792832"/>
                  <a:gd name="connsiteX8" fmla="*/ 1304176 w 2608353"/>
                  <a:gd name="connsiteY8" fmla="*/ 0 h 7928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608353" h="792832">
                    <a:moveTo>
                      <a:pt x="1304176" y="0"/>
                    </a:moveTo>
                    <a:cubicBezTo>
                      <a:pt x="1811435" y="0"/>
                      <a:pt x="2270672" y="205608"/>
                      <a:pt x="2603094" y="538030"/>
                    </a:cubicBezTo>
                    <a:lnTo>
                      <a:pt x="2608353" y="543815"/>
                    </a:lnTo>
                    <a:lnTo>
                      <a:pt x="2602175" y="547882"/>
                    </a:lnTo>
                    <a:cubicBezTo>
                      <a:pt x="2352203" y="693785"/>
                      <a:pt x="1864670" y="792832"/>
                      <a:pt x="1304176" y="792832"/>
                    </a:cubicBezTo>
                    <a:cubicBezTo>
                      <a:pt x="743683" y="792832"/>
                      <a:pt x="256150" y="693785"/>
                      <a:pt x="6177" y="547882"/>
                    </a:cubicBezTo>
                    <a:lnTo>
                      <a:pt x="0" y="543815"/>
                    </a:lnTo>
                    <a:lnTo>
                      <a:pt x="5258" y="538030"/>
                    </a:lnTo>
                    <a:cubicBezTo>
                      <a:pt x="337680" y="205608"/>
                      <a:pt x="796917" y="0"/>
                      <a:pt x="1304176" y="0"/>
                    </a:cubicBezTo>
                    <a:close/>
                  </a:path>
                </a:pathLst>
              </a:custGeom>
              <a:solidFill>
                <a:srgbClr val="00B0F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9" name="文本框 1153"/>
              <p:cNvSpPr txBox="1"/>
              <p:nvPr/>
            </p:nvSpPr>
            <p:spPr>
              <a:xfrm>
                <a:off x="3923928" y="1696273"/>
                <a:ext cx="839536" cy="500137"/>
              </a:xfrm>
              <a:prstGeom prst="rect">
                <a:avLst/>
              </a:prstGeom>
              <a:noFill/>
            </p:spPr>
            <p:txBody>
              <a:bodyPr wrap="square" lIns="68580" tIns="34290" rIns="68580" bIns="34290" rtlCol="0">
                <a:spAutoFit/>
              </a:bodyPr>
              <a:lstStyle/>
              <a:p>
                <a:pPr algn="ctr"/>
                <a:r>
                  <a:rPr lang="en-US" altLang="zh-CN" sz="1800" dirty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itchFamily="34" charset="-122"/>
                    <a:ea typeface="微软雅黑" pitchFamily="34" charset="-122"/>
                  </a:rPr>
                  <a:t>01</a:t>
                </a:r>
              </a:p>
              <a:p>
                <a:pPr algn="ctr"/>
                <a:r>
                  <a:rPr lang="en-US" altLang="zh-CN" sz="1000" dirty="0">
                    <a:solidFill>
                      <a:schemeClr val="bg1"/>
                    </a:solidFill>
                  </a:rPr>
                  <a:t>Application</a:t>
                </a:r>
                <a:endParaRPr lang="zh-CN" altLang="en-US" sz="10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grpSp>
          <p:nvGrpSpPr>
            <p:cNvPr id="30" name="组合 29"/>
            <p:cNvGrpSpPr/>
            <p:nvPr/>
          </p:nvGrpSpPr>
          <p:grpSpPr>
            <a:xfrm>
              <a:off x="3121843" y="2026801"/>
              <a:ext cx="2418375" cy="874615"/>
              <a:chOff x="3121843" y="2026801"/>
              <a:chExt cx="2418375" cy="874615"/>
            </a:xfrm>
          </p:grpSpPr>
          <p:sp>
            <p:nvSpPr>
              <p:cNvPr id="5" name="任意多边形 4"/>
              <p:cNvSpPr/>
              <p:nvPr/>
            </p:nvSpPr>
            <p:spPr>
              <a:xfrm>
                <a:off x="3121843" y="2026801"/>
                <a:ext cx="2418375" cy="874615"/>
              </a:xfrm>
              <a:custGeom>
                <a:avLst/>
                <a:gdLst>
                  <a:gd name="connsiteX0" fmla="*/ 3091980 w 3575607"/>
                  <a:gd name="connsiteY0" fmla="*/ 0 h 1293132"/>
                  <a:gd name="connsiteX1" fmla="*/ 3205281 w 3575607"/>
                  <a:gd name="connsiteY1" fmla="*/ 124664 h 1293132"/>
                  <a:gd name="connsiteX2" fmla="*/ 3561124 w 3575607"/>
                  <a:gd name="connsiteY2" fmla="*/ 812095 h 1293132"/>
                  <a:gd name="connsiteX3" fmla="*/ 3575607 w 3575607"/>
                  <a:gd name="connsiteY3" fmla="*/ 876712 h 1293132"/>
                  <a:gd name="connsiteX4" fmla="*/ 3482532 w 3575607"/>
                  <a:gd name="connsiteY4" fmla="*/ 932824 h 1293132"/>
                  <a:gd name="connsiteX5" fmla="*/ 1787803 w 3575607"/>
                  <a:gd name="connsiteY5" fmla="*/ 1293132 h 1293132"/>
                  <a:gd name="connsiteX6" fmla="*/ 93075 w 3575607"/>
                  <a:gd name="connsiteY6" fmla="*/ 932824 h 1293132"/>
                  <a:gd name="connsiteX7" fmla="*/ 0 w 3575607"/>
                  <a:gd name="connsiteY7" fmla="*/ 876712 h 1293132"/>
                  <a:gd name="connsiteX8" fmla="*/ 14483 w 3575607"/>
                  <a:gd name="connsiteY8" fmla="*/ 812095 h 1293132"/>
                  <a:gd name="connsiteX9" fmla="*/ 370325 w 3575607"/>
                  <a:gd name="connsiteY9" fmla="*/ 124664 h 1293132"/>
                  <a:gd name="connsiteX10" fmla="*/ 483627 w 3575607"/>
                  <a:gd name="connsiteY10" fmla="*/ 1 h 1293132"/>
                  <a:gd name="connsiteX11" fmla="*/ 489804 w 3575607"/>
                  <a:gd name="connsiteY11" fmla="*/ 4067 h 1293132"/>
                  <a:gd name="connsiteX12" fmla="*/ 1787803 w 3575607"/>
                  <a:gd name="connsiteY12" fmla="*/ 249017 h 1293132"/>
                  <a:gd name="connsiteX13" fmla="*/ 3085802 w 3575607"/>
                  <a:gd name="connsiteY13" fmla="*/ 4067 h 12931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575607" h="1293132">
                    <a:moveTo>
                      <a:pt x="3091980" y="0"/>
                    </a:moveTo>
                    <a:lnTo>
                      <a:pt x="3205281" y="124664"/>
                    </a:lnTo>
                    <a:cubicBezTo>
                      <a:pt x="3369063" y="323122"/>
                      <a:pt x="3491973" y="556562"/>
                      <a:pt x="3561124" y="812095"/>
                    </a:cubicBezTo>
                    <a:lnTo>
                      <a:pt x="3575607" y="876712"/>
                    </a:lnTo>
                    <a:lnTo>
                      <a:pt x="3482532" y="932824"/>
                    </a:lnTo>
                    <a:cubicBezTo>
                      <a:pt x="3079708" y="1152873"/>
                      <a:pt x="2470089" y="1293132"/>
                      <a:pt x="1787803" y="1293132"/>
                    </a:cubicBezTo>
                    <a:cubicBezTo>
                      <a:pt x="1105518" y="1293132"/>
                      <a:pt x="495898" y="1152873"/>
                      <a:pt x="93075" y="932824"/>
                    </a:cubicBezTo>
                    <a:lnTo>
                      <a:pt x="0" y="876712"/>
                    </a:lnTo>
                    <a:lnTo>
                      <a:pt x="14483" y="812095"/>
                    </a:lnTo>
                    <a:cubicBezTo>
                      <a:pt x="83633" y="556562"/>
                      <a:pt x="206543" y="323122"/>
                      <a:pt x="370325" y="124664"/>
                    </a:cubicBezTo>
                    <a:lnTo>
                      <a:pt x="483627" y="1"/>
                    </a:lnTo>
                    <a:lnTo>
                      <a:pt x="489804" y="4067"/>
                    </a:lnTo>
                    <a:cubicBezTo>
                      <a:pt x="739777" y="149970"/>
                      <a:pt x="1227310" y="249017"/>
                      <a:pt x="1787803" y="249017"/>
                    </a:cubicBezTo>
                    <a:cubicBezTo>
                      <a:pt x="2348296" y="249017"/>
                      <a:pt x="2835829" y="149970"/>
                      <a:pt x="3085802" y="4067"/>
                    </a:cubicBez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0" name="文本框 39"/>
              <p:cNvSpPr txBox="1"/>
              <p:nvPr/>
            </p:nvSpPr>
            <p:spPr>
              <a:xfrm>
                <a:off x="3923928" y="2344669"/>
                <a:ext cx="839536" cy="500137"/>
              </a:xfrm>
              <a:prstGeom prst="rect">
                <a:avLst/>
              </a:prstGeom>
              <a:noFill/>
            </p:spPr>
            <p:txBody>
              <a:bodyPr wrap="square" lIns="68580" tIns="34290" rIns="68580" bIns="34290" rtlCol="0">
                <a:spAutoFit/>
              </a:bodyPr>
              <a:lstStyle/>
              <a:p>
                <a:pPr algn="ctr"/>
                <a:r>
                  <a:rPr lang="en-US" altLang="zh-CN" sz="1800" dirty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itchFamily="34" charset="-122"/>
                    <a:ea typeface="微软雅黑" pitchFamily="34" charset="-122"/>
                  </a:rPr>
                  <a:t>02</a:t>
                </a:r>
              </a:p>
              <a:p>
                <a:pPr algn="ctr"/>
                <a:r>
                  <a:rPr lang="en-US" altLang="zh-CN" sz="1000" dirty="0">
                    <a:solidFill>
                      <a:schemeClr val="bg1"/>
                    </a:solidFill>
                  </a:rPr>
                  <a:t>Application</a:t>
                </a:r>
                <a:endParaRPr lang="zh-CN" altLang="en-US" sz="10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grpSp>
          <p:nvGrpSpPr>
            <p:cNvPr id="29" name="组合 28"/>
            <p:cNvGrpSpPr/>
            <p:nvPr/>
          </p:nvGrpSpPr>
          <p:grpSpPr>
            <a:xfrm>
              <a:off x="3088604" y="2619768"/>
              <a:ext cx="2484854" cy="955737"/>
              <a:chOff x="3088604" y="2619768"/>
              <a:chExt cx="2484854" cy="955737"/>
            </a:xfrm>
          </p:grpSpPr>
          <p:sp>
            <p:nvSpPr>
              <p:cNvPr id="6" name="任意多边形 5"/>
              <p:cNvSpPr/>
              <p:nvPr/>
            </p:nvSpPr>
            <p:spPr>
              <a:xfrm>
                <a:off x="3088604" y="2619768"/>
                <a:ext cx="2484854" cy="955737"/>
              </a:xfrm>
              <a:custGeom>
                <a:avLst/>
                <a:gdLst>
                  <a:gd name="connsiteX0" fmla="*/ 49144 w 3673896"/>
                  <a:gd name="connsiteY0" fmla="*/ 0 h 1413072"/>
                  <a:gd name="connsiteX1" fmla="*/ 142219 w 3673896"/>
                  <a:gd name="connsiteY1" fmla="*/ 56112 h 1413072"/>
                  <a:gd name="connsiteX2" fmla="*/ 1836948 w 3673896"/>
                  <a:gd name="connsiteY2" fmla="*/ 416420 h 1413072"/>
                  <a:gd name="connsiteX3" fmla="*/ 3531677 w 3673896"/>
                  <a:gd name="connsiteY3" fmla="*/ 56112 h 1413072"/>
                  <a:gd name="connsiteX4" fmla="*/ 3624752 w 3673896"/>
                  <a:gd name="connsiteY4" fmla="*/ 0 h 1413072"/>
                  <a:gd name="connsiteX5" fmla="*/ 3645205 w 3673896"/>
                  <a:gd name="connsiteY5" fmla="*/ 91251 h 1413072"/>
                  <a:gd name="connsiteX6" fmla="*/ 3673896 w 3673896"/>
                  <a:gd name="connsiteY6" fmla="*/ 416421 h 1413072"/>
                  <a:gd name="connsiteX7" fmla="*/ 3591310 w 3673896"/>
                  <a:gd name="connsiteY7" fmla="*/ 962673 h 1413072"/>
                  <a:gd name="connsiteX8" fmla="*/ 3538316 w 3673896"/>
                  <a:gd name="connsiteY8" fmla="*/ 1107464 h 1413072"/>
                  <a:gd name="connsiteX9" fmla="*/ 3366842 w 3673896"/>
                  <a:gd name="connsiteY9" fmla="*/ 1173264 h 1413072"/>
                  <a:gd name="connsiteX10" fmla="*/ 1836948 w 3673896"/>
                  <a:gd name="connsiteY10" fmla="*/ 1413072 h 1413072"/>
                  <a:gd name="connsiteX11" fmla="*/ 307055 w 3673896"/>
                  <a:gd name="connsiteY11" fmla="*/ 1173264 h 1413072"/>
                  <a:gd name="connsiteX12" fmla="*/ 135580 w 3673896"/>
                  <a:gd name="connsiteY12" fmla="*/ 1107464 h 1413072"/>
                  <a:gd name="connsiteX13" fmla="*/ 82586 w 3673896"/>
                  <a:gd name="connsiteY13" fmla="*/ 962673 h 1413072"/>
                  <a:gd name="connsiteX14" fmla="*/ 0 w 3673896"/>
                  <a:gd name="connsiteY14" fmla="*/ 416421 h 1413072"/>
                  <a:gd name="connsiteX15" fmla="*/ 28691 w 3673896"/>
                  <a:gd name="connsiteY15" fmla="*/ 91251 h 14130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673896" h="1413072">
                    <a:moveTo>
                      <a:pt x="49144" y="0"/>
                    </a:moveTo>
                    <a:lnTo>
                      <a:pt x="142219" y="56112"/>
                    </a:lnTo>
                    <a:cubicBezTo>
                      <a:pt x="545043" y="276161"/>
                      <a:pt x="1154663" y="416420"/>
                      <a:pt x="1836948" y="416420"/>
                    </a:cubicBezTo>
                    <a:cubicBezTo>
                      <a:pt x="2519233" y="416420"/>
                      <a:pt x="3128853" y="276161"/>
                      <a:pt x="3531677" y="56112"/>
                    </a:cubicBezTo>
                    <a:lnTo>
                      <a:pt x="3624752" y="0"/>
                    </a:lnTo>
                    <a:lnTo>
                      <a:pt x="3645205" y="91251"/>
                    </a:lnTo>
                    <a:cubicBezTo>
                      <a:pt x="3664057" y="196794"/>
                      <a:pt x="3673896" y="305458"/>
                      <a:pt x="3673896" y="416421"/>
                    </a:cubicBezTo>
                    <a:cubicBezTo>
                      <a:pt x="3673896" y="606643"/>
                      <a:pt x="3644982" y="790112"/>
                      <a:pt x="3591310" y="962673"/>
                    </a:cubicBezTo>
                    <a:lnTo>
                      <a:pt x="3538316" y="1107464"/>
                    </a:lnTo>
                    <a:lnTo>
                      <a:pt x="3366842" y="1173264"/>
                    </a:lnTo>
                    <a:cubicBezTo>
                      <a:pt x="2930125" y="1324667"/>
                      <a:pt x="2403655" y="1413072"/>
                      <a:pt x="1836948" y="1413072"/>
                    </a:cubicBezTo>
                    <a:cubicBezTo>
                      <a:pt x="1270241" y="1413072"/>
                      <a:pt x="743772" y="1324667"/>
                      <a:pt x="307055" y="1173264"/>
                    </a:cubicBezTo>
                    <a:lnTo>
                      <a:pt x="135580" y="1107464"/>
                    </a:lnTo>
                    <a:lnTo>
                      <a:pt x="82586" y="962673"/>
                    </a:lnTo>
                    <a:cubicBezTo>
                      <a:pt x="28914" y="790112"/>
                      <a:pt x="0" y="606643"/>
                      <a:pt x="0" y="416421"/>
                    </a:cubicBezTo>
                    <a:cubicBezTo>
                      <a:pt x="0" y="305458"/>
                      <a:pt x="9839" y="196794"/>
                      <a:pt x="28691" y="91251"/>
                    </a:cubicBezTo>
                    <a:close/>
                  </a:path>
                </a:pathLst>
              </a:custGeom>
              <a:solidFill>
                <a:srgbClr val="00B0F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1" name="文本框 40"/>
              <p:cNvSpPr txBox="1"/>
              <p:nvPr/>
            </p:nvSpPr>
            <p:spPr>
              <a:xfrm>
                <a:off x="3923928" y="2993065"/>
                <a:ext cx="839536" cy="500137"/>
              </a:xfrm>
              <a:prstGeom prst="rect">
                <a:avLst/>
              </a:prstGeom>
              <a:noFill/>
            </p:spPr>
            <p:txBody>
              <a:bodyPr wrap="square" lIns="68580" tIns="34290" rIns="68580" bIns="34290" rtlCol="0">
                <a:spAutoFit/>
              </a:bodyPr>
              <a:lstStyle/>
              <a:p>
                <a:pPr algn="ctr"/>
                <a:r>
                  <a:rPr lang="en-US" altLang="zh-CN" sz="1800" dirty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itchFamily="34" charset="-122"/>
                    <a:ea typeface="微软雅黑" pitchFamily="34" charset="-122"/>
                  </a:rPr>
                  <a:t>03</a:t>
                </a:r>
              </a:p>
              <a:p>
                <a:pPr algn="ctr"/>
                <a:r>
                  <a:rPr lang="en-US" altLang="zh-CN" sz="1000" dirty="0">
                    <a:solidFill>
                      <a:schemeClr val="bg1"/>
                    </a:solidFill>
                  </a:rPr>
                  <a:t>Application</a:t>
                </a:r>
                <a:endParaRPr lang="zh-CN" altLang="en-US" sz="10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>
              <a:off x="3180304" y="3368806"/>
              <a:ext cx="2301454" cy="775037"/>
              <a:chOff x="3180304" y="3368806"/>
              <a:chExt cx="2301454" cy="775037"/>
            </a:xfrm>
          </p:grpSpPr>
          <p:sp>
            <p:nvSpPr>
              <p:cNvPr id="7" name="任意多边形 6"/>
              <p:cNvSpPr/>
              <p:nvPr/>
            </p:nvSpPr>
            <p:spPr>
              <a:xfrm>
                <a:off x="3180304" y="3368806"/>
                <a:ext cx="2301454" cy="775037"/>
              </a:xfrm>
              <a:custGeom>
                <a:avLst/>
                <a:gdLst>
                  <a:gd name="connsiteX0" fmla="*/ 3402736 w 3402736"/>
                  <a:gd name="connsiteY0" fmla="*/ 0 h 1145905"/>
                  <a:gd name="connsiteX1" fmla="*/ 3393959 w 3402736"/>
                  <a:gd name="connsiteY1" fmla="*/ 23980 h 1145905"/>
                  <a:gd name="connsiteX2" fmla="*/ 1701368 w 3402736"/>
                  <a:gd name="connsiteY2" fmla="*/ 1145905 h 1145905"/>
                  <a:gd name="connsiteX3" fmla="*/ 8777 w 3402736"/>
                  <a:gd name="connsiteY3" fmla="*/ 23980 h 1145905"/>
                  <a:gd name="connsiteX4" fmla="*/ 0 w 3402736"/>
                  <a:gd name="connsiteY4" fmla="*/ 0 h 1145905"/>
                  <a:gd name="connsiteX5" fmla="*/ 171474 w 3402736"/>
                  <a:gd name="connsiteY5" fmla="*/ 65800 h 1145905"/>
                  <a:gd name="connsiteX6" fmla="*/ 1701368 w 3402736"/>
                  <a:gd name="connsiteY6" fmla="*/ 305608 h 1145905"/>
                  <a:gd name="connsiteX7" fmla="*/ 3231262 w 3402736"/>
                  <a:gd name="connsiteY7" fmla="*/ 65800 h 11459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402736" h="1145905">
                    <a:moveTo>
                      <a:pt x="3402736" y="0"/>
                    </a:moveTo>
                    <a:lnTo>
                      <a:pt x="3393959" y="23980"/>
                    </a:lnTo>
                    <a:cubicBezTo>
                      <a:pt x="3115096" y="683288"/>
                      <a:pt x="2462256" y="1145905"/>
                      <a:pt x="1701368" y="1145905"/>
                    </a:cubicBezTo>
                    <a:cubicBezTo>
                      <a:pt x="940480" y="1145905"/>
                      <a:pt x="287641" y="683288"/>
                      <a:pt x="8777" y="23980"/>
                    </a:cubicBezTo>
                    <a:lnTo>
                      <a:pt x="0" y="0"/>
                    </a:lnTo>
                    <a:lnTo>
                      <a:pt x="171474" y="65800"/>
                    </a:lnTo>
                    <a:cubicBezTo>
                      <a:pt x="608191" y="217203"/>
                      <a:pt x="1134661" y="305608"/>
                      <a:pt x="1701368" y="305608"/>
                    </a:cubicBezTo>
                    <a:cubicBezTo>
                      <a:pt x="2268075" y="305608"/>
                      <a:pt x="2794545" y="217203"/>
                      <a:pt x="3231262" y="65800"/>
                    </a:cubicBez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2" name="文本框 41"/>
              <p:cNvSpPr txBox="1"/>
              <p:nvPr/>
            </p:nvSpPr>
            <p:spPr>
              <a:xfrm>
                <a:off x="3923928" y="3641461"/>
                <a:ext cx="839536" cy="484748"/>
              </a:xfrm>
              <a:prstGeom prst="rect">
                <a:avLst/>
              </a:prstGeom>
              <a:noFill/>
            </p:spPr>
            <p:txBody>
              <a:bodyPr wrap="square" lIns="68580" tIns="34290" rIns="68580" bIns="34290" rtlCol="0">
                <a:spAutoFit/>
              </a:bodyPr>
              <a:lstStyle/>
              <a:p>
                <a:pPr algn="ctr"/>
                <a:r>
                  <a:rPr lang="en-US" altLang="zh-CN" sz="1800" dirty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itchFamily="34" charset="-122"/>
                    <a:ea typeface="微软雅黑" pitchFamily="34" charset="-122"/>
                  </a:rPr>
                  <a:t>04</a:t>
                </a:r>
              </a:p>
              <a:p>
                <a:pPr algn="ctr"/>
                <a:r>
                  <a:rPr lang="en-US" altLang="zh-CN" sz="900" dirty="0">
                    <a:solidFill>
                      <a:schemeClr val="bg1"/>
                    </a:solidFill>
                  </a:rPr>
                  <a:t>Application</a:t>
                </a:r>
                <a:endParaRPr lang="zh-CN" altLang="en-US" sz="9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</p:grpSp>
      <p:sp>
        <p:nvSpPr>
          <p:cNvPr id="13" name="任意多边形 12"/>
          <p:cNvSpPr/>
          <p:nvPr/>
        </p:nvSpPr>
        <p:spPr>
          <a:xfrm>
            <a:off x="5056990" y="1581973"/>
            <a:ext cx="1109310" cy="100013"/>
          </a:xfrm>
          <a:custGeom>
            <a:avLst/>
            <a:gdLst>
              <a:gd name="connsiteX0" fmla="*/ 0 w 800100"/>
              <a:gd name="connsiteY0" fmla="*/ 152400 h 152400"/>
              <a:gd name="connsiteX1" fmla="*/ 152400 w 800100"/>
              <a:gd name="connsiteY1" fmla="*/ 0 h 152400"/>
              <a:gd name="connsiteX2" fmla="*/ 800100 w 800100"/>
              <a:gd name="connsiteY2" fmla="*/ 0 h 152400"/>
              <a:gd name="connsiteX0" fmla="*/ 0 w 776287"/>
              <a:gd name="connsiteY0" fmla="*/ 133350 h 133350"/>
              <a:gd name="connsiteX1" fmla="*/ 128587 w 776287"/>
              <a:gd name="connsiteY1" fmla="*/ 0 h 133350"/>
              <a:gd name="connsiteX2" fmla="*/ 776287 w 776287"/>
              <a:gd name="connsiteY2" fmla="*/ 0 h 133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76287" h="133350">
                <a:moveTo>
                  <a:pt x="0" y="133350"/>
                </a:moveTo>
                <a:lnTo>
                  <a:pt x="128587" y="0"/>
                </a:lnTo>
                <a:lnTo>
                  <a:pt x="776287" y="0"/>
                </a:lnTo>
              </a:path>
            </a:pathLst>
          </a:custGeom>
          <a:gradFill rotWithShape="0">
            <a:gsLst>
              <a:gs pos="0">
                <a:schemeClr val="accent1">
                  <a:lumMod val="5000"/>
                  <a:lumOff val="95000"/>
                </a:schemeClr>
              </a:gs>
              <a:gs pos="63000">
                <a:schemeClr val="bg1">
                  <a:lumMod val="95000"/>
                </a:schemeClr>
              </a:gs>
              <a:gs pos="100000">
                <a:schemeClr val="bg1">
                  <a:lumMod val="85000"/>
                </a:schemeClr>
              </a:gs>
            </a:gsLst>
            <a:path path="circle">
              <a:fillToRect l="50000" t="50000" r="50000" b="50000"/>
            </a:path>
            <a:tileRect l="-116602" t="-43714" r="-116602" b="-43714"/>
          </a:gradFill>
          <a:ln w="15875" cap="rnd">
            <a:solidFill>
              <a:srgbClr val="414455"/>
            </a:solidFill>
            <a:prstDash val="sysDash"/>
            <a:headEnd type="oval" w="sm" len="sm"/>
            <a:tailEnd type="oval" w="sm" len="sm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任意多边形 13"/>
          <p:cNvSpPr/>
          <p:nvPr/>
        </p:nvSpPr>
        <p:spPr>
          <a:xfrm>
            <a:off x="5735140" y="3080863"/>
            <a:ext cx="1663592" cy="1219079"/>
          </a:xfrm>
          <a:custGeom>
            <a:avLst/>
            <a:gdLst>
              <a:gd name="connsiteX0" fmla="*/ 0 w 1435100"/>
              <a:gd name="connsiteY0" fmla="*/ 0 h 1409700"/>
              <a:gd name="connsiteX1" fmla="*/ 266700 w 1435100"/>
              <a:gd name="connsiteY1" fmla="*/ 279400 h 1409700"/>
              <a:gd name="connsiteX2" fmla="*/ 266700 w 1435100"/>
              <a:gd name="connsiteY2" fmla="*/ 1409700 h 1409700"/>
              <a:gd name="connsiteX3" fmla="*/ 1435100 w 1435100"/>
              <a:gd name="connsiteY3" fmla="*/ 1409700 h 1409700"/>
              <a:gd name="connsiteX0" fmla="*/ 0 w 1393825"/>
              <a:gd name="connsiteY0" fmla="*/ 0 h 1371600"/>
              <a:gd name="connsiteX1" fmla="*/ 225425 w 1393825"/>
              <a:gd name="connsiteY1" fmla="*/ 241300 h 1371600"/>
              <a:gd name="connsiteX2" fmla="*/ 225425 w 1393825"/>
              <a:gd name="connsiteY2" fmla="*/ 1371600 h 1371600"/>
              <a:gd name="connsiteX3" fmla="*/ 1393825 w 1393825"/>
              <a:gd name="connsiteY3" fmla="*/ 1371600 h 1371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93825" h="1371600">
                <a:moveTo>
                  <a:pt x="0" y="0"/>
                </a:moveTo>
                <a:lnTo>
                  <a:pt x="225425" y="241300"/>
                </a:lnTo>
                <a:lnTo>
                  <a:pt x="225425" y="1371600"/>
                </a:lnTo>
                <a:lnTo>
                  <a:pt x="1393825" y="1371600"/>
                </a:lnTo>
              </a:path>
            </a:pathLst>
          </a:custGeom>
          <a:gradFill rotWithShape="0">
            <a:gsLst>
              <a:gs pos="0">
                <a:schemeClr val="accent1">
                  <a:lumMod val="5000"/>
                  <a:lumOff val="95000"/>
                </a:schemeClr>
              </a:gs>
              <a:gs pos="63000">
                <a:schemeClr val="bg1">
                  <a:lumMod val="95000"/>
                </a:schemeClr>
              </a:gs>
              <a:gs pos="100000">
                <a:schemeClr val="bg1">
                  <a:lumMod val="85000"/>
                </a:schemeClr>
              </a:gs>
            </a:gsLst>
            <a:path path="circle">
              <a:fillToRect l="50000" t="50000" r="50000" b="50000"/>
            </a:path>
            <a:tileRect l="-116602" t="-43714" r="-116602" b="-43714"/>
          </a:gradFill>
          <a:ln w="15875" cap="rnd">
            <a:solidFill>
              <a:srgbClr val="414455"/>
            </a:solidFill>
            <a:prstDash val="sysDash"/>
            <a:headEnd type="oval" w="sm" len="sm"/>
            <a:tailEnd type="oval" w="sm" len="sm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任意多边形 14"/>
          <p:cNvSpPr/>
          <p:nvPr/>
        </p:nvSpPr>
        <p:spPr>
          <a:xfrm>
            <a:off x="1547664" y="3841429"/>
            <a:ext cx="1656477" cy="432116"/>
          </a:xfrm>
          <a:custGeom>
            <a:avLst/>
            <a:gdLst>
              <a:gd name="connsiteX0" fmla="*/ 1752600 w 1752600"/>
              <a:gd name="connsiteY0" fmla="*/ 0 h 495300"/>
              <a:gd name="connsiteX1" fmla="*/ 1314450 w 1752600"/>
              <a:gd name="connsiteY1" fmla="*/ 438150 h 495300"/>
              <a:gd name="connsiteX2" fmla="*/ 0 w 1752600"/>
              <a:gd name="connsiteY2" fmla="*/ 438150 h 495300"/>
              <a:gd name="connsiteX3" fmla="*/ 0 w 1752600"/>
              <a:gd name="connsiteY3" fmla="*/ 495300 h 495300"/>
              <a:gd name="connsiteX0" fmla="*/ 1752600 w 1752600"/>
              <a:gd name="connsiteY0" fmla="*/ 0 h 438150"/>
              <a:gd name="connsiteX1" fmla="*/ 1314450 w 1752600"/>
              <a:gd name="connsiteY1" fmla="*/ 438150 h 438150"/>
              <a:gd name="connsiteX2" fmla="*/ 0 w 1752600"/>
              <a:gd name="connsiteY2" fmla="*/ 438150 h 438150"/>
              <a:gd name="connsiteX0" fmla="*/ 1981200 w 1981200"/>
              <a:gd name="connsiteY0" fmla="*/ 0 h 438150"/>
              <a:gd name="connsiteX1" fmla="*/ 1543050 w 1981200"/>
              <a:gd name="connsiteY1" fmla="*/ 438150 h 438150"/>
              <a:gd name="connsiteX2" fmla="*/ 0 w 1981200"/>
              <a:gd name="connsiteY2" fmla="*/ 438150 h 438150"/>
              <a:gd name="connsiteX0" fmla="*/ 1935480 w 1935480"/>
              <a:gd name="connsiteY0" fmla="*/ 0 h 392430"/>
              <a:gd name="connsiteX1" fmla="*/ 1543050 w 1935480"/>
              <a:gd name="connsiteY1" fmla="*/ 392430 h 392430"/>
              <a:gd name="connsiteX2" fmla="*/ 0 w 1935480"/>
              <a:gd name="connsiteY2" fmla="*/ 392430 h 3924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35480" h="392430">
                <a:moveTo>
                  <a:pt x="1935480" y="0"/>
                </a:moveTo>
                <a:lnTo>
                  <a:pt x="1543050" y="392430"/>
                </a:lnTo>
                <a:lnTo>
                  <a:pt x="0" y="392430"/>
                </a:lnTo>
              </a:path>
            </a:pathLst>
          </a:custGeom>
          <a:gradFill rotWithShape="0">
            <a:gsLst>
              <a:gs pos="0">
                <a:schemeClr val="accent1">
                  <a:lumMod val="5000"/>
                  <a:lumOff val="95000"/>
                </a:schemeClr>
              </a:gs>
              <a:gs pos="63000">
                <a:schemeClr val="bg1">
                  <a:lumMod val="95000"/>
                </a:schemeClr>
              </a:gs>
              <a:gs pos="100000">
                <a:schemeClr val="bg1">
                  <a:lumMod val="85000"/>
                </a:schemeClr>
              </a:gs>
            </a:gsLst>
            <a:path path="circle">
              <a:fillToRect l="50000" t="50000" r="50000" b="50000"/>
            </a:path>
            <a:tileRect l="-116602" t="-43714" r="-116602" b="-43714"/>
          </a:gradFill>
          <a:ln w="15875" cap="rnd">
            <a:solidFill>
              <a:srgbClr val="414455"/>
            </a:solidFill>
            <a:prstDash val="sysDash"/>
            <a:headEnd type="oval" w="sm" len="sm"/>
            <a:tailEnd type="oval" w="sm" len="sm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任意多边形 15"/>
          <p:cNvSpPr/>
          <p:nvPr/>
        </p:nvSpPr>
        <p:spPr>
          <a:xfrm>
            <a:off x="1547664" y="2464107"/>
            <a:ext cx="1383635" cy="190500"/>
          </a:xfrm>
          <a:custGeom>
            <a:avLst/>
            <a:gdLst>
              <a:gd name="connsiteX0" fmla="*/ 1625600 w 1625600"/>
              <a:gd name="connsiteY0" fmla="*/ 0 h 254000"/>
              <a:gd name="connsiteX1" fmla="*/ 1384300 w 1625600"/>
              <a:gd name="connsiteY1" fmla="*/ 254000 h 254000"/>
              <a:gd name="connsiteX2" fmla="*/ 0 w 1625600"/>
              <a:gd name="connsiteY2" fmla="*/ 254000 h 254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25600" h="254000">
                <a:moveTo>
                  <a:pt x="1625600" y="0"/>
                </a:moveTo>
                <a:lnTo>
                  <a:pt x="1384300" y="254000"/>
                </a:lnTo>
                <a:lnTo>
                  <a:pt x="0" y="254000"/>
                </a:lnTo>
              </a:path>
            </a:pathLst>
          </a:custGeom>
          <a:gradFill rotWithShape="0">
            <a:gsLst>
              <a:gs pos="0">
                <a:schemeClr val="accent1">
                  <a:lumMod val="5000"/>
                  <a:lumOff val="95000"/>
                </a:schemeClr>
              </a:gs>
              <a:gs pos="63000">
                <a:schemeClr val="bg1">
                  <a:lumMod val="95000"/>
                </a:schemeClr>
              </a:gs>
              <a:gs pos="100000">
                <a:schemeClr val="bg1">
                  <a:lumMod val="85000"/>
                </a:schemeClr>
              </a:gs>
            </a:gsLst>
            <a:path path="circle">
              <a:fillToRect l="50000" t="50000" r="50000" b="50000"/>
            </a:path>
            <a:tileRect l="-116602" t="-43714" r="-116602" b="-43714"/>
          </a:gradFill>
          <a:ln w="15875" cap="rnd">
            <a:solidFill>
              <a:srgbClr val="414455"/>
            </a:solidFill>
            <a:prstDash val="sysDash"/>
            <a:headEnd type="oval" w="sm" len="sm"/>
            <a:tailEnd type="oval" w="sm" len="sm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Freeform 24"/>
          <p:cNvSpPr>
            <a:spLocks noEditPoints="1"/>
          </p:cNvSpPr>
          <p:nvPr/>
        </p:nvSpPr>
        <p:spPr bwMode="auto">
          <a:xfrm flipH="1">
            <a:off x="2003774" y="2725264"/>
            <a:ext cx="462489" cy="492555"/>
          </a:xfrm>
          <a:custGeom>
            <a:avLst/>
            <a:gdLst>
              <a:gd name="T0" fmla="*/ 127 w 358"/>
              <a:gd name="T1" fmla="*/ 292 h 382"/>
              <a:gd name="T2" fmla="*/ 322 w 358"/>
              <a:gd name="T3" fmla="*/ 63 h 382"/>
              <a:gd name="T4" fmla="*/ 333 w 358"/>
              <a:gd name="T5" fmla="*/ 113 h 382"/>
              <a:gd name="T6" fmla="*/ 336 w 358"/>
              <a:gd name="T7" fmla="*/ 178 h 382"/>
              <a:gd name="T8" fmla="*/ 338 w 358"/>
              <a:gd name="T9" fmla="*/ 245 h 382"/>
              <a:gd name="T10" fmla="*/ 321 w 358"/>
              <a:gd name="T11" fmla="*/ 314 h 382"/>
              <a:gd name="T12" fmla="*/ 271 w 358"/>
              <a:gd name="T13" fmla="*/ 382 h 382"/>
              <a:gd name="T14" fmla="*/ 172 w 358"/>
              <a:gd name="T15" fmla="*/ 226 h 382"/>
              <a:gd name="T16" fmla="*/ 123 w 358"/>
              <a:gd name="T17" fmla="*/ 197 h 382"/>
              <a:gd name="T18" fmla="*/ 125 w 358"/>
              <a:gd name="T19" fmla="*/ 208 h 382"/>
              <a:gd name="T20" fmla="*/ 174 w 358"/>
              <a:gd name="T21" fmla="*/ 236 h 382"/>
              <a:gd name="T22" fmla="*/ 172 w 358"/>
              <a:gd name="T23" fmla="*/ 226 h 382"/>
              <a:gd name="T24" fmla="*/ 288 w 358"/>
              <a:gd name="T25" fmla="*/ 136 h 382"/>
              <a:gd name="T26" fmla="*/ 263 w 358"/>
              <a:gd name="T27" fmla="*/ 125 h 382"/>
              <a:gd name="T28" fmla="*/ 171 w 358"/>
              <a:gd name="T29" fmla="*/ 70 h 382"/>
              <a:gd name="T30" fmla="*/ 148 w 358"/>
              <a:gd name="T31" fmla="*/ 54 h 382"/>
              <a:gd name="T32" fmla="*/ 171 w 358"/>
              <a:gd name="T33" fmla="*/ 70 h 382"/>
              <a:gd name="T34" fmla="*/ 204 w 358"/>
              <a:gd name="T35" fmla="*/ 39 h 382"/>
              <a:gd name="T36" fmla="*/ 193 w 358"/>
              <a:gd name="T37" fmla="*/ 64 h 382"/>
              <a:gd name="T38" fmla="*/ 258 w 358"/>
              <a:gd name="T39" fmla="*/ 103 h 382"/>
              <a:gd name="T40" fmla="*/ 274 w 358"/>
              <a:gd name="T41" fmla="*/ 80 h 382"/>
              <a:gd name="T42" fmla="*/ 258 w 358"/>
              <a:gd name="T43" fmla="*/ 103 h 382"/>
              <a:gd name="T44" fmla="*/ 249 w 358"/>
              <a:gd name="T45" fmla="*/ 55 h 382"/>
              <a:gd name="T46" fmla="*/ 226 w 358"/>
              <a:gd name="T47" fmla="*/ 71 h 382"/>
              <a:gd name="T48" fmla="*/ 182 w 358"/>
              <a:gd name="T49" fmla="*/ 209 h 382"/>
              <a:gd name="T50" fmla="*/ 133 w 358"/>
              <a:gd name="T51" fmla="*/ 180 h 382"/>
              <a:gd name="T52" fmla="*/ 135 w 358"/>
              <a:gd name="T53" fmla="*/ 190 h 382"/>
              <a:gd name="T54" fmla="*/ 184 w 358"/>
              <a:gd name="T55" fmla="*/ 219 h 382"/>
              <a:gd name="T56" fmla="*/ 182 w 358"/>
              <a:gd name="T57" fmla="*/ 209 h 382"/>
              <a:gd name="T58" fmla="*/ 157 w 358"/>
              <a:gd name="T59" fmla="*/ 104 h 382"/>
              <a:gd name="T60" fmla="*/ 186 w 358"/>
              <a:gd name="T61" fmla="*/ 195 h 382"/>
              <a:gd name="T62" fmla="*/ 222 w 358"/>
              <a:gd name="T63" fmla="*/ 90 h 382"/>
              <a:gd name="T64" fmla="*/ 136 w 358"/>
              <a:gd name="T65" fmla="*/ 238 h 382"/>
              <a:gd name="T66" fmla="*/ 129 w 358"/>
              <a:gd name="T67" fmla="*/ 216 h 3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358" h="382">
                <a:moveTo>
                  <a:pt x="131" y="382"/>
                </a:moveTo>
                <a:cubicBezTo>
                  <a:pt x="135" y="352"/>
                  <a:pt x="135" y="320"/>
                  <a:pt x="127" y="292"/>
                </a:cubicBezTo>
                <a:cubicBezTo>
                  <a:pt x="0" y="220"/>
                  <a:pt x="34" y="56"/>
                  <a:pt x="140" y="23"/>
                </a:cubicBezTo>
                <a:cubicBezTo>
                  <a:pt x="196" y="0"/>
                  <a:pt x="272" y="14"/>
                  <a:pt x="322" y="63"/>
                </a:cubicBezTo>
                <a:cubicBezTo>
                  <a:pt x="358" y="99"/>
                  <a:pt x="340" y="109"/>
                  <a:pt x="340" y="109"/>
                </a:cubicBezTo>
                <a:cubicBezTo>
                  <a:pt x="333" y="113"/>
                  <a:pt x="333" y="113"/>
                  <a:pt x="333" y="113"/>
                </a:cubicBezTo>
                <a:cubicBezTo>
                  <a:pt x="337" y="130"/>
                  <a:pt x="345" y="162"/>
                  <a:pt x="344" y="166"/>
                </a:cubicBezTo>
                <a:cubicBezTo>
                  <a:pt x="342" y="172"/>
                  <a:pt x="336" y="178"/>
                  <a:pt x="336" y="178"/>
                </a:cubicBezTo>
                <a:cubicBezTo>
                  <a:pt x="354" y="239"/>
                  <a:pt x="354" y="239"/>
                  <a:pt x="354" y="239"/>
                </a:cubicBezTo>
                <a:cubicBezTo>
                  <a:pt x="338" y="245"/>
                  <a:pt x="338" y="245"/>
                  <a:pt x="338" y="245"/>
                </a:cubicBezTo>
                <a:cubicBezTo>
                  <a:pt x="341" y="265"/>
                  <a:pt x="343" y="281"/>
                  <a:pt x="341" y="300"/>
                </a:cubicBezTo>
                <a:cubicBezTo>
                  <a:pt x="341" y="304"/>
                  <a:pt x="330" y="313"/>
                  <a:pt x="321" y="314"/>
                </a:cubicBezTo>
                <a:cubicBezTo>
                  <a:pt x="267" y="317"/>
                  <a:pt x="267" y="317"/>
                  <a:pt x="267" y="317"/>
                </a:cubicBezTo>
                <a:cubicBezTo>
                  <a:pt x="271" y="382"/>
                  <a:pt x="271" y="382"/>
                  <a:pt x="271" y="382"/>
                </a:cubicBezTo>
                <a:cubicBezTo>
                  <a:pt x="131" y="382"/>
                  <a:pt x="131" y="382"/>
                  <a:pt x="131" y="382"/>
                </a:cubicBezTo>
                <a:close/>
                <a:moveTo>
                  <a:pt x="172" y="226"/>
                </a:moveTo>
                <a:cubicBezTo>
                  <a:pt x="132" y="196"/>
                  <a:pt x="132" y="196"/>
                  <a:pt x="132" y="196"/>
                </a:cubicBezTo>
                <a:cubicBezTo>
                  <a:pt x="129" y="193"/>
                  <a:pt x="125" y="194"/>
                  <a:pt x="123" y="197"/>
                </a:cubicBezTo>
                <a:cubicBezTo>
                  <a:pt x="123" y="197"/>
                  <a:pt x="123" y="197"/>
                  <a:pt x="123" y="197"/>
                </a:cubicBezTo>
                <a:cubicBezTo>
                  <a:pt x="121" y="201"/>
                  <a:pt x="122" y="205"/>
                  <a:pt x="125" y="208"/>
                </a:cubicBezTo>
                <a:cubicBezTo>
                  <a:pt x="165" y="238"/>
                  <a:pt x="165" y="238"/>
                  <a:pt x="165" y="238"/>
                </a:cubicBezTo>
                <a:cubicBezTo>
                  <a:pt x="168" y="240"/>
                  <a:pt x="172" y="239"/>
                  <a:pt x="174" y="236"/>
                </a:cubicBezTo>
                <a:cubicBezTo>
                  <a:pt x="174" y="236"/>
                  <a:pt x="174" y="236"/>
                  <a:pt x="174" y="236"/>
                </a:cubicBezTo>
                <a:cubicBezTo>
                  <a:pt x="176" y="233"/>
                  <a:pt x="175" y="228"/>
                  <a:pt x="172" y="226"/>
                </a:cubicBezTo>
                <a:close/>
                <a:moveTo>
                  <a:pt x="263" y="136"/>
                </a:moveTo>
                <a:cubicBezTo>
                  <a:pt x="288" y="136"/>
                  <a:pt x="288" y="136"/>
                  <a:pt x="288" y="136"/>
                </a:cubicBezTo>
                <a:cubicBezTo>
                  <a:pt x="288" y="125"/>
                  <a:pt x="288" y="125"/>
                  <a:pt x="288" y="125"/>
                </a:cubicBezTo>
                <a:cubicBezTo>
                  <a:pt x="263" y="125"/>
                  <a:pt x="263" y="125"/>
                  <a:pt x="263" y="125"/>
                </a:cubicBezTo>
                <a:cubicBezTo>
                  <a:pt x="263" y="136"/>
                  <a:pt x="263" y="136"/>
                  <a:pt x="263" y="136"/>
                </a:cubicBezTo>
                <a:close/>
                <a:moveTo>
                  <a:pt x="171" y="70"/>
                </a:moveTo>
                <a:cubicBezTo>
                  <a:pt x="158" y="48"/>
                  <a:pt x="158" y="48"/>
                  <a:pt x="158" y="48"/>
                </a:cubicBezTo>
                <a:cubicBezTo>
                  <a:pt x="148" y="54"/>
                  <a:pt x="148" y="54"/>
                  <a:pt x="148" y="54"/>
                </a:cubicBezTo>
                <a:cubicBezTo>
                  <a:pt x="161" y="76"/>
                  <a:pt x="161" y="76"/>
                  <a:pt x="161" y="76"/>
                </a:cubicBezTo>
                <a:cubicBezTo>
                  <a:pt x="171" y="70"/>
                  <a:pt x="171" y="70"/>
                  <a:pt x="171" y="70"/>
                </a:cubicBezTo>
                <a:close/>
                <a:moveTo>
                  <a:pt x="204" y="64"/>
                </a:moveTo>
                <a:cubicBezTo>
                  <a:pt x="204" y="39"/>
                  <a:pt x="204" y="39"/>
                  <a:pt x="204" y="39"/>
                </a:cubicBezTo>
                <a:cubicBezTo>
                  <a:pt x="193" y="39"/>
                  <a:pt x="193" y="39"/>
                  <a:pt x="193" y="39"/>
                </a:cubicBezTo>
                <a:cubicBezTo>
                  <a:pt x="193" y="64"/>
                  <a:pt x="193" y="64"/>
                  <a:pt x="193" y="64"/>
                </a:cubicBezTo>
                <a:cubicBezTo>
                  <a:pt x="204" y="64"/>
                  <a:pt x="204" y="64"/>
                  <a:pt x="204" y="64"/>
                </a:cubicBezTo>
                <a:close/>
                <a:moveTo>
                  <a:pt x="258" y="103"/>
                </a:moveTo>
                <a:cubicBezTo>
                  <a:pt x="279" y="90"/>
                  <a:pt x="279" y="90"/>
                  <a:pt x="279" y="90"/>
                </a:cubicBezTo>
                <a:cubicBezTo>
                  <a:pt x="274" y="80"/>
                  <a:pt x="274" y="80"/>
                  <a:pt x="274" y="80"/>
                </a:cubicBezTo>
                <a:cubicBezTo>
                  <a:pt x="252" y="93"/>
                  <a:pt x="252" y="93"/>
                  <a:pt x="252" y="93"/>
                </a:cubicBezTo>
                <a:cubicBezTo>
                  <a:pt x="258" y="103"/>
                  <a:pt x="258" y="103"/>
                  <a:pt x="258" y="103"/>
                </a:cubicBezTo>
                <a:close/>
                <a:moveTo>
                  <a:pt x="236" y="76"/>
                </a:moveTo>
                <a:cubicBezTo>
                  <a:pt x="249" y="55"/>
                  <a:pt x="249" y="55"/>
                  <a:pt x="249" y="55"/>
                </a:cubicBezTo>
                <a:cubicBezTo>
                  <a:pt x="239" y="49"/>
                  <a:pt x="239" y="49"/>
                  <a:pt x="239" y="49"/>
                </a:cubicBezTo>
                <a:cubicBezTo>
                  <a:pt x="226" y="71"/>
                  <a:pt x="226" y="71"/>
                  <a:pt x="226" y="71"/>
                </a:cubicBezTo>
                <a:cubicBezTo>
                  <a:pt x="236" y="76"/>
                  <a:pt x="236" y="76"/>
                  <a:pt x="236" y="76"/>
                </a:cubicBezTo>
                <a:close/>
                <a:moveTo>
                  <a:pt x="182" y="209"/>
                </a:moveTo>
                <a:cubicBezTo>
                  <a:pt x="142" y="178"/>
                  <a:pt x="142" y="178"/>
                  <a:pt x="142" y="178"/>
                </a:cubicBezTo>
                <a:cubicBezTo>
                  <a:pt x="139" y="176"/>
                  <a:pt x="135" y="177"/>
                  <a:pt x="133" y="180"/>
                </a:cubicBezTo>
                <a:cubicBezTo>
                  <a:pt x="133" y="180"/>
                  <a:pt x="133" y="180"/>
                  <a:pt x="133" y="180"/>
                </a:cubicBezTo>
                <a:cubicBezTo>
                  <a:pt x="131" y="183"/>
                  <a:pt x="132" y="188"/>
                  <a:pt x="135" y="190"/>
                </a:cubicBezTo>
                <a:cubicBezTo>
                  <a:pt x="175" y="221"/>
                  <a:pt x="175" y="221"/>
                  <a:pt x="175" y="221"/>
                </a:cubicBezTo>
                <a:cubicBezTo>
                  <a:pt x="178" y="223"/>
                  <a:pt x="182" y="222"/>
                  <a:pt x="184" y="219"/>
                </a:cubicBezTo>
                <a:cubicBezTo>
                  <a:pt x="184" y="219"/>
                  <a:pt x="184" y="219"/>
                  <a:pt x="184" y="219"/>
                </a:cubicBezTo>
                <a:cubicBezTo>
                  <a:pt x="186" y="216"/>
                  <a:pt x="185" y="211"/>
                  <a:pt x="182" y="209"/>
                </a:cubicBezTo>
                <a:close/>
                <a:moveTo>
                  <a:pt x="222" y="90"/>
                </a:moveTo>
                <a:cubicBezTo>
                  <a:pt x="198" y="76"/>
                  <a:pt x="169" y="83"/>
                  <a:pt x="157" y="104"/>
                </a:cubicBezTo>
                <a:cubicBezTo>
                  <a:pt x="144" y="126"/>
                  <a:pt x="160" y="151"/>
                  <a:pt x="149" y="174"/>
                </a:cubicBezTo>
                <a:cubicBezTo>
                  <a:pt x="186" y="195"/>
                  <a:pt x="186" y="195"/>
                  <a:pt x="186" y="195"/>
                </a:cubicBezTo>
                <a:cubicBezTo>
                  <a:pt x="200" y="174"/>
                  <a:pt x="229" y="176"/>
                  <a:pt x="242" y="154"/>
                </a:cubicBezTo>
                <a:cubicBezTo>
                  <a:pt x="255" y="132"/>
                  <a:pt x="245" y="104"/>
                  <a:pt x="222" y="90"/>
                </a:cubicBezTo>
                <a:close/>
                <a:moveTo>
                  <a:pt x="129" y="216"/>
                </a:moveTo>
                <a:cubicBezTo>
                  <a:pt x="125" y="224"/>
                  <a:pt x="128" y="233"/>
                  <a:pt x="136" y="238"/>
                </a:cubicBezTo>
                <a:cubicBezTo>
                  <a:pt x="142" y="241"/>
                  <a:pt x="150" y="240"/>
                  <a:pt x="155" y="236"/>
                </a:cubicBezTo>
                <a:lnTo>
                  <a:pt x="129" y="216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 w="9525">
            <a:noFill/>
            <a:round/>
            <a:headEnd/>
            <a:tailEnd/>
          </a:ln>
          <a:effectLst>
            <a:reflection blurRad="6350" stA="52000" endA="300" endPos="35000" dir="5400000" sy="-100000" algn="bl" rotWithShape="0"/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8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Freeform 25"/>
          <p:cNvSpPr>
            <a:spLocks noEditPoints="1"/>
          </p:cNvSpPr>
          <p:nvPr/>
        </p:nvSpPr>
        <p:spPr bwMode="auto">
          <a:xfrm flipH="1">
            <a:off x="1959414" y="1141633"/>
            <a:ext cx="551210" cy="520173"/>
          </a:xfrm>
          <a:custGeom>
            <a:avLst/>
            <a:gdLst>
              <a:gd name="T0" fmla="*/ 90 w 376"/>
              <a:gd name="T1" fmla="*/ 52 h 355"/>
              <a:gd name="T2" fmla="*/ 37 w 376"/>
              <a:gd name="T3" fmla="*/ 264 h 355"/>
              <a:gd name="T4" fmla="*/ 118 w 376"/>
              <a:gd name="T5" fmla="*/ 310 h 355"/>
              <a:gd name="T6" fmla="*/ 134 w 376"/>
              <a:gd name="T7" fmla="*/ 310 h 355"/>
              <a:gd name="T8" fmla="*/ 215 w 376"/>
              <a:gd name="T9" fmla="*/ 264 h 355"/>
              <a:gd name="T10" fmla="*/ 241 w 376"/>
              <a:gd name="T11" fmla="*/ 310 h 355"/>
              <a:gd name="T12" fmla="*/ 255 w 376"/>
              <a:gd name="T13" fmla="*/ 287 h 355"/>
              <a:gd name="T14" fmla="*/ 358 w 376"/>
              <a:gd name="T15" fmla="*/ 287 h 355"/>
              <a:gd name="T16" fmla="*/ 371 w 376"/>
              <a:gd name="T17" fmla="*/ 310 h 355"/>
              <a:gd name="T18" fmla="*/ 371 w 376"/>
              <a:gd name="T19" fmla="*/ 323 h 355"/>
              <a:gd name="T20" fmla="*/ 358 w 376"/>
              <a:gd name="T21" fmla="*/ 355 h 355"/>
              <a:gd name="T22" fmla="*/ 250 w 376"/>
              <a:gd name="T23" fmla="*/ 323 h 355"/>
              <a:gd name="T24" fmla="*/ 237 w 376"/>
              <a:gd name="T25" fmla="*/ 355 h 355"/>
              <a:gd name="T26" fmla="*/ 131 w 376"/>
              <a:gd name="T27" fmla="*/ 323 h 355"/>
              <a:gd name="T28" fmla="*/ 118 w 376"/>
              <a:gd name="T29" fmla="*/ 355 h 355"/>
              <a:gd name="T30" fmla="*/ 0 w 376"/>
              <a:gd name="T31" fmla="*/ 323 h 355"/>
              <a:gd name="T32" fmla="*/ 14 w 376"/>
              <a:gd name="T33" fmla="*/ 287 h 355"/>
              <a:gd name="T34" fmla="*/ 336 w 376"/>
              <a:gd name="T35" fmla="*/ 248 h 355"/>
              <a:gd name="T36" fmla="*/ 279 w 376"/>
              <a:gd name="T37" fmla="*/ 248 h 355"/>
              <a:gd name="T38" fmla="*/ 215 w 376"/>
              <a:gd name="T39" fmla="*/ 248 h 355"/>
              <a:gd name="T40" fmla="*/ 158 w 376"/>
              <a:gd name="T41" fmla="*/ 248 h 355"/>
              <a:gd name="T42" fmla="*/ 95 w 376"/>
              <a:gd name="T43" fmla="*/ 248 h 355"/>
              <a:gd name="T44" fmla="*/ 38 w 376"/>
              <a:gd name="T45" fmla="*/ 248 h 355"/>
              <a:gd name="T46" fmla="*/ 307 w 376"/>
              <a:gd name="T47" fmla="*/ 147 h 355"/>
              <a:gd name="T48" fmla="*/ 289 w 376"/>
              <a:gd name="T49" fmla="*/ 201 h 355"/>
              <a:gd name="T50" fmla="*/ 201 w 376"/>
              <a:gd name="T51" fmla="*/ 201 h 355"/>
              <a:gd name="T52" fmla="*/ 181 w 376"/>
              <a:gd name="T53" fmla="*/ 147 h 355"/>
              <a:gd name="T54" fmla="*/ 180 w 376"/>
              <a:gd name="T55" fmla="*/ 16 h 355"/>
              <a:gd name="T56" fmla="*/ 161 w 376"/>
              <a:gd name="T57" fmla="*/ 35 h 355"/>
              <a:gd name="T58" fmla="*/ 155 w 376"/>
              <a:gd name="T59" fmla="*/ 67 h 355"/>
              <a:gd name="T60" fmla="*/ 66 w 376"/>
              <a:gd name="T61" fmla="*/ 55 h 355"/>
              <a:gd name="T62" fmla="*/ 66 w 376"/>
              <a:gd name="T63" fmla="*/ 122 h 355"/>
              <a:gd name="T64" fmla="*/ 69 w 376"/>
              <a:gd name="T65" fmla="*/ 122 h 355"/>
              <a:gd name="T66" fmla="*/ 87 w 376"/>
              <a:gd name="T67" fmla="*/ 199 h 355"/>
              <a:gd name="T68" fmla="*/ 91 w 376"/>
              <a:gd name="T69" fmla="*/ 199 h 355"/>
              <a:gd name="T70" fmla="*/ 109 w 376"/>
              <a:gd name="T71" fmla="*/ 132 h 355"/>
              <a:gd name="T72" fmla="*/ 109 w 376"/>
              <a:gd name="T73" fmla="*/ 75 h 355"/>
              <a:gd name="T74" fmla="*/ 155 w 376"/>
              <a:gd name="T75" fmla="*/ 80 h 355"/>
              <a:gd name="T76" fmla="*/ 166 w 376"/>
              <a:gd name="T77" fmla="*/ 120 h 355"/>
              <a:gd name="T78" fmla="*/ 180 w 376"/>
              <a:gd name="T79" fmla="*/ 126 h 355"/>
              <a:gd name="T80" fmla="*/ 317 w 376"/>
              <a:gd name="T81" fmla="*/ 120 h 355"/>
              <a:gd name="T82" fmla="*/ 317 w 376"/>
              <a:gd name="T83" fmla="*/ 21 h 355"/>
              <a:gd name="T84" fmla="*/ 304 w 376"/>
              <a:gd name="T85" fmla="*/ 31 h 355"/>
              <a:gd name="T86" fmla="*/ 308 w 376"/>
              <a:gd name="T87" fmla="*/ 107 h 355"/>
              <a:gd name="T88" fmla="*/ 304 w 376"/>
              <a:gd name="T89" fmla="*/ 111 h 355"/>
              <a:gd name="T90" fmla="*/ 177 w 376"/>
              <a:gd name="T91" fmla="*/ 109 h 355"/>
              <a:gd name="T92" fmla="*/ 238 w 376"/>
              <a:gd name="T93" fmla="*/ 63 h 355"/>
              <a:gd name="T94" fmla="*/ 176 w 376"/>
              <a:gd name="T95" fmla="*/ 35 h 355"/>
              <a:gd name="T96" fmla="*/ 180 w 376"/>
              <a:gd name="T97" fmla="*/ 31 h 3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376" h="355">
                <a:moveTo>
                  <a:pt x="90" y="0"/>
                </a:moveTo>
                <a:cubicBezTo>
                  <a:pt x="104" y="0"/>
                  <a:pt x="115" y="12"/>
                  <a:pt x="115" y="26"/>
                </a:cubicBezTo>
                <a:cubicBezTo>
                  <a:pt x="115" y="40"/>
                  <a:pt x="104" y="52"/>
                  <a:pt x="90" y="52"/>
                </a:cubicBezTo>
                <a:cubicBezTo>
                  <a:pt x="75" y="52"/>
                  <a:pt x="64" y="40"/>
                  <a:pt x="64" y="26"/>
                </a:cubicBezTo>
                <a:cubicBezTo>
                  <a:pt x="64" y="12"/>
                  <a:pt x="75" y="0"/>
                  <a:pt x="90" y="0"/>
                </a:cubicBezTo>
                <a:close/>
                <a:moveTo>
                  <a:pt x="37" y="264"/>
                </a:moveTo>
                <a:cubicBezTo>
                  <a:pt x="95" y="264"/>
                  <a:pt x="95" y="264"/>
                  <a:pt x="95" y="264"/>
                </a:cubicBezTo>
                <a:cubicBezTo>
                  <a:pt x="108" y="264"/>
                  <a:pt x="118" y="274"/>
                  <a:pt x="118" y="287"/>
                </a:cubicBezTo>
                <a:cubicBezTo>
                  <a:pt x="118" y="310"/>
                  <a:pt x="118" y="310"/>
                  <a:pt x="118" y="310"/>
                </a:cubicBezTo>
                <a:cubicBezTo>
                  <a:pt x="120" y="310"/>
                  <a:pt x="120" y="310"/>
                  <a:pt x="120" y="310"/>
                </a:cubicBezTo>
                <a:cubicBezTo>
                  <a:pt x="131" y="310"/>
                  <a:pt x="131" y="310"/>
                  <a:pt x="131" y="310"/>
                </a:cubicBezTo>
                <a:cubicBezTo>
                  <a:pt x="134" y="310"/>
                  <a:pt x="134" y="310"/>
                  <a:pt x="134" y="310"/>
                </a:cubicBezTo>
                <a:cubicBezTo>
                  <a:pt x="134" y="287"/>
                  <a:pt x="134" y="287"/>
                  <a:pt x="134" y="287"/>
                </a:cubicBezTo>
                <a:cubicBezTo>
                  <a:pt x="134" y="274"/>
                  <a:pt x="144" y="264"/>
                  <a:pt x="156" y="264"/>
                </a:cubicBezTo>
                <a:cubicBezTo>
                  <a:pt x="215" y="264"/>
                  <a:pt x="215" y="264"/>
                  <a:pt x="215" y="264"/>
                </a:cubicBezTo>
                <a:cubicBezTo>
                  <a:pt x="227" y="264"/>
                  <a:pt x="237" y="274"/>
                  <a:pt x="237" y="287"/>
                </a:cubicBezTo>
                <a:cubicBezTo>
                  <a:pt x="237" y="310"/>
                  <a:pt x="237" y="310"/>
                  <a:pt x="237" y="310"/>
                </a:cubicBezTo>
                <a:cubicBezTo>
                  <a:pt x="241" y="310"/>
                  <a:pt x="241" y="310"/>
                  <a:pt x="241" y="310"/>
                </a:cubicBezTo>
                <a:cubicBezTo>
                  <a:pt x="250" y="310"/>
                  <a:pt x="250" y="310"/>
                  <a:pt x="250" y="310"/>
                </a:cubicBezTo>
                <a:cubicBezTo>
                  <a:pt x="255" y="310"/>
                  <a:pt x="255" y="310"/>
                  <a:pt x="255" y="310"/>
                </a:cubicBezTo>
                <a:cubicBezTo>
                  <a:pt x="255" y="287"/>
                  <a:pt x="255" y="287"/>
                  <a:pt x="255" y="287"/>
                </a:cubicBezTo>
                <a:cubicBezTo>
                  <a:pt x="255" y="274"/>
                  <a:pt x="265" y="264"/>
                  <a:pt x="278" y="264"/>
                </a:cubicBezTo>
                <a:cubicBezTo>
                  <a:pt x="336" y="264"/>
                  <a:pt x="336" y="264"/>
                  <a:pt x="336" y="264"/>
                </a:cubicBezTo>
                <a:cubicBezTo>
                  <a:pt x="348" y="264"/>
                  <a:pt x="358" y="274"/>
                  <a:pt x="358" y="287"/>
                </a:cubicBezTo>
                <a:cubicBezTo>
                  <a:pt x="358" y="310"/>
                  <a:pt x="358" y="310"/>
                  <a:pt x="358" y="310"/>
                </a:cubicBezTo>
                <a:cubicBezTo>
                  <a:pt x="362" y="310"/>
                  <a:pt x="362" y="310"/>
                  <a:pt x="362" y="310"/>
                </a:cubicBezTo>
                <a:cubicBezTo>
                  <a:pt x="371" y="310"/>
                  <a:pt x="371" y="310"/>
                  <a:pt x="371" y="310"/>
                </a:cubicBezTo>
                <a:cubicBezTo>
                  <a:pt x="376" y="310"/>
                  <a:pt x="376" y="310"/>
                  <a:pt x="376" y="310"/>
                </a:cubicBezTo>
                <a:cubicBezTo>
                  <a:pt x="376" y="323"/>
                  <a:pt x="376" y="323"/>
                  <a:pt x="376" y="323"/>
                </a:cubicBezTo>
                <a:cubicBezTo>
                  <a:pt x="371" y="323"/>
                  <a:pt x="371" y="323"/>
                  <a:pt x="371" y="323"/>
                </a:cubicBezTo>
                <a:cubicBezTo>
                  <a:pt x="362" y="323"/>
                  <a:pt x="362" y="323"/>
                  <a:pt x="362" y="323"/>
                </a:cubicBezTo>
                <a:cubicBezTo>
                  <a:pt x="358" y="323"/>
                  <a:pt x="358" y="323"/>
                  <a:pt x="358" y="323"/>
                </a:cubicBezTo>
                <a:cubicBezTo>
                  <a:pt x="358" y="355"/>
                  <a:pt x="358" y="355"/>
                  <a:pt x="358" y="355"/>
                </a:cubicBezTo>
                <a:cubicBezTo>
                  <a:pt x="255" y="355"/>
                  <a:pt x="255" y="355"/>
                  <a:pt x="255" y="355"/>
                </a:cubicBezTo>
                <a:cubicBezTo>
                  <a:pt x="255" y="323"/>
                  <a:pt x="255" y="323"/>
                  <a:pt x="255" y="323"/>
                </a:cubicBezTo>
                <a:cubicBezTo>
                  <a:pt x="250" y="323"/>
                  <a:pt x="250" y="323"/>
                  <a:pt x="250" y="323"/>
                </a:cubicBezTo>
                <a:cubicBezTo>
                  <a:pt x="241" y="323"/>
                  <a:pt x="241" y="323"/>
                  <a:pt x="241" y="323"/>
                </a:cubicBezTo>
                <a:cubicBezTo>
                  <a:pt x="237" y="323"/>
                  <a:pt x="237" y="323"/>
                  <a:pt x="237" y="323"/>
                </a:cubicBezTo>
                <a:cubicBezTo>
                  <a:pt x="237" y="355"/>
                  <a:pt x="237" y="355"/>
                  <a:pt x="237" y="355"/>
                </a:cubicBezTo>
                <a:cubicBezTo>
                  <a:pt x="134" y="355"/>
                  <a:pt x="134" y="355"/>
                  <a:pt x="134" y="355"/>
                </a:cubicBezTo>
                <a:cubicBezTo>
                  <a:pt x="134" y="323"/>
                  <a:pt x="134" y="323"/>
                  <a:pt x="134" y="323"/>
                </a:cubicBezTo>
                <a:cubicBezTo>
                  <a:pt x="131" y="323"/>
                  <a:pt x="131" y="323"/>
                  <a:pt x="131" y="323"/>
                </a:cubicBezTo>
                <a:cubicBezTo>
                  <a:pt x="120" y="323"/>
                  <a:pt x="120" y="323"/>
                  <a:pt x="120" y="323"/>
                </a:cubicBezTo>
                <a:cubicBezTo>
                  <a:pt x="118" y="323"/>
                  <a:pt x="118" y="323"/>
                  <a:pt x="118" y="323"/>
                </a:cubicBezTo>
                <a:cubicBezTo>
                  <a:pt x="118" y="355"/>
                  <a:pt x="118" y="355"/>
                  <a:pt x="118" y="355"/>
                </a:cubicBezTo>
                <a:cubicBezTo>
                  <a:pt x="14" y="355"/>
                  <a:pt x="14" y="355"/>
                  <a:pt x="14" y="355"/>
                </a:cubicBezTo>
                <a:cubicBezTo>
                  <a:pt x="14" y="323"/>
                  <a:pt x="14" y="323"/>
                  <a:pt x="14" y="323"/>
                </a:cubicBezTo>
                <a:cubicBezTo>
                  <a:pt x="0" y="323"/>
                  <a:pt x="0" y="323"/>
                  <a:pt x="0" y="323"/>
                </a:cubicBezTo>
                <a:cubicBezTo>
                  <a:pt x="0" y="310"/>
                  <a:pt x="0" y="310"/>
                  <a:pt x="0" y="310"/>
                </a:cubicBezTo>
                <a:cubicBezTo>
                  <a:pt x="14" y="310"/>
                  <a:pt x="14" y="310"/>
                  <a:pt x="14" y="310"/>
                </a:cubicBezTo>
                <a:cubicBezTo>
                  <a:pt x="14" y="287"/>
                  <a:pt x="14" y="287"/>
                  <a:pt x="14" y="287"/>
                </a:cubicBezTo>
                <a:cubicBezTo>
                  <a:pt x="14" y="274"/>
                  <a:pt x="24" y="264"/>
                  <a:pt x="37" y="264"/>
                </a:cubicBezTo>
                <a:close/>
                <a:moveTo>
                  <a:pt x="307" y="220"/>
                </a:moveTo>
                <a:cubicBezTo>
                  <a:pt x="323" y="220"/>
                  <a:pt x="336" y="232"/>
                  <a:pt x="336" y="248"/>
                </a:cubicBezTo>
                <a:cubicBezTo>
                  <a:pt x="336" y="251"/>
                  <a:pt x="335" y="255"/>
                  <a:pt x="334" y="258"/>
                </a:cubicBezTo>
                <a:cubicBezTo>
                  <a:pt x="281" y="258"/>
                  <a:pt x="281" y="258"/>
                  <a:pt x="281" y="258"/>
                </a:cubicBezTo>
                <a:cubicBezTo>
                  <a:pt x="280" y="255"/>
                  <a:pt x="279" y="251"/>
                  <a:pt x="279" y="248"/>
                </a:cubicBezTo>
                <a:cubicBezTo>
                  <a:pt x="279" y="232"/>
                  <a:pt x="292" y="220"/>
                  <a:pt x="307" y="220"/>
                </a:cubicBezTo>
                <a:close/>
                <a:moveTo>
                  <a:pt x="186" y="220"/>
                </a:moveTo>
                <a:cubicBezTo>
                  <a:pt x="202" y="220"/>
                  <a:pt x="215" y="232"/>
                  <a:pt x="215" y="248"/>
                </a:cubicBezTo>
                <a:cubicBezTo>
                  <a:pt x="215" y="251"/>
                  <a:pt x="214" y="255"/>
                  <a:pt x="213" y="258"/>
                </a:cubicBezTo>
                <a:cubicBezTo>
                  <a:pt x="160" y="258"/>
                  <a:pt x="160" y="258"/>
                  <a:pt x="160" y="258"/>
                </a:cubicBezTo>
                <a:cubicBezTo>
                  <a:pt x="159" y="255"/>
                  <a:pt x="158" y="251"/>
                  <a:pt x="158" y="248"/>
                </a:cubicBezTo>
                <a:cubicBezTo>
                  <a:pt x="158" y="232"/>
                  <a:pt x="171" y="220"/>
                  <a:pt x="186" y="220"/>
                </a:cubicBezTo>
                <a:close/>
                <a:moveTo>
                  <a:pt x="67" y="220"/>
                </a:moveTo>
                <a:cubicBezTo>
                  <a:pt x="82" y="220"/>
                  <a:pt x="95" y="232"/>
                  <a:pt x="95" y="248"/>
                </a:cubicBezTo>
                <a:cubicBezTo>
                  <a:pt x="95" y="251"/>
                  <a:pt x="94" y="255"/>
                  <a:pt x="93" y="258"/>
                </a:cubicBezTo>
                <a:cubicBezTo>
                  <a:pt x="40" y="258"/>
                  <a:pt x="40" y="258"/>
                  <a:pt x="40" y="258"/>
                </a:cubicBezTo>
                <a:cubicBezTo>
                  <a:pt x="39" y="255"/>
                  <a:pt x="38" y="251"/>
                  <a:pt x="38" y="248"/>
                </a:cubicBezTo>
                <a:cubicBezTo>
                  <a:pt x="38" y="232"/>
                  <a:pt x="51" y="220"/>
                  <a:pt x="67" y="220"/>
                </a:cubicBezTo>
                <a:close/>
                <a:moveTo>
                  <a:pt x="307" y="130"/>
                </a:moveTo>
                <a:cubicBezTo>
                  <a:pt x="307" y="147"/>
                  <a:pt x="307" y="147"/>
                  <a:pt x="307" y="147"/>
                </a:cubicBezTo>
                <a:cubicBezTo>
                  <a:pt x="293" y="147"/>
                  <a:pt x="293" y="147"/>
                  <a:pt x="293" y="147"/>
                </a:cubicBezTo>
                <a:cubicBezTo>
                  <a:pt x="308" y="201"/>
                  <a:pt x="308" y="201"/>
                  <a:pt x="308" y="201"/>
                </a:cubicBezTo>
                <a:cubicBezTo>
                  <a:pt x="289" y="201"/>
                  <a:pt x="289" y="201"/>
                  <a:pt x="289" y="201"/>
                </a:cubicBezTo>
                <a:cubicBezTo>
                  <a:pt x="273" y="147"/>
                  <a:pt x="273" y="147"/>
                  <a:pt x="273" y="147"/>
                </a:cubicBezTo>
                <a:cubicBezTo>
                  <a:pt x="216" y="147"/>
                  <a:pt x="216" y="147"/>
                  <a:pt x="216" y="147"/>
                </a:cubicBezTo>
                <a:cubicBezTo>
                  <a:pt x="201" y="201"/>
                  <a:pt x="201" y="201"/>
                  <a:pt x="201" y="201"/>
                </a:cubicBezTo>
                <a:cubicBezTo>
                  <a:pt x="181" y="201"/>
                  <a:pt x="181" y="201"/>
                  <a:pt x="181" y="201"/>
                </a:cubicBezTo>
                <a:cubicBezTo>
                  <a:pt x="197" y="147"/>
                  <a:pt x="197" y="147"/>
                  <a:pt x="197" y="147"/>
                </a:cubicBezTo>
                <a:cubicBezTo>
                  <a:pt x="181" y="147"/>
                  <a:pt x="181" y="147"/>
                  <a:pt x="181" y="147"/>
                </a:cubicBezTo>
                <a:cubicBezTo>
                  <a:pt x="181" y="130"/>
                  <a:pt x="181" y="130"/>
                  <a:pt x="181" y="130"/>
                </a:cubicBezTo>
                <a:cubicBezTo>
                  <a:pt x="307" y="130"/>
                  <a:pt x="307" y="130"/>
                  <a:pt x="307" y="130"/>
                </a:cubicBezTo>
                <a:close/>
                <a:moveTo>
                  <a:pt x="180" y="16"/>
                </a:moveTo>
                <a:cubicBezTo>
                  <a:pt x="175" y="16"/>
                  <a:pt x="170" y="18"/>
                  <a:pt x="166" y="21"/>
                </a:cubicBezTo>
                <a:cubicBezTo>
                  <a:pt x="166" y="21"/>
                  <a:pt x="166" y="21"/>
                  <a:pt x="166" y="21"/>
                </a:cubicBezTo>
                <a:cubicBezTo>
                  <a:pt x="163" y="25"/>
                  <a:pt x="161" y="30"/>
                  <a:pt x="161" y="35"/>
                </a:cubicBezTo>
                <a:cubicBezTo>
                  <a:pt x="161" y="72"/>
                  <a:pt x="161" y="72"/>
                  <a:pt x="161" y="72"/>
                </a:cubicBezTo>
                <a:cubicBezTo>
                  <a:pt x="155" y="73"/>
                  <a:pt x="155" y="73"/>
                  <a:pt x="155" y="73"/>
                </a:cubicBezTo>
                <a:cubicBezTo>
                  <a:pt x="155" y="67"/>
                  <a:pt x="155" y="67"/>
                  <a:pt x="155" y="67"/>
                </a:cubicBezTo>
                <a:cubicBezTo>
                  <a:pt x="128" y="67"/>
                  <a:pt x="128" y="67"/>
                  <a:pt x="128" y="67"/>
                </a:cubicBezTo>
                <a:cubicBezTo>
                  <a:pt x="109" y="55"/>
                  <a:pt x="109" y="55"/>
                  <a:pt x="109" y="55"/>
                </a:cubicBezTo>
                <a:cubicBezTo>
                  <a:pt x="63" y="55"/>
                  <a:pt x="117" y="55"/>
                  <a:pt x="66" y="55"/>
                </a:cubicBezTo>
                <a:cubicBezTo>
                  <a:pt x="57" y="55"/>
                  <a:pt x="50" y="63"/>
                  <a:pt x="50" y="71"/>
                </a:cubicBezTo>
                <a:cubicBezTo>
                  <a:pt x="50" y="122"/>
                  <a:pt x="50" y="122"/>
                  <a:pt x="50" y="122"/>
                </a:cubicBezTo>
                <a:cubicBezTo>
                  <a:pt x="66" y="122"/>
                  <a:pt x="66" y="122"/>
                  <a:pt x="66" y="122"/>
                </a:cubicBezTo>
                <a:cubicBezTo>
                  <a:pt x="66" y="85"/>
                  <a:pt x="66" y="85"/>
                  <a:pt x="66" y="85"/>
                </a:cubicBezTo>
                <a:cubicBezTo>
                  <a:pt x="69" y="85"/>
                  <a:pt x="69" y="85"/>
                  <a:pt x="69" y="85"/>
                </a:cubicBezTo>
                <a:cubicBezTo>
                  <a:pt x="69" y="122"/>
                  <a:pt x="69" y="122"/>
                  <a:pt x="69" y="122"/>
                </a:cubicBezTo>
                <a:cubicBezTo>
                  <a:pt x="69" y="132"/>
                  <a:pt x="69" y="132"/>
                  <a:pt x="69" y="132"/>
                </a:cubicBezTo>
                <a:cubicBezTo>
                  <a:pt x="69" y="199"/>
                  <a:pt x="69" y="199"/>
                  <a:pt x="69" y="199"/>
                </a:cubicBezTo>
                <a:cubicBezTo>
                  <a:pt x="87" y="199"/>
                  <a:pt x="87" y="199"/>
                  <a:pt x="87" y="199"/>
                </a:cubicBezTo>
                <a:cubicBezTo>
                  <a:pt x="87" y="143"/>
                  <a:pt x="87" y="143"/>
                  <a:pt x="87" y="143"/>
                </a:cubicBezTo>
                <a:cubicBezTo>
                  <a:pt x="91" y="143"/>
                  <a:pt x="91" y="143"/>
                  <a:pt x="91" y="143"/>
                </a:cubicBezTo>
                <a:cubicBezTo>
                  <a:pt x="91" y="199"/>
                  <a:pt x="91" y="199"/>
                  <a:pt x="91" y="199"/>
                </a:cubicBezTo>
                <a:cubicBezTo>
                  <a:pt x="109" y="199"/>
                  <a:pt x="109" y="199"/>
                  <a:pt x="109" y="199"/>
                </a:cubicBezTo>
                <a:cubicBezTo>
                  <a:pt x="109" y="189"/>
                  <a:pt x="109" y="189"/>
                  <a:pt x="109" y="189"/>
                </a:cubicBezTo>
                <a:cubicBezTo>
                  <a:pt x="109" y="132"/>
                  <a:pt x="109" y="132"/>
                  <a:pt x="109" y="132"/>
                </a:cubicBezTo>
                <a:cubicBezTo>
                  <a:pt x="109" y="122"/>
                  <a:pt x="109" y="122"/>
                  <a:pt x="109" y="122"/>
                </a:cubicBezTo>
                <a:cubicBezTo>
                  <a:pt x="109" y="85"/>
                  <a:pt x="109" y="85"/>
                  <a:pt x="109" y="85"/>
                </a:cubicBezTo>
                <a:cubicBezTo>
                  <a:pt x="109" y="75"/>
                  <a:pt x="109" y="75"/>
                  <a:pt x="109" y="75"/>
                </a:cubicBezTo>
                <a:cubicBezTo>
                  <a:pt x="128" y="85"/>
                  <a:pt x="128" y="85"/>
                  <a:pt x="128" y="85"/>
                </a:cubicBezTo>
                <a:cubicBezTo>
                  <a:pt x="155" y="85"/>
                  <a:pt x="155" y="85"/>
                  <a:pt x="155" y="85"/>
                </a:cubicBezTo>
                <a:cubicBezTo>
                  <a:pt x="155" y="80"/>
                  <a:pt x="155" y="80"/>
                  <a:pt x="155" y="80"/>
                </a:cubicBezTo>
                <a:cubicBezTo>
                  <a:pt x="161" y="79"/>
                  <a:pt x="161" y="79"/>
                  <a:pt x="161" y="79"/>
                </a:cubicBezTo>
                <a:cubicBezTo>
                  <a:pt x="161" y="107"/>
                  <a:pt x="161" y="107"/>
                  <a:pt x="161" y="107"/>
                </a:cubicBezTo>
                <a:cubicBezTo>
                  <a:pt x="161" y="112"/>
                  <a:pt x="163" y="117"/>
                  <a:pt x="166" y="120"/>
                </a:cubicBezTo>
                <a:cubicBezTo>
                  <a:pt x="166" y="120"/>
                  <a:pt x="166" y="120"/>
                  <a:pt x="166" y="120"/>
                </a:cubicBezTo>
                <a:cubicBezTo>
                  <a:pt x="166" y="120"/>
                  <a:pt x="166" y="120"/>
                  <a:pt x="166" y="120"/>
                </a:cubicBezTo>
                <a:cubicBezTo>
                  <a:pt x="170" y="124"/>
                  <a:pt x="175" y="126"/>
                  <a:pt x="180" y="126"/>
                </a:cubicBezTo>
                <a:cubicBezTo>
                  <a:pt x="304" y="126"/>
                  <a:pt x="304" y="126"/>
                  <a:pt x="304" y="126"/>
                </a:cubicBezTo>
                <a:cubicBezTo>
                  <a:pt x="309" y="126"/>
                  <a:pt x="314" y="124"/>
                  <a:pt x="317" y="120"/>
                </a:cubicBezTo>
                <a:cubicBezTo>
                  <a:pt x="317" y="120"/>
                  <a:pt x="317" y="120"/>
                  <a:pt x="317" y="120"/>
                </a:cubicBezTo>
                <a:cubicBezTo>
                  <a:pt x="321" y="117"/>
                  <a:pt x="323" y="112"/>
                  <a:pt x="323" y="107"/>
                </a:cubicBezTo>
                <a:cubicBezTo>
                  <a:pt x="323" y="35"/>
                  <a:pt x="323" y="35"/>
                  <a:pt x="323" y="35"/>
                </a:cubicBezTo>
                <a:cubicBezTo>
                  <a:pt x="323" y="30"/>
                  <a:pt x="321" y="25"/>
                  <a:pt x="317" y="21"/>
                </a:cubicBezTo>
                <a:cubicBezTo>
                  <a:pt x="314" y="18"/>
                  <a:pt x="309" y="16"/>
                  <a:pt x="304" y="16"/>
                </a:cubicBezTo>
                <a:cubicBezTo>
                  <a:pt x="180" y="16"/>
                  <a:pt x="180" y="16"/>
                  <a:pt x="180" y="16"/>
                </a:cubicBezTo>
                <a:close/>
                <a:moveTo>
                  <a:pt x="304" y="31"/>
                </a:moveTo>
                <a:cubicBezTo>
                  <a:pt x="305" y="31"/>
                  <a:pt x="306" y="31"/>
                  <a:pt x="307" y="32"/>
                </a:cubicBezTo>
                <a:cubicBezTo>
                  <a:pt x="307" y="33"/>
                  <a:pt x="308" y="34"/>
                  <a:pt x="308" y="35"/>
                </a:cubicBezTo>
                <a:cubicBezTo>
                  <a:pt x="308" y="107"/>
                  <a:pt x="308" y="107"/>
                  <a:pt x="308" y="107"/>
                </a:cubicBezTo>
                <a:cubicBezTo>
                  <a:pt x="308" y="108"/>
                  <a:pt x="307" y="109"/>
                  <a:pt x="307" y="109"/>
                </a:cubicBezTo>
                <a:cubicBezTo>
                  <a:pt x="307" y="110"/>
                  <a:pt x="307" y="110"/>
                  <a:pt x="307" y="110"/>
                </a:cubicBezTo>
                <a:cubicBezTo>
                  <a:pt x="306" y="110"/>
                  <a:pt x="305" y="111"/>
                  <a:pt x="304" y="111"/>
                </a:cubicBezTo>
                <a:cubicBezTo>
                  <a:pt x="180" y="111"/>
                  <a:pt x="180" y="111"/>
                  <a:pt x="180" y="111"/>
                </a:cubicBezTo>
                <a:cubicBezTo>
                  <a:pt x="179" y="111"/>
                  <a:pt x="178" y="110"/>
                  <a:pt x="177" y="110"/>
                </a:cubicBezTo>
                <a:cubicBezTo>
                  <a:pt x="177" y="109"/>
                  <a:pt x="177" y="109"/>
                  <a:pt x="177" y="109"/>
                </a:cubicBezTo>
                <a:cubicBezTo>
                  <a:pt x="176" y="109"/>
                  <a:pt x="176" y="108"/>
                  <a:pt x="176" y="107"/>
                </a:cubicBezTo>
                <a:cubicBezTo>
                  <a:pt x="176" y="76"/>
                  <a:pt x="176" y="76"/>
                  <a:pt x="176" y="76"/>
                </a:cubicBezTo>
                <a:cubicBezTo>
                  <a:pt x="238" y="63"/>
                  <a:pt x="238" y="63"/>
                  <a:pt x="238" y="63"/>
                </a:cubicBezTo>
                <a:cubicBezTo>
                  <a:pt x="237" y="62"/>
                  <a:pt x="237" y="62"/>
                  <a:pt x="237" y="62"/>
                </a:cubicBezTo>
                <a:cubicBezTo>
                  <a:pt x="176" y="70"/>
                  <a:pt x="176" y="70"/>
                  <a:pt x="176" y="70"/>
                </a:cubicBezTo>
                <a:cubicBezTo>
                  <a:pt x="176" y="35"/>
                  <a:pt x="176" y="35"/>
                  <a:pt x="176" y="35"/>
                </a:cubicBezTo>
                <a:cubicBezTo>
                  <a:pt x="176" y="34"/>
                  <a:pt x="176" y="33"/>
                  <a:pt x="177" y="32"/>
                </a:cubicBezTo>
                <a:cubicBezTo>
                  <a:pt x="177" y="32"/>
                  <a:pt x="177" y="32"/>
                  <a:pt x="177" y="32"/>
                </a:cubicBezTo>
                <a:cubicBezTo>
                  <a:pt x="178" y="31"/>
                  <a:pt x="179" y="31"/>
                  <a:pt x="180" y="31"/>
                </a:cubicBezTo>
                <a:lnTo>
                  <a:pt x="304" y="31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 w="9525">
            <a:noFill/>
            <a:round/>
            <a:headEnd/>
            <a:tailEnd/>
          </a:ln>
          <a:effectLst>
            <a:reflection blurRad="6350" stA="52000" endA="300" endPos="35000" dir="5400000" sy="-100000" algn="bl" rotWithShape="0"/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8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Freeform 73"/>
          <p:cNvSpPr>
            <a:spLocks noEditPoints="1"/>
          </p:cNvSpPr>
          <p:nvPr/>
        </p:nvSpPr>
        <p:spPr bwMode="auto">
          <a:xfrm>
            <a:off x="6329530" y="2665382"/>
            <a:ext cx="676963" cy="552437"/>
          </a:xfrm>
          <a:custGeom>
            <a:avLst/>
            <a:gdLst>
              <a:gd name="T0" fmla="*/ 11 w 126"/>
              <a:gd name="T1" fmla="*/ 0 h 103"/>
              <a:gd name="T2" fmla="*/ 118 w 126"/>
              <a:gd name="T3" fmla="*/ 6 h 103"/>
              <a:gd name="T4" fmla="*/ 22 w 126"/>
              <a:gd name="T5" fmla="*/ 64 h 103"/>
              <a:gd name="T6" fmla="*/ 91 w 126"/>
              <a:gd name="T7" fmla="*/ 29 h 103"/>
              <a:gd name="T8" fmla="*/ 95 w 126"/>
              <a:gd name="T9" fmla="*/ 37 h 103"/>
              <a:gd name="T10" fmla="*/ 90 w 126"/>
              <a:gd name="T11" fmla="*/ 27 h 103"/>
              <a:gd name="T12" fmla="*/ 89 w 126"/>
              <a:gd name="T13" fmla="*/ 38 h 103"/>
              <a:gd name="T14" fmla="*/ 86 w 126"/>
              <a:gd name="T15" fmla="*/ 40 h 103"/>
              <a:gd name="T16" fmla="*/ 86 w 126"/>
              <a:gd name="T17" fmla="*/ 31 h 103"/>
              <a:gd name="T18" fmla="*/ 81 w 126"/>
              <a:gd name="T19" fmla="*/ 25 h 103"/>
              <a:gd name="T20" fmla="*/ 78 w 126"/>
              <a:gd name="T21" fmla="*/ 29 h 103"/>
              <a:gd name="T22" fmla="*/ 92 w 126"/>
              <a:gd name="T23" fmla="*/ 45 h 103"/>
              <a:gd name="T24" fmla="*/ 89 w 126"/>
              <a:gd name="T25" fmla="*/ 36 h 103"/>
              <a:gd name="T26" fmla="*/ 91 w 126"/>
              <a:gd name="T27" fmla="*/ 25 h 103"/>
              <a:gd name="T28" fmla="*/ 97 w 126"/>
              <a:gd name="T29" fmla="*/ 37 h 103"/>
              <a:gd name="T30" fmla="*/ 93 w 126"/>
              <a:gd name="T31" fmla="*/ 23 h 103"/>
              <a:gd name="T32" fmla="*/ 46 w 126"/>
              <a:gd name="T33" fmla="*/ 19 h 103"/>
              <a:gd name="T34" fmla="*/ 49 w 126"/>
              <a:gd name="T35" fmla="*/ 18 h 103"/>
              <a:gd name="T36" fmla="*/ 70 w 126"/>
              <a:gd name="T37" fmla="*/ 19 h 103"/>
              <a:gd name="T38" fmla="*/ 65 w 126"/>
              <a:gd name="T39" fmla="*/ 32 h 103"/>
              <a:gd name="T40" fmla="*/ 63 w 126"/>
              <a:gd name="T41" fmla="*/ 34 h 103"/>
              <a:gd name="T42" fmla="*/ 53 w 126"/>
              <a:gd name="T43" fmla="*/ 34 h 103"/>
              <a:gd name="T44" fmla="*/ 59 w 126"/>
              <a:gd name="T45" fmla="*/ 38 h 103"/>
              <a:gd name="T46" fmla="*/ 62 w 126"/>
              <a:gd name="T47" fmla="*/ 39 h 103"/>
              <a:gd name="T48" fmla="*/ 73 w 126"/>
              <a:gd name="T49" fmla="*/ 30 h 103"/>
              <a:gd name="T50" fmla="*/ 51 w 126"/>
              <a:gd name="T51" fmla="*/ 14 h 103"/>
              <a:gd name="T52" fmla="*/ 68 w 126"/>
              <a:gd name="T53" fmla="*/ 27 h 103"/>
              <a:gd name="T54" fmla="*/ 68 w 126"/>
              <a:gd name="T55" fmla="*/ 25 h 103"/>
              <a:gd name="T56" fmla="*/ 54 w 126"/>
              <a:gd name="T57" fmla="*/ 21 h 103"/>
              <a:gd name="T58" fmla="*/ 35 w 126"/>
              <a:gd name="T59" fmla="*/ 40 h 103"/>
              <a:gd name="T60" fmla="*/ 52 w 126"/>
              <a:gd name="T61" fmla="*/ 39 h 103"/>
              <a:gd name="T62" fmla="*/ 51 w 126"/>
              <a:gd name="T63" fmla="*/ 33 h 103"/>
              <a:gd name="T64" fmla="*/ 51 w 126"/>
              <a:gd name="T65" fmla="*/ 30 h 103"/>
              <a:gd name="T66" fmla="*/ 38 w 126"/>
              <a:gd name="T67" fmla="*/ 30 h 103"/>
              <a:gd name="T68" fmla="*/ 39 w 126"/>
              <a:gd name="T69" fmla="*/ 34 h 103"/>
              <a:gd name="T70" fmla="*/ 35 w 126"/>
              <a:gd name="T71" fmla="*/ 40 h 103"/>
              <a:gd name="T72" fmla="*/ 22 w 126"/>
              <a:gd name="T73" fmla="*/ 56 h 103"/>
              <a:gd name="T74" fmla="*/ 126 w 126"/>
              <a:gd name="T75" fmla="*/ 99 h 103"/>
              <a:gd name="T76" fmla="*/ 0 w 126"/>
              <a:gd name="T77" fmla="*/ 87 h 103"/>
              <a:gd name="T78" fmla="*/ 118 w 126"/>
              <a:gd name="T79" fmla="*/ 67 h 103"/>
              <a:gd name="T80" fmla="*/ 54 w 126"/>
              <a:gd name="T81" fmla="*/ 72 h 103"/>
              <a:gd name="T82" fmla="*/ 52 w 126"/>
              <a:gd name="T83" fmla="*/ 85 h 103"/>
              <a:gd name="T84" fmla="*/ 24 w 126"/>
              <a:gd name="T85" fmla="*/ 85 h 103"/>
              <a:gd name="T86" fmla="*/ 58 w 126"/>
              <a:gd name="T87" fmla="*/ 82 h 103"/>
              <a:gd name="T88" fmla="*/ 58 w 126"/>
              <a:gd name="T89" fmla="*/ 82 h 103"/>
              <a:gd name="T90" fmla="*/ 85 w 126"/>
              <a:gd name="T91" fmla="*/ 82 h 103"/>
              <a:gd name="T92" fmla="*/ 102 w 126"/>
              <a:gd name="T93" fmla="*/ 85 h 103"/>
              <a:gd name="T94" fmla="*/ 38 w 126"/>
              <a:gd name="T95" fmla="*/ 79 h 103"/>
              <a:gd name="T96" fmla="*/ 28 w 126"/>
              <a:gd name="T97" fmla="*/ 76 h 103"/>
              <a:gd name="T98" fmla="*/ 28 w 126"/>
              <a:gd name="T99" fmla="*/ 76 h 103"/>
              <a:gd name="T100" fmla="*/ 65 w 126"/>
              <a:gd name="T101" fmla="*/ 76 h 103"/>
              <a:gd name="T102" fmla="*/ 81 w 126"/>
              <a:gd name="T103" fmla="*/ 79 h 103"/>
              <a:gd name="T104" fmla="*/ 87 w 126"/>
              <a:gd name="T105" fmla="*/ 79 h 103"/>
              <a:gd name="T106" fmla="*/ 30 w 126"/>
              <a:gd name="T107" fmla="*/ 72 h 103"/>
              <a:gd name="T108" fmla="*/ 30 w 126"/>
              <a:gd name="T109" fmla="*/ 72 h 103"/>
              <a:gd name="T110" fmla="*/ 69 w 126"/>
              <a:gd name="T111" fmla="*/ 72 h 103"/>
              <a:gd name="T112" fmla="*/ 85 w 126"/>
              <a:gd name="T113" fmla="*/ 74 h 103"/>
              <a:gd name="T114" fmla="*/ 90 w 126"/>
              <a:gd name="T115" fmla="*/ 74 h 103"/>
              <a:gd name="T116" fmla="*/ 10 w 126"/>
              <a:gd name="T117" fmla="*/ 91 h 103"/>
              <a:gd name="T118" fmla="*/ 10 w 126"/>
              <a:gd name="T119" fmla="*/ 91 h 103"/>
              <a:gd name="T120" fmla="*/ 116 w 126"/>
              <a:gd name="T121" fmla="*/ 91 h 103"/>
              <a:gd name="T122" fmla="*/ 49 w 126"/>
              <a:gd name="T123" fmla="*/ 96 h 103"/>
              <a:gd name="T124" fmla="*/ 25 w 126"/>
              <a:gd name="T125" fmla="*/ 96 h 1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26" h="103">
                <a:moveTo>
                  <a:pt x="11" y="64"/>
                </a:moveTo>
                <a:cubicBezTo>
                  <a:pt x="11" y="56"/>
                  <a:pt x="11" y="56"/>
                  <a:pt x="11" y="56"/>
                </a:cubicBezTo>
                <a:cubicBezTo>
                  <a:pt x="11" y="6"/>
                  <a:pt x="11" y="6"/>
                  <a:pt x="11" y="6"/>
                </a:cubicBezTo>
                <a:cubicBezTo>
                  <a:pt x="11" y="0"/>
                  <a:pt x="11" y="0"/>
                  <a:pt x="11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112" y="0"/>
                  <a:pt x="112" y="0"/>
                  <a:pt x="112" y="0"/>
                </a:cubicBezTo>
                <a:cubicBezTo>
                  <a:pt x="118" y="0"/>
                  <a:pt x="118" y="0"/>
                  <a:pt x="118" y="0"/>
                </a:cubicBezTo>
                <a:cubicBezTo>
                  <a:pt x="118" y="6"/>
                  <a:pt x="118" y="6"/>
                  <a:pt x="118" y="6"/>
                </a:cubicBezTo>
                <a:cubicBezTo>
                  <a:pt x="118" y="56"/>
                  <a:pt x="118" y="56"/>
                  <a:pt x="118" y="56"/>
                </a:cubicBezTo>
                <a:cubicBezTo>
                  <a:pt x="118" y="64"/>
                  <a:pt x="118" y="64"/>
                  <a:pt x="118" y="64"/>
                </a:cubicBezTo>
                <a:cubicBezTo>
                  <a:pt x="106" y="64"/>
                  <a:pt x="106" y="64"/>
                  <a:pt x="106" y="64"/>
                </a:cubicBezTo>
                <a:cubicBezTo>
                  <a:pt x="22" y="64"/>
                  <a:pt x="22" y="64"/>
                  <a:pt x="22" y="64"/>
                </a:cubicBezTo>
                <a:cubicBezTo>
                  <a:pt x="11" y="64"/>
                  <a:pt x="11" y="64"/>
                  <a:pt x="11" y="64"/>
                </a:cubicBezTo>
                <a:close/>
                <a:moveTo>
                  <a:pt x="90" y="27"/>
                </a:moveTo>
                <a:cubicBezTo>
                  <a:pt x="90" y="29"/>
                  <a:pt x="90" y="29"/>
                  <a:pt x="90" y="29"/>
                </a:cubicBezTo>
                <a:cubicBezTo>
                  <a:pt x="90" y="29"/>
                  <a:pt x="90" y="29"/>
                  <a:pt x="91" y="29"/>
                </a:cubicBezTo>
                <a:cubicBezTo>
                  <a:pt x="92" y="30"/>
                  <a:pt x="93" y="31"/>
                  <a:pt x="93" y="32"/>
                </a:cubicBezTo>
                <a:cubicBezTo>
                  <a:pt x="94" y="33"/>
                  <a:pt x="94" y="34"/>
                  <a:pt x="93" y="35"/>
                </a:cubicBezTo>
                <a:cubicBezTo>
                  <a:pt x="93" y="36"/>
                  <a:pt x="93" y="36"/>
                  <a:pt x="93" y="36"/>
                </a:cubicBezTo>
                <a:cubicBezTo>
                  <a:pt x="95" y="37"/>
                  <a:pt x="95" y="37"/>
                  <a:pt x="95" y="37"/>
                </a:cubicBezTo>
                <a:cubicBezTo>
                  <a:pt x="95" y="36"/>
                  <a:pt x="95" y="36"/>
                  <a:pt x="95" y="36"/>
                </a:cubicBezTo>
                <a:cubicBezTo>
                  <a:pt x="96" y="34"/>
                  <a:pt x="96" y="32"/>
                  <a:pt x="95" y="31"/>
                </a:cubicBezTo>
                <a:cubicBezTo>
                  <a:pt x="95" y="30"/>
                  <a:pt x="93" y="28"/>
                  <a:pt x="91" y="27"/>
                </a:cubicBezTo>
                <a:cubicBezTo>
                  <a:pt x="91" y="27"/>
                  <a:pt x="91" y="27"/>
                  <a:pt x="90" y="27"/>
                </a:cubicBezTo>
                <a:close/>
                <a:moveTo>
                  <a:pt x="92" y="45"/>
                </a:moveTo>
                <a:cubicBezTo>
                  <a:pt x="94" y="45"/>
                  <a:pt x="94" y="45"/>
                  <a:pt x="94" y="45"/>
                </a:cubicBezTo>
                <a:cubicBezTo>
                  <a:pt x="93" y="42"/>
                  <a:pt x="90" y="38"/>
                  <a:pt x="90" y="38"/>
                </a:cubicBezTo>
                <a:cubicBezTo>
                  <a:pt x="89" y="38"/>
                  <a:pt x="89" y="38"/>
                  <a:pt x="89" y="38"/>
                </a:cubicBezTo>
                <a:cubicBezTo>
                  <a:pt x="88" y="39"/>
                  <a:pt x="88" y="39"/>
                  <a:pt x="88" y="39"/>
                </a:cubicBezTo>
                <a:cubicBezTo>
                  <a:pt x="88" y="39"/>
                  <a:pt x="88" y="39"/>
                  <a:pt x="88" y="39"/>
                </a:cubicBezTo>
                <a:cubicBezTo>
                  <a:pt x="87" y="39"/>
                  <a:pt x="87" y="39"/>
                  <a:pt x="87" y="39"/>
                </a:cubicBezTo>
                <a:cubicBezTo>
                  <a:pt x="86" y="40"/>
                  <a:pt x="86" y="40"/>
                  <a:pt x="86" y="40"/>
                </a:cubicBezTo>
                <a:cubicBezTo>
                  <a:pt x="84" y="37"/>
                  <a:pt x="84" y="36"/>
                  <a:pt x="82" y="33"/>
                </a:cubicBezTo>
                <a:cubicBezTo>
                  <a:pt x="84" y="32"/>
                  <a:pt x="84" y="32"/>
                  <a:pt x="84" y="32"/>
                </a:cubicBezTo>
                <a:cubicBezTo>
                  <a:pt x="85" y="31"/>
                  <a:pt x="85" y="31"/>
                  <a:pt x="85" y="31"/>
                </a:cubicBezTo>
                <a:cubicBezTo>
                  <a:pt x="86" y="31"/>
                  <a:pt x="86" y="31"/>
                  <a:pt x="86" y="31"/>
                </a:cubicBezTo>
                <a:cubicBezTo>
                  <a:pt x="86" y="30"/>
                  <a:pt x="84" y="25"/>
                  <a:pt x="83" y="24"/>
                </a:cubicBezTo>
                <a:cubicBezTo>
                  <a:pt x="82" y="24"/>
                  <a:pt x="82" y="24"/>
                  <a:pt x="82" y="24"/>
                </a:cubicBezTo>
                <a:cubicBezTo>
                  <a:pt x="81" y="25"/>
                  <a:pt x="81" y="25"/>
                  <a:pt x="81" y="25"/>
                </a:cubicBezTo>
                <a:cubicBezTo>
                  <a:pt x="81" y="25"/>
                  <a:pt x="81" y="25"/>
                  <a:pt x="81" y="25"/>
                </a:cubicBezTo>
                <a:cubicBezTo>
                  <a:pt x="80" y="25"/>
                  <a:pt x="80" y="25"/>
                  <a:pt x="80" y="25"/>
                </a:cubicBezTo>
                <a:cubicBezTo>
                  <a:pt x="78" y="26"/>
                  <a:pt x="78" y="27"/>
                  <a:pt x="78" y="29"/>
                </a:cubicBezTo>
                <a:cubicBezTo>
                  <a:pt x="78" y="29"/>
                  <a:pt x="78" y="29"/>
                  <a:pt x="78" y="29"/>
                </a:cubicBezTo>
                <a:cubicBezTo>
                  <a:pt x="78" y="29"/>
                  <a:pt x="78" y="29"/>
                  <a:pt x="78" y="29"/>
                </a:cubicBezTo>
                <a:cubicBezTo>
                  <a:pt x="79" y="36"/>
                  <a:pt x="82" y="41"/>
                  <a:pt x="86" y="46"/>
                </a:cubicBezTo>
                <a:cubicBezTo>
                  <a:pt x="87" y="47"/>
                  <a:pt x="89" y="47"/>
                  <a:pt x="91" y="46"/>
                </a:cubicBezTo>
                <a:cubicBezTo>
                  <a:pt x="91" y="46"/>
                  <a:pt x="91" y="46"/>
                  <a:pt x="91" y="46"/>
                </a:cubicBezTo>
                <a:cubicBezTo>
                  <a:pt x="92" y="45"/>
                  <a:pt x="92" y="45"/>
                  <a:pt x="92" y="45"/>
                </a:cubicBezTo>
                <a:cubicBezTo>
                  <a:pt x="92" y="45"/>
                  <a:pt x="92" y="45"/>
                  <a:pt x="92" y="45"/>
                </a:cubicBezTo>
                <a:close/>
                <a:moveTo>
                  <a:pt x="90" y="32"/>
                </a:moveTo>
                <a:cubicBezTo>
                  <a:pt x="89" y="32"/>
                  <a:pt x="88" y="32"/>
                  <a:pt x="88" y="33"/>
                </a:cubicBezTo>
                <a:cubicBezTo>
                  <a:pt x="87" y="34"/>
                  <a:pt x="88" y="35"/>
                  <a:pt x="89" y="36"/>
                </a:cubicBezTo>
                <a:cubicBezTo>
                  <a:pt x="90" y="36"/>
                  <a:pt x="91" y="35"/>
                  <a:pt x="91" y="34"/>
                </a:cubicBezTo>
                <a:cubicBezTo>
                  <a:pt x="91" y="33"/>
                  <a:pt x="91" y="32"/>
                  <a:pt x="90" y="32"/>
                </a:cubicBezTo>
                <a:close/>
                <a:moveTo>
                  <a:pt x="92" y="23"/>
                </a:moveTo>
                <a:cubicBezTo>
                  <a:pt x="91" y="25"/>
                  <a:pt x="91" y="25"/>
                  <a:pt x="91" y="25"/>
                </a:cubicBezTo>
                <a:cubicBezTo>
                  <a:pt x="91" y="25"/>
                  <a:pt x="92" y="25"/>
                  <a:pt x="92" y="25"/>
                </a:cubicBezTo>
                <a:cubicBezTo>
                  <a:pt x="94" y="26"/>
                  <a:pt x="96" y="27"/>
                  <a:pt x="97" y="29"/>
                </a:cubicBezTo>
                <a:cubicBezTo>
                  <a:pt x="98" y="31"/>
                  <a:pt x="98" y="33"/>
                  <a:pt x="98" y="36"/>
                </a:cubicBezTo>
                <a:cubicBezTo>
                  <a:pt x="98" y="36"/>
                  <a:pt x="97" y="37"/>
                  <a:pt x="97" y="37"/>
                </a:cubicBezTo>
                <a:cubicBezTo>
                  <a:pt x="99" y="38"/>
                  <a:pt x="99" y="38"/>
                  <a:pt x="99" y="38"/>
                </a:cubicBezTo>
                <a:cubicBezTo>
                  <a:pt x="99" y="37"/>
                  <a:pt x="100" y="37"/>
                  <a:pt x="100" y="36"/>
                </a:cubicBezTo>
                <a:cubicBezTo>
                  <a:pt x="100" y="33"/>
                  <a:pt x="100" y="30"/>
                  <a:pt x="99" y="28"/>
                </a:cubicBezTo>
                <a:cubicBezTo>
                  <a:pt x="97" y="26"/>
                  <a:pt x="95" y="24"/>
                  <a:pt x="93" y="23"/>
                </a:cubicBezTo>
                <a:cubicBezTo>
                  <a:pt x="92" y="23"/>
                  <a:pt x="92" y="23"/>
                  <a:pt x="92" y="23"/>
                </a:cubicBezTo>
                <a:close/>
                <a:moveTo>
                  <a:pt x="51" y="14"/>
                </a:moveTo>
                <a:cubicBezTo>
                  <a:pt x="49" y="14"/>
                  <a:pt x="48" y="15"/>
                  <a:pt x="47" y="16"/>
                </a:cubicBezTo>
                <a:cubicBezTo>
                  <a:pt x="46" y="17"/>
                  <a:pt x="46" y="18"/>
                  <a:pt x="46" y="19"/>
                </a:cubicBezTo>
                <a:cubicBezTo>
                  <a:pt x="46" y="20"/>
                  <a:pt x="46" y="20"/>
                  <a:pt x="46" y="20"/>
                </a:cubicBezTo>
                <a:cubicBezTo>
                  <a:pt x="47" y="20"/>
                  <a:pt x="48" y="20"/>
                  <a:pt x="48" y="20"/>
                </a:cubicBezTo>
                <a:cubicBezTo>
                  <a:pt x="48" y="19"/>
                  <a:pt x="48" y="19"/>
                  <a:pt x="48" y="19"/>
                </a:cubicBezTo>
                <a:cubicBezTo>
                  <a:pt x="48" y="19"/>
                  <a:pt x="49" y="18"/>
                  <a:pt x="49" y="18"/>
                </a:cubicBezTo>
                <a:cubicBezTo>
                  <a:pt x="49" y="17"/>
                  <a:pt x="50" y="17"/>
                  <a:pt x="51" y="17"/>
                </a:cubicBezTo>
                <a:cubicBezTo>
                  <a:pt x="68" y="17"/>
                  <a:pt x="68" y="17"/>
                  <a:pt x="68" y="17"/>
                </a:cubicBezTo>
                <a:cubicBezTo>
                  <a:pt x="69" y="17"/>
                  <a:pt x="69" y="17"/>
                  <a:pt x="70" y="18"/>
                </a:cubicBezTo>
                <a:cubicBezTo>
                  <a:pt x="70" y="18"/>
                  <a:pt x="70" y="19"/>
                  <a:pt x="70" y="19"/>
                </a:cubicBezTo>
                <a:cubicBezTo>
                  <a:pt x="70" y="30"/>
                  <a:pt x="70" y="30"/>
                  <a:pt x="70" y="30"/>
                </a:cubicBezTo>
                <a:cubicBezTo>
                  <a:pt x="70" y="31"/>
                  <a:pt x="70" y="31"/>
                  <a:pt x="70" y="32"/>
                </a:cubicBezTo>
                <a:cubicBezTo>
                  <a:pt x="69" y="32"/>
                  <a:pt x="69" y="32"/>
                  <a:pt x="68" y="32"/>
                </a:cubicBezTo>
                <a:cubicBezTo>
                  <a:pt x="65" y="32"/>
                  <a:pt x="65" y="32"/>
                  <a:pt x="65" y="32"/>
                </a:cubicBezTo>
                <a:cubicBezTo>
                  <a:pt x="64" y="32"/>
                  <a:pt x="64" y="32"/>
                  <a:pt x="64" y="32"/>
                </a:cubicBezTo>
                <a:cubicBezTo>
                  <a:pt x="64" y="33"/>
                  <a:pt x="64" y="33"/>
                  <a:pt x="64" y="33"/>
                </a:cubicBezTo>
                <a:cubicBezTo>
                  <a:pt x="62" y="34"/>
                  <a:pt x="62" y="34"/>
                  <a:pt x="62" y="34"/>
                </a:cubicBezTo>
                <a:cubicBezTo>
                  <a:pt x="63" y="34"/>
                  <a:pt x="63" y="34"/>
                  <a:pt x="63" y="34"/>
                </a:cubicBezTo>
                <a:cubicBezTo>
                  <a:pt x="63" y="32"/>
                  <a:pt x="63" y="32"/>
                  <a:pt x="63" y="32"/>
                </a:cubicBezTo>
                <a:cubicBezTo>
                  <a:pt x="61" y="32"/>
                  <a:pt x="61" y="32"/>
                  <a:pt x="61" y="32"/>
                </a:cubicBezTo>
                <a:cubicBezTo>
                  <a:pt x="54" y="32"/>
                  <a:pt x="54" y="32"/>
                  <a:pt x="54" y="32"/>
                </a:cubicBezTo>
                <a:cubicBezTo>
                  <a:pt x="54" y="33"/>
                  <a:pt x="53" y="33"/>
                  <a:pt x="53" y="34"/>
                </a:cubicBezTo>
                <a:cubicBezTo>
                  <a:pt x="53" y="34"/>
                  <a:pt x="53" y="34"/>
                  <a:pt x="52" y="35"/>
                </a:cubicBezTo>
                <a:cubicBezTo>
                  <a:pt x="60" y="35"/>
                  <a:pt x="60" y="35"/>
                  <a:pt x="60" y="35"/>
                </a:cubicBezTo>
                <a:cubicBezTo>
                  <a:pt x="59" y="37"/>
                  <a:pt x="59" y="37"/>
                  <a:pt x="59" y="37"/>
                </a:cubicBezTo>
                <a:cubicBezTo>
                  <a:pt x="59" y="38"/>
                  <a:pt x="59" y="38"/>
                  <a:pt x="59" y="38"/>
                </a:cubicBezTo>
                <a:cubicBezTo>
                  <a:pt x="60" y="38"/>
                  <a:pt x="60" y="38"/>
                  <a:pt x="60" y="38"/>
                </a:cubicBezTo>
                <a:cubicBezTo>
                  <a:pt x="61" y="39"/>
                  <a:pt x="61" y="39"/>
                  <a:pt x="61" y="39"/>
                </a:cubicBezTo>
                <a:cubicBezTo>
                  <a:pt x="62" y="39"/>
                  <a:pt x="62" y="39"/>
                  <a:pt x="62" y="39"/>
                </a:cubicBezTo>
                <a:cubicBezTo>
                  <a:pt x="62" y="39"/>
                  <a:pt x="62" y="39"/>
                  <a:pt x="62" y="39"/>
                </a:cubicBezTo>
                <a:cubicBezTo>
                  <a:pt x="65" y="35"/>
                  <a:pt x="65" y="35"/>
                  <a:pt x="65" y="35"/>
                </a:cubicBezTo>
                <a:cubicBezTo>
                  <a:pt x="68" y="35"/>
                  <a:pt x="68" y="35"/>
                  <a:pt x="68" y="35"/>
                </a:cubicBezTo>
                <a:cubicBezTo>
                  <a:pt x="70" y="35"/>
                  <a:pt x="71" y="34"/>
                  <a:pt x="72" y="33"/>
                </a:cubicBezTo>
                <a:cubicBezTo>
                  <a:pt x="73" y="33"/>
                  <a:pt x="73" y="31"/>
                  <a:pt x="73" y="30"/>
                </a:cubicBezTo>
                <a:cubicBezTo>
                  <a:pt x="73" y="19"/>
                  <a:pt x="73" y="19"/>
                  <a:pt x="73" y="19"/>
                </a:cubicBezTo>
                <a:cubicBezTo>
                  <a:pt x="73" y="18"/>
                  <a:pt x="73" y="17"/>
                  <a:pt x="72" y="16"/>
                </a:cubicBezTo>
                <a:cubicBezTo>
                  <a:pt x="71" y="15"/>
                  <a:pt x="70" y="14"/>
                  <a:pt x="68" y="14"/>
                </a:cubicBezTo>
                <a:cubicBezTo>
                  <a:pt x="51" y="14"/>
                  <a:pt x="51" y="14"/>
                  <a:pt x="51" y="14"/>
                </a:cubicBezTo>
                <a:close/>
                <a:moveTo>
                  <a:pt x="55" y="27"/>
                </a:moveTo>
                <a:cubicBezTo>
                  <a:pt x="55" y="29"/>
                  <a:pt x="55" y="29"/>
                  <a:pt x="55" y="29"/>
                </a:cubicBezTo>
                <a:cubicBezTo>
                  <a:pt x="68" y="29"/>
                  <a:pt x="68" y="29"/>
                  <a:pt x="68" y="29"/>
                </a:cubicBezTo>
                <a:cubicBezTo>
                  <a:pt x="68" y="27"/>
                  <a:pt x="68" y="27"/>
                  <a:pt x="68" y="27"/>
                </a:cubicBezTo>
                <a:cubicBezTo>
                  <a:pt x="55" y="27"/>
                  <a:pt x="55" y="27"/>
                  <a:pt x="55" y="27"/>
                </a:cubicBezTo>
                <a:close/>
                <a:moveTo>
                  <a:pt x="55" y="23"/>
                </a:moveTo>
                <a:cubicBezTo>
                  <a:pt x="55" y="25"/>
                  <a:pt x="55" y="25"/>
                  <a:pt x="55" y="25"/>
                </a:cubicBezTo>
                <a:cubicBezTo>
                  <a:pt x="68" y="25"/>
                  <a:pt x="68" y="25"/>
                  <a:pt x="68" y="25"/>
                </a:cubicBezTo>
                <a:cubicBezTo>
                  <a:pt x="68" y="23"/>
                  <a:pt x="68" y="23"/>
                  <a:pt x="68" y="23"/>
                </a:cubicBezTo>
                <a:cubicBezTo>
                  <a:pt x="55" y="23"/>
                  <a:pt x="55" y="23"/>
                  <a:pt x="55" y="23"/>
                </a:cubicBezTo>
                <a:close/>
                <a:moveTo>
                  <a:pt x="54" y="20"/>
                </a:moveTo>
                <a:cubicBezTo>
                  <a:pt x="54" y="21"/>
                  <a:pt x="54" y="21"/>
                  <a:pt x="54" y="21"/>
                </a:cubicBezTo>
                <a:cubicBezTo>
                  <a:pt x="68" y="21"/>
                  <a:pt x="68" y="21"/>
                  <a:pt x="68" y="21"/>
                </a:cubicBezTo>
                <a:cubicBezTo>
                  <a:pt x="68" y="20"/>
                  <a:pt x="68" y="20"/>
                  <a:pt x="68" y="20"/>
                </a:cubicBezTo>
                <a:cubicBezTo>
                  <a:pt x="54" y="20"/>
                  <a:pt x="54" y="20"/>
                  <a:pt x="54" y="20"/>
                </a:cubicBezTo>
                <a:close/>
                <a:moveTo>
                  <a:pt x="35" y="40"/>
                </a:moveTo>
                <a:cubicBezTo>
                  <a:pt x="32" y="42"/>
                  <a:pt x="31" y="48"/>
                  <a:pt x="31" y="51"/>
                </a:cubicBezTo>
                <a:cubicBezTo>
                  <a:pt x="34" y="54"/>
                  <a:pt x="54" y="54"/>
                  <a:pt x="58" y="51"/>
                </a:cubicBezTo>
                <a:cubicBezTo>
                  <a:pt x="59" y="47"/>
                  <a:pt x="57" y="42"/>
                  <a:pt x="54" y="39"/>
                </a:cubicBezTo>
                <a:cubicBezTo>
                  <a:pt x="53" y="39"/>
                  <a:pt x="53" y="39"/>
                  <a:pt x="52" y="39"/>
                </a:cubicBezTo>
                <a:cubicBezTo>
                  <a:pt x="51" y="39"/>
                  <a:pt x="50" y="39"/>
                  <a:pt x="50" y="39"/>
                </a:cubicBezTo>
                <a:cubicBezTo>
                  <a:pt x="49" y="39"/>
                  <a:pt x="49" y="38"/>
                  <a:pt x="49" y="37"/>
                </a:cubicBezTo>
                <a:cubicBezTo>
                  <a:pt x="49" y="36"/>
                  <a:pt x="50" y="35"/>
                  <a:pt x="50" y="34"/>
                </a:cubicBezTo>
                <a:cubicBezTo>
                  <a:pt x="51" y="34"/>
                  <a:pt x="51" y="33"/>
                  <a:pt x="51" y="33"/>
                </a:cubicBezTo>
                <a:cubicBezTo>
                  <a:pt x="51" y="32"/>
                  <a:pt x="52" y="31"/>
                  <a:pt x="52" y="31"/>
                </a:cubicBezTo>
                <a:cubicBezTo>
                  <a:pt x="52" y="30"/>
                  <a:pt x="52" y="30"/>
                  <a:pt x="52" y="30"/>
                </a:cubicBezTo>
                <a:cubicBezTo>
                  <a:pt x="51" y="30"/>
                  <a:pt x="51" y="30"/>
                  <a:pt x="51" y="30"/>
                </a:cubicBezTo>
                <a:cubicBezTo>
                  <a:pt x="51" y="30"/>
                  <a:pt x="51" y="30"/>
                  <a:pt x="51" y="30"/>
                </a:cubicBezTo>
                <a:cubicBezTo>
                  <a:pt x="51" y="27"/>
                  <a:pt x="51" y="25"/>
                  <a:pt x="49" y="23"/>
                </a:cubicBezTo>
                <a:cubicBezTo>
                  <a:pt x="47" y="21"/>
                  <a:pt x="42" y="22"/>
                  <a:pt x="40" y="24"/>
                </a:cubicBezTo>
                <a:cubicBezTo>
                  <a:pt x="38" y="25"/>
                  <a:pt x="38" y="26"/>
                  <a:pt x="38" y="30"/>
                </a:cubicBezTo>
                <a:cubicBezTo>
                  <a:pt x="38" y="30"/>
                  <a:pt x="38" y="30"/>
                  <a:pt x="38" y="30"/>
                </a:cubicBezTo>
                <a:cubicBezTo>
                  <a:pt x="38" y="30"/>
                  <a:pt x="38" y="30"/>
                  <a:pt x="38" y="30"/>
                </a:cubicBezTo>
                <a:cubicBezTo>
                  <a:pt x="38" y="31"/>
                  <a:pt x="38" y="31"/>
                  <a:pt x="38" y="31"/>
                </a:cubicBezTo>
                <a:cubicBezTo>
                  <a:pt x="38" y="31"/>
                  <a:pt x="38" y="32"/>
                  <a:pt x="38" y="33"/>
                </a:cubicBezTo>
                <a:cubicBezTo>
                  <a:pt x="38" y="33"/>
                  <a:pt x="39" y="34"/>
                  <a:pt x="39" y="34"/>
                </a:cubicBezTo>
                <a:cubicBezTo>
                  <a:pt x="39" y="35"/>
                  <a:pt x="40" y="36"/>
                  <a:pt x="41" y="37"/>
                </a:cubicBezTo>
                <a:cubicBezTo>
                  <a:pt x="41" y="38"/>
                  <a:pt x="40" y="38"/>
                  <a:pt x="40" y="39"/>
                </a:cubicBezTo>
                <a:cubicBezTo>
                  <a:pt x="39" y="39"/>
                  <a:pt x="39" y="40"/>
                  <a:pt x="38" y="40"/>
                </a:cubicBezTo>
                <a:cubicBezTo>
                  <a:pt x="37" y="40"/>
                  <a:pt x="36" y="40"/>
                  <a:pt x="35" y="40"/>
                </a:cubicBezTo>
                <a:close/>
                <a:moveTo>
                  <a:pt x="106" y="56"/>
                </a:moveTo>
                <a:cubicBezTo>
                  <a:pt x="106" y="10"/>
                  <a:pt x="106" y="10"/>
                  <a:pt x="106" y="10"/>
                </a:cubicBezTo>
                <a:cubicBezTo>
                  <a:pt x="22" y="10"/>
                  <a:pt x="22" y="10"/>
                  <a:pt x="22" y="10"/>
                </a:cubicBezTo>
                <a:cubicBezTo>
                  <a:pt x="22" y="56"/>
                  <a:pt x="22" y="56"/>
                  <a:pt x="22" y="56"/>
                </a:cubicBezTo>
                <a:cubicBezTo>
                  <a:pt x="106" y="56"/>
                  <a:pt x="106" y="56"/>
                  <a:pt x="106" y="56"/>
                </a:cubicBezTo>
                <a:close/>
                <a:moveTo>
                  <a:pt x="118" y="67"/>
                </a:moveTo>
                <a:cubicBezTo>
                  <a:pt x="126" y="87"/>
                  <a:pt x="126" y="87"/>
                  <a:pt x="126" y="87"/>
                </a:cubicBezTo>
                <a:cubicBezTo>
                  <a:pt x="126" y="99"/>
                  <a:pt x="126" y="99"/>
                  <a:pt x="126" y="99"/>
                </a:cubicBezTo>
                <a:cubicBezTo>
                  <a:pt x="121" y="103"/>
                  <a:pt x="121" y="103"/>
                  <a:pt x="121" y="103"/>
                </a:cubicBezTo>
                <a:cubicBezTo>
                  <a:pt x="6" y="103"/>
                  <a:pt x="6" y="103"/>
                  <a:pt x="6" y="103"/>
                </a:cubicBezTo>
                <a:cubicBezTo>
                  <a:pt x="0" y="99"/>
                  <a:pt x="0" y="99"/>
                  <a:pt x="0" y="99"/>
                </a:cubicBezTo>
                <a:cubicBezTo>
                  <a:pt x="0" y="87"/>
                  <a:pt x="0" y="87"/>
                  <a:pt x="0" y="87"/>
                </a:cubicBezTo>
                <a:cubicBezTo>
                  <a:pt x="11" y="67"/>
                  <a:pt x="11" y="67"/>
                  <a:pt x="11" y="67"/>
                </a:cubicBezTo>
                <a:cubicBezTo>
                  <a:pt x="22" y="67"/>
                  <a:pt x="22" y="67"/>
                  <a:pt x="22" y="67"/>
                </a:cubicBezTo>
                <a:cubicBezTo>
                  <a:pt x="106" y="67"/>
                  <a:pt x="106" y="67"/>
                  <a:pt x="106" y="67"/>
                </a:cubicBezTo>
                <a:cubicBezTo>
                  <a:pt x="118" y="67"/>
                  <a:pt x="118" y="67"/>
                  <a:pt x="118" y="67"/>
                </a:cubicBezTo>
                <a:close/>
                <a:moveTo>
                  <a:pt x="45" y="72"/>
                </a:moveTo>
                <a:cubicBezTo>
                  <a:pt x="44" y="73"/>
                  <a:pt x="44" y="73"/>
                  <a:pt x="44" y="74"/>
                </a:cubicBezTo>
                <a:cubicBezTo>
                  <a:pt x="47" y="74"/>
                  <a:pt x="50" y="74"/>
                  <a:pt x="54" y="74"/>
                </a:cubicBezTo>
                <a:cubicBezTo>
                  <a:pt x="54" y="73"/>
                  <a:pt x="54" y="73"/>
                  <a:pt x="54" y="72"/>
                </a:cubicBezTo>
                <a:cubicBezTo>
                  <a:pt x="51" y="72"/>
                  <a:pt x="48" y="72"/>
                  <a:pt x="45" y="72"/>
                </a:cubicBezTo>
                <a:close/>
                <a:moveTo>
                  <a:pt x="42" y="82"/>
                </a:moveTo>
                <a:cubicBezTo>
                  <a:pt x="41" y="83"/>
                  <a:pt x="41" y="84"/>
                  <a:pt x="41" y="85"/>
                </a:cubicBezTo>
                <a:cubicBezTo>
                  <a:pt x="45" y="85"/>
                  <a:pt x="48" y="85"/>
                  <a:pt x="52" y="85"/>
                </a:cubicBezTo>
                <a:cubicBezTo>
                  <a:pt x="52" y="84"/>
                  <a:pt x="52" y="83"/>
                  <a:pt x="52" y="82"/>
                </a:cubicBezTo>
                <a:cubicBezTo>
                  <a:pt x="49" y="82"/>
                  <a:pt x="45" y="82"/>
                  <a:pt x="42" y="82"/>
                </a:cubicBezTo>
                <a:close/>
                <a:moveTo>
                  <a:pt x="25" y="82"/>
                </a:moveTo>
                <a:cubicBezTo>
                  <a:pt x="25" y="83"/>
                  <a:pt x="25" y="84"/>
                  <a:pt x="24" y="85"/>
                </a:cubicBezTo>
                <a:cubicBezTo>
                  <a:pt x="28" y="85"/>
                  <a:pt x="31" y="85"/>
                  <a:pt x="35" y="85"/>
                </a:cubicBezTo>
                <a:cubicBezTo>
                  <a:pt x="35" y="84"/>
                  <a:pt x="36" y="83"/>
                  <a:pt x="36" y="82"/>
                </a:cubicBezTo>
                <a:cubicBezTo>
                  <a:pt x="33" y="82"/>
                  <a:pt x="29" y="82"/>
                  <a:pt x="25" y="82"/>
                </a:cubicBezTo>
                <a:close/>
                <a:moveTo>
                  <a:pt x="58" y="82"/>
                </a:moveTo>
                <a:cubicBezTo>
                  <a:pt x="58" y="83"/>
                  <a:pt x="58" y="84"/>
                  <a:pt x="58" y="85"/>
                </a:cubicBezTo>
                <a:cubicBezTo>
                  <a:pt x="61" y="85"/>
                  <a:pt x="65" y="85"/>
                  <a:pt x="69" y="85"/>
                </a:cubicBezTo>
                <a:cubicBezTo>
                  <a:pt x="69" y="84"/>
                  <a:pt x="69" y="83"/>
                  <a:pt x="69" y="82"/>
                </a:cubicBezTo>
                <a:cubicBezTo>
                  <a:pt x="65" y="82"/>
                  <a:pt x="62" y="82"/>
                  <a:pt x="58" y="82"/>
                </a:cubicBezTo>
                <a:close/>
                <a:moveTo>
                  <a:pt x="75" y="82"/>
                </a:moveTo>
                <a:cubicBezTo>
                  <a:pt x="75" y="83"/>
                  <a:pt x="75" y="84"/>
                  <a:pt x="75" y="85"/>
                </a:cubicBezTo>
                <a:cubicBezTo>
                  <a:pt x="78" y="85"/>
                  <a:pt x="82" y="85"/>
                  <a:pt x="86" y="85"/>
                </a:cubicBezTo>
                <a:cubicBezTo>
                  <a:pt x="85" y="84"/>
                  <a:pt x="85" y="83"/>
                  <a:pt x="85" y="82"/>
                </a:cubicBezTo>
                <a:cubicBezTo>
                  <a:pt x="82" y="82"/>
                  <a:pt x="78" y="82"/>
                  <a:pt x="75" y="82"/>
                </a:cubicBezTo>
                <a:close/>
                <a:moveTo>
                  <a:pt x="91" y="82"/>
                </a:moveTo>
                <a:cubicBezTo>
                  <a:pt x="91" y="83"/>
                  <a:pt x="91" y="84"/>
                  <a:pt x="91" y="85"/>
                </a:cubicBezTo>
                <a:cubicBezTo>
                  <a:pt x="95" y="85"/>
                  <a:pt x="99" y="85"/>
                  <a:pt x="102" y="85"/>
                </a:cubicBezTo>
                <a:cubicBezTo>
                  <a:pt x="102" y="84"/>
                  <a:pt x="102" y="83"/>
                  <a:pt x="102" y="82"/>
                </a:cubicBezTo>
                <a:cubicBezTo>
                  <a:pt x="98" y="82"/>
                  <a:pt x="95" y="82"/>
                  <a:pt x="91" y="82"/>
                </a:cubicBezTo>
                <a:close/>
                <a:moveTo>
                  <a:pt x="39" y="76"/>
                </a:moveTo>
                <a:cubicBezTo>
                  <a:pt x="39" y="77"/>
                  <a:pt x="39" y="78"/>
                  <a:pt x="38" y="79"/>
                </a:cubicBezTo>
                <a:cubicBezTo>
                  <a:pt x="42" y="79"/>
                  <a:pt x="45" y="79"/>
                  <a:pt x="49" y="79"/>
                </a:cubicBezTo>
                <a:cubicBezTo>
                  <a:pt x="49" y="78"/>
                  <a:pt x="49" y="77"/>
                  <a:pt x="49" y="76"/>
                </a:cubicBezTo>
                <a:cubicBezTo>
                  <a:pt x="46" y="76"/>
                  <a:pt x="43" y="76"/>
                  <a:pt x="39" y="76"/>
                </a:cubicBezTo>
                <a:close/>
                <a:moveTo>
                  <a:pt x="28" y="76"/>
                </a:moveTo>
                <a:cubicBezTo>
                  <a:pt x="27" y="77"/>
                  <a:pt x="27" y="78"/>
                  <a:pt x="26" y="79"/>
                </a:cubicBezTo>
                <a:cubicBezTo>
                  <a:pt x="29" y="79"/>
                  <a:pt x="31" y="79"/>
                  <a:pt x="33" y="79"/>
                </a:cubicBezTo>
                <a:cubicBezTo>
                  <a:pt x="33" y="78"/>
                  <a:pt x="33" y="77"/>
                  <a:pt x="34" y="76"/>
                </a:cubicBezTo>
                <a:cubicBezTo>
                  <a:pt x="32" y="76"/>
                  <a:pt x="30" y="76"/>
                  <a:pt x="28" y="76"/>
                </a:cubicBezTo>
                <a:close/>
                <a:moveTo>
                  <a:pt x="55" y="76"/>
                </a:moveTo>
                <a:cubicBezTo>
                  <a:pt x="55" y="77"/>
                  <a:pt x="54" y="78"/>
                  <a:pt x="54" y="79"/>
                </a:cubicBezTo>
                <a:cubicBezTo>
                  <a:pt x="58" y="79"/>
                  <a:pt x="61" y="79"/>
                  <a:pt x="65" y="79"/>
                </a:cubicBezTo>
                <a:cubicBezTo>
                  <a:pt x="65" y="78"/>
                  <a:pt x="65" y="77"/>
                  <a:pt x="65" y="76"/>
                </a:cubicBezTo>
                <a:cubicBezTo>
                  <a:pt x="62" y="76"/>
                  <a:pt x="58" y="76"/>
                  <a:pt x="55" y="76"/>
                </a:cubicBezTo>
                <a:close/>
                <a:moveTo>
                  <a:pt x="70" y="76"/>
                </a:moveTo>
                <a:cubicBezTo>
                  <a:pt x="70" y="77"/>
                  <a:pt x="70" y="78"/>
                  <a:pt x="70" y="79"/>
                </a:cubicBezTo>
                <a:cubicBezTo>
                  <a:pt x="74" y="79"/>
                  <a:pt x="77" y="79"/>
                  <a:pt x="81" y="79"/>
                </a:cubicBezTo>
                <a:cubicBezTo>
                  <a:pt x="81" y="78"/>
                  <a:pt x="81" y="77"/>
                  <a:pt x="81" y="76"/>
                </a:cubicBezTo>
                <a:cubicBezTo>
                  <a:pt x="77" y="76"/>
                  <a:pt x="74" y="76"/>
                  <a:pt x="70" y="76"/>
                </a:cubicBezTo>
                <a:close/>
                <a:moveTo>
                  <a:pt x="87" y="76"/>
                </a:moveTo>
                <a:cubicBezTo>
                  <a:pt x="87" y="77"/>
                  <a:pt x="87" y="78"/>
                  <a:pt x="87" y="79"/>
                </a:cubicBezTo>
                <a:cubicBezTo>
                  <a:pt x="92" y="79"/>
                  <a:pt x="96" y="79"/>
                  <a:pt x="101" y="79"/>
                </a:cubicBezTo>
                <a:cubicBezTo>
                  <a:pt x="101" y="78"/>
                  <a:pt x="101" y="77"/>
                  <a:pt x="100" y="76"/>
                </a:cubicBezTo>
                <a:cubicBezTo>
                  <a:pt x="96" y="76"/>
                  <a:pt x="91" y="76"/>
                  <a:pt x="87" y="76"/>
                </a:cubicBezTo>
                <a:close/>
                <a:moveTo>
                  <a:pt x="30" y="72"/>
                </a:moveTo>
                <a:cubicBezTo>
                  <a:pt x="29" y="73"/>
                  <a:pt x="29" y="73"/>
                  <a:pt x="28" y="74"/>
                </a:cubicBezTo>
                <a:cubicBezTo>
                  <a:pt x="32" y="74"/>
                  <a:pt x="35" y="74"/>
                  <a:pt x="38" y="74"/>
                </a:cubicBezTo>
                <a:cubicBezTo>
                  <a:pt x="39" y="73"/>
                  <a:pt x="39" y="73"/>
                  <a:pt x="39" y="72"/>
                </a:cubicBezTo>
                <a:cubicBezTo>
                  <a:pt x="36" y="72"/>
                  <a:pt x="33" y="72"/>
                  <a:pt x="30" y="72"/>
                </a:cubicBezTo>
                <a:close/>
                <a:moveTo>
                  <a:pt x="59" y="72"/>
                </a:moveTo>
                <a:cubicBezTo>
                  <a:pt x="59" y="73"/>
                  <a:pt x="59" y="73"/>
                  <a:pt x="59" y="74"/>
                </a:cubicBezTo>
                <a:cubicBezTo>
                  <a:pt x="62" y="74"/>
                  <a:pt x="66" y="74"/>
                  <a:pt x="69" y="74"/>
                </a:cubicBezTo>
                <a:cubicBezTo>
                  <a:pt x="69" y="73"/>
                  <a:pt x="69" y="73"/>
                  <a:pt x="69" y="72"/>
                </a:cubicBezTo>
                <a:cubicBezTo>
                  <a:pt x="66" y="72"/>
                  <a:pt x="63" y="72"/>
                  <a:pt x="59" y="72"/>
                </a:cubicBezTo>
                <a:close/>
                <a:moveTo>
                  <a:pt x="74" y="72"/>
                </a:moveTo>
                <a:cubicBezTo>
                  <a:pt x="74" y="73"/>
                  <a:pt x="74" y="73"/>
                  <a:pt x="74" y="74"/>
                </a:cubicBezTo>
                <a:cubicBezTo>
                  <a:pt x="78" y="74"/>
                  <a:pt x="81" y="74"/>
                  <a:pt x="85" y="74"/>
                </a:cubicBezTo>
                <a:cubicBezTo>
                  <a:pt x="84" y="73"/>
                  <a:pt x="84" y="73"/>
                  <a:pt x="84" y="72"/>
                </a:cubicBezTo>
                <a:cubicBezTo>
                  <a:pt x="81" y="72"/>
                  <a:pt x="78" y="72"/>
                  <a:pt x="74" y="72"/>
                </a:cubicBezTo>
                <a:close/>
                <a:moveTo>
                  <a:pt x="89" y="72"/>
                </a:moveTo>
                <a:cubicBezTo>
                  <a:pt x="90" y="73"/>
                  <a:pt x="90" y="73"/>
                  <a:pt x="90" y="74"/>
                </a:cubicBezTo>
                <a:cubicBezTo>
                  <a:pt x="93" y="74"/>
                  <a:pt x="97" y="74"/>
                  <a:pt x="100" y="74"/>
                </a:cubicBezTo>
                <a:cubicBezTo>
                  <a:pt x="100" y="73"/>
                  <a:pt x="99" y="73"/>
                  <a:pt x="99" y="72"/>
                </a:cubicBezTo>
                <a:cubicBezTo>
                  <a:pt x="96" y="72"/>
                  <a:pt x="93" y="72"/>
                  <a:pt x="89" y="72"/>
                </a:cubicBezTo>
                <a:close/>
                <a:moveTo>
                  <a:pt x="10" y="91"/>
                </a:moveTo>
                <a:cubicBezTo>
                  <a:pt x="10" y="96"/>
                  <a:pt x="10" y="96"/>
                  <a:pt x="10" y="96"/>
                </a:cubicBezTo>
                <a:cubicBezTo>
                  <a:pt x="20" y="96"/>
                  <a:pt x="20" y="96"/>
                  <a:pt x="20" y="96"/>
                </a:cubicBezTo>
                <a:cubicBezTo>
                  <a:pt x="20" y="91"/>
                  <a:pt x="20" y="91"/>
                  <a:pt x="20" y="91"/>
                </a:cubicBezTo>
                <a:cubicBezTo>
                  <a:pt x="10" y="91"/>
                  <a:pt x="10" y="91"/>
                  <a:pt x="10" y="91"/>
                </a:cubicBezTo>
                <a:close/>
                <a:moveTo>
                  <a:pt x="106" y="91"/>
                </a:moveTo>
                <a:cubicBezTo>
                  <a:pt x="106" y="96"/>
                  <a:pt x="106" y="96"/>
                  <a:pt x="106" y="96"/>
                </a:cubicBezTo>
                <a:cubicBezTo>
                  <a:pt x="116" y="96"/>
                  <a:pt x="116" y="96"/>
                  <a:pt x="116" y="96"/>
                </a:cubicBezTo>
                <a:cubicBezTo>
                  <a:pt x="116" y="91"/>
                  <a:pt x="116" y="91"/>
                  <a:pt x="116" y="91"/>
                </a:cubicBezTo>
                <a:cubicBezTo>
                  <a:pt x="106" y="91"/>
                  <a:pt x="106" y="91"/>
                  <a:pt x="106" y="91"/>
                </a:cubicBezTo>
                <a:close/>
                <a:moveTo>
                  <a:pt x="39" y="91"/>
                </a:moveTo>
                <a:cubicBezTo>
                  <a:pt x="39" y="96"/>
                  <a:pt x="39" y="96"/>
                  <a:pt x="39" y="96"/>
                </a:cubicBezTo>
                <a:cubicBezTo>
                  <a:pt x="49" y="96"/>
                  <a:pt x="49" y="96"/>
                  <a:pt x="49" y="96"/>
                </a:cubicBezTo>
                <a:cubicBezTo>
                  <a:pt x="49" y="91"/>
                  <a:pt x="49" y="91"/>
                  <a:pt x="49" y="91"/>
                </a:cubicBezTo>
                <a:cubicBezTo>
                  <a:pt x="39" y="91"/>
                  <a:pt x="39" y="91"/>
                  <a:pt x="39" y="91"/>
                </a:cubicBezTo>
                <a:close/>
                <a:moveTo>
                  <a:pt x="25" y="91"/>
                </a:moveTo>
                <a:cubicBezTo>
                  <a:pt x="25" y="96"/>
                  <a:pt x="25" y="96"/>
                  <a:pt x="25" y="96"/>
                </a:cubicBezTo>
                <a:cubicBezTo>
                  <a:pt x="35" y="96"/>
                  <a:pt x="35" y="96"/>
                  <a:pt x="35" y="96"/>
                </a:cubicBezTo>
                <a:cubicBezTo>
                  <a:pt x="35" y="91"/>
                  <a:pt x="35" y="91"/>
                  <a:pt x="35" y="91"/>
                </a:cubicBezTo>
                <a:lnTo>
                  <a:pt x="25" y="91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  <a:effectLst>
            <a:reflection blurRad="6350" stA="52000" endA="300" endPos="35000" dir="5400000" sy="-100000" algn="bl" rotWithShape="0"/>
          </a:effec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Freeform 48"/>
          <p:cNvSpPr>
            <a:spLocks noEditPoints="1"/>
          </p:cNvSpPr>
          <p:nvPr/>
        </p:nvSpPr>
        <p:spPr bwMode="auto">
          <a:xfrm>
            <a:off x="6397165" y="1265875"/>
            <a:ext cx="538130" cy="441626"/>
          </a:xfrm>
          <a:custGeom>
            <a:avLst/>
            <a:gdLst>
              <a:gd name="T0" fmla="*/ 33 w 139"/>
              <a:gd name="T1" fmla="*/ 79 h 114"/>
              <a:gd name="T2" fmla="*/ 49 w 139"/>
              <a:gd name="T3" fmla="*/ 87 h 114"/>
              <a:gd name="T4" fmla="*/ 0 w 139"/>
              <a:gd name="T5" fmla="*/ 105 h 114"/>
              <a:gd name="T6" fmla="*/ 18 w 139"/>
              <a:gd name="T7" fmla="*/ 85 h 114"/>
              <a:gd name="T8" fmla="*/ 14 w 139"/>
              <a:gd name="T9" fmla="*/ 72 h 114"/>
              <a:gd name="T10" fmla="*/ 13 w 139"/>
              <a:gd name="T11" fmla="*/ 45 h 114"/>
              <a:gd name="T12" fmla="*/ 44 w 139"/>
              <a:gd name="T13" fmla="*/ 72 h 114"/>
              <a:gd name="T14" fmla="*/ 87 w 139"/>
              <a:gd name="T15" fmla="*/ 40 h 114"/>
              <a:gd name="T16" fmla="*/ 98 w 139"/>
              <a:gd name="T17" fmla="*/ 39 h 114"/>
              <a:gd name="T18" fmla="*/ 96 w 139"/>
              <a:gd name="T19" fmla="*/ 28 h 114"/>
              <a:gd name="T20" fmla="*/ 93 w 139"/>
              <a:gd name="T21" fmla="*/ 21 h 114"/>
              <a:gd name="T22" fmla="*/ 94 w 139"/>
              <a:gd name="T23" fmla="*/ 20 h 114"/>
              <a:gd name="T24" fmla="*/ 97 w 139"/>
              <a:gd name="T25" fmla="*/ 5 h 114"/>
              <a:gd name="T26" fmla="*/ 123 w 139"/>
              <a:gd name="T27" fmla="*/ 19 h 114"/>
              <a:gd name="T28" fmla="*/ 124 w 139"/>
              <a:gd name="T29" fmla="*/ 20 h 114"/>
              <a:gd name="T30" fmla="*/ 123 w 139"/>
              <a:gd name="T31" fmla="*/ 25 h 114"/>
              <a:gd name="T32" fmla="*/ 118 w 139"/>
              <a:gd name="T33" fmla="*/ 34 h 114"/>
              <a:gd name="T34" fmla="*/ 124 w 139"/>
              <a:gd name="T35" fmla="*/ 40 h 114"/>
              <a:gd name="T36" fmla="*/ 139 w 139"/>
              <a:gd name="T37" fmla="*/ 66 h 114"/>
              <a:gd name="T38" fmla="*/ 87 w 139"/>
              <a:gd name="T39" fmla="*/ 40 h 114"/>
              <a:gd name="T40" fmla="*/ 106 w 139"/>
              <a:gd name="T41" fmla="*/ 44 h 114"/>
              <a:gd name="T42" fmla="*/ 104 w 139"/>
              <a:gd name="T43" fmla="*/ 62 h 114"/>
              <a:gd name="T44" fmla="*/ 109 w 139"/>
              <a:gd name="T45" fmla="*/ 66 h 114"/>
              <a:gd name="T46" fmla="*/ 110 w 139"/>
              <a:gd name="T47" fmla="*/ 66 h 114"/>
              <a:gd name="T48" fmla="*/ 115 w 139"/>
              <a:gd name="T49" fmla="*/ 62 h 114"/>
              <a:gd name="T50" fmla="*/ 113 w 139"/>
              <a:gd name="T51" fmla="*/ 44 h 114"/>
              <a:gd name="T52" fmla="*/ 110 w 139"/>
              <a:gd name="T53" fmla="*/ 41 h 114"/>
              <a:gd name="T54" fmla="*/ 68 w 139"/>
              <a:gd name="T55" fmla="*/ 114 h 114"/>
              <a:gd name="T56" fmla="*/ 88 w 139"/>
              <a:gd name="T57" fmla="*/ 83 h 114"/>
              <a:gd name="T58" fmla="*/ 110 w 139"/>
              <a:gd name="T59" fmla="*/ 85 h 114"/>
              <a:gd name="T60" fmla="*/ 117 w 139"/>
              <a:gd name="T61" fmla="*/ 80 h 114"/>
              <a:gd name="T62" fmla="*/ 73 w 139"/>
              <a:gd name="T63" fmla="*/ 106 h 114"/>
              <a:gd name="T64" fmla="*/ 72 w 139"/>
              <a:gd name="T65" fmla="*/ 1 h 114"/>
              <a:gd name="T66" fmla="*/ 28 w 139"/>
              <a:gd name="T67" fmla="*/ 19 h 114"/>
              <a:gd name="T68" fmla="*/ 27 w 139"/>
              <a:gd name="T69" fmla="*/ 37 h 114"/>
              <a:gd name="T70" fmla="*/ 58 w 139"/>
              <a:gd name="T71" fmla="*/ 23 h 114"/>
              <a:gd name="T72" fmla="*/ 83 w 139"/>
              <a:gd name="T73" fmla="*/ 29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39" h="114">
                <a:moveTo>
                  <a:pt x="39" y="72"/>
                </a:moveTo>
                <a:cubicBezTo>
                  <a:pt x="37" y="75"/>
                  <a:pt x="35" y="77"/>
                  <a:pt x="33" y="79"/>
                </a:cubicBezTo>
                <a:cubicBezTo>
                  <a:pt x="33" y="82"/>
                  <a:pt x="34" y="83"/>
                  <a:pt x="35" y="85"/>
                </a:cubicBezTo>
                <a:cubicBezTo>
                  <a:pt x="36" y="85"/>
                  <a:pt x="48" y="85"/>
                  <a:pt x="49" y="87"/>
                </a:cubicBezTo>
                <a:cubicBezTo>
                  <a:pt x="53" y="92"/>
                  <a:pt x="53" y="101"/>
                  <a:pt x="52" y="105"/>
                </a:cubicBezTo>
                <a:cubicBezTo>
                  <a:pt x="40" y="111"/>
                  <a:pt x="13" y="111"/>
                  <a:pt x="0" y="105"/>
                </a:cubicBezTo>
                <a:cubicBezTo>
                  <a:pt x="0" y="101"/>
                  <a:pt x="0" y="92"/>
                  <a:pt x="4" y="87"/>
                </a:cubicBezTo>
                <a:cubicBezTo>
                  <a:pt x="5" y="85"/>
                  <a:pt x="16" y="85"/>
                  <a:pt x="18" y="85"/>
                </a:cubicBezTo>
                <a:cubicBezTo>
                  <a:pt x="19" y="83"/>
                  <a:pt x="19" y="81"/>
                  <a:pt x="19" y="79"/>
                </a:cubicBezTo>
                <a:cubicBezTo>
                  <a:pt x="17" y="77"/>
                  <a:pt x="15" y="75"/>
                  <a:pt x="14" y="72"/>
                </a:cubicBezTo>
                <a:cubicBezTo>
                  <a:pt x="12" y="72"/>
                  <a:pt x="9" y="72"/>
                  <a:pt x="8" y="72"/>
                </a:cubicBezTo>
                <a:cubicBezTo>
                  <a:pt x="7" y="62"/>
                  <a:pt x="9" y="48"/>
                  <a:pt x="13" y="45"/>
                </a:cubicBezTo>
                <a:cubicBezTo>
                  <a:pt x="19" y="40"/>
                  <a:pt x="33" y="40"/>
                  <a:pt x="39" y="44"/>
                </a:cubicBezTo>
                <a:cubicBezTo>
                  <a:pt x="43" y="47"/>
                  <a:pt x="46" y="63"/>
                  <a:pt x="44" y="72"/>
                </a:cubicBezTo>
                <a:cubicBezTo>
                  <a:pt x="44" y="72"/>
                  <a:pt x="39" y="72"/>
                  <a:pt x="39" y="72"/>
                </a:cubicBezTo>
                <a:close/>
                <a:moveTo>
                  <a:pt x="87" y="40"/>
                </a:moveTo>
                <a:cubicBezTo>
                  <a:pt x="89" y="40"/>
                  <a:pt x="92" y="40"/>
                  <a:pt x="94" y="40"/>
                </a:cubicBezTo>
                <a:cubicBezTo>
                  <a:pt x="96" y="41"/>
                  <a:pt x="97" y="40"/>
                  <a:pt x="98" y="39"/>
                </a:cubicBezTo>
                <a:cubicBezTo>
                  <a:pt x="99" y="38"/>
                  <a:pt x="99" y="36"/>
                  <a:pt x="100" y="34"/>
                </a:cubicBezTo>
                <a:cubicBezTo>
                  <a:pt x="98" y="32"/>
                  <a:pt x="97" y="30"/>
                  <a:pt x="96" y="28"/>
                </a:cubicBezTo>
                <a:cubicBezTo>
                  <a:pt x="95" y="27"/>
                  <a:pt x="94" y="26"/>
                  <a:pt x="94" y="25"/>
                </a:cubicBezTo>
                <a:cubicBezTo>
                  <a:pt x="94" y="24"/>
                  <a:pt x="93" y="22"/>
                  <a:pt x="93" y="21"/>
                </a:cubicBezTo>
                <a:cubicBezTo>
                  <a:pt x="93" y="20"/>
                  <a:pt x="93" y="20"/>
                  <a:pt x="93" y="20"/>
                </a:cubicBezTo>
                <a:cubicBezTo>
                  <a:pt x="94" y="20"/>
                  <a:pt x="94" y="20"/>
                  <a:pt x="94" y="20"/>
                </a:cubicBezTo>
                <a:cubicBezTo>
                  <a:pt x="94" y="20"/>
                  <a:pt x="94" y="19"/>
                  <a:pt x="94" y="19"/>
                </a:cubicBezTo>
                <a:cubicBezTo>
                  <a:pt x="93" y="11"/>
                  <a:pt x="94" y="8"/>
                  <a:pt x="97" y="5"/>
                </a:cubicBezTo>
                <a:cubicBezTo>
                  <a:pt x="103" y="0"/>
                  <a:pt x="113" y="0"/>
                  <a:pt x="119" y="4"/>
                </a:cubicBezTo>
                <a:cubicBezTo>
                  <a:pt x="123" y="7"/>
                  <a:pt x="124" y="12"/>
                  <a:pt x="123" y="19"/>
                </a:cubicBezTo>
                <a:cubicBezTo>
                  <a:pt x="123" y="19"/>
                  <a:pt x="123" y="19"/>
                  <a:pt x="123" y="20"/>
                </a:cubicBezTo>
                <a:cubicBezTo>
                  <a:pt x="124" y="20"/>
                  <a:pt x="124" y="20"/>
                  <a:pt x="124" y="20"/>
                </a:cubicBezTo>
                <a:cubicBezTo>
                  <a:pt x="124" y="21"/>
                  <a:pt x="124" y="21"/>
                  <a:pt x="124" y="21"/>
                </a:cubicBezTo>
                <a:cubicBezTo>
                  <a:pt x="124" y="22"/>
                  <a:pt x="124" y="24"/>
                  <a:pt x="123" y="25"/>
                </a:cubicBezTo>
                <a:cubicBezTo>
                  <a:pt x="123" y="26"/>
                  <a:pt x="122" y="27"/>
                  <a:pt x="121" y="28"/>
                </a:cubicBezTo>
                <a:cubicBezTo>
                  <a:pt x="121" y="30"/>
                  <a:pt x="119" y="32"/>
                  <a:pt x="118" y="34"/>
                </a:cubicBezTo>
                <a:cubicBezTo>
                  <a:pt x="118" y="36"/>
                  <a:pt x="119" y="38"/>
                  <a:pt x="120" y="40"/>
                </a:cubicBezTo>
                <a:cubicBezTo>
                  <a:pt x="121" y="40"/>
                  <a:pt x="123" y="40"/>
                  <a:pt x="124" y="40"/>
                </a:cubicBezTo>
                <a:cubicBezTo>
                  <a:pt x="126" y="40"/>
                  <a:pt x="128" y="40"/>
                  <a:pt x="130" y="40"/>
                </a:cubicBezTo>
                <a:cubicBezTo>
                  <a:pt x="136" y="45"/>
                  <a:pt x="139" y="58"/>
                  <a:pt x="139" y="66"/>
                </a:cubicBezTo>
                <a:cubicBezTo>
                  <a:pt x="129" y="72"/>
                  <a:pt x="85" y="73"/>
                  <a:pt x="79" y="66"/>
                </a:cubicBezTo>
                <a:cubicBezTo>
                  <a:pt x="79" y="59"/>
                  <a:pt x="80" y="47"/>
                  <a:pt x="87" y="40"/>
                </a:cubicBezTo>
                <a:close/>
                <a:moveTo>
                  <a:pt x="108" y="41"/>
                </a:moveTo>
                <a:cubicBezTo>
                  <a:pt x="106" y="44"/>
                  <a:pt x="106" y="44"/>
                  <a:pt x="106" y="44"/>
                </a:cubicBezTo>
                <a:cubicBezTo>
                  <a:pt x="108" y="45"/>
                  <a:pt x="108" y="45"/>
                  <a:pt x="108" y="45"/>
                </a:cubicBezTo>
                <a:cubicBezTo>
                  <a:pt x="104" y="62"/>
                  <a:pt x="104" y="62"/>
                  <a:pt x="104" y="62"/>
                </a:cubicBezTo>
                <a:cubicBezTo>
                  <a:pt x="109" y="66"/>
                  <a:pt x="109" y="66"/>
                  <a:pt x="109" y="66"/>
                </a:cubicBezTo>
                <a:cubicBezTo>
                  <a:pt x="109" y="66"/>
                  <a:pt x="109" y="66"/>
                  <a:pt x="109" y="66"/>
                </a:cubicBezTo>
                <a:cubicBezTo>
                  <a:pt x="110" y="66"/>
                  <a:pt x="110" y="66"/>
                  <a:pt x="110" y="66"/>
                </a:cubicBezTo>
                <a:cubicBezTo>
                  <a:pt x="110" y="66"/>
                  <a:pt x="110" y="66"/>
                  <a:pt x="110" y="66"/>
                </a:cubicBezTo>
                <a:cubicBezTo>
                  <a:pt x="110" y="66"/>
                  <a:pt x="110" y="66"/>
                  <a:pt x="110" y="66"/>
                </a:cubicBezTo>
                <a:cubicBezTo>
                  <a:pt x="115" y="62"/>
                  <a:pt x="115" y="62"/>
                  <a:pt x="115" y="62"/>
                </a:cubicBezTo>
                <a:cubicBezTo>
                  <a:pt x="111" y="45"/>
                  <a:pt x="111" y="45"/>
                  <a:pt x="111" y="45"/>
                </a:cubicBezTo>
                <a:cubicBezTo>
                  <a:pt x="113" y="44"/>
                  <a:pt x="113" y="44"/>
                  <a:pt x="113" y="44"/>
                </a:cubicBezTo>
                <a:cubicBezTo>
                  <a:pt x="111" y="41"/>
                  <a:pt x="111" y="41"/>
                  <a:pt x="111" y="41"/>
                </a:cubicBezTo>
                <a:cubicBezTo>
                  <a:pt x="110" y="41"/>
                  <a:pt x="110" y="41"/>
                  <a:pt x="110" y="41"/>
                </a:cubicBezTo>
                <a:cubicBezTo>
                  <a:pt x="108" y="41"/>
                  <a:pt x="108" y="41"/>
                  <a:pt x="108" y="41"/>
                </a:cubicBezTo>
                <a:close/>
                <a:moveTo>
                  <a:pt x="68" y="114"/>
                </a:moveTo>
                <a:cubicBezTo>
                  <a:pt x="57" y="86"/>
                  <a:pt x="57" y="86"/>
                  <a:pt x="57" y="86"/>
                </a:cubicBezTo>
                <a:cubicBezTo>
                  <a:pt x="88" y="83"/>
                  <a:pt x="88" y="83"/>
                  <a:pt x="88" y="83"/>
                </a:cubicBezTo>
                <a:cubicBezTo>
                  <a:pt x="82" y="92"/>
                  <a:pt x="82" y="92"/>
                  <a:pt x="82" y="92"/>
                </a:cubicBezTo>
                <a:cubicBezTo>
                  <a:pt x="92" y="97"/>
                  <a:pt x="103" y="94"/>
                  <a:pt x="110" y="85"/>
                </a:cubicBezTo>
                <a:cubicBezTo>
                  <a:pt x="111" y="83"/>
                  <a:pt x="112" y="81"/>
                  <a:pt x="112" y="78"/>
                </a:cubicBezTo>
                <a:cubicBezTo>
                  <a:pt x="117" y="80"/>
                  <a:pt x="117" y="80"/>
                  <a:pt x="117" y="80"/>
                </a:cubicBezTo>
                <a:cubicBezTo>
                  <a:pt x="117" y="85"/>
                  <a:pt x="115" y="91"/>
                  <a:pt x="112" y="96"/>
                </a:cubicBezTo>
                <a:cubicBezTo>
                  <a:pt x="103" y="109"/>
                  <a:pt x="86" y="113"/>
                  <a:pt x="73" y="106"/>
                </a:cubicBezTo>
                <a:cubicBezTo>
                  <a:pt x="68" y="114"/>
                  <a:pt x="68" y="114"/>
                  <a:pt x="68" y="114"/>
                </a:cubicBezTo>
                <a:close/>
                <a:moveTo>
                  <a:pt x="72" y="1"/>
                </a:moveTo>
                <a:cubicBezTo>
                  <a:pt x="67" y="9"/>
                  <a:pt x="67" y="9"/>
                  <a:pt x="67" y="9"/>
                </a:cubicBezTo>
                <a:cubicBezTo>
                  <a:pt x="53" y="2"/>
                  <a:pt x="36" y="6"/>
                  <a:pt x="28" y="19"/>
                </a:cubicBezTo>
                <a:cubicBezTo>
                  <a:pt x="24" y="24"/>
                  <a:pt x="23" y="30"/>
                  <a:pt x="23" y="35"/>
                </a:cubicBezTo>
                <a:cubicBezTo>
                  <a:pt x="27" y="37"/>
                  <a:pt x="27" y="37"/>
                  <a:pt x="27" y="37"/>
                </a:cubicBezTo>
                <a:cubicBezTo>
                  <a:pt x="28" y="34"/>
                  <a:pt x="29" y="32"/>
                  <a:pt x="30" y="30"/>
                </a:cubicBezTo>
                <a:cubicBezTo>
                  <a:pt x="36" y="21"/>
                  <a:pt x="48" y="18"/>
                  <a:pt x="58" y="23"/>
                </a:cubicBezTo>
                <a:cubicBezTo>
                  <a:pt x="51" y="32"/>
                  <a:pt x="51" y="32"/>
                  <a:pt x="51" y="32"/>
                </a:cubicBezTo>
                <a:cubicBezTo>
                  <a:pt x="83" y="29"/>
                  <a:pt x="83" y="29"/>
                  <a:pt x="83" y="29"/>
                </a:cubicBezTo>
                <a:lnTo>
                  <a:pt x="72" y="1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  <a:effectLst>
            <a:reflection blurRad="6350" stA="52000" endA="300" endPos="35000" dir="5400000" sy="-100000" algn="bl" rotWithShape="0"/>
          </a:effec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文本框 1167"/>
          <p:cNvSpPr txBox="1"/>
          <p:nvPr/>
        </p:nvSpPr>
        <p:spPr>
          <a:xfrm>
            <a:off x="1691680" y="1802534"/>
            <a:ext cx="1187285" cy="2846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添加标题二</a:t>
            </a:r>
          </a:p>
        </p:txBody>
      </p:sp>
      <p:sp>
        <p:nvSpPr>
          <p:cNvPr id="22" name="文本框 60"/>
          <p:cNvSpPr txBox="1"/>
          <p:nvPr/>
        </p:nvSpPr>
        <p:spPr>
          <a:xfrm>
            <a:off x="323528" y="2069978"/>
            <a:ext cx="2598846" cy="5309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000" dirty="0">
              <a:solidFill>
                <a:schemeClr val="tx1">
                  <a:lumMod val="95000"/>
                  <a:lumOff val="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文本框 61"/>
          <p:cNvSpPr txBox="1"/>
          <p:nvPr/>
        </p:nvSpPr>
        <p:spPr>
          <a:xfrm>
            <a:off x="1763688" y="3368805"/>
            <a:ext cx="1411236" cy="2846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添加标题三</a:t>
            </a:r>
          </a:p>
        </p:txBody>
      </p:sp>
      <p:sp>
        <p:nvSpPr>
          <p:cNvPr id="24" name="文本框 62"/>
          <p:cNvSpPr txBox="1"/>
          <p:nvPr/>
        </p:nvSpPr>
        <p:spPr>
          <a:xfrm>
            <a:off x="323528" y="3636250"/>
            <a:ext cx="2598846" cy="5309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000" dirty="0">
              <a:solidFill>
                <a:schemeClr val="tx1">
                  <a:lumMod val="95000"/>
                  <a:lumOff val="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文本框 63"/>
          <p:cNvSpPr txBox="1"/>
          <p:nvPr/>
        </p:nvSpPr>
        <p:spPr>
          <a:xfrm>
            <a:off x="6168082" y="3368805"/>
            <a:ext cx="1356246" cy="2846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添加标题四</a:t>
            </a:r>
          </a:p>
        </p:txBody>
      </p:sp>
      <p:sp>
        <p:nvSpPr>
          <p:cNvPr id="26" name="文本框 64"/>
          <p:cNvSpPr txBox="1"/>
          <p:nvPr/>
        </p:nvSpPr>
        <p:spPr>
          <a:xfrm>
            <a:off x="5980656" y="3660982"/>
            <a:ext cx="2551784" cy="5309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000" dirty="0">
              <a:solidFill>
                <a:schemeClr val="tx1">
                  <a:lumMod val="95000"/>
                  <a:lumOff val="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" name="文本框 65"/>
          <p:cNvSpPr txBox="1"/>
          <p:nvPr/>
        </p:nvSpPr>
        <p:spPr>
          <a:xfrm>
            <a:off x="6166301" y="1802534"/>
            <a:ext cx="1358027" cy="2846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添加标题一</a:t>
            </a:r>
          </a:p>
        </p:txBody>
      </p:sp>
      <p:sp>
        <p:nvSpPr>
          <p:cNvPr id="28" name="文本框 66"/>
          <p:cNvSpPr txBox="1"/>
          <p:nvPr/>
        </p:nvSpPr>
        <p:spPr>
          <a:xfrm>
            <a:off x="5978874" y="2069978"/>
            <a:ext cx="2697582" cy="5309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000" dirty="0">
              <a:solidFill>
                <a:schemeClr val="tx1">
                  <a:lumMod val="95000"/>
                  <a:lumOff val="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3" name="TextBox 108"/>
          <p:cNvSpPr txBox="1">
            <a:spLocks noChangeArrowheads="1"/>
          </p:cNvSpPr>
          <p:nvPr/>
        </p:nvSpPr>
        <p:spPr bwMode="auto">
          <a:xfrm>
            <a:off x="539552" y="267494"/>
            <a:ext cx="203132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竞争对手动向预测</a:t>
            </a:r>
            <a:endParaRPr lang="en-US" altLang="zh-CN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107544" y="245001"/>
            <a:ext cx="360000" cy="360000"/>
            <a:chOff x="1965186" y="1419622"/>
            <a:chExt cx="302558" cy="314067"/>
          </a:xfrm>
        </p:grpSpPr>
        <p:sp>
          <p:nvSpPr>
            <p:cNvPr id="35" name="矩形 34"/>
            <p:cNvSpPr/>
            <p:nvPr userDrawn="1"/>
          </p:nvSpPr>
          <p:spPr>
            <a:xfrm>
              <a:off x="1965186" y="1419622"/>
              <a:ext cx="252000" cy="252000"/>
            </a:xfrm>
            <a:prstGeom prst="rect">
              <a:avLst/>
            </a:prstGeom>
            <a:solidFill>
              <a:srgbClr val="41445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矩形 35"/>
            <p:cNvSpPr/>
            <p:nvPr userDrawn="1"/>
          </p:nvSpPr>
          <p:spPr>
            <a:xfrm>
              <a:off x="2087744" y="1553689"/>
              <a:ext cx="180000" cy="180000"/>
            </a:xfrm>
            <a:prstGeom prst="rect">
              <a:avLst/>
            </a:prstGeom>
            <a:solidFill>
              <a:srgbClr val="0E90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2803850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5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4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4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400" tmFilter="0,0; .5, 1; 1, 1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00"/>
                            </p:stCondLst>
                            <p:childTnLst>
                              <p:par>
                                <p:cTn id="62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500"/>
                            </p:stCondLst>
                            <p:childTnLst>
                              <p:par>
                                <p:cTn id="84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500"/>
                            </p:stCondLst>
                            <p:childTnLst>
                              <p:par>
                                <p:cTn id="106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33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直接连接符 12"/>
          <p:cNvCxnSpPr/>
          <p:nvPr/>
        </p:nvCxnSpPr>
        <p:spPr>
          <a:xfrm>
            <a:off x="2131505" y="1709797"/>
            <a:ext cx="1890210" cy="0"/>
          </a:xfrm>
          <a:prstGeom prst="line">
            <a:avLst/>
          </a:prstGeom>
          <a:ln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菱形 13"/>
          <p:cNvSpPr/>
          <p:nvPr/>
        </p:nvSpPr>
        <p:spPr>
          <a:xfrm>
            <a:off x="3370430" y="1479327"/>
            <a:ext cx="940389" cy="940389"/>
          </a:xfrm>
          <a:prstGeom prst="diamond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菱形 14"/>
          <p:cNvSpPr/>
          <p:nvPr/>
        </p:nvSpPr>
        <p:spPr>
          <a:xfrm>
            <a:off x="3605527" y="2430283"/>
            <a:ext cx="940389" cy="940389"/>
          </a:xfrm>
          <a:prstGeom prst="diamond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菱形 15"/>
          <p:cNvSpPr/>
          <p:nvPr/>
        </p:nvSpPr>
        <p:spPr>
          <a:xfrm>
            <a:off x="4075721" y="2409149"/>
            <a:ext cx="940389" cy="940389"/>
          </a:xfrm>
          <a:prstGeom prst="diamond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菱形 16"/>
          <p:cNvSpPr/>
          <p:nvPr/>
        </p:nvSpPr>
        <p:spPr>
          <a:xfrm>
            <a:off x="4075721" y="1239602"/>
            <a:ext cx="940389" cy="940389"/>
          </a:xfrm>
          <a:prstGeom prst="diamond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21" name="直接连接符 20"/>
          <p:cNvCxnSpPr/>
          <p:nvPr/>
        </p:nvCxnSpPr>
        <p:spPr>
          <a:xfrm>
            <a:off x="4723793" y="1479327"/>
            <a:ext cx="1890210" cy="0"/>
          </a:xfrm>
          <a:prstGeom prst="line">
            <a:avLst/>
          </a:prstGeom>
          <a:ln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>
            <a:off x="4669787" y="3183818"/>
            <a:ext cx="1890210" cy="0"/>
          </a:xfrm>
          <a:prstGeom prst="line">
            <a:avLst/>
          </a:prstGeom>
          <a:ln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>
            <a:off x="2086266" y="3183818"/>
            <a:ext cx="1890210" cy="0"/>
          </a:xfrm>
          <a:prstGeom prst="line">
            <a:avLst/>
          </a:prstGeom>
          <a:ln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流程图: 联系 23"/>
          <p:cNvSpPr/>
          <p:nvPr/>
        </p:nvSpPr>
        <p:spPr>
          <a:xfrm>
            <a:off x="6397979" y="1131590"/>
            <a:ext cx="378042" cy="378042"/>
          </a:xfrm>
          <a:prstGeom prst="flowChartConnector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B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流程图: 联系 24"/>
          <p:cNvSpPr/>
          <p:nvPr/>
        </p:nvSpPr>
        <p:spPr>
          <a:xfrm>
            <a:off x="6343973" y="2832221"/>
            <a:ext cx="378042" cy="378042"/>
          </a:xfrm>
          <a:prstGeom prst="flowChartConnector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D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" name="流程图: 联系 25"/>
          <p:cNvSpPr/>
          <p:nvPr/>
        </p:nvSpPr>
        <p:spPr>
          <a:xfrm>
            <a:off x="2007634" y="2832221"/>
            <a:ext cx="378042" cy="378042"/>
          </a:xfrm>
          <a:prstGeom prst="flowChartConnector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C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" name="流程图: 联系 26"/>
          <p:cNvSpPr/>
          <p:nvPr/>
        </p:nvSpPr>
        <p:spPr>
          <a:xfrm>
            <a:off x="2007634" y="1347614"/>
            <a:ext cx="378042" cy="378042"/>
          </a:xfrm>
          <a:prstGeom prst="flowChartConnector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A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8" name="文本框 20"/>
          <p:cNvSpPr txBox="1"/>
          <p:nvPr/>
        </p:nvSpPr>
        <p:spPr>
          <a:xfrm>
            <a:off x="5618147" y="1236771"/>
            <a:ext cx="754053" cy="253916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  <p:sp>
        <p:nvSpPr>
          <p:cNvPr id="29" name="文本框 21"/>
          <p:cNvSpPr txBox="1"/>
          <p:nvPr/>
        </p:nvSpPr>
        <p:spPr>
          <a:xfrm>
            <a:off x="5546139" y="2906044"/>
            <a:ext cx="754053" cy="253916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  <p:sp>
        <p:nvSpPr>
          <p:cNvPr id="30" name="文本框 22"/>
          <p:cNvSpPr txBox="1"/>
          <p:nvPr/>
        </p:nvSpPr>
        <p:spPr>
          <a:xfrm>
            <a:off x="2380051" y="2906044"/>
            <a:ext cx="754053" cy="253916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  <p:sp>
        <p:nvSpPr>
          <p:cNvPr id="31" name="文本框 23"/>
          <p:cNvSpPr txBox="1"/>
          <p:nvPr/>
        </p:nvSpPr>
        <p:spPr>
          <a:xfrm>
            <a:off x="2380051" y="1436201"/>
            <a:ext cx="754053" cy="253916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  <p:sp>
        <p:nvSpPr>
          <p:cNvPr id="32" name="矩形 31"/>
          <p:cNvSpPr/>
          <p:nvPr/>
        </p:nvSpPr>
        <p:spPr>
          <a:xfrm>
            <a:off x="5514633" y="1504134"/>
            <a:ext cx="1705943" cy="438582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您的内容打在这里，或者通过复制您的文本后。</a:t>
            </a:r>
            <a:endParaRPr lang="zh-CN" altLang="en-US" sz="1200" dirty="0">
              <a:solidFill>
                <a:srgbClr val="000000"/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5394115" y="3183818"/>
            <a:ext cx="1705943" cy="438582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您的内容打在这里，或者通过复制您的文本后。</a:t>
            </a:r>
            <a:endParaRPr lang="zh-CN" altLang="en-US" sz="1200" dirty="0">
              <a:solidFill>
                <a:srgbClr val="000000"/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1619672" y="3183818"/>
            <a:ext cx="1722421" cy="438582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您的内容打在这里，或者通过复制您的文本后。</a:t>
            </a:r>
            <a:endParaRPr lang="zh-CN" altLang="en-US" sz="1200" dirty="0">
              <a:solidFill>
                <a:srgbClr val="000000"/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1619672" y="1727228"/>
            <a:ext cx="1722421" cy="438582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您的内容打在这里，或者通过复制您的文本后。</a:t>
            </a:r>
            <a:endParaRPr lang="zh-CN" altLang="en-US" sz="1200" dirty="0">
              <a:solidFill>
                <a:srgbClr val="000000"/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3211625" y="1239602"/>
            <a:ext cx="2160240" cy="2160240"/>
            <a:chOff x="4282167" y="2497180"/>
            <a:chExt cx="2880320" cy="2880320"/>
          </a:xfrm>
          <a:solidFill>
            <a:schemeClr val="accent1">
              <a:lumMod val="50000"/>
            </a:schemeClr>
          </a:solidFill>
        </p:grpSpPr>
        <p:sp>
          <p:nvSpPr>
            <p:cNvPr id="37" name="菱形 36"/>
            <p:cNvSpPr/>
            <p:nvPr/>
          </p:nvSpPr>
          <p:spPr>
            <a:xfrm>
              <a:off x="4282167" y="2497180"/>
              <a:ext cx="2880320" cy="2880320"/>
            </a:xfrm>
            <a:prstGeom prst="diamond">
              <a:avLst/>
            </a:prstGeom>
            <a:grpFill/>
            <a:ln>
              <a:noFill/>
            </a:ln>
            <a:effectLst>
              <a:outerShdw blurRad="152400" dir="5400000" sx="90000" sy="-19000" rotWithShape="0">
                <a:prstClr val="black">
                  <a:alpha val="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8" name="文本框 31"/>
            <p:cNvSpPr txBox="1"/>
            <p:nvPr/>
          </p:nvSpPr>
          <p:spPr>
            <a:xfrm>
              <a:off x="5039871" y="3639535"/>
              <a:ext cx="1448944" cy="615553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2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SWOT</a:t>
              </a:r>
              <a:endParaRPr lang="zh-CN" altLang="en-US" sz="2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955436" y="3930493"/>
            <a:ext cx="7822349" cy="849463"/>
            <a:chOff x="544923" y="2418093"/>
            <a:chExt cx="5292388" cy="1132618"/>
          </a:xfrm>
        </p:grpSpPr>
        <p:sp>
          <p:nvSpPr>
            <p:cNvPr id="40" name="矩形 39"/>
            <p:cNvSpPr/>
            <p:nvPr/>
          </p:nvSpPr>
          <p:spPr>
            <a:xfrm>
              <a:off x="544923" y="2787425"/>
              <a:ext cx="5292388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您的内容打在这里，或者通过复制您的文本后，在此框中选择粘贴，并选择只保留文字。您的内容打在这里，或者通过复制您的文本后，在此框中选择粘贴。</a:t>
              </a:r>
              <a:r>
                <a:rPr lang="zh-CN" altLang="en-US" sz="11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</a:t>
              </a:r>
              <a:r>
                <a:rPr lang="en-US" altLang="zh-CN" sz="11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.</a:t>
              </a:r>
            </a:p>
          </p:txBody>
        </p:sp>
        <p:sp>
          <p:nvSpPr>
            <p:cNvPr id="41" name="文本框 34"/>
            <p:cNvSpPr txBox="1"/>
            <p:nvPr/>
          </p:nvSpPr>
          <p:spPr>
            <a:xfrm>
              <a:off x="544923" y="2418093"/>
              <a:ext cx="1785104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500" dirty="0">
                  <a:latin typeface="微软雅黑" pitchFamily="34" charset="-122"/>
                  <a:ea typeface="微软雅黑" pitchFamily="34" charset="-122"/>
                </a:rPr>
                <a:t>点击添加标题</a:t>
              </a:r>
            </a:p>
          </p:txBody>
        </p:sp>
      </p:grpSp>
      <p:sp>
        <p:nvSpPr>
          <p:cNvPr id="43" name="TextBox 108"/>
          <p:cNvSpPr txBox="1">
            <a:spLocks noChangeArrowheads="1"/>
          </p:cNvSpPr>
          <p:nvPr/>
        </p:nvSpPr>
        <p:spPr bwMode="auto">
          <a:xfrm>
            <a:off x="539552" y="267494"/>
            <a:ext cx="132446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SWOT</a:t>
            </a:r>
            <a:r>
              <a:rPr lang="zh-CN" altLang="en-US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分析</a:t>
            </a:r>
            <a:endParaRPr lang="en-US" altLang="zh-CN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4" name="组合 43"/>
          <p:cNvGrpSpPr/>
          <p:nvPr/>
        </p:nvGrpSpPr>
        <p:grpSpPr>
          <a:xfrm>
            <a:off x="107544" y="245001"/>
            <a:ext cx="360000" cy="360000"/>
            <a:chOff x="1965186" y="1419622"/>
            <a:chExt cx="302558" cy="314067"/>
          </a:xfrm>
        </p:grpSpPr>
        <p:sp>
          <p:nvSpPr>
            <p:cNvPr id="45" name="矩形 44"/>
            <p:cNvSpPr/>
            <p:nvPr userDrawn="1"/>
          </p:nvSpPr>
          <p:spPr>
            <a:xfrm>
              <a:off x="1965186" y="1419622"/>
              <a:ext cx="252000" cy="252000"/>
            </a:xfrm>
            <a:prstGeom prst="rect">
              <a:avLst/>
            </a:prstGeom>
            <a:solidFill>
              <a:srgbClr val="41445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矩形 45"/>
            <p:cNvSpPr/>
            <p:nvPr userDrawn="1"/>
          </p:nvSpPr>
          <p:spPr>
            <a:xfrm>
              <a:off x="2087744" y="1553689"/>
              <a:ext cx="180000" cy="180000"/>
            </a:xfrm>
            <a:prstGeom prst="rect">
              <a:avLst/>
            </a:prstGeom>
            <a:solidFill>
              <a:srgbClr val="0E90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4520461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5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5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350"/>
                                </p:stCondLst>
                                <p:childTnLst>
                                  <p:par>
                                    <p:cTn id="10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4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4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4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4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400" tmFilter="0,0; .5, 1; 1, 1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950"/>
                                </p:stCondLst>
                                <p:childTnLst>
                                  <p:par>
                                    <p:cTn id="18" presetID="5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20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21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22" dur="10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1950"/>
                                </p:stCondLst>
                                <p:childTnLst>
                                  <p:par>
                                    <p:cTn id="24" presetID="3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6" dur="3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7" dur="3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270" decel="100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30" accel="100000" fill="hold">
                                              <p:stCondLst>
                                                <p:cond delay="27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31" presetID="3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3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4" dur="3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270" decel="100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30" accel="100000" fill="hold">
                                              <p:stCondLst>
                                                <p:cond delay="27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2550"/>
                                </p:stCondLst>
                                <p:childTnLst>
                                  <p:par>
                                    <p:cTn id="38" presetID="3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0" dur="3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1" dur="3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270" decel="100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30" accel="100000" fill="hold">
                                              <p:stCondLst>
                                                <p:cond delay="27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2850"/>
                                </p:stCondLst>
                                <p:childTnLst>
                                  <p:par>
                                    <p:cTn id="45" presetID="3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7" dur="3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8" dur="3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270" decel="100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30" accel="100000" fill="hold">
                                              <p:stCondLst>
                                                <p:cond delay="27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3150"/>
                                </p:stCondLst>
                                <p:childTnLst>
                                  <p:par>
                                    <p:cTn id="52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4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2" presetClass="entr" presetSubtype="8" fill="hold" grpId="0" nodeType="withEffect" p14:presetBounceEnd="6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4000">
                                          <p:cBhvr additive="base">
                                            <p:cTn id="57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4000">
                                          <p:cBhvr additive="base">
                                            <p:cTn id="58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9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1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2" presetClass="entr" presetSubtype="2" fill="hold" grpId="0" nodeType="withEffect" p14:presetBounceEnd="5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64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65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6" presetID="2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68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9" presetID="2" presetClass="entr" presetSubtype="8" fill="hold" grpId="0" nodeType="withEffect" p14:presetBounceEnd="6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4000">
                                          <p:cBhvr additive="base">
                                            <p:cTn id="71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4000">
                                          <p:cBhvr additive="base">
                                            <p:cTn id="72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3" presetID="2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5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2" presetClass="entr" presetSubtype="2" fill="hold" grpId="0" nodeType="withEffect" p14:presetBounceEnd="5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78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79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0" fill="hold">
                                <p:stCondLst>
                                  <p:cond delay="3650"/>
                                </p:stCondLst>
                                <p:childTnLst>
                                  <p:par>
                                    <p:cTn id="81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3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4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6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7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9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0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2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3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5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6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8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9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1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2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4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5" fill="hold">
                                <p:stCondLst>
                                  <p:cond delay="4150"/>
                                </p:stCondLst>
                                <p:childTnLst>
                                  <p:par>
                                    <p:cTn id="106" presetID="18" presetClass="entr" presetSubtype="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108" dur="75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4" grpId="0" animBg="1"/>
          <p:bldP spid="15" grpId="0" animBg="1"/>
          <p:bldP spid="16" grpId="0" animBg="1"/>
          <p:bldP spid="17" grpId="0" animBg="1"/>
          <p:bldP spid="24" grpId="0" animBg="1"/>
          <p:bldP spid="25" grpId="0" animBg="1"/>
          <p:bldP spid="26" grpId="0" animBg="1"/>
          <p:bldP spid="27" grpId="0" animBg="1"/>
          <p:bldP spid="28" grpId="0"/>
          <p:bldP spid="29" grpId="0"/>
          <p:bldP spid="30" grpId="0"/>
          <p:bldP spid="31" grpId="0"/>
          <p:bldP spid="32" grpId="0"/>
          <p:bldP spid="33" grpId="0"/>
          <p:bldP spid="34" grpId="0"/>
          <p:bldP spid="35" grpId="0"/>
          <p:bldP spid="43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5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5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350"/>
                                </p:stCondLst>
                                <p:childTnLst>
                                  <p:par>
                                    <p:cTn id="10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4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4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4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4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400" tmFilter="0,0; .5, 1; 1, 1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950"/>
                                </p:stCondLst>
                                <p:childTnLst>
                                  <p:par>
                                    <p:cTn id="18" presetID="5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20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21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22" dur="10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1950"/>
                                </p:stCondLst>
                                <p:childTnLst>
                                  <p:par>
                                    <p:cTn id="24" presetID="3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6" dur="3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7" dur="3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270" decel="100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30" accel="100000" fill="hold">
                                              <p:stCondLst>
                                                <p:cond delay="27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31" presetID="3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3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4" dur="3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270" decel="100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30" accel="100000" fill="hold">
                                              <p:stCondLst>
                                                <p:cond delay="27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2550"/>
                                </p:stCondLst>
                                <p:childTnLst>
                                  <p:par>
                                    <p:cTn id="38" presetID="3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0" dur="3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1" dur="3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270" decel="100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30" accel="100000" fill="hold">
                                              <p:stCondLst>
                                                <p:cond delay="27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2850"/>
                                </p:stCondLst>
                                <p:childTnLst>
                                  <p:par>
                                    <p:cTn id="45" presetID="3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7" dur="3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8" dur="3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270" decel="100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30" accel="100000" fill="hold">
                                              <p:stCondLst>
                                                <p:cond delay="27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3150"/>
                                </p:stCondLst>
                                <p:childTnLst>
                                  <p:par>
                                    <p:cTn id="52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4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7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8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9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1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4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5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6" presetID="2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68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9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1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2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3" presetID="2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5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8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9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0" fill="hold">
                                <p:stCondLst>
                                  <p:cond delay="3650"/>
                                </p:stCondLst>
                                <p:childTnLst>
                                  <p:par>
                                    <p:cTn id="81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3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4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6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7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9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0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2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3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5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6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8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9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1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2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4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5" fill="hold">
                                <p:stCondLst>
                                  <p:cond delay="4150"/>
                                </p:stCondLst>
                                <p:childTnLst>
                                  <p:par>
                                    <p:cTn id="106" presetID="18" presetClass="entr" presetSubtype="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108" dur="75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4" grpId="0" animBg="1"/>
          <p:bldP spid="15" grpId="0" animBg="1"/>
          <p:bldP spid="16" grpId="0" animBg="1"/>
          <p:bldP spid="17" grpId="0" animBg="1"/>
          <p:bldP spid="24" grpId="0" animBg="1"/>
          <p:bldP spid="25" grpId="0" animBg="1"/>
          <p:bldP spid="26" grpId="0" animBg="1"/>
          <p:bldP spid="27" grpId="0" animBg="1"/>
          <p:bldP spid="28" grpId="0"/>
          <p:bldP spid="29" grpId="0"/>
          <p:bldP spid="30" grpId="0"/>
          <p:bldP spid="31" grpId="0"/>
          <p:bldP spid="32" grpId="0"/>
          <p:bldP spid="33" grpId="0"/>
          <p:bldP spid="34" grpId="0"/>
          <p:bldP spid="35" grpId="0"/>
          <p:bldP spid="43" grpId="0"/>
        </p:bldLst>
      </p:timing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1350498"/>
            <a:ext cx="3228536" cy="1188000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/>
          </a:p>
        </p:txBody>
      </p:sp>
      <p:sp>
        <p:nvSpPr>
          <p:cNvPr id="3" name="文本框 2"/>
          <p:cNvSpPr txBox="1"/>
          <p:nvPr/>
        </p:nvSpPr>
        <p:spPr>
          <a:xfrm>
            <a:off x="1352697" y="1663625"/>
            <a:ext cx="1677382" cy="530915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3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第五部分</a:t>
            </a:r>
          </a:p>
        </p:txBody>
      </p:sp>
      <p:sp>
        <p:nvSpPr>
          <p:cNvPr id="5" name="TextBox 23"/>
          <p:cNvSpPr txBox="1"/>
          <p:nvPr/>
        </p:nvSpPr>
        <p:spPr>
          <a:xfrm>
            <a:off x="3773158" y="1826932"/>
            <a:ext cx="1073371" cy="284693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marL="214313" indent="-214313">
              <a:buFont typeface="Wingdings" pitchFamily="2" charset="2"/>
              <a:buChar char="p"/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总体思路</a:t>
            </a:r>
          </a:p>
        </p:txBody>
      </p:sp>
      <p:sp>
        <p:nvSpPr>
          <p:cNvPr id="6" name="TextBox 24"/>
          <p:cNvSpPr txBox="1"/>
          <p:nvPr/>
        </p:nvSpPr>
        <p:spPr>
          <a:xfrm>
            <a:off x="3773158" y="2154348"/>
            <a:ext cx="1073371" cy="284693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marL="214313" indent="-214313">
              <a:buFont typeface="Wingdings" pitchFamily="2" charset="2"/>
              <a:buChar char="p"/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具体思路</a:t>
            </a:r>
          </a:p>
        </p:txBody>
      </p:sp>
      <p:grpSp>
        <p:nvGrpSpPr>
          <p:cNvPr id="12" name="组合 11"/>
          <p:cNvGrpSpPr/>
          <p:nvPr/>
        </p:nvGrpSpPr>
        <p:grpSpPr>
          <a:xfrm>
            <a:off x="3773160" y="1247148"/>
            <a:ext cx="4171895" cy="530915"/>
            <a:chOff x="3773160" y="1247148"/>
            <a:chExt cx="4171895" cy="530915"/>
          </a:xfrm>
        </p:grpSpPr>
        <p:sp>
          <p:nvSpPr>
            <p:cNvPr id="4" name="TextBox 4"/>
            <p:cNvSpPr txBox="1"/>
            <p:nvPr/>
          </p:nvSpPr>
          <p:spPr>
            <a:xfrm>
              <a:off x="3773160" y="1247148"/>
              <a:ext cx="1739900" cy="530915"/>
            </a:xfrm>
            <a:prstGeom prst="rect">
              <a:avLst/>
            </a:prstGeom>
            <a:noFill/>
          </p:spPr>
          <p:txBody>
            <a:bodyPr wrap="none" lIns="68580" tIns="34290" rIns="68580" bIns="34290" rtlCol="0">
              <a:spAutoFit/>
            </a:bodyPr>
            <a:lstStyle/>
            <a:p>
              <a:r>
                <a:rPr lang="en-US" altLang="zh-CN" sz="3000" dirty="0">
                  <a:solidFill>
                    <a:srgbClr val="0E90BE"/>
                  </a:solidFill>
                  <a:latin typeface="Impact" pitchFamily="34" charset="0"/>
                </a:rPr>
                <a:t>Work plan</a:t>
              </a:r>
              <a:endParaRPr lang="zh-CN" altLang="en-US" sz="3000" dirty="0">
                <a:solidFill>
                  <a:srgbClr val="0E90BE"/>
                </a:solidFill>
                <a:latin typeface="Impact" pitchFamily="34" charset="0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5652120" y="1330628"/>
              <a:ext cx="2292935" cy="438582"/>
            </a:xfrm>
            <a:prstGeom prst="rect">
              <a:avLst/>
            </a:prstGeom>
            <a:noFill/>
          </p:spPr>
          <p:txBody>
            <a:bodyPr wrap="none" lIns="68580" tIns="34290" rIns="68580" bIns="34290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下一步工作计划</a:t>
              </a:r>
            </a:p>
          </p:txBody>
        </p:sp>
      </p:grpSp>
      <p:sp>
        <p:nvSpPr>
          <p:cNvPr id="10" name="矩形 9"/>
          <p:cNvSpPr/>
          <p:nvPr/>
        </p:nvSpPr>
        <p:spPr>
          <a:xfrm>
            <a:off x="3825914" y="3003798"/>
            <a:ext cx="5319000" cy="200465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302392" y="1350498"/>
            <a:ext cx="305972" cy="1188000"/>
          </a:xfrm>
          <a:prstGeom prst="rect">
            <a:avLst/>
          </a:prstGeom>
          <a:solidFill>
            <a:srgbClr val="4144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13" name="TextBox 23"/>
          <p:cNvSpPr txBox="1"/>
          <p:nvPr/>
        </p:nvSpPr>
        <p:spPr>
          <a:xfrm>
            <a:off x="5895604" y="1860940"/>
            <a:ext cx="1073371" cy="284693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marL="214313" indent="-214313">
              <a:buFont typeface="Wingdings" pitchFamily="2" charset="2"/>
              <a:buChar char="p"/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完成方法</a:t>
            </a:r>
          </a:p>
        </p:txBody>
      </p:sp>
      <p:sp>
        <p:nvSpPr>
          <p:cNvPr id="14" name="TextBox 24"/>
          <p:cNvSpPr txBox="1"/>
          <p:nvPr/>
        </p:nvSpPr>
        <p:spPr>
          <a:xfrm>
            <a:off x="5895604" y="2188356"/>
            <a:ext cx="1073371" cy="284693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marL="214313" indent="-214313">
              <a:buFont typeface="Wingdings" pitchFamily="2" charset="2"/>
              <a:buChar char="p"/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保障措施</a:t>
            </a:r>
          </a:p>
        </p:txBody>
      </p:sp>
    </p:spTree>
    <p:extLst>
      <p:ext uri="{BB962C8B-B14F-4D97-AF65-F5344CB8AC3E}">
        <p14:creationId xmlns:p14="http://schemas.microsoft.com/office/powerpoint/2010/main" val="41115625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1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7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200"/>
                            </p:stCondLst>
                            <p:childTnLst>
                              <p:par>
                                <p:cTn id="17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4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4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2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4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4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12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4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4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2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4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4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/>
      <p:bldP spid="6" grpId="0"/>
      <p:bldP spid="10" grpId="0" animBg="1"/>
      <p:bldP spid="11" grpId="0" animBg="1"/>
      <p:bldP spid="13" grpId="0"/>
      <p:bldP spid="1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1350498"/>
            <a:ext cx="3228536" cy="1188000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/>
          </a:p>
        </p:txBody>
      </p:sp>
      <p:sp>
        <p:nvSpPr>
          <p:cNvPr id="3" name="文本框 2"/>
          <p:cNvSpPr txBox="1"/>
          <p:nvPr/>
        </p:nvSpPr>
        <p:spPr>
          <a:xfrm>
            <a:off x="1352697" y="1663625"/>
            <a:ext cx="1677383" cy="530915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3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第一部分</a:t>
            </a:r>
          </a:p>
        </p:txBody>
      </p:sp>
      <p:sp>
        <p:nvSpPr>
          <p:cNvPr id="5" name="TextBox 23"/>
          <p:cNvSpPr txBox="1"/>
          <p:nvPr/>
        </p:nvSpPr>
        <p:spPr>
          <a:xfrm>
            <a:off x="3773158" y="1826932"/>
            <a:ext cx="1073371" cy="284693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marL="214313" indent="-214313">
              <a:buFont typeface="Wingdings" pitchFamily="2" charset="2"/>
              <a:buChar char="p"/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工作概述</a:t>
            </a:r>
          </a:p>
        </p:txBody>
      </p:sp>
      <p:sp>
        <p:nvSpPr>
          <p:cNvPr id="6" name="TextBox 24"/>
          <p:cNvSpPr txBox="1"/>
          <p:nvPr/>
        </p:nvSpPr>
        <p:spPr>
          <a:xfrm>
            <a:off x="3773158" y="2154348"/>
            <a:ext cx="1791516" cy="284693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marL="214313" indent="-214313">
              <a:buFont typeface="Wingdings" pitchFamily="2" charset="2"/>
              <a:buChar char="p"/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重点工作完成情况</a:t>
            </a:r>
          </a:p>
        </p:txBody>
      </p:sp>
      <p:sp>
        <p:nvSpPr>
          <p:cNvPr id="7" name="TextBox 25"/>
          <p:cNvSpPr txBox="1"/>
          <p:nvPr/>
        </p:nvSpPr>
        <p:spPr>
          <a:xfrm>
            <a:off x="3773159" y="2504490"/>
            <a:ext cx="1791516" cy="284693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marL="214313" indent="-214313">
              <a:buFont typeface="Wingdings" pitchFamily="2" charset="2"/>
              <a:buChar char="p"/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各项计划完成情况</a:t>
            </a:r>
          </a:p>
        </p:txBody>
      </p:sp>
      <p:grpSp>
        <p:nvGrpSpPr>
          <p:cNvPr id="12" name="组合 11"/>
          <p:cNvGrpSpPr/>
          <p:nvPr/>
        </p:nvGrpSpPr>
        <p:grpSpPr>
          <a:xfrm>
            <a:off x="3773160" y="1247148"/>
            <a:ext cx="4543256" cy="530915"/>
            <a:chOff x="3773160" y="1247148"/>
            <a:chExt cx="4543256" cy="530915"/>
          </a:xfrm>
        </p:grpSpPr>
        <p:sp>
          <p:nvSpPr>
            <p:cNvPr id="4" name="TextBox 4"/>
            <p:cNvSpPr txBox="1"/>
            <p:nvPr/>
          </p:nvSpPr>
          <p:spPr>
            <a:xfrm>
              <a:off x="3773160" y="1247148"/>
              <a:ext cx="2103781" cy="530915"/>
            </a:xfrm>
            <a:prstGeom prst="rect">
              <a:avLst/>
            </a:prstGeom>
            <a:noFill/>
          </p:spPr>
          <p:txBody>
            <a:bodyPr wrap="none" lIns="68580" tIns="34290" rIns="68580" bIns="34290" rtlCol="0">
              <a:spAutoFit/>
            </a:bodyPr>
            <a:lstStyle/>
            <a:p>
              <a:r>
                <a:rPr lang="en-US" altLang="zh-CN" sz="3000" b="1" dirty="0">
                  <a:solidFill>
                    <a:srgbClr val="0E90BE"/>
                  </a:solidFill>
                  <a:latin typeface="Impact" pitchFamily="34" charset="0"/>
                </a:rPr>
                <a:t>Work review</a:t>
              </a:r>
              <a:endParaRPr lang="zh-CN" altLang="en-US" sz="3000" b="1" dirty="0">
                <a:solidFill>
                  <a:srgbClr val="0E90BE"/>
                </a:solidFill>
                <a:latin typeface="Impact" pitchFamily="34" charset="0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6023481" y="1293314"/>
              <a:ext cx="2292935" cy="438582"/>
            </a:xfrm>
            <a:prstGeom prst="rect">
              <a:avLst/>
            </a:prstGeom>
            <a:noFill/>
          </p:spPr>
          <p:txBody>
            <a:bodyPr wrap="none" lIns="68580" tIns="34290" rIns="68580" bIns="34290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前阶段工作回顾</a:t>
              </a:r>
            </a:p>
          </p:txBody>
        </p:sp>
      </p:grpSp>
      <p:sp>
        <p:nvSpPr>
          <p:cNvPr id="10" name="矩形 9"/>
          <p:cNvSpPr/>
          <p:nvPr/>
        </p:nvSpPr>
        <p:spPr>
          <a:xfrm>
            <a:off x="3825914" y="3281290"/>
            <a:ext cx="5319000" cy="200465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302392" y="1350498"/>
            <a:ext cx="305972" cy="1188000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13" name="TextBox 23"/>
          <p:cNvSpPr txBox="1"/>
          <p:nvPr/>
        </p:nvSpPr>
        <p:spPr>
          <a:xfrm>
            <a:off x="5895604" y="1860940"/>
            <a:ext cx="1611980" cy="284693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marL="214313" indent="-214313">
              <a:buFont typeface="Wingdings" pitchFamily="2" charset="2"/>
              <a:buChar char="p"/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与去年同期比较</a:t>
            </a:r>
          </a:p>
        </p:txBody>
      </p:sp>
      <p:sp>
        <p:nvSpPr>
          <p:cNvPr id="14" name="TextBox 24"/>
          <p:cNvSpPr txBox="1"/>
          <p:nvPr/>
        </p:nvSpPr>
        <p:spPr>
          <a:xfrm>
            <a:off x="5895604" y="2188356"/>
            <a:ext cx="1432443" cy="284693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marL="214313" indent="-214313">
              <a:buFont typeface="Wingdings" pitchFamily="2" charset="2"/>
              <a:buChar char="p"/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团队建设情况</a:t>
            </a:r>
          </a:p>
        </p:txBody>
      </p:sp>
      <p:sp>
        <p:nvSpPr>
          <p:cNvPr id="15" name="TextBox 25"/>
          <p:cNvSpPr txBox="1"/>
          <p:nvPr/>
        </p:nvSpPr>
        <p:spPr>
          <a:xfrm>
            <a:off x="5895605" y="2538498"/>
            <a:ext cx="1432443" cy="284693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marL="214313" indent="-214313">
              <a:buFont typeface="Wingdings" pitchFamily="2" charset="2"/>
              <a:buChar char="p"/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培训学习情况</a:t>
            </a:r>
          </a:p>
        </p:txBody>
      </p:sp>
    </p:spTree>
    <p:extLst>
      <p:ext uri="{BB962C8B-B14F-4D97-AF65-F5344CB8AC3E}">
        <p14:creationId xmlns:p14="http://schemas.microsoft.com/office/powerpoint/2010/main" val="2912047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1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7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200"/>
                            </p:stCondLst>
                            <p:childTnLst>
                              <p:par>
                                <p:cTn id="17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2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12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2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12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1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200"/>
                            </p:stCondLst>
                            <p:childTnLst>
                              <p:par>
                                <p:cTn id="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/>
      <p:bldP spid="6" grpId="0"/>
      <p:bldP spid="7" grpId="0"/>
      <p:bldP spid="10" grpId="0" animBg="1"/>
      <p:bldP spid="11" grpId="0" animBg="1"/>
      <p:bldP spid="13" grpId="0"/>
      <p:bldP spid="14" grpId="0"/>
      <p:bldP spid="15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552805" y="915566"/>
            <a:ext cx="8038391" cy="994503"/>
            <a:chOff x="552805" y="1050290"/>
            <a:chExt cx="8038391" cy="994503"/>
          </a:xfrm>
        </p:grpSpPr>
        <p:sp>
          <p:nvSpPr>
            <p:cNvPr id="39" name="TextBox 30"/>
            <p:cNvSpPr txBox="1"/>
            <p:nvPr/>
          </p:nvSpPr>
          <p:spPr>
            <a:xfrm>
              <a:off x="611560" y="1050290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</a:p>
          </p:txBody>
        </p:sp>
        <p:sp>
          <p:nvSpPr>
            <p:cNvPr id="41" name="TextBox 29"/>
            <p:cNvSpPr txBox="1"/>
            <p:nvPr/>
          </p:nvSpPr>
          <p:spPr>
            <a:xfrm>
              <a:off x="552805" y="1419622"/>
              <a:ext cx="8038391" cy="6251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您的内容打在这里，或者通过复制您的文本后，在此框中选择粘贴，并选择只保留文字。您的内容打在这里，或者通过复制您的文本后，在此框中选择粘贴，并选择只保留文字。</a:t>
              </a:r>
              <a:endPara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aphicFrame>
        <p:nvGraphicFramePr>
          <p:cNvPr id="42" name="表格 4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68757396"/>
              </p:ext>
            </p:extLst>
          </p:nvPr>
        </p:nvGraphicFramePr>
        <p:xfrm>
          <a:off x="628652" y="2178080"/>
          <a:ext cx="7806225" cy="2199936"/>
        </p:xfrm>
        <a:graphic>
          <a:graphicData uri="http://schemas.openxmlformats.org/drawingml/2006/table">
            <a:tbl>
              <a:tblPr/>
              <a:tblGrid>
                <a:gridCol w="64134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589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6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3716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56375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00701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55807"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zh-CN" altLang="en-US" sz="1500" b="1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点击添加标题</a:t>
                      </a:r>
                    </a:p>
                  </a:txBody>
                  <a:tcPr marL="4807" marR="4807" marT="360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63447"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  时间：</a:t>
                      </a:r>
                      <a:r>
                        <a:rPr lang="en-US" altLang="zh-CN" sz="1200" b="0" i="0" u="none" strike="noStrike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20XX</a:t>
                      </a:r>
                      <a:r>
                        <a:rPr lang="zh-CN" altLang="en-US" sz="1200" b="0" i="0" u="none" strike="noStrike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年</a:t>
                      </a:r>
                      <a:r>
                        <a:rPr lang="en-US" altLang="zh-CN" sz="1200" b="0" i="0" u="none" strike="noStrike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X</a:t>
                      </a:r>
                      <a:r>
                        <a:rPr lang="zh-CN" altLang="en-US" sz="1200" b="0" i="0" u="none" strike="noStrike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月</a:t>
                      </a:r>
                      <a:r>
                        <a:rPr lang="en-US" altLang="zh-CN" sz="1200" b="0" i="0" u="none" strike="noStrike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XX</a:t>
                      </a:r>
                      <a:r>
                        <a:rPr lang="zh-CN" altLang="en-US" sz="1200" b="0" i="0" u="none" strike="noStrike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日 </a:t>
                      </a:r>
                      <a:r>
                        <a:rPr lang="en-US" altLang="zh-CN" sz="1200" b="0" i="0" u="none" strike="noStrike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- X</a:t>
                      </a:r>
                      <a:r>
                        <a:rPr lang="zh-CN" altLang="en-US" sz="1200" b="0" i="0" u="none" strike="noStrike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月</a:t>
                      </a:r>
                      <a:r>
                        <a:rPr lang="en-US" altLang="zh-CN" sz="1200" b="0" i="0" u="none" strike="noStrike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XX</a:t>
                      </a:r>
                      <a:r>
                        <a:rPr lang="zh-CN" altLang="en-US" sz="1200" b="0" i="0" u="none" strike="noStrike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日</a:t>
                      </a:r>
                    </a:p>
                  </a:txBody>
                  <a:tcPr marL="4807" marR="4807" marT="360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63447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序号</a:t>
                      </a:r>
                    </a:p>
                  </a:txBody>
                  <a:tcPr marL="4807" marR="4807" marT="360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工作任务</a:t>
                      </a:r>
                    </a:p>
                  </a:txBody>
                  <a:tcPr marL="4807" marR="4807" marT="360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日期</a:t>
                      </a:r>
                    </a:p>
                  </a:txBody>
                  <a:tcPr marL="4807" marR="4807" marT="360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目的</a:t>
                      </a:r>
                    </a:p>
                  </a:txBody>
                  <a:tcPr marL="4807" marR="4807" marT="360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网站</a:t>
                      </a:r>
                    </a:p>
                  </a:txBody>
                  <a:tcPr marL="4807" marR="4807" marT="360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备注</a:t>
                      </a:r>
                    </a:p>
                  </a:txBody>
                  <a:tcPr marL="4807" marR="4807" marT="360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63447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1</a:t>
                      </a:r>
                    </a:p>
                  </a:txBody>
                  <a:tcPr marL="4807" marR="4807" marT="360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L="4807" marR="4807" marT="360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L="4807" marR="4807" marT="360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L="4807" marR="4807" marT="360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800" b="0" i="0" u="none" strike="noStrike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L="4807" marR="4807" marT="360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L="4807" marR="4807" marT="360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63447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2</a:t>
                      </a:r>
                    </a:p>
                  </a:txBody>
                  <a:tcPr marL="4807" marR="4807" marT="360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L="4807" marR="4807" marT="360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L="4807" marR="4807" marT="360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L="4807" marR="4807" marT="360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800" b="0" i="0" u="none" strike="noStrike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L="4807" marR="4807" marT="360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L="4807" marR="4807" marT="360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63447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3</a:t>
                      </a:r>
                    </a:p>
                  </a:txBody>
                  <a:tcPr marL="4807" marR="4807" marT="360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L="4807" marR="4807" marT="360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L="4807" marR="4807" marT="360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L="4807" marR="4807" marT="360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800" b="0" i="0" u="none" strike="noStrike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L="4807" marR="4807" marT="360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L="4807" marR="4807" marT="360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63447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4</a:t>
                      </a:r>
                    </a:p>
                  </a:txBody>
                  <a:tcPr marL="4807" marR="4807" marT="360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L="4807" marR="4807" marT="360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L="4807" marR="4807" marT="360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L="4807" marR="4807" marT="360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8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L="4807" marR="4807" marT="360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L="4807" marR="4807" marT="360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63447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5</a:t>
                      </a:r>
                    </a:p>
                  </a:txBody>
                  <a:tcPr marL="4807" marR="4807" marT="360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L="4807" marR="4807" marT="360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L="4807" marR="4807" marT="360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L="4807" marR="4807" marT="360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8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L="4807" marR="4807" marT="360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L="4807" marR="4807" marT="360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6" name="TextBox 108"/>
          <p:cNvSpPr txBox="1">
            <a:spLocks noChangeArrowheads="1"/>
          </p:cNvSpPr>
          <p:nvPr/>
        </p:nvSpPr>
        <p:spPr bwMode="auto">
          <a:xfrm>
            <a:off x="539552" y="267494"/>
            <a:ext cx="110799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总体思路</a:t>
            </a:r>
            <a:endParaRPr lang="en-US" altLang="zh-CN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107544" y="245001"/>
            <a:ext cx="360000" cy="360000"/>
            <a:chOff x="1965186" y="1419622"/>
            <a:chExt cx="302558" cy="314067"/>
          </a:xfrm>
        </p:grpSpPr>
        <p:sp>
          <p:nvSpPr>
            <p:cNvPr id="8" name="矩形 7"/>
            <p:cNvSpPr/>
            <p:nvPr userDrawn="1"/>
          </p:nvSpPr>
          <p:spPr>
            <a:xfrm>
              <a:off x="1965186" y="1419622"/>
              <a:ext cx="252000" cy="252000"/>
            </a:xfrm>
            <a:prstGeom prst="rect">
              <a:avLst/>
            </a:prstGeom>
            <a:solidFill>
              <a:srgbClr val="41445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 userDrawn="1"/>
          </p:nvSpPr>
          <p:spPr>
            <a:xfrm>
              <a:off x="2087744" y="1553689"/>
              <a:ext cx="180000" cy="180000"/>
            </a:xfrm>
            <a:prstGeom prst="rect">
              <a:avLst/>
            </a:prstGeom>
            <a:solidFill>
              <a:srgbClr val="0E90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8954568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5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4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4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4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870"/>
                            </p:stCondLst>
                            <p:childTnLst>
                              <p:par>
                                <p:cTn id="18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矩形 1"/>
          <p:cNvSpPr>
            <a:spLocks noChangeArrowheads="1"/>
          </p:cNvSpPr>
          <p:nvPr/>
        </p:nvSpPr>
        <p:spPr bwMode="auto">
          <a:xfrm>
            <a:off x="1078046" y="1494264"/>
            <a:ext cx="4132164" cy="5490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200" dirty="0">
              <a:solidFill>
                <a:schemeClr val="tx1">
                  <a:lumMod val="95000"/>
                  <a:lumOff val="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4936601" y="915566"/>
            <a:ext cx="2947767" cy="4146328"/>
            <a:chOff x="4936601" y="971844"/>
            <a:chExt cx="2947767" cy="4146328"/>
          </a:xfrm>
        </p:grpSpPr>
        <p:grpSp>
          <p:nvGrpSpPr>
            <p:cNvPr id="2" name="组合 1"/>
            <p:cNvGrpSpPr/>
            <p:nvPr/>
          </p:nvGrpSpPr>
          <p:grpSpPr>
            <a:xfrm>
              <a:off x="4936601" y="971844"/>
              <a:ext cx="2947767" cy="4146328"/>
              <a:chOff x="4936601" y="971844"/>
              <a:chExt cx="2947767" cy="4146328"/>
            </a:xfrm>
          </p:grpSpPr>
          <p:sp>
            <p:nvSpPr>
              <p:cNvPr id="29" name="Freeform 5"/>
              <p:cNvSpPr>
                <a:spLocks/>
              </p:cNvSpPr>
              <p:nvPr/>
            </p:nvSpPr>
            <p:spPr bwMode="auto">
              <a:xfrm>
                <a:off x="5184992" y="971844"/>
                <a:ext cx="2590145" cy="1192575"/>
              </a:xfrm>
              <a:custGeom>
                <a:avLst/>
                <a:gdLst>
                  <a:gd name="T0" fmla="*/ 1118 w 1175"/>
                  <a:gd name="T1" fmla="*/ 389 h 541"/>
                  <a:gd name="T2" fmla="*/ 456 w 1175"/>
                  <a:gd name="T3" fmla="*/ 104 h 541"/>
                  <a:gd name="T4" fmla="*/ 0 w 1175"/>
                  <a:gd name="T5" fmla="*/ 541 h 541"/>
                  <a:gd name="T6" fmla="*/ 1175 w 1175"/>
                  <a:gd name="T7" fmla="*/ 541 h 541"/>
                  <a:gd name="T8" fmla="*/ 1118 w 1175"/>
                  <a:gd name="T9" fmla="*/ 389 h 5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75" h="541">
                    <a:moveTo>
                      <a:pt x="1118" y="389"/>
                    </a:moveTo>
                    <a:cubicBezTo>
                      <a:pt x="895" y="0"/>
                      <a:pt x="456" y="104"/>
                      <a:pt x="456" y="104"/>
                    </a:cubicBezTo>
                    <a:cubicBezTo>
                      <a:pt x="126" y="200"/>
                      <a:pt x="25" y="389"/>
                      <a:pt x="0" y="541"/>
                    </a:cubicBezTo>
                    <a:cubicBezTo>
                      <a:pt x="1175" y="541"/>
                      <a:pt x="1175" y="541"/>
                      <a:pt x="1175" y="541"/>
                    </a:cubicBezTo>
                    <a:cubicBezTo>
                      <a:pt x="1150" y="449"/>
                      <a:pt x="1118" y="389"/>
                      <a:pt x="1118" y="389"/>
                    </a:cubicBezTo>
                    <a:close/>
                  </a:path>
                </a:pathLst>
              </a:custGeom>
              <a:solidFill>
                <a:srgbClr val="00B0F0"/>
              </a:solidFill>
              <a:ln>
                <a:noFill/>
              </a:ln>
              <a:extLst/>
            </p:spPr>
            <p:txBody>
              <a:bodyPr/>
              <a:lstStyle/>
              <a:p>
                <a:endParaRPr lang="zh-CN" altLang="en-US" sz="1600"/>
              </a:p>
            </p:txBody>
          </p:sp>
          <p:sp>
            <p:nvSpPr>
              <p:cNvPr id="30" name="Freeform 6"/>
              <p:cNvSpPr>
                <a:spLocks/>
              </p:cNvSpPr>
              <p:nvPr/>
            </p:nvSpPr>
            <p:spPr bwMode="auto">
              <a:xfrm>
                <a:off x="4954557" y="2164419"/>
                <a:ext cx="2929811" cy="984584"/>
              </a:xfrm>
              <a:custGeom>
                <a:avLst/>
                <a:gdLst>
                  <a:gd name="T0" fmla="*/ 118 w 1330"/>
                  <a:gd name="T1" fmla="*/ 225 h 447"/>
                  <a:gd name="T2" fmla="*/ 102 w 1330"/>
                  <a:gd name="T3" fmla="*/ 281 h 447"/>
                  <a:gd name="T4" fmla="*/ 8 w 1330"/>
                  <a:gd name="T5" fmla="*/ 434 h 447"/>
                  <a:gd name="T6" fmla="*/ 0 w 1330"/>
                  <a:gd name="T7" fmla="*/ 447 h 447"/>
                  <a:gd name="T8" fmla="*/ 1250 w 1330"/>
                  <a:gd name="T9" fmla="*/ 447 h 447"/>
                  <a:gd name="T10" fmla="*/ 1280 w 1330"/>
                  <a:gd name="T11" fmla="*/ 0 h 447"/>
                  <a:gd name="T12" fmla="*/ 105 w 1330"/>
                  <a:gd name="T13" fmla="*/ 0 h 447"/>
                  <a:gd name="T14" fmla="*/ 118 w 1330"/>
                  <a:gd name="T15" fmla="*/ 225 h 4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330" h="447">
                    <a:moveTo>
                      <a:pt x="118" y="225"/>
                    </a:moveTo>
                    <a:cubicBezTo>
                      <a:pt x="121" y="237"/>
                      <a:pt x="116" y="242"/>
                      <a:pt x="102" y="281"/>
                    </a:cubicBezTo>
                    <a:cubicBezTo>
                      <a:pt x="89" y="321"/>
                      <a:pt x="18" y="422"/>
                      <a:pt x="8" y="434"/>
                    </a:cubicBezTo>
                    <a:cubicBezTo>
                      <a:pt x="5" y="438"/>
                      <a:pt x="2" y="442"/>
                      <a:pt x="0" y="447"/>
                    </a:cubicBezTo>
                    <a:cubicBezTo>
                      <a:pt x="1250" y="447"/>
                      <a:pt x="1250" y="447"/>
                      <a:pt x="1250" y="447"/>
                    </a:cubicBezTo>
                    <a:cubicBezTo>
                      <a:pt x="1330" y="289"/>
                      <a:pt x="1311" y="119"/>
                      <a:pt x="1280" y="0"/>
                    </a:cubicBezTo>
                    <a:cubicBezTo>
                      <a:pt x="105" y="0"/>
                      <a:pt x="105" y="0"/>
                      <a:pt x="105" y="0"/>
                    </a:cubicBezTo>
                    <a:cubicBezTo>
                      <a:pt x="85" y="125"/>
                      <a:pt x="118" y="225"/>
                      <a:pt x="118" y="225"/>
                    </a:cubicBezTo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>
                <a:noFill/>
              </a:ln>
              <a:extLst/>
            </p:spPr>
            <p:txBody>
              <a:bodyPr/>
              <a:lstStyle/>
              <a:p>
                <a:endParaRPr lang="zh-CN" altLang="en-US" sz="1600"/>
              </a:p>
            </p:txBody>
          </p:sp>
          <p:sp>
            <p:nvSpPr>
              <p:cNvPr id="31" name="Freeform 7"/>
              <p:cNvSpPr>
                <a:spLocks/>
              </p:cNvSpPr>
              <p:nvPr/>
            </p:nvSpPr>
            <p:spPr bwMode="auto">
              <a:xfrm>
                <a:off x="4936601" y="3149003"/>
                <a:ext cx="2772697" cy="984584"/>
              </a:xfrm>
              <a:custGeom>
                <a:avLst/>
                <a:gdLst>
                  <a:gd name="T0" fmla="*/ 1 w 1258"/>
                  <a:gd name="T1" fmla="*/ 25 h 447"/>
                  <a:gd name="T2" fmla="*/ 20 w 1258"/>
                  <a:gd name="T3" fmla="*/ 65 h 447"/>
                  <a:gd name="T4" fmla="*/ 117 w 1258"/>
                  <a:gd name="T5" fmla="*/ 80 h 447"/>
                  <a:gd name="T6" fmla="*/ 131 w 1258"/>
                  <a:gd name="T7" fmla="*/ 109 h 447"/>
                  <a:gd name="T8" fmla="*/ 110 w 1258"/>
                  <a:gd name="T9" fmla="*/ 130 h 447"/>
                  <a:gd name="T10" fmla="*/ 100 w 1258"/>
                  <a:gd name="T11" fmla="*/ 151 h 447"/>
                  <a:gd name="T12" fmla="*/ 110 w 1258"/>
                  <a:gd name="T13" fmla="*/ 175 h 447"/>
                  <a:gd name="T14" fmla="*/ 138 w 1258"/>
                  <a:gd name="T15" fmla="*/ 216 h 447"/>
                  <a:gd name="T16" fmla="*/ 130 w 1258"/>
                  <a:gd name="T17" fmla="*/ 228 h 447"/>
                  <a:gd name="T18" fmla="*/ 122 w 1258"/>
                  <a:gd name="T19" fmla="*/ 246 h 447"/>
                  <a:gd name="T20" fmla="*/ 124 w 1258"/>
                  <a:gd name="T21" fmla="*/ 273 h 447"/>
                  <a:gd name="T22" fmla="*/ 170 w 1258"/>
                  <a:gd name="T23" fmla="*/ 315 h 447"/>
                  <a:gd name="T24" fmla="*/ 171 w 1258"/>
                  <a:gd name="T25" fmla="*/ 329 h 447"/>
                  <a:gd name="T26" fmla="*/ 179 w 1258"/>
                  <a:gd name="T27" fmla="*/ 447 h 447"/>
                  <a:gd name="T28" fmla="*/ 1116 w 1258"/>
                  <a:gd name="T29" fmla="*/ 447 h 447"/>
                  <a:gd name="T30" fmla="*/ 1083 w 1258"/>
                  <a:gd name="T31" fmla="*/ 331 h 447"/>
                  <a:gd name="T32" fmla="*/ 1190 w 1258"/>
                  <a:gd name="T33" fmla="*/ 101 h 447"/>
                  <a:gd name="T34" fmla="*/ 1258 w 1258"/>
                  <a:gd name="T35" fmla="*/ 0 h 447"/>
                  <a:gd name="T36" fmla="*/ 8 w 1258"/>
                  <a:gd name="T37" fmla="*/ 0 h 447"/>
                  <a:gd name="T38" fmla="*/ 1 w 1258"/>
                  <a:gd name="T39" fmla="*/ 25 h 4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258" h="447">
                    <a:moveTo>
                      <a:pt x="1" y="25"/>
                    </a:moveTo>
                    <a:cubicBezTo>
                      <a:pt x="0" y="43"/>
                      <a:pt x="7" y="58"/>
                      <a:pt x="20" y="65"/>
                    </a:cubicBezTo>
                    <a:cubicBezTo>
                      <a:pt x="33" y="73"/>
                      <a:pt x="117" y="80"/>
                      <a:pt x="117" y="80"/>
                    </a:cubicBezTo>
                    <a:cubicBezTo>
                      <a:pt x="131" y="109"/>
                      <a:pt x="131" y="109"/>
                      <a:pt x="131" y="109"/>
                    </a:cubicBezTo>
                    <a:cubicBezTo>
                      <a:pt x="131" y="109"/>
                      <a:pt x="117" y="122"/>
                      <a:pt x="110" y="130"/>
                    </a:cubicBezTo>
                    <a:cubicBezTo>
                      <a:pt x="104" y="139"/>
                      <a:pt x="102" y="143"/>
                      <a:pt x="100" y="151"/>
                    </a:cubicBezTo>
                    <a:cubicBezTo>
                      <a:pt x="99" y="160"/>
                      <a:pt x="105" y="169"/>
                      <a:pt x="110" y="175"/>
                    </a:cubicBezTo>
                    <a:cubicBezTo>
                      <a:pt x="114" y="182"/>
                      <a:pt x="138" y="216"/>
                      <a:pt x="138" y="216"/>
                    </a:cubicBezTo>
                    <a:cubicBezTo>
                      <a:pt x="138" y="216"/>
                      <a:pt x="134" y="222"/>
                      <a:pt x="130" y="228"/>
                    </a:cubicBezTo>
                    <a:cubicBezTo>
                      <a:pt x="125" y="235"/>
                      <a:pt x="122" y="246"/>
                      <a:pt x="122" y="246"/>
                    </a:cubicBezTo>
                    <a:cubicBezTo>
                      <a:pt x="119" y="254"/>
                      <a:pt x="119" y="263"/>
                      <a:pt x="124" y="273"/>
                    </a:cubicBezTo>
                    <a:cubicBezTo>
                      <a:pt x="130" y="282"/>
                      <a:pt x="165" y="309"/>
                      <a:pt x="170" y="315"/>
                    </a:cubicBezTo>
                    <a:cubicBezTo>
                      <a:pt x="174" y="322"/>
                      <a:pt x="171" y="329"/>
                      <a:pt x="171" y="329"/>
                    </a:cubicBezTo>
                    <a:cubicBezTo>
                      <a:pt x="154" y="381"/>
                      <a:pt x="165" y="422"/>
                      <a:pt x="179" y="447"/>
                    </a:cubicBezTo>
                    <a:cubicBezTo>
                      <a:pt x="1116" y="447"/>
                      <a:pt x="1116" y="447"/>
                      <a:pt x="1116" y="447"/>
                    </a:cubicBezTo>
                    <a:cubicBezTo>
                      <a:pt x="1100" y="402"/>
                      <a:pt x="1088" y="361"/>
                      <a:pt x="1083" y="331"/>
                    </a:cubicBezTo>
                    <a:cubicBezTo>
                      <a:pt x="1068" y="232"/>
                      <a:pt x="1190" y="101"/>
                      <a:pt x="1190" y="101"/>
                    </a:cubicBezTo>
                    <a:cubicBezTo>
                      <a:pt x="1218" y="68"/>
                      <a:pt x="1240" y="34"/>
                      <a:pt x="125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4" y="7"/>
                      <a:pt x="2" y="14"/>
                      <a:pt x="1" y="25"/>
                    </a:cubicBezTo>
                  </a:path>
                </a:pathLst>
              </a:custGeom>
              <a:solidFill>
                <a:srgbClr val="00B0F0"/>
              </a:solidFill>
              <a:ln>
                <a:noFill/>
              </a:ln>
              <a:extLst/>
            </p:spPr>
            <p:txBody>
              <a:bodyPr/>
              <a:lstStyle/>
              <a:p>
                <a:endParaRPr lang="zh-CN" altLang="en-US" sz="1600"/>
              </a:p>
            </p:txBody>
          </p:sp>
          <p:sp>
            <p:nvSpPr>
              <p:cNvPr id="32" name="Freeform 8"/>
              <p:cNvSpPr>
                <a:spLocks/>
              </p:cNvSpPr>
              <p:nvPr/>
            </p:nvSpPr>
            <p:spPr bwMode="auto">
              <a:xfrm>
                <a:off x="5331632" y="4133588"/>
                <a:ext cx="2471934" cy="984584"/>
              </a:xfrm>
              <a:custGeom>
                <a:avLst/>
                <a:gdLst>
                  <a:gd name="T0" fmla="*/ 22 w 1122"/>
                  <a:gd name="T1" fmla="*/ 29 h 447"/>
                  <a:gd name="T2" fmla="*/ 291 w 1122"/>
                  <a:gd name="T3" fmla="*/ 13 h 447"/>
                  <a:gd name="T4" fmla="*/ 357 w 1122"/>
                  <a:gd name="T5" fmla="*/ 227 h 447"/>
                  <a:gd name="T6" fmla="*/ 353 w 1122"/>
                  <a:gd name="T7" fmla="*/ 227 h 447"/>
                  <a:gd name="T8" fmla="*/ 140 w 1122"/>
                  <a:gd name="T9" fmla="*/ 447 h 447"/>
                  <a:gd name="T10" fmla="*/ 1055 w 1122"/>
                  <a:gd name="T11" fmla="*/ 447 h 447"/>
                  <a:gd name="T12" fmla="*/ 1122 w 1122"/>
                  <a:gd name="T13" fmla="*/ 447 h 447"/>
                  <a:gd name="T14" fmla="*/ 1038 w 1122"/>
                  <a:gd name="T15" fmla="*/ 224 h 447"/>
                  <a:gd name="T16" fmla="*/ 937 w 1122"/>
                  <a:gd name="T17" fmla="*/ 0 h 447"/>
                  <a:gd name="T18" fmla="*/ 0 w 1122"/>
                  <a:gd name="T19" fmla="*/ 0 h 447"/>
                  <a:gd name="T20" fmla="*/ 22 w 1122"/>
                  <a:gd name="T21" fmla="*/ 29 h 4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122" h="447">
                    <a:moveTo>
                      <a:pt x="22" y="29"/>
                    </a:moveTo>
                    <a:cubicBezTo>
                      <a:pt x="73" y="71"/>
                      <a:pt x="257" y="9"/>
                      <a:pt x="291" y="13"/>
                    </a:cubicBezTo>
                    <a:cubicBezTo>
                      <a:pt x="316" y="17"/>
                      <a:pt x="345" y="158"/>
                      <a:pt x="357" y="227"/>
                    </a:cubicBezTo>
                    <a:cubicBezTo>
                      <a:pt x="353" y="227"/>
                      <a:pt x="353" y="227"/>
                      <a:pt x="353" y="227"/>
                    </a:cubicBezTo>
                    <a:cubicBezTo>
                      <a:pt x="353" y="227"/>
                      <a:pt x="194" y="418"/>
                      <a:pt x="140" y="447"/>
                    </a:cubicBezTo>
                    <a:cubicBezTo>
                      <a:pt x="1055" y="447"/>
                      <a:pt x="1055" y="447"/>
                      <a:pt x="1055" y="447"/>
                    </a:cubicBezTo>
                    <a:cubicBezTo>
                      <a:pt x="1122" y="447"/>
                      <a:pt x="1122" y="447"/>
                      <a:pt x="1122" y="447"/>
                    </a:cubicBezTo>
                    <a:cubicBezTo>
                      <a:pt x="1038" y="224"/>
                      <a:pt x="1038" y="224"/>
                      <a:pt x="1038" y="224"/>
                    </a:cubicBezTo>
                    <a:cubicBezTo>
                      <a:pt x="1004" y="162"/>
                      <a:pt x="965" y="76"/>
                      <a:pt x="937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8" y="15"/>
                      <a:pt x="18" y="25"/>
                      <a:pt x="22" y="29"/>
                    </a:cubicBez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>
                <a:noFill/>
              </a:ln>
              <a:extLst/>
            </p:spPr>
            <p:txBody>
              <a:bodyPr/>
              <a:lstStyle/>
              <a:p>
                <a:endParaRPr lang="zh-CN" altLang="en-US" sz="1600"/>
              </a:p>
            </p:txBody>
          </p:sp>
        </p:grpSp>
        <p:sp>
          <p:nvSpPr>
            <p:cNvPr id="33" name="Freeform 9"/>
            <p:cNvSpPr>
              <a:spLocks/>
            </p:cNvSpPr>
            <p:nvPr/>
          </p:nvSpPr>
          <p:spPr bwMode="auto">
            <a:xfrm>
              <a:off x="6666356" y="3377941"/>
              <a:ext cx="362112" cy="564116"/>
            </a:xfrm>
            <a:custGeom>
              <a:avLst/>
              <a:gdLst>
                <a:gd name="T0" fmla="*/ 159 w 164"/>
                <a:gd name="T1" fmla="*/ 42 h 256"/>
                <a:gd name="T2" fmla="*/ 136 w 164"/>
                <a:gd name="T3" fmla="*/ 0 h 256"/>
                <a:gd name="T4" fmla="*/ 111 w 164"/>
                <a:gd name="T5" fmla="*/ 4 h 256"/>
                <a:gd name="T6" fmla="*/ 85 w 164"/>
                <a:gd name="T7" fmla="*/ 9 h 256"/>
                <a:gd name="T8" fmla="*/ 85 w 164"/>
                <a:gd name="T9" fmla="*/ 9 h 256"/>
                <a:gd name="T10" fmla="*/ 84 w 164"/>
                <a:gd name="T11" fmla="*/ 9 h 256"/>
                <a:gd name="T12" fmla="*/ 83 w 164"/>
                <a:gd name="T13" fmla="*/ 9 h 256"/>
                <a:gd name="T14" fmla="*/ 83 w 164"/>
                <a:gd name="T15" fmla="*/ 9 h 256"/>
                <a:gd name="T16" fmla="*/ 54 w 164"/>
                <a:gd name="T17" fmla="*/ 5 h 256"/>
                <a:gd name="T18" fmla="*/ 28 w 164"/>
                <a:gd name="T19" fmla="*/ 0 h 256"/>
                <a:gd name="T20" fmla="*/ 5 w 164"/>
                <a:gd name="T21" fmla="*/ 42 h 256"/>
                <a:gd name="T22" fmla="*/ 16 w 164"/>
                <a:gd name="T23" fmla="*/ 101 h 256"/>
                <a:gd name="T24" fmla="*/ 21 w 164"/>
                <a:gd name="T25" fmla="*/ 163 h 256"/>
                <a:gd name="T26" fmla="*/ 37 w 164"/>
                <a:gd name="T27" fmla="*/ 224 h 256"/>
                <a:gd name="T28" fmla="*/ 60 w 164"/>
                <a:gd name="T29" fmla="*/ 243 h 256"/>
                <a:gd name="T30" fmla="*/ 66 w 164"/>
                <a:gd name="T31" fmla="*/ 158 h 256"/>
                <a:gd name="T32" fmla="*/ 73 w 164"/>
                <a:gd name="T33" fmla="*/ 141 h 256"/>
                <a:gd name="T34" fmla="*/ 82 w 164"/>
                <a:gd name="T35" fmla="*/ 134 h 256"/>
                <a:gd name="T36" fmla="*/ 90 w 164"/>
                <a:gd name="T37" fmla="*/ 140 h 256"/>
                <a:gd name="T38" fmla="*/ 97 w 164"/>
                <a:gd name="T39" fmla="*/ 158 h 256"/>
                <a:gd name="T40" fmla="*/ 104 w 164"/>
                <a:gd name="T41" fmla="*/ 243 h 256"/>
                <a:gd name="T42" fmla="*/ 127 w 164"/>
                <a:gd name="T43" fmla="*/ 224 h 256"/>
                <a:gd name="T44" fmla="*/ 143 w 164"/>
                <a:gd name="T45" fmla="*/ 163 h 256"/>
                <a:gd name="T46" fmla="*/ 148 w 164"/>
                <a:gd name="T47" fmla="*/ 101 h 256"/>
                <a:gd name="T48" fmla="*/ 159 w 164"/>
                <a:gd name="T49" fmla="*/ 42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64" h="256">
                  <a:moveTo>
                    <a:pt x="159" y="42"/>
                  </a:moveTo>
                  <a:cubicBezTo>
                    <a:pt x="154" y="21"/>
                    <a:pt x="148" y="3"/>
                    <a:pt x="136" y="0"/>
                  </a:cubicBezTo>
                  <a:cubicBezTo>
                    <a:pt x="132" y="0"/>
                    <a:pt x="122" y="2"/>
                    <a:pt x="111" y="4"/>
                  </a:cubicBezTo>
                  <a:cubicBezTo>
                    <a:pt x="102" y="7"/>
                    <a:pt x="92" y="9"/>
                    <a:pt x="85" y="9"/>
                  </a:cubicBezTo>
                  <a:cubicBezTo>
                    <a:pt x="85" y="9"/>
                    <a:pt x="85" y="9"/>
                    <a:pt x="85" y="9"/>
                  </a:cubicBezTo>
                  <a:cubicBezTo>
                    <a:pt x="84" y="9"/>
                    <a:pt x="84" y="9"/>
                    <a:pt x="84" y="9"/>
                  </a:cubicBezTo>
                  <a:cubicBezTo>
                    <a:pt x="83" y="9"/>
                    <a:pt x="83" y="9"/>
                    <a:pt x="83" y="9"/>
                  </a:cubicBezTo>
                  <a:cubicBezTo>
                    <a:pt x="83" y="9"/>
                    <a:pt x="83" y="9"/>
                    <a:pt x="83" y="9"/>
                  </a:cubicBezTo>
                  <a:cubicBezTo>
                    <a:pt x="76" y="9"/>
                    <a:pt x="65" y="7"/>
                    <a:pt x="54" y="5"/>
                  </a:cubicBezTo>
                  <a:cubicBezTo>
                    <a:pt x="43" y="2"/>
                    <a:pt x="32" y="0"/>
                    <a:pt x="28" y="0"/>
                  </a:cubicBezTo>
                  <a:cubicBezTo>
                    <a:pt x="16" y="3"/>
                    <a:pt x="9" y="21"/>
                    <a:pt x="5" y="42"/>
                  </a:cubicBezTo>
                  <a:cubicBezTo>
                    <a:pt x="0" y="62"/>
                    <a:pt x="9" y="85"/>
                    <a:pt x="16" y="101"/>
                  </a:cubicBezTo>
                  <a:cubicBezTo>
                    <a:pt x="23" y="117"/>
                    <a:pt x="18" y="135"/>
                    <a:pt x="21" y="163"/>
                  </a:cubicBezTo>
                  <a:cubicBezTo>
                    <a:pt x="23" y="190"/>
                    <a:pt x="30" y="202"/>
                    <a:pt x="37" y="224"/>
                  </a:cubicBezTo>
                  <a:cubicBezTo>
                    <a:pt x="44" y="247"/>
                    <a:pt x="64" y="256"/>
                    <a:pt x="60" y="243"/>
                  </a:cubicBezTo>
                  <a:cubicBezTo>
                    <a:pt x="55" y="229"/>
                    <a:pt x="60" y="179"/>
                    <a:pt x="66" y="158"/>
                  </a:cubicBezTo>
                  <a:cubicBezTo>
                    <a:pt x="69" y="150"/>
                    <a:pt x="71" y="144"/>
                    <a:pt x="73" y="141"/>
                  </a:cubicBezTo>
                  <a:cubicBezTo>
                    <a:pt x="74" y="137"/>
                    <a:pt x="77" y="134"/>
                    <a:pt x="82" y="134"/>
                  </a:cubicBezTo>
                  <a:cubicBezTo>
                    <a:pt x="86" y="134"/>
                    <a:pt x="89" y="137"/>
                    <a:pt x="90" y="140"/>
                  </a:cubicBezTo>
                  <a:cubicBezTo>
                    <a:pt x="92" y="143"/>
                    <a:pt x="94" y="149"/>
                    <a:pt x="97" y="158"/>
                  </a:cubicBezTo>
                  <a:cubicBezTo>
                    <a:pt x="104" y="179"/>
                    <a:pt x="109" y="229"/>
                    <a:pt x="104" y="243"/>
                  </a:cubicBezTo>
                  <a:cubicBezTo>
                    <a:pt x="100" y="256"/>
                    <a:pt x="120" y="247"/>
                    <a:pt x="127" y="224"/>
                  </a:cubicBezTo>
                  <a:cubicBezTo>
                    <a:pt x="134" y="202"/>
                    <a:pt x="141" y="190"/>
                    <a:pt x="143" y="163"/>
                  </a:cubicBezTo>
                  <a:cubicBezTo>
                    <a:pt x="145" y="135"/>
                    <a:pt x="141" y="117"/>
                    <a:pt x="148" y="101"/>
                  </a:cubicBezTo>
                  <a:cubicBezTo>
                    <a:pt x="154" y="85"/>
                    <a:pt x="164" y="62"/>
                    <a:pt x="159" y="42"/>
                  </a:cubicBezTo>
                </a:path>
              </a:pathLst>
            </a:custGeom>
            <a:solidFill>
              <a:srgbClr val="EBAC07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11"/>
            <p:cNvSpPr>
              <a:spLocks/>
            </p:cNvSpPr>
            <p:nvPr/>
          </p:nvSpPr>
          <p:spPr bwMode="auto">
            <a:xfrm>
              <a:off x="6569095" y="1516508"/>
              <a:ext cx="550649" cy="471344"/>
            </a:xfrm>
            <a:custGeom>
              <a:avLst/>
              <a:gdLst>
                <a:gd name="T0" fmla="*/ 128 w 250"/>
                <a:gd name="T1" fmla="*/ 209 h 214"/>
                <a:gd name="T2" fmla="*/ 114 w 250"/>
                <a:gd name="T3" fmla="*/ 179 h 214"/>
                <a:gd name="T4" fmla="*/ 93 w 250"/>
                <a:gd name="T5" fmla="*/ 172 h 214"/>
                <a:gd name="T6" fmla="*/ 73 w 250"/>
                <a:gd name="T7" fmla="*/ 170 h 214"/>
                <a:gd name="T8" fmla="*/ 55 w 250"/>
                <a:gd name="T9" fmla="*/ 149 h 214"/>
                <a:gd name="T10" fmla="*/ 20 w 250"/>
                <a:gd name="T11" fmla="*/ 124 h 214"/>
                <a:gd name="T12" fmla="*/ 11 w 250"/>
                <a:gd name="T13" fmla="*/ 102 h 214"/>
                <a:gd name="T14" fmla="*/ 5 w 250"/>
                <a:gd name="T15" fmla="*/ 74 h 214"/>
                <a:gd name="T16" fmla="*/ 13 w 250"/>
                <a:gd name="T17" fmla="*/ 59 h 214"/>
                <a:gd name="T18" fmla="*/ 18 w 250"/>
                <a:gd name="T19" fmla="*/ 43 h 214"/>
                <a:gd name="T20" fmla="*/ 64 w 250"/>
                <a:gd name="T21" fmla="*/ 16 h 214"/>
                <a:gd name="T22" fmla="*/ 105 w 250"/>
                <a:gd name="T23" fmla="*/ 8 h 214"/>
                <a:gd name="T24" fmla="*/ 125 w 250"/>
                <a:gd name="T25" fmla="*/ 7 h 214"/>
                <a:gd name="T26" fmla="*/ 144 w 250"/>
                <a:gd name="T27" fmla="*/ 11 h 214"/>
                <a:gd name="T28" fmla="*/ 167 w 250"/>
                <a:gd name="T29" fmla="*/ 12 h 214"/>
                <a:gd name="T30" fmla="*/ 189 w 250"/>
                <a:gd name="T31" fmla="*/ 18 h 214"/>
                <a:gd name="T32" fmla="*/ 213 w 250"/>
                <a:gd name="T33" fmla="*/ 28 h 214"/>
                <a:gd name="T34" fmla="*/ 232 w 250"/>
                <a:gd name="T35" fmla="*/ 50 h 214"/>
                <a:gd name="T36" fmla="*/ 239 w 250"/>
                <a:gd name="T37" fmla="*/ 68 h 214"/>
                <a:gd name="T38" fmla="*/ 245 w 250"/>
                <a:gd name="T39" fmla="*/ 97 h 214"/>
                <a:gd name="T40" fmla="*/ 247 w 250"/>
                <a:gd name="T41" fmla="*/ 114 h 214"/>
                <a:gd name="T42" fmla="*/ 243 w 250"/>
                <a:gd name="T43" fmla="*/ 126 h 214"/>
                <a:gd name="T44" fmla="*/ 241 w 250"/>
                <a:gd name="T45" fmla="*/ 143 h 214"/>
                <a:gd name="T46" fmla="*/ 217 w 250"/>
                <a:gd name="T47" fmla="*/ 154 h 214"/>
                <a:gd name="T48" fmla="*/ 200 w 250"/>
                <a:gd name="T49" fmla="*/ 194 h 214"/>
                <a:gd name="T50" fmla="*/ 157 w 250"/>
                <a:gd name="T51" fmla="*/ 194 h 214"/>
                <a:gd name="T52" fmla="*/ 162 w 250"/>
                <a:gd name="T53" fmla="*/ 208 h 214"/>
                <a:gd name="T54" fmla="*/ 140 w 250"/>
                <a:gd name="T55" fmla="*/ 214 h 214"/>
                <a:gd name="T56" fmla="*/ 128 w 250"/>
                <a:gd name="T57" fmla="*/ 209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50" h="214">
                  <a:moveTo>
                    <a:pt x="128" y="209"/>
                  </a:moveTo>
                  <a:cubicBezTo>
                    <a:pt x="114" y="179"/>
                    <a:pt x="114" y="179"/>
                    <a:pt x="114" y="179"/>
                  </a:cubicBezTo>
                  <a:cubicBezTo>
                    <a:pt x="114" y="179"/>
                    <a:pt x="102" y="172"/>
                    <a:pt x="93" y="172"/>
                  </a:cubicBezTo>
                  <a:cubicBezTo>
                    <a:pt x="84" y="172"/>
                    <a:pt x="85" y="176"/>
                    <a:pt x="73" y="170"/>
                  </a:cubicBezTo>
                  <a:cubicBezTo>
                    <a:pt x="60" y="164"/>
                    <a:pt x="57" y="153"/>
                    <a:pt x="55" y="149"/>
                  </a:cubicBezTo>
                  <a:cubicBezTo>
                    <a:pt x="53" y="145"/>
                    <a:pt x="26" y="129"/>
                    <a:pt x="20" y="124"/>
                  </a:cubicBezTo>
                  <a:cubicBezTo>
                    <a:pt x="14" y="119"/>
                    <a:pt x="10" y="105"/>
                    <a:pt x="11" y="102"/>
                  </a:cubicBezTo>
                  <a:cubicBezTo>
                    <a:pt x="13" y="100"/>
                    <a:pt x="0" y="85"/>
                    <a:pt x="5" y="74"/>
                  </a:cubicBezTo>
                  <a:cubicBezTo>
                    <a:pt x="9" y="63"/>
                    <a:pt x="13" y="59"/>
                    <a:pt x="13" y="59"/>
                  </a:cubicBezTo>
                  <a:cubicBezTo>
                    <a:pt x="13" y="59"/>
                    <a:pt x="5" y="56"/>
                    <a:pt x="18" y="43"/>
                  </a:cubicBezTo>
                  <a:cubicBezTo>
                    <a:pt x="31" y="31"/>
                    <a:pt x="49" y="10"/>
                    <a:pt x="64" y="16"/>
                  </a:cubicBezTo>
                  <a:cubicBezTo>
                    <a:pt x="64" y="16"/>
                    <a:pt x="91" y="0"/>
                    <a:pt x="105" y="8"/>
                  </a:cubicBezTo>
                  <a:cubicBezTo>
                    <a:pt x="119" y="16"/>
                    <a:pt x="117" y="7"/>
                    <a:pt x="125" y="7"/>
                  </a:cubicBezTo>
                  <a:cubicBezTo>
                    <a:pt x="134" y="7"/>
                    <a:pt x="139" y="7"/>
                    <a:pt x="144" y="11"/>
                  </a:cubicBezTo>
                  <a:cubicBezTo>
                    <a:pt x="148" y="14"/>
                    <a:pt x="156" y="7"/>
                    <a:pt x="167" y="12"/>
                  </a:cubicBezTo>
                  <a:cubicBezTo>
                    <a:pt x="178" y="17"/>
                    <a:pt x="189" y="18"/>
                    <a:pt x="189" y="18"/>
                  </a:cubicBezTo>
                  <a:cubicBezTo>
                    <a:pt x="189" y="18"/>
                    <a:pt x="204" y="18"/>
                    <a:pt x="213" y="28"/>
                  </a:cubicBezTo>
                  <a:cubicBezTo>
                    <a:pt x="222" y="38"/>
                    <a:pt x="225" y="43"/>
                    <a:pt x="232" y="50"/>
                  </a:cubicBezTo>
                  <a:cubicBezTo>
                    <a:pt x="239" y="58"/>
                    <a:pt x="233" y="60"/>
                    <a:pt x="239" y="68"/>
                  </a:cubicBezTo>
                  <a:cubicBezTo>
                    <a:pt x="245" y="75"/>
                    <a:pt x="245" y="88"/>
                    <a:pt x="245" y="97"/>
                  </a:cubicBezTo>
                  <a:cubicBezTo>
                    <a:pt x="245" y="107"/>
                    <a:pt x="245" y="108"/>
                    <a:pt x="247" y="114"/>
                  </a:cubicBezTo>
                  <a:cubicBezTo>
                    <a:pt x="250" y="121"/>
                    <a:pt x="243" y="126"/>
                    <a:pt x="243" y="126"/>
                  </a:cubicBezTo>
                  <a:cubicBezTo>
                    <a:pt x="243" y="126"/>
                    <a:pt x="249" y="133"/>
                    <a:pt x="241" y="143"/>
                  </a:cubicBezTo>
                  <a:cubicBezTo>
                    <a:pt x="232" y="153"/>
                    <a:pt x="217" y="154"/>
                    <a:pt x="217" y="154"/>
                  </a:cubicBezTo>
                  <a:cubicBezTo>
                    <a:pt x="217" y="154"/>
                    <a:pt x="215" y="190"/>
                    <a:pt x="200" y="194"/>
                  </a:cubicBezTo>
                  <a:cubicBezTo>
                    <a:pt x="185" y="199"/>
                    <a:pt x="157" y="194"/>
                    <a:pt x="157" y="194"/>
                  </a:cubicBezTo>
                  <a:cubicBezTo>
                    <a:pt x="157" y="194"/>
                    <a:pt x="163" y="204"/>
                    <a:pt x="162" y="208"/>
                  </a:cubicBezTo>
                  <a:cubicBezTo>
                    <a:pt x="161" y="212"/>
                    <a:pt x="145" y="214"/>
                    <a:pt x="140" y="214"/>
                  </a:cubicBezTo>
                  <a:cubicBezTo>
                    <a:pt x="136" y="214"/>
                    <a:pt x="128" y="209"/>
                    <a:pt x="128" y="20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12"/>
            <p:cNvSpPr>
              <a:spLocks noEditPoints="1"/>
            </p:cNvSpPr>
            <p:nvPr/>
          </p:nvSpPr>
          <p:spPr bwMode="auto">
            <a:xfrm>
              <a:off x="6548147" y="1507530"/>
              <a:ext cx="594042" cy="501271"/>
            </a:xfrm>
            <a:custGeom>
              <a:avLst/>
              <a:gdLst>
                <a:gd name="T0" fmla="*/ 257 w 270"/>
                <a:gd name="T1" fmla="*/ 66 h 228"/>
                <a:gd name="T2" fmla="*/ 244 w 270"/>
                <a:gd name="T3" fmla="*/ 40 h 228"/>
                <a:gd name="T4" fmla="*/ 182 w 270"/>
                <a:gd name="T5" fmla="*/ 7 h 228"/>
                <a:gd name="T6" fmla="*/ 158 w 270"/>
                <a:gd name="T7" fmla="*/ 5 h 228"/>
                <a:gd name="T8" fmla="*/ 120 w 270"/>
                <a:gd name="T9" fmla="*/ 3 h 228"/>
                <a:gd name="T10" fmla="*/ 68 w 270"/>
                <a:gd name="T11" fmla="*/ 9 h 228"/>
                <a:gd name="T12" fmla="*/ 11 w 270"/>
                <a:gd name="T13" fmla="*/ 62 h 228"/>
                <a:gd name="T14" fmla="*/ 11 w 270"/>
                <a:gd name="T15" fmla="*/ 106 h 228"/>
                <a:gd name="T16" fmla="*/ 38 w 270"/>
                <a:gd name="T17" fmla="*/ 146 h 228"/>
                <a:gd name="T18" fmla="*/ 93 w 270"/>
                <a:gd name="T19" fmla="*/ 187 h 228"/>
                <a:gd name="T20" fmla="*/ 116 w 270"/>
                <a:gd name="T21" fmla="*/ 191 h 228"/>
                <a:gd name="T22" fmla="*/ 150 w 270"/>
                <a:gd name="T23" fmla="*/ 228 h 228"/>
                <a:gd name="T24" fmla="*/ 192 w 270"/>
                <a:gd name="T25" fmla="*/ 211 h 228"/>
                <a:gd name="T26" fmla="*/ 259 w 270"/>
                <a:gd name="T27" fmla="*/ 154 h 228"/>
                <a:gd name="T28" fmla="*/ 120 w 270"/>
                <a:gd name="T29" fmla="*/ 164 h 228"/>
                <a:gd name="T30" fmla="*/ 157 w 270"/>
                <a:gd name="T31" fmla="*/ 149 h 228"/>
                <a:gd name="T32" fmla="*/ 119 w 270"/>
                <a:gd name="T33" fmla="*/ 169 h 228"/>
                <a:gd name="T34" fmla="*/ 232 w 270"/>
                <a:gd name="T35" fmla="*/ 146 h 228"/>
                <a:gd name="T36" fmla="*/ 167 w 270"/>
                <a:gd name="T37" fmla="*/ 163 h 228"/>
                <a:gd name="T38" fmla="*/ 200 w 270"/>
                <a:gd name="T39" fmla="*/ 141 h 228"/>
                <a:gd name="T40" fmla="*/ 179 w 270"/>
                <a:gd name="T41" fmla="*/ 122 h 228"/>
                <a:gd name="T42" fmla="*/ 165 w 270"/>
                <a:gd name="T43" fmla="*/ 86 h 228"/>
                <a:gd name="T44" fmla="*/ 172 w 270"/>
                <a:gd name="T45" fmla="*/ 134 h 228"/>
                <a:gd name="T46" fmla="*/ 108 w 270"/>
                <a:gd name="T47" fmla="*/ 157 h 228"/>
                <a:gd name="T48" fmla="*/ 94 w 270"/>
                <a:gd name="T49" fmla="*/ 166 h 228"/>
                <a:gd name="T50" fmla="*/ 75 w 270"/>
                <a:gd name="T51" fmla="*/ 150 h 228"/>
                <a:gd name="T52" fmla="*/ 83 w 270"/>
                <a:gd name="T53" fmla="*/ 138 h 228"/>
                <a:gd name="T54" fmla="*/ 70 w 270"/>
                <a:gd name="T55" fmla="*/ 131 h 228"/>
                <a:gd name="T56" fmla="*/ 63 w 270"/>
                <a:gd name="T57" fmla="*/ 98 h 228"/>
                <a:gd name="T58" fmla="*/ 56 w 270"/>
                <a:gd name="T59" fmla="*/ 133 h 228"/>
                <a:gd name="T60" fmla="*/ 31 w 270"/>
                <a:gd name="T61" fmla="*/ 109 h 228"/>
                <a:gd name="T62" fmla="*/ 29 w 270"/>
                <a:gd name="T63" fmla="*/ 72 h 228"/>
                <a:gd name="T64" fmla="*/ 69 w 270"/>
                <a:gd name="T65" fmla="*/ 47 h 228"/>
                <a:gd name="T66" fmla="*/ 35 w 270"/>
                <a:gd name="T67" fmla="*/ 55 h 228"/>
                <a:gd name="T68" fmla="*/ 69 w 270"/>
                <a:gd name="T69" fmla="*/ 30 h 228"/>
                <a:gd name="T70" fmla="*/ 110 w 270"/>
                <a:gd name="T71" fmla="*/ 21 h 228"/>
                <a:gd name="T72" fmla="*/ 127 w 270"/>
                <a:gd name="T73" fmla="*/ 40 h 228"/>
                <a:gd name="T74" fmla="*/ 115 w 270"/>
                <a:gd name="T75" fmla="*/ 53 h 228"/>
                <a:gd name="T76" fmla="*/ 86 w 270"/>
                <a:gd name="T77" fmla="*/ 85 h 228"/>
                <a:gd name="T78" fmla="*/ 110 w 270"/>
                <a:gd name="T79" fmla="*/ 81 h 228"/>
                <a:gd name="T80" fmla="*/ 119 w 270"/>
                <a:gd name="T81" fmla="*/ 93 h 228"/>
                <a:gd name="T82" fmla="*/ 123 w 270"/>
                <a:gd name="T83" fmla="*/ 65 h 228"/>
                <a:gd name="T84" fmla="*/ 128 w 270"/>
                <a:gd name="T85" fmla="*/ 62 h 228"/>
                <a:gd name="T86" fmla="*/ 134 w 270"/>
                <a:gd name="T87" fmla="*/ 23 h 228"/>
                <a:gd name="T88" fmla="*/ 147 w 270"/>
                <a:gd name="T89" fmla="*/ 23 h 228"/>
                <a:gd name="T90" fmla="*/ 173 w 270"/>
                <a:gd name="T91" fmla="*/ 26 h 228"/>
                <a:gd name="T92" fmla="*/ 215 w 270"/>
                <a:gd name="T93" fmla="*/ 39 h 228"/>
                <a:gd name="T94" fmla="*/ 235 w 270"/>
                <a:gd name="T95" fmla="*/ 62 h 228"/>
                <a:gd name="T96" fmla="*/ 231 w 270"/>
                <a:gd name="T97" fmla="*/ 63 h 228"/>
                <a:gd name="T98" fmla="*/ 243 w 270"/>
                <a:gd name="T99" fmla="*/ 85 h 228"/>
                <a:gd name="T100" fmla="*/ 235 w 270"/>
                <a:gd name="T101" fmla="*/ 107 h 228"/>
                <a:gd name="T102" fmla="*/ 205 w 270"/>
                <a:gd name="T103" fmla="*/ 64 h 228"/>
                <a:gd name="T104" fmla="*/ 208 w 270"/>
                <a:gd name="T105" fmla="*/ 107 h 228"/>
                <a:gd name="T106" fmla="*/ 238 w 270"/>
                <a:gd name="T107" fmla="*/ 128 h 228"/>
                <a:gd name="T108" fmla="*/ 243 w 270"/>
                <a:gd name="T109" fmla="*/ 140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70" h="228">
                  <a:moveTo>
                    <a:pt x="267" y="115"/>
                  </a:moveTo>
                  <a:cubicBezTo>
                    <a:pt x="265" y="110"/>
                    <a:pt x="265" y="110"/>
                    <a:pt x="265" y="101"/>
                  </a:cubicBezTo>
                  <a:cubicBezTo>
                    <a:pt x="265" y="91"/>
                    <a:pt x="265" y="76"/>
                    <a:pt x="257" y="66"/>
                  </a:cubicBezTo>
                  <a:cubicBezTo>
                    <a:pt x="256" y="64"/>
                    <a:pt x="256" y="64"/>
                    <a:pt x="256" y="63"/>
                  </a:cubicBezTo>
                  <a:cubicBezTo>
                    <a:pt x="256" y="59"/>
                    <a:pt x="255" y="53"/>
                    <a:pt x="250" y="47"/>
                  </a:cubicBezTo>
                  <a:cubicBezTo>
                    <a:pt x="248" y="45"/>
                    <a:pt x="246" y="42"/>
                    <a:pt x="244" y="40"/>
                  </a:cubicBezTo>
                  <a:cubicBezTo>
                    <a:pt x="240" y="36"/>
                    <a:pt x="236" y="32"/>
                    <a:pt x="230" y="25"/>
                  </a:cubicBezTo>
                  <a:cubicBezTo>
                    <a:pt x="219" y="13"/>
                    <a:pt x="203" y="12"/>
                    <a:pt x="200" y="12"/>
                  </a:cubicBezTo>
                  <a:cubicBezTo>
                    <a:pt x="198" y="12"/>
                    <a:pt x="190" y="11"/>
                    <a:pt x="182" y="7"/>
                  </a:cubicBezTo>
                  <a:cubicBezTo>
                    <a:pt x="177" y="5"/>
                    <a:pt x="173" y="4"/>
                    <a:pt x="168" y="4"/>
                  </a:cubicBezTo>
                  <a:cubicBezTo>
                    <a:pt x="165" y="4"/>
                    <a:pt x="162" y="4"/>
                    <a:pt x="160" y="5"/>
                  </a:cubicBezTo>
                  <a:cubicBezTo>
                    <a:pt x="159" y="5"/>
                    <a:pt x="159" y="5"/>
                    <a:pt x="158" y="5"/>
                  </a:cubicBezTo>
                  <a:cubicBezTo>
                    <a:pt x="152" y="1"/>
                    <a:pt x="144" y="1"/>
                    <a:pt x="135" y="1"/>
                  </a:cubicBezTo>
                  <a:cubicBezTo>
                    <a:pt x="129" y="1"/>
                    <a:pt x="126" y="3"/>
                    <a:pt x="123" y="5"/>
                  </a:cubicBezTo>
                  <a:cubicBezTo>
                    <a:pt x="123" y="4"/>
                    <a:pt x="122" y="4"/>
                    <a:pt x="120" y="3"/>
                  </a:cubicBezTo>
                  <a:cubicBezTo>
                    <a:pt x="116" y="1"/>
                    <a:pt x="111" y="0"/>
                    <a:pt x="106" y="0"/>
                  </a:cubicBezTo>
                  <a:cubicBezTo>
                    <a:pt x="93" y="0"/>
                    <a:pt x="79" y="6"/>
                    <a:pt x="72" y="9"/>
                  </a:cubicBezTo>
                  <a:cubicBezTo>
                    <a:pt x="71" y="9"/>
                    <a:pt x="69" y="9"/>
                    <a:pt x="68" y="9"/>
                  </a:cubicBezTo>
                  <a:cubicBezTo>
                    <a:pt x="51" y="9"/>
                    <a:pt x="36" y="24"/>
                    <a:pt x="24" y="36"/>
                  </a:cubicBezTo>
                  <a:cubicBezTo>
                    <a:pt x="23" y="38"/>
                    <a:pt x="22" y="39"/>
                    <a:pt x="21" y="40"/>
                  </a:cubicBezTo>
                  <a:cubicBezTo>
                    <a:pt x="15" y="45"/>
                    <a:pt x="9" y="53"/>
                    <a:pt x="11" y="62"/>
                  </a:cubicBezTo>
                  <a:cubicBezTo>
                    <a:pt x="9" y="65"/>
                    <a:pt x="7" y="69"/>
                    <a:pt x="5" y="74"/>
                  </a:cubicBezTo>
                  <a:cubicBezTo>
                    <a:pt x="0" y="85"/>
                    <a:pt x="6" y="97"/>
                    <a:pt x="10" y="104"/>
                  </a:cubicBezTo>
                  <a:cubicBezTo>
                    <a:pt x="10" y="105"/>
                    <a:pt x="10" y="106"/>
                    <a:pt x="11" y="106"/>
                  </a:cubicBezTo>
                  <a:cubicBezTo>
                    <a:pt x="10" y="109"/>
                    <a:pt x="11" y="114"/>
                    <a:pt x="13" y="120"/>
                  </a:cubicBezTo>
                  <a:cubicBezTo>
                    <a:pt x="14" y="124"/>
                    <a:pt x="18" y="131"/>
                    <a:pt x="23" y="135"/>
                  </a:cubicBezTo>
                  <a:cubicBezTo>
                    <a:pt x="26" y="138"/>
                    <a:pt x="30" y="141"/>
                    <a:pt x="38" y="146"/>
                  </a:cubicBezTo>
                  <a:cubicBezTo>
                    <a:pt x="44" y="149"/>
                    <a:pt x="53" y="155"/>
                    <a:pt x="56" y="158"/>
                  </a:cubicBezTo>
                  <a:cubicBezTo>
                    <a:pt x="58" y="164"/>
                    <a:pt x="63" y="176"/>
                    <a:pt x="78" y="183"/>
                  </a:cubicBezTo>
                  <a:cubicBezTo>
                    <a:pt x="85" y="186"/>
                    <a:pt x="89" y="187"/>
                    <a:pt x="93" y="187"/>
                  </a:cubicBezTo>
                  <a:cubicBezTo>
                    <a:pt x="96" y="187"/>
                    <a:pt x="98" y="187"/>
                    <a:pt x="99" y="187"/>
                  </a:cubicBezTo>
                  <a:cubicBezTo>
                    <a:pt x="100" y="186"/>
                    <a:pt x="101" y="186"/>
                    <a:pt x="103" y="186"/>
                  </a:cubicBezTo>
                  <a:cubicBezTo>
                    <a:pt x="107" y="186"/>
                    <a:pt x="112" y="188"/>
                    <a:pt x="116" y="191"/>
                  </a:cubicBezTo>
                  <a:cubicBezTo>
                    <a:pt x="128" y="217"/>
                    <a:pt x="128" y="217"/>
                    <a:pt x="128" y="217"/>
                  </a:cubicBezTo>
                  <a:cubicBezTo>
                    <a:pt x="129" y="219"/>
                    <a:pt x="131" y="221"/>
                    <a:pt x="132" y="222"/>
                  </a:cubicBezTo>
                  <a:cubicBezTo>
                    <a:pt x="136" y="224"/>
                    <a:pt x="144" y="228"/>
                    <a:pt x="150" y="228"/>
                  </a:cubicBezTo>
                  <a:cubicBezTo>
                    <a:pt x="157" y="228"/>
                    <a:pt x="180" y="227"/>
                    <a:pt x="182" y="214"/>
                  </a:cubicBezTo>
                  <a:cubicBezTo>
                    <a:pt x="183" y="213"/>
                    <a:pt x="183" y="212"/>
                    <a:pt x="183" y="210"/>
                  </a:cubicBezTo>
                  <a:cubicBezTo>
                    <a:pt x="186" y="211"/>
                    <a:pt x="189" y="211"/>
                    <a:pt x="192" y="211"/>
                  </a:cubicBezTo>
                  <a:cubicBezTo>
                    <a:pt x="201" y="211"/>
                    <a:pt x="208" y="210"/>
                    <a:pt x="213" y="208"/>
                  </a:cubicBezTo>
                  <a:cubicBezTo>
                    <a:pt x="230" y="204"/>
                    <a:pt x="235" y="181"/>
                    <a:pt x="237" y="167"/>
                  </a:cubicBezTo>
                  <a:cubicBezTo>
                    <a:pt x="243" y="165"/>
                    <a:pt x="252" y="161"/>
                    <a:pt x="259" y="154"/>
                  </a:cubicBezTo>
                  <a:cubicBezTo>
                    <a:pt x="265" y="146"/>
                    <a:pt x="266" y="138"/>
                    <a:pt x="265" y="132"/>
                  </a:cubicBezTo>
                  <a:cubicBezTo>
                    <a:pt x="268" y="128"/>
                    <a:pt x="270" y="122"/>
                    <a:pt x="267" y="115"/>
                  </a:cubicBezTo>
                  <a:close/>
                  <a:moveTo>
                    <a:pt x="120" y="164"/>
                  </a:moveTo>
                  <a:cubicBezTo>
                    <a:pt x="123" y="158"/>
                    <a:pt x="135" y="152"/>
                    <a:pt x="144" y="150"/>
                  </a:cubicBezTo>
                  <a:cubicBezTo>
                    <a:pt x="146" y="150"/>
                    <a:pt x="150" y="150"/>
                    <a:pt x="154" y="150"/>
                  </a:cubicBezTo>
                  <a:cubicBezTo>
                    <a:pt x="155" y="150"/>
                    <a:pt x="156" y="149"/>
                    <a:pt x="157" y="149"/>
                  </a:cubicBezTo>
                  <a:cubicBezTo>
                    <a:pt x="154" y="155"/>
                    <a:pt x="152" y="161"/>
                    <a:pt x="154" y="167"/>
                  </a:cubicBezTo>
                  <a:cubicBezTo>
                    <a:pt x="144" y="170"/>
                    <a:pt x="135" y="174"/>
                    <a:pt x="127" y="173"/>
                  </a:cubicBezTo>
                  <a:cubicBezTo>
                    <a:pt x="125" y="172"/>
                    <a:pt x="122" y="170"/>
                    <a:pt x="119" y="169"/>
                  </a:cubicBezTo>
                  <a:cubicBezTo>
                    <a:pt x="118" y="167"/>
                    <a:pt x="119" y="166"/>
                    <a:pt x="120" y="164"/>
                  </a:cubicBezTo>
                  <a:close/>
                  <a:moveTo>
                    <a:pt x="243" y="140"/>
                  </a:moveTo>
                  <a:cubicBezTo>
                    <a:pt x="240" y="143"/>
                    <a:pt x="236" y="145"/>
                    <a:pt x="232" y="146"/>
                  </a:cubicBezTo>
                  <a:cubicBezTo>
                    <a:pt x="232" y="146"/>
                    <a:pt x="231" y="146"/>
                    <a:pt x="231" y="146"/>
                  </a:cubicBezTo>
                  <a:cubicBezTo>
                    <a:pt x="216" y="145"/>
                    <a:pt x="200" y="151"/>
                    <a:pt x="184" y="157"/>
                  </a:cubicBezTo>
                  <a:cubicBezTo>
                    <a:pt x="178" y="159"/>
                    <a:pt x="172" y="161"/>
                    <a:pt x="167" y="163"/>
                  </a:cubicBezTo>
                  <a:cubicBezTo>
                    <a:pt x="167" y="159"/>
                    <a:pt x="170" y="154"/>
                    <a:pt x="173" y="151"/>
                  </a:cubicBezTo>
                  <a:cubicBezTo>
                    <a:pt x="175" y="149"/>
                    <a:pt x="179" y="149"/>
                    <a:pt x="183" y="148"/>
                  </a:cubicBezTo>
                  <a:cubicBezTo>
                    <a:pt x="189" y="147"/>
                    <a:pt x="195" y="146"/>
                    <a:pt x="200" y="141"/>
                  </a:cubicBezTo>
                  <a:cubicBezTo>
                    <a:pt x="204" y="137"/>
                    <a:pt x="204" y="133"/>
                    <a:pt x="203" y="130"/>
                  </a:cubicBezTo>
                  <a:cubicBezTo>
                    <a:pt x="201" y="124"/>
                    <a:pt x="193" y="123"/>
                    <a:pt x="186" y="122"/>
                  </a:cubicBezTo>
                  <a:cubicBezTo>
                    <a:pt x="183" y="122"/>
                    <a:pt x="180" y="122"/>
                    <a:pt x="179" y="122"/>
                  </a:cubicBezTo>
                  <a:cubicBezTo>
                    <a:pt x="170" y="117"/>
                    <a:pt x="170" y="112"/>
                    <a:pt x="171" y="100"/>
                  </a:cubicBezTo>
                  <a:cubicBezTo>
                    <a:pt x="171" y="98"/>
                    <a:pt x="171" y="95"/>
                    <a:pt x="171" y="93"/>
                  </a:cubicBezTo>
                  <a:cubicBezTo>
                    <a:pt x="172" y="89"/>
                    <a:pt x="169" y="86"/>
                    <a:pt x="165" y="86"/>
                  </a:cubicBezTo>
                  <a:cubicBezTo>
                    <a:pt x="161" y="86"/>
                    <a:pt x="158" y="89"/>
                    <a:pt x="158" y="92"/>
                  </a:cubicBezTo>
                  <a:cubicBezTo>
                    <a:pt x="158" y="95"/>
                    <a:pt x="157" y="97"/>
                    <a:pt x="157" y="99"/>
                  </a:cubicBezTo>
                  <a:cubicBezTo>
                    <a:pt x="156" y="110"/>
                    <a:pt x="155" y="125"/>
                    <a:pt x="172" y="134"/>
                  </a:cubicBezTo>
                  <a:cubicBezTo>
                    <a:pt x="169" y="135"/>
                    <a:pt x="159" y="136"/>
                    <a:pt x="154" y="136"/>
                  </a:cubicBezTo>
                  <a:cubicBezTo>
                    <a:pt x="149" y="136"/>
                    <a:pt x="145" y="136"/>
                    <a:pt x="141" y="137"/>
                  </a:cubicBezTo>
                  <a:cubicBezTo>
                    <a:pt x="138" y="137"/>
                    <a:pt x="116" y="143"/>
                    <a:pt x="108" y="157"/>
                  </a:cubicBezTo>
                  <a:cubicBezTo>
                    <a:pt x="106" y="160"/>
                    <a:pt x="105" y="163"/>
                    <a:pt x="105" y="165"/>
                  </a:cubicBezTo>
                  <a:cubicBezTo>
                    <a:pt x="104" y="165"/>
                    <a:pt x="104" y="165"/>
                    <a:pt x="103" y="165"/>
                  </a:cubicBezTo>
                  <a:cubicBezTo>
                    <a:pt x="99" y="165"/>
                    <a:pt x="96" y="166"/>
                    <a:pt x="94" y="166"/>
                  </a:cubicBezTo>
                  <a:cubicBezTo>
                    <a:pt x="94" y="167"/>
                    <a:pt x="93" y="167"/>
                    <a:pt x="93" y="167"/>
                  </a:cubicBezTo>
                  <a:cubicBezTo>
                    <a:pt x="93" y="167"/>
                    <a:pt x="92" y="167"/>
                    <a:pt x="87" y="165"/>
                  </a:cubicBezTo>
                  <a:cubicBezTo>
                    <a:pt x="79" y="161"/>
                    <a:pt x="77" y="154"/>
                    <a:pt x="75" y="150"/>
                  </a:cubicBezTo>
                  <a:cubicBezTo>
                    <a:pt x="75" y="149"/>
                    <a:pt x="75" y="149"/>
                    <a:pt x="75" y="149"/>
                  </a:cubicBezTo>
                  <a:cubicBezTo>
                    <a:pt x="75" y="149"/>
                    <a:pt x="75" y="149"/>
                    <a:pt x="75" y="149"/>
                  </a:cubicBezTo>
                  <a:cubicBezTo>
                    <a:pt x="75" y="146"/>
                    <a:pt x="80" y="139"/>
                    <a:pt x="83" y="138"/>
                  </a:cubicBezTo>
                  <a:cubicBezTo>
                    <a:pt x="86" y="137"/>
                    <a:pt x="88" y="133"/>
                    <a:pt x="87" y="129"/>
                  </a:cubicBezTo>
                  <a:cubicBezTo>
                    <a:pt x="86" y="126"/>
                    <a:pt x="82" y="124"/>
                    <a:pt x="78" y="125"/>
                  </a:cubicBezTo>
                  <a:cubicBezTo>
                    <a:pt x="76" y="126"/>
                    <a:pt x="73" y="128"/>
                    <a:pt x="70" y="131"/>
                  </a:cubicBezTo>
                  <a:cubicBezTo>
                    <a:pt x="70" y="128"/>
                    <a:pt x="71" y="126"/>
                    <a:pt x="71" y="123"/>
                  </a:cubicBezTo>
                  <a:cubicBezTo>
                    <a:pt x="71" y="117"/>
                    <a:pt x="72" y="110"/>
                    <a:pt x="71" y="104"/>
                  </a:cubicBezTo>
                  <a:cubicBezTo>
                    <a:pt x="71" y="100"/>
                    <a:pt x="67" y="97"/>
                    <a:pt x="63" y="98"/>
                  </a:cubicBezTo>
                  <a:cubicBezTo>
                    <a:pt x="60" y="98"/>
                    <a:pt x="57" y="101"/>
                    <a:pt x="57" y="105"/>
                  </a:cubicBezTo>
                  <a:cubicBezTo>
                    <a:pt x="58" y="111"/>
                    <a:pt x="57" y="116"/>
                    <a:pt x="57" y="122"/>
                  </a:cubicBezTo>
                  <a:cubicBezTo>
                    <a:pt x="57" y="126"/>
                    <a:pt x="56" y="129"/>
                    <a:pt x="56" y="133"/>
                  </a:cubicBezTo>
                  <a:cubicBezTo>
                    <a:pt x="54" y="132"/>
                    <a:pt x="52" y="130"/>
                    <a:pt x="49" y="128"/>
                  </a:cubicBezTo>
                  <a:cubicBezTo>
                    <a:pt x="44" y="125"/>
                    <a:pt x="38" y="121"/>
                    <a:pt x="36" y="120"/>
                  </a:cubicBezTo>
                  <a:cubicBezTo>
                    <a:pt x="34" y="118"/>
                    <a:pt x="32" y="112"/>
                    <a:pt x="31" y="109"/>
                  </a:cubicBezTo>
                  <a:cubicBezTo>
                    <a:pt x="33" y="104"/>
                    <a:pt x="30" y="100"/>
                    <a:pt x="28" y="95"/>
                  </a:cubicBezTo>
                  <a:cubicBezTo>
                    <a:pt x="27" y="92"/>
                    <a:pt x="23" y="84"/>
                    <a:pt x="24" y="82"/>
                  </a:cubicBezTo>
                  <a:cubicBezTo>
                    <a:pt x="26" y="77"/>
                    <a:pt x="28" y="73"/>
                    <a:pt x="29" y="72"/>
                  </a:cubicBezTo>
                  <a:cubicBezTo>
                    <a:pt x="31" y="71"/>
                    <a:pt x="33" y="71"/>
                    <a:pt x="34" y="71"/>
                  </a:cubicBezTo>
                  <a:cubicBezTo>
                    <a:pt x="46" y="69"/>
                    <a:pt x="58" y="68"/>
                    <a:pt x="69" y="57"/>
                  </a:cubicBezTo>
                  <a:cubicBezTo>
                    <a:pt x="72" y="54"/>
                    <a:pt x="72" y="49"/>
                    <a:pt x="69" y="47"/>
                  </a:cubicBezTo>
                  <a:cubicBezTo>
                    <a:pt x="66" y="44"/>
                    <a:pt x="62" y="44"/>
                    <a:pt x="59" y="47"/>
                  </a:cubicBezTo>
                  <a:cubicBezTo>
                    <a:pt x="52" y="54"/>
                    <a:pt x="43" y="56"/>
                    <a:pt x="33" y="57"/>
                  </a:cubicBezTo>
                  <a:cubicBezTo>
                    <a:pt x="34" y="56"/>
                    <a:pt x="34" y="56"/>
                    <a:pt x="35" y="55"/>
                  </a:cubicBezTo>
                  <a:cubicBezTo>
                    <a:pt x="37" y="54"/>
                    <a:pt x="38" y="52"/>
                    <a:pt x="39" y="51"/>
                  </a:cubicBezTo>
                  <a:cubicBezTo>
                    <a:pt x="47" y="43"/>
                    <a:pt x="60" y="30"/>
                    <a:pt x="68" y="30"/>
                  </a:cubicBezTo>
                  <a:cubicBezTo>
                    <a:pt x="68" y="30"/>
                    <a:pt x="69" y="30"/>
                    <a:pt x="69" y="30"/>
                  </a:cubicBezTo>
                  <a:cubicBezTo>
                    <a:pt x="72" y="31"/>
                    <a:pt x="76" y="31"/>
                    <a:pt x="79" y="29"/>
                  </a:cubicBezTo>
                  <a:cubicBezTo>
                    <a:pt x="83" y="27"/>
                    <a:pt x="96" y="20"/>
                    <a:pt x="106" y="20"/>
                  </a:cubicBezTo>
                  <a:cubicBezTo>
                    <a:pt x="107" y="20"/>
                    <a:pt x="109" y="21"/>
                    <a:pt x="110" y="21"/>
                  </a:cubicBezTo>
                  <a:cubicBezTo>
                    <a:pt x="111" y="21"/>
                    <a:pt x="111" y="21"/>
                    <a:pt x="111" y="21"/>
                  </a:cubicBezTo>
                  <a:cubicBezTo>
                    <a:pt x="112" y="23"/>
                    <a:pt x="113" y="25"/>
                    <a:pt x="116" y="25"/>
                  </a:cubicBezTo>
                  <a:cubicBezTo>
                    <a:pt x="119" y="25"/>
                    <a:pt x="124" y="32"/>
                    <a:pt x="127" y="40"/>
                  </a:cubicBezTo>
                  <a:cubicBezTo>
                    <a:pt x="128" y="42"/>
                    <a:pt x="130" y="45"/>
                    <a:pt x="129" y="47"/>
                  </a:cubicBezTo>
                  <a:cubicBezTo>
                    <a:pt x="129" y="48"/>
                    <a:pt x="128" y="48"/>
                    <a:pt x="125" y="49"/>
                  </a:cubicBezTo>
                  <a:cubicBezTo>
                    <a:pt x="122" y="49"/>
                    <a:pt x="118" y="50"/>
                    <a:pt x="115" y="53"/>
                  </a:cubicBezTo>
                  <a:cubicBezTo>
                    <a:pt x="104" y="60"/>
                    <a:pt x="94" y="67"/>
                    <a:pt x="83" y="72"/>
                  </a:cubicBezTo>
                  <a:cubicBezTo>
                    <a:pt x="79" y="74"/>
                    <a:pt x="78" y="78"/>
                    <a:pt x="80" y="82"/>
                  </a:cubicBezTo>
                  <a:cubicBezTo>
                    <a:pt x="81" y="84"/>
                    <a:pt x="83" y="85"/>
                    <a:pt x="86" y="85"/>
                  </a:cubicBezTo>
                  <a:cubicBezTo>
                    <a:pt x="87" y="85"/>
                    <a:pt x="88" y="85"/>
                    <a:pt x="89" y="85"/>
                  </a:cubicBezTo>
                  <a:cubicBezTo>
                    <a:pt x="96" y="81"/>
                    <a:pt x="103" y="77"/>
                    <a:pt x="109" y="73"/>
                  </a:cubicBezTo>
                  <a:cubicBezTo>
                    <a:pt x="109" y="76"/>
                    <a:pt x="110" y="78"/>
                    <a:pt x="110" y="81"/>
                  </a:cubicBezTo>
                  <a:cubicBezTo>
                    <a:pt x="111" y="83"/>
                    <a:pt x="111" y="85"/>
                    <a:pt x="111" y="87"/>
                  </a:cubicBezTo>
                  <a:cubicBezTo>
                    <a:pt x="112" y="91"/>
                    <a:pt x="115" y="93"/>
                    <a:pt x="118" y="93"/>
                  </a:cubicBezTo>
                  <a:cubicBezTo>
                    <a:pt x="119" y="93"/>
                    <a:pt x="119" y="93"/>
                    <a:pt x="119" y="93"/>
                  </a:cubicBezTo>
                  <a:cubicBezTo>
                    <a:pt x="123" y="93"/>
                    <a:pt x="125" y="89"/>
                    <a:pt x="125" y="86"/>
                  </a:cubicBezTo>
                  <a:cubicBezTo>
                    <a:pt x="125" y="83"/>
                    <a:pt x="124" y="81"/>
                    <a:pt x="124" y="78"/>
                  </a:cubicBezTo>
                  <a:cubicBezTo>
                    <a:pt x="123" y="73"/>
                    <a:pt x="122" y="68"/>
                    <a:pt x="123" y="65"/>
                  </a:cubicBezTo>
                  <a:cubicBezTo>
                    <a:pt x="123" y="64"/>
                    <a:pt x="123" y="64"/>
                    <a:pt x="124" y="64"/>
                  </a:cubicBezTo>
                  <a:cubicBezTo>
                    <a:pt x="125" y="63"/>
                    <a:pt x="125" y="63"/>
                    <a:pt x="125" y="63"/>
                  </a:cubicBezTo>
                  <a:cubicBezTo>
                    <a:pt x="125" y="63"/>
                    <a:pt x="126" y="62"/>
                    <a:pt x="128" y="62"/>
                  </a:cubicBezTo>
                  <a:cubicBezTo>
                    <a:pt x="131" y="61"/>
                    <a:pt x="137" y="60"/>
                    <a:pt x="141" y="54"/>
                  </a:cubicBezTo>
                  <a:cubicBezTo>
                    <a:pt x="145" y="47"/>
                    <a:pt x="142" y="39"/>
                    <a:pt x="140" y="34"/>
                  </a:cubicBezTo>
                  <a:cubicBezTo>
                    <a:pt x="139" y="31"/>
                    <a:pt x="137" y="27"/>
                    <a:pt x="134" y="23"/>
                  </a:cubicBezTo>
                  <a:cubicBezTo>
                    <a:pt x="135" y="22"/>
                    <a:pt x="135" y="22"/>
                    <a:pt x="135" y="22"/>
                  </a:cubicBezTo>
                  <a:cubicBezTo>
                    <a:pt x="135" y="22"/>
                    <a:pt x="135" y="22"/>
                    <a:pt x="135" y="22"/>
                  </a:cubicBezTo>
                  <a:cubicBezTo>
                    <a:pt x="141" y="22"/>
                    <a:pt x="146" y="22"/>
                    <a:pt x="147" y="23"/>
                  </a:cubicBezTo>
                  <a:cubicBezTo>
                    <a:pt x="150" y="25"/>
                    <a:pt x="153" y="26"/>
                    <a:pt x="157" y="26"/>
                  </a:cubicBezTo>
                  <a:cubicBezTo>
                    <a:pt x="159" y="26"/>
                    <a:pt x="161" y="26"/>
                    <a:pt x="163" y="25"/>
                  </a:cubicBezTo>
                  <a:cubicBezTo>
                    <a:pt x="167" y="25"/>
                    <a:pt x="170" y="24"/>
                    <a:pt x="173" y="26"/>
                  </a:cubicBezTo>
                  <a:cubicBezTo>
                    <a:pt x="185" y="31"/>
                    <a:pt x="198" y="32"/>
                    <a:pt x="198" y="32"/>
                  </a:cubicBezTo>
                  <a:cubicBezTo>
                    <a:pt x="199" y="33"/>
                    <a:pt x="199" y="33"/>
                    <a:pt x="199" y="33"/>
                  </a:cubicBezTo>
                  <a:cubicBezTo>
                    <a:pt x="199" y="33"/>
                    <a:pt x="209" y="33"/>
                    <a:pt x="215" y="39"/>
                  </a:cubicBezTo>
                  <a:cubicBezTo>
                    <a:pt x="221" y="46"/>
                    <a:pt x="224" y="49"/>
                    <a:pt x="228" y="54"/>
                  </a:cubicBezTo>
                  <a:cubicBezTo>
                    <a:pt x="230" y="56"/>
                    <a:pt x="232" y="58"/>
                    <a:pt x="234" y="61"/>
                  </a:cubicBezTo>
                  <a:cubicBezTo>
                    <a:pt x="235" y="62"/>
                    <a:pt x="235" y="62"/>
                    <a:pt x="235" y="62"/>
                  </a:cubicBezTo>
                  <a:cubicBezTo>
                    <a:pt x="236" y="63"/>
                    <a:pt x="236" y="63"/>
                    <a:pt x="236" y="64"/>
                  </a:cubicBezTo>
                  <a:cubicBezTo>
                    <a:pt x="236" y="65"/>
                    <a:pt x="236" y="66"/>
                    <a:pt x="236" y="68"/>
                  </a:cubicBezTo>
                  <a:cubicBezTo>
                    <a:pt x="233" y="67"/>
                    <a:pt x="231" y="65"/>
                    <a:pt x="231" y="63"/>
                  </a:cubicBezTo>
                  <a:cubicBezTo>
                    <a:pt x="230" y="59"/>
                    <a:pt x="227" y="57"/>
                    <a:pt x="223" y="58"/>
                  </a:cubicBezTo>
                  <a:cubicBezTo>
                    <a:pt x="219" y="58"/>
                    <a:pt x="217" y="62"/>
                    <a:pt x="217" y="66"/>
                  </a:cubicBezTo>
                  <a:cubicBezTo>
                    <a:pt x="220" y="78"/>
                    <a:pt x="234" y="84"/>
                    <a:pt x="243" y="85"/>
                  </a:cubicBezTo>
                  <a:cubicBezTo>
                    <a:pt x="245" y="90"/>
                    <a:pt x="245" y="96"/>
                    <a:pt x="245" y="101"/>
                  </a:cubicBezTo>
                  <a:cubicBezTo>
                    <a:pt x="245" y="109"/>
                    <a:pt x="245" y="112"/>
                    <a:pt x="246" y="117"/>
                  </a:cubicBezTo>
                  <a:cubicBezTo>
                    <a:pt x="243" y="113"/>
                    <a:pt x="239" y="110"/>
                    <a:pt x="235" y="107"/>
                  </a:cubicBezTo>
                  <a:cubicBezTo>
                    <a:pt x="232" y="105"/>
                    <a:pt x="229" y="103"/>
                    <a:pt x="226" y="102"/>
                  </a:cubicBezTo>
                  <a:cubicBezTo>
                    <a:pt x="222" y="100"/>
                    <a:pt x="219" y="98"/>
                    <a:pt x="217" y="96"/>
                  </a:cubicBezTo>
                  <a:cubicBezTo>
                    <a:pt x="208" y="89"/>
                    <a:pt x="201" y="74"/>
                    <a:pt x="205" y="64"/>
                  </a:cubicBezTo>
                  <a:cubicBezTo>
                    <a:pt x="206" y="61"/>
                    <a:pt x="204" y="57"/>
                    <a:pt x="201" y="56"/>
                  </a:cubicBezTo>
                  <a:cubicBezTo>
                    <a:pt x="197" y="54"/>
                    <a:pt x="193" y="56"/>
                    <a:pt x="192" y="60"/>
                  </a:cubicBezTo>
                  <a:cubicBezTo>
                    <a:pt x="186" y="75"/>
                    <a:pt x="195" y="97"/>
                    <a:pt x="208" y="107"/>
                  </a:cubicBezTo>
                  <a:cubicBezTo>
                    <a:pt x="212" y="110"/>
                    <a:pt x="216" y="112"/>
                    <a:pt x="220" y="114"/>
                  </a:cubicBezTo>
                  <a:cubicBezTo>
                    <a:pt x="222" y="115"/>
                    <a:pt x="225" y="117"/>
                    <a:pt x="227" y="118"/>
                  </a:cubicBezTo>
                  <a:cubicBezTo>
                    <a:pt x="231" y="121"/>
                    <a:pt x="234" y="125"/>
                    <a:pt x="238" y="128"/>
                  </a:cubicBezTo>
                  <a:cubicBezTo>
                    <a:pt x="240" y="131"/>
                    <a:pt x="242" y="133"/>
                    <a:pt x="244" y="136"/>
                  </a:cubicBezTo>
                  <a:cubicBezTo>
                    <a:pt x="245" y="136"/>
                    <a:pt x="245" y="136"/>
                    <a:pt x="245" y="137"/>
                  </a:cubicBezTo>
                  <a:cubicBezTo>
                    <a:pt x="245" y="137"/>
                    <a:pt x="243" y="140"/>
                    <a:pt x="243" y="140"/>
                  </a:cubicBezTo>
                  <a:close/>
                </a:path>
              </a:pathLst>
            </a:custGeom>
            <a:solidFill>
              <a:srgbClr val="EBAE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36" name="Picture 13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06222" y="2442736"/>
              <a:ext cx="417475" cy="4174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7" name="Freeform 14"/>
            <p:cNvSpPr>
              <a:spLocks noEditPoints="1"/>
            </p:cNvSpPr>
            <p:nvPr/>
          </p:nvSpPr>
          <p:spPr bwMode="auto">
            <a:xfrm>
              <a:off x="5900237" y="2435254"/>
              <a:ext cx="430943" cy="430943"/>
            </a:xfrm>
            <a:custGeom>
              <a:avLst/>
              <a:gdLst>
                <a:gd name="T0" fmla="*/ 98 w 196"/>
                <a:gd name="T1" fmla="*/ 0 h 196"/>
                <a:gd name="T2" fmla="*/ 0 w 196"/>
                <a:gd name="T3" fmla="*/ 98 h 196"/>
                <a:gd name="T4" fmla="*/ 98 w 196"/>
                <a:gd name="T5" fmla="*/ 196 h 196"/>
                <a:gd name="T6" fmla="*/ 196 w 196"/>
                <a:gd name="T7" fmla="*/ 98 h 196"/>
                <a:gd name="T8" fmla="*/ 98 w 196"/>
                <a:gd name="T9" fmla="*/ 0 h 196"/>
                <a:gd name="T10" fmla="*/ 98 w 196"/>
                <a:gd name="T11" fmla="*/ 171 h 196"/>
                <a:gd name="T12" fmla="*/ 25 w 196"/>
                <a:gd name="T13" fmla="*/ 98 h 196"/>
                <a:gd name="T14" fmla="*/ 98 w 196"/>
                <a:gd name="T15" fmla="*/ 25 h 196"/>
                <a:gd name="T16" fmla="*/ 171 w 196"/>
                <a:gd name="T17" fmla="*/ 98 h 196"/>
                <a:gd name="T18" fmla="*/ 98 w 196"/>
                <a:gd name="T19" fmla="*/ 171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6" h="196">
                  <a:moveTo>
                    <a:pt x="98" y="0"/>
                  </a:moveTo>
                  <a:cubicBezTo>
                    <a:pt x="44" y="0"/>
                    <a:pt x="0" y="44"/>
                    <a:pt x="0" y="98"/>
                  </a:cubicBezTo>
                  <a:cubicBezTo>
                    <a:pt x="0" y="152"/>
                    <a:pt x="44" y="196"/>
                    <a:pt x="98" y="196"/>
                  </a:cubicBezTo>
                  <a:cubicBezTo>
                    <a:pt x="152" y="196"/>
                    <a:pt x="196" y="152"/>
                    <a:pt x="196" y="98"/>
                  </a:cubicBezTo>
                  <a:cubicBezTo>
                    <a:pt x="196" y="44"/>
                    <a:pt x="152" y="0"/>
                    <a:pt x="98" y="0"/>
                  </a:cubicBezTo>
                  <a:close/>
                  <a:moveTo>
                    <a:pt x="98" y="171"/>
                  </a:moveTo>
                  <a:cubicBezTo>
                    <a:pt x="58" y="171"/>
                    <a:pt x="25" y="138"/>
                    <a:pt x="25" y="98"/>
                  </a:cubicBezTo>
                  <a:cubicBezTo>
                    <a:pt x="25" y="58"/>
                    <a:pt x="58" y="25"/>
                    <a:pt x="98" y="25"/>
                  </a:cubicBezTo>
                  <a:cubicBezTo>
                    <a:pt x="139" y="25"/>
                    <a:pt x="171" y="58"/>
                    <a:pt x="171" y="98"/>
                  </a:cubicBezTo>
                  <a:cubicBezTo>
                    <a:pt x="171" y="138"/>
                    <a:pt x="139" y="171"/>
                    <a:pt x="98" y="171"/>
                  </a:cubicBezTo>
                  <a:close/>
                </a:path>
              </a:pathLst>
            </a:custGeom>
            <a:solidFill>
              <a:srgbClr val="D579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Oval 15"/>
            <p:cNvSpPr>
              <a:spLocks noChangeArrowheads="1"/>
            </p:cNvSpPr>
            <p:nvPr/>
          </p:nvSpPr>
          <p:spPr bwMode="auto">
            <a:xfrm>
              <a:off x="6022936" y="2556457"/>
              <a:ext cx="187041" cy="188537"/>
            </a:xfrm>
            <a:prstGeom prst="ellipse">
              <a:avLst/>
            </a:prstGeom>
            <a:solidFill>
              <a:srgbClr val="D579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39" name="Picture 16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130671" y="2655215"/>
              <a:ext cx="104743" cy="1062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0" name="Picture 17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34906" y="2578901"/>
              <a:ext cx="73320" cy="718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1" name="TextBox 40"/>
            <p:cNvSpPr txBox="1"/>
            <p:nvPr/>
          </p:nvSpPr>
          <p:spPr bwMode="auto">
            <a:xfrm>
              <a:off x="5441595" y="1581812"/>
              <a:ext cx="1159292" cy="338554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defPPr>
                <a:defRPr lang="zh-CN"/>
              </a:defPPr>
              <a:lvl1pPr algn="ctr" fontAlgn="auto">
                <a:spcBef>
                  <a:spcPts val="0"/>
                </a:spcBef>
                <a:spcAft>
                  <a:spcPts val="0"/>
                </a:spcAft>
                <a:defRPr sz="1600" spc="300">
                  <a:solidFill>
                    <a:srgbClr val="F83003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defRPr>
              </a:lvl1pPr>
            </a:lstStyle>
            <a:p>
              <a:r>
                <a:rPr lang="zh-CN" altLang="en-US" dirty="0">
                  <a:solidFill>
                    <a:schemeClr val="bg1"/>
                  </a:solidFill>
                </a:rPr>
                <a:t>添加标题</a:t>
              </a:r>
            </a:p>
          </p:txBody>
        </p:sp>
        <p:sp>
          <p:nvSpPr>
            <p:cNvPr id="42" name="Freeform 9"/>
            <p:cNvSpPr>
              <a:spLocks/>
            </p:cNvSpPr>
            <p:nvPr/>
          </p:nvSpPr>
          <p:spPr bwMode="auto">
            <a:xfrm>
              <a:off x="6702266" y="3436357"/>
              <a:ext cx="290291" cy="452228"/>
            </a:xfrm>
            <a:custGeom>
              <a:avLst/>
              <a:gdLst>
                <a:gd name="T0" fmla="*/ 159 w 164"/>
                <a:gd name="T1" fmla="*/ 42 h 256"/>
                <a:gd name="T2" fmla="*/ 136 w 164"/>
                <a:gd name="T3" fmla="*/ 0 h 256"/>
                <a:gd name="T4" fmla="*/ 111 w 164"/>
                <a:gd name="T5" fmla="*/ 4 h 256"/>
                <a:gd name="T6" fmla="*/ 85 w 164"/>
                <a:gd name="T7" fmla="*/ 9 h 256"/>
                <a:gd name="T8" fmla="*/ 85 w 164"/>
                <a:gd name="T9" fmla="*/ 9 h 256"/>
                <a:gd name="T10" fmla="*/ 84 w 164"/>
                <a:gd name="T11" fmla="*/ 9 h 256"/>
                <a:gd name="T12" fmla="*/ 83 w 164"/>
                <a:gd name="T13" fmla="*/ 9 h 256"/>
                <a:gd name="T14" fmla="*/ 83 w 164"/>
                <a:gd name="T15" fmla="*/ 9 h 256"/>
                <a:gd name="T16" fmla="*/ 54 w 164"/>
                <a:gd name="T17" fmla="*/ 5 h 256"/>
                <a:gd name="T18" fmla="*/ 28 w 164"/>
                <a:gd name="T19" fmla="*/ 0 h 256"/>
                <a:gd name="T20" fmla="*/ 5 w 164"/>
                <a:gd name="T21" fmla="*/ 42 h 256"/>
                <a:gd name="T22" fmla="*/ 16 w 164"/>
                <a:gd name="T23" fmla="*/ 101 h 256"/>
                <a:gd name="T24" fmla="*/ 21 w 164"/>
                <a:gd name="T25" fmla="*/ 163 h 256"/>
                <a:gd name="T26" fmla="*/ 37 w 164"/>
                <a:gd name="T27" fmla="*/ 224 h 256"/>
                <a:gd name="T28" fmla="*/ 60 w 164"/>
                <a:gd name="T29" fmla="*/ 243 h 256"/>
                <a:gd name="T30" fmla="*/ 66 w 164"/>
                <a:gd name="T31" fmla="*/ 158 h 256"/>
                <a:gd name="T32" fmla="*/ 73 w 164"/>
                <a:gd name="T33" fmla="*/ 141 h 256"/>
                <a:gd name="T34" fmla="*/ 82 w 164"/>
                <a:gd name="T35" fmla="*/ 134 h 256"/>
                <a:gd name="T36" fmla="*/ 90 w 164"/>
                <a:gd name="T37" fmla="*/ 140 h 256"/>
                <a:gd name="T38" fmla="*/ 97 w 164"/>
                <a:gd name="T39" fmla="*/ 158 h 256"/>
                <a:gd name="T40" fmla="*/ 104 w 164"/>
                <a:gd name="T41" fmla="*/ 243 h 256"/>
                <a:gd name="T42" fmla="*/ 127 w 164"/>
                <a:gd name="T43" fmla="*/ 224 h 256"/>
                <a:gd name="T44" fmla="*/ 143 w 164"/>
                <a:gd name="T45" fmla="*/ 163 h 256"/>
                <a:gd name="T46" fmla="*/ 148 w 164"/>
                <a:gd name="T47" fmla="*/ 101 h 256"/>
                <a:gd name="T48" fmla="*/ 159 w 164"/>
                <a:gd name="T49" fmla="*/ 42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64" h="256">
                  <a:moveTo>
                    <a:pt x="159" y="42"/>
                  </a:moveTo>
                  <a:cubicBezTo>
                    <a:pt x="154" y="21"/>
                    <a:pt x="148" y="3"/>
                    <a:pt x="136" y="0"/>
                  </a:cubicBezTo>
                  <a:cubicBezTo>
                    <a:pt x="132" y="0"/>
                    <a:pt x="122" y="2"/>
                    <a:pt x="111" y="4"/>
                  </a:cubicBezTo>
                  <a:cubicBezTo>
                    <a:pt x="102" y="7"/>
                    <a:pt x="92" y="9"/>
                    <a:pt x="85" y="9"/>
                  </a:cubicBezTo>
                  <a:cubicBezTo>
                    <a:pt x="85" y="9"/>
                    <a:pt x="85" y="9"/>
                    <a:pt x="85" y="9"/>
                  </a:cubicBezTo>
                  <a:cubicBezTo>
                    <a:pt x="84" y="9"/>
                    <a:pt x="84" y="9"/>
                    <a:pt x="84" y="9"/>
                  </a:cubicBezTo>
                  <a:cubicBezTo>
                    <a:pt x="83" y="9"/>
                    <a:pt x="83" y="9"/>
                    <a:pt x="83" y="9"/>
                  </a:cubicBezTo>
                  <a:cubicBezTo>
                    <a:pt x="83" y="9"/>
                    <a:pt x="83" y="9"/>
                    <a:pt x="83" y="9"/>
                  </a:cubicBezTo>
                  <a:cubicBezTo>
                    <a:pt x="76" y="9"/>
                    <a:pt x="65" y="7"/>
                    <a:pt x="54" y="5"/>
                  </a:cubicBezTo>
                  <a:cubicBezTo>
                    <a:pt x="43" y="2"/>
                    <a:pt x="32" y="0"/>
                    <a:pt x="28" y="0"/>
                  </a:cubicBezTo>
                  <a:cubicBezTo>
                    <a:pt x="16" y="3"/>
                    <a:pt x="9" y="21"/>
                    <a:pt x="5" y="42"/>
                  </a:cubicBezTo>
                  <a:cubicBezTo>
                    <a:pt x="0" y="62"/>
                    <a:pt x="9" y="85"/>
                    <a:pt x="16" y="101"/>
                  </a:cubicBezTo>
                  <a:cubicBezTo>
                    <a:pt x="23" y="117"/>
                    <a:pt x="18" y="135"/>
                    <a:pt x="21" y="163"/>
                  </a:cubicBezTo>
                  <a:cubicBezTo>
                    <a:pt x="23" y="190"/>
                    <a:pt x="30" y="202"/>
                    <a:pt x="37" y="224"/>
                  </a:cubicBezTo>
                  <a:cubicBezTo>
                    <a:pt x="44" y="247"/>
                    <a:pt x="64" y="256"/>
                    <a:pt x="60" y="243"/>
                  </a:cubicBezTo>
                  <a:cubicBezTo>
                    <a:pt x="55" y="229"/>
                    <a:pt x="60" y="179"/>
                    <a:pt x="66" y="158"/>
                  </a:cubicBezTo>
                  <a:cubicBezTo>
                    <a:pt x="69" y="150"/>
                    <a:pt x="71" y="144"/>
                    <a:pt x="73" y="141"/>
                  </a:cubicBezTo>
                  <a:cubicBezTo>
                    <a:pt x="74" y="137"/>
                    <a:pt x="77" y="134"/>
                    <a:pt x="82" y="134"/>
                  </a:cubicBezTo>
                  <a:cubicBezTo>
                    <a:pt x="86" y="134"/>
                    <a:pt x="89" y="137"/>
                    <a:pt x="90" y="140"/>
                  </a:cubicBezTo>
                  <a:cubicBezTo>
                    <a:pt x="92" y="143"/>
                    <a:pt x="94" y="149"/>
                    <a:pt x="97" y="158"/>
                  </a:cubicBezTo>
                  <a:cubicBezTo>
                    <a:pt x="104" y="179"/>
                    <a:pt x="109" y="229"/>
                    <a:pt x="104" y="243"/>
                  </a:cubicBezTo>
                  <a:cubicBezTo>
                    <a:pt x="100" y="256"/>
                    <a:pt x="120" y="247"/>
                    <a:pt x="127" y="224"/>
                  </a:cubicBezTo>
                  <a:cubicBezTo>
                    <a:pt x="134" y="202"/>
                    <a:pt x="141" y="190"/>
                    <a:pt x="143" y="163"/>
                  </a:cubicBezTo>
                  <a:cubicBezTo>
                    <a:pt x="145" y="135"/>
                    <a:pt x="141" y="117"/>
                    <a:pt x="148" y="101"/>
                  </a:cubicBezTo>
                  <a:cubicBezTo>
                    <a:pt x="154" y="85"/>
                    <a:pt x="164" y="62"/>
                    <a:pt x="159" y="42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43" name="Group 6"/>
            <p:cNvGrpSpPr>
              <a:grpSpLocks noChangeAspect="1"/>
            </p:cNvGrpSpPr>
            <p:nvPr/>
          </p:nvGrpSpPr>
          <p:grpSpPr bwMode="auto">
            <a:xfrm>
              <a:off x="6143857" y="4455298"/>
              <a:ext cx="437925" cy="439060"/>
              <a:chOff x="-705" y="1037"/>
              <a:chExt cx="385" cy="386"/>
            </a:xfrm>
          </p:grpSpPr>
          <p:sp>
            <p:nvSpPr>
              <p:cNvPr id="44" name="Freeform 7"/>
              <p:cNvSpPr>
                <a:spLocks/>
              </p:cNvSpPr>
              <p:nvPr/>
            </p:nvSpPr>
            <p:spPr bwMode="auto">
              <a:xfrm>
                <a:off x="-705" y="1037"/>
                <a:ext cx="385" cy="386"/>
              </a:xfrm>
              <a:custGeom>
                <a:avLst/>
                <a:gdLst>
                  <a:gd name="T0" fmla="*/ 139 w 163"/>
                  <a:gd name="T1" fmla="*/ 24 h 163"/>
                  <a:gd name="T2" fmla="*/ 163 w 163"/>
                  <a:gd name="T3" fmla="*/ 82 h 163"/>
                  <a:gd name="T4" fmla="*/ 139 w 163"/>
                  <a:gd name="T5" fmla="*/ 140 h 163"/>
                  <a:gd name="T6" fmla="*/ 82 w 163"/>
                  <a:gd name="T7" fmla="*/ 163 h 163"/>
                  <a:gd name="T8" fmla="*/ 24 w 163"/>
                  <a:gd name="T9" fmla="*/ 140 h 163"/>
                  <a:gd name="T10" fmla="*/ 0 w 163"/>
                  <a:gd name="T11" fmla="*/ 82 h 163"/>
                  <a:gd name="T12" fmla="*/ 24 w 163"/>
                  <a:gd name="T13" fmla="*/ 24 h 163"/>
                  <a:gd name="T14" fmla="*/ 82 w 163"/>
                  <a:gd name="T15" fmla="*/ 0 h 163"/>
                  <a:gd name="T16" fmla="*/ 139 w 163"/>
                  <a:gd name="T17" fmla="*/ 24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3" h="163">
                    <a:moveTo>
                      <a:pt x="139" y="24"/>
                    </a:moveTo>
                    <a:cubicBezTo>
                      <a:pt x="154" y="39"/>
                      <a:pt x="163" y="59"/>
                      <a:pt x="163" y="82"/>
                    </a:cubicBezTo>
                    <a:cubicBezTo>
                      <a:pt x="163" y="104"/>
                      <a:pt x="154" y="125"/>
                      <a:pt x="139" y="140"/>
                    </a:cubicBezTo>
                    <a:cubicBezTo>
                      <a:pt x="124" y="154"/>
                      <a:pt x="104" y="163"/>
                      <a:pt x="82" y="163"/>
                    </a:cubicBezTo>
                    <a:cubicBezTo>
                      <a:pt x="59" y="163"/>
                      <a:pt x="39" y="154"/>
                      <a:pt x="24" y="140"/>
                    </a:cubicBezTo>
                    <a:cubicBezTo>
                      <a:pt x="9" y="125"/>
                      <a:pt x="0" y="104"/>
                      <a:pt x="0" y="82"/>
                    </a:cubicBezTo>
                    <a:cubicBezTo>
                      <a:pt x="0" y="59"/>
                      <a:pt x="9" y="39"/>
                      <a:pt x="24" y="24"/>
                    </a:cubicBezTo>
                    <a:cubicBezTo>
                      <a:pt x="39" y="9"/>
                      <a:pt x="59" y="0"/>
                      <a:pt x="82" y="0"/>
                    </a:cubicBezTo>
                    <a:cubicBezTo>
                      <a:pt x="104" y="0"/>
                      <a:pt x="124" y="9"/>
                      <a:pt x="139" y="24"/>
                    </a:cubicBezTo>
                    <a:close/>
                  </a:path>
                </a:pathLst>
              </a:custGeom>
              <a:solidFill>
                <a:srgbClr val="EBAC07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" name="Freeform 8"/>
              <p:cNvSpPr>
                <a:spLocks/>
              </p:cNvSpPr>
              <p:nvPr/>
            </p:nvSpPr>
            <p:spPr bwMode="auto">
              <a:xfrm>
                <a:off x="-592" y="1071"/>
                <a:ext cx="167" cy="319"/>
              </a:xfrm>
              <a:custGeom>
                <a:avLst/>
                <a:gdLst>
                  <a:gd name="T0" fmla="*/ 67 w 71"/>
                  <a:gd name="T1" fmla="*/ 43 h 135"/>
                  <a:gd name="T2" fmla="*/ 39 w 71"/>
                  <a:gd name="T3" fmla="*/ 43 h 135"/>
                  <a:gd name="T4" fmla="*/ 39 w 71"/>
                  <a:gd name="T5" fmla="*/ 38 h 135"/>
                  <a:gd name="T6" fmla="*/ 38 w 71"/>
                  <a:gd name="T7" fmla="*/ 29 h 135"/>
                  <a:gd name="T8" fmla="*/ 34 w 71"/>
                  <a:gd name="T9" fmla="*/ 26 h 135"/>
                  <a:gd name="T10" fmla="*/ 30 w 71"/>
                  <a:gd name="T11" fmla="*/ 28 h 135"/>
                  <a:gd name="T12" fmla="*/ 29 w 71"/>
                  <a:gd name="T13" fmla="*/ 34 h 135"/>
                  <a:gd name="T14" fmla="*/ 31 w 71"/>
                  <a:gd name="T15" fmla="*/ 44 h 135"/>
                  <a:gd name="T16" fmla="*/ 47 w 71"/>
                  <a:gd name="T17" fmla="*/ 54 h 135"/>
                  <a:gd name="T18" fmla="*/ 61 w 71"/>
                  <a:gd name="T19" fmla="*/ 64 h 135"/>
                  <a:gd name="T20" fmla="*/ 68 w 71"/>
                  <a:gd name="T21" fmla="*/ 74 h 135"/>
                  <a:gd name="T22" fmla="*/ 71 w 71"/>
                  <a:gd name="T23" fmla="*/ 90 h 135"/>
                  <a:gd name="T24" fmla="*/ 63 w 71"/>
                  <a:gd name="T25" fmla="*/ 113 h 135"/>
                  <a:gd name="T26" fmla="*/ 42 w 71"/>
                  <a:gd name="T27" fmla="*/ 124 h 135"/>
                  <a:gd name="T28" fmla="*/ 42 w 71"/>
                  <a:gd name="T29" fmla="*/ 135 h 135"/>
                  <a:gd name="T30" fmla="*/ 28 w 71"/>
                  <a:gd name="T31" fmla="*/ 135 h 135"/>
                  <a:gd name="T32" fmla="*/ 28 w 71"/>
                  <a:gd name="T33" fmla="*/ 124 h 135"/>
                  <a:gd name="T34" fmla="*/ 9 w 71"/>
                  <a:gd name="T35" fmla="*/ 115 h 135"/>
                  <a:gd name="T36" fmla="*/ 0 w 71"/>
                  <a:gd name="T37" fmla="*/ 88 h 135"/>
                  <a:gd name="T38" fmla="*/ 0 w 71"/>
                  <a:gd name="T39" fmla="*/ 83 h 135"/>
                  <a:gd name="T40" fmla="*/ 28 w 71"/>
                  <a:gd name="T41" fmla="*/ 83 h 135"/>
                  <a:gd name="T42" fmla="*/ 28 w 71"/>
                  <a:gd name="T43" fmla="*/ 90 h 135"/>
                  <a:gd name="T44" fmla="*/ 29 w 71"/>
                  <a:gd name="T45" fmla="*/ 104 h 135"/>
                  <a:gd name="T46" fmla="*/ 34 w 71"/>
                  <a:gd name="T47" fmla="*/ 107 h 135"/>
                  <a:gd name="T48" fmla="*/ 38 w 71"/>
                  <a:gd name="T49" fmla="*/ 105 h 135"/>
                  <a:gd name="T50" fmla="*/ 39 w 71"/>
                  <a:gd name="T51" fmla="*/ 99 h 135"/>
                  <a:gd name="T52" fmla="*/ 38 w 71"/>
                  <a:gd name="T53" fmla="*/ 86 h 135"/>
                  <a:gd name="T54" fmla="*/ 29 w 71"/>
                  <a:gd name="T55" fmla="*/ 77 h 135"/>
                  <a:gd name="T56" fmla="*/ 11 w 71"/>
                  <a:gd name="T57" fmla="*/ 65 h 135"/>
                  <a:gd name="T58" fmla="*/ 3 w 71"/>
                  <a:gd name="T59" fmla="*/ 54 h 135"/>
                  <a:gd name="T60" fmla="*/ 0 w 71"/>
                  <a:gd name="T61" fmla="*/ 38 h 135"/>
                  <a:gd name="T62" fmla="*/ 7 w 71"/>
                  <a:gd name="T63" fmla="*/ 18 h 135"/>
                  <a:gd name="T64" fmla="*/ 28 w 71"/>
                  <a:gd name="T65" fmla="*/ 9 h 135"/>
                  <a:gd name="T66" fmla="*/ 28 w 71"/>
                  <a:gd name="T67" fmla="*/ 0 h 135"/>
                  <a:gd name="T68" fmla="*/ 42 w 71"/>
                  <a:gd name="T69" fmla="*/ 0 h 135"/>
                  <a:gd name="T70" fmla="*/ 42 w 71"/>
                  <a:gd name="T71" fmla="*/ 9 h 135"/>
                  <a:gd name="T72" fmla="*/ 61 w 71"/>
                  <a:gd name="T73" fmla="*/ 18 h 135"/>
                  <a:gd name="T74" fmla="*/ 68 w 71"/>
                  <a:gd name="T75" fmla="*/ 38 h 135"/>
                  <a:gd name="T76" fmla="*/ 67 w 71"/>
                  <a:gd name="T77" fmla="*/ 43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71" h="135">
                    <a:moveTo>
                      <a:pt x="67" y="43"/>
                    </a:moveTo>
                    <a:cubicBezTo>
                      <a:pt x="39" y="43"/>
                      <a:pt x="39" y="43"/>
                      <a:pt x="39" y="43"/>
                    </a:cubicBezTo>
                    <a:cubicBezTo>
                      <a:pt x="39" y="38"/>
                      <a:pt x="39" y="38"/>
                      <a:pt x="39" y="38"/>
                    </a:cubicBezTo>
                    <a:cubicBezTo>
                      <a:pt x="39" y="33"/>
                      <a:pt x="39" y="30"/>
                      <a:pt x="38" y="29"/>
                    </a:cubicBezTo>
                    <a:cubicBezTo>
                      <a:pt x="37" y="27"/>
                      <a:pt x="36" y="26"/>
                      <a:pt x="34" y="26"/>
                    </a:cubicBezTo>
                    <a:cubicBezTo>
                      <a:pt x="32" y="26"/>
                      <a:pt x="31" y="27"/>
                      <a:pt x="30" y="28"/>
                    </a:cubicBezTo>
                    <a:cubicBezTo>
                      <a:pt x="29" y="30"/>
                      <a:pt x="29" y="32"/>
                      <a:pt x="29" y="34"/>
                    </a:cubicBezTo>
                    <a:cubicBezTo>
                      <a:pt x="29" y="39"/>
                      <a:pt x="30" y="42"/>
                      <a:pt x="31" y="44"/>
                    </a:cubicBezTo>
                    <a:cubicBezTo>
                      <a:pt x="33" y="45"/>
                      <a:pt x="38" y="49"/>
                      <a:pt x="47" y="54"/>
                    </a:cubicBezTo>
                    <a:cubicBezTo>
                      <a:pt x="54" y="58"/>
                      <a:pt x="59" y="62"/>
                      <a:pt x="61" y="64"/>
                    </a:cubicBezTo>
                    <a:cubicBezTo>
                      <a:pt x="64" y="66"/>
                      <a:pt x="66" y="70"/>
                      <a:pt x="68" y="74"/>
                    </a:cubicBezTo>
                    <a:cubicBezTo>
                      <a:pt x="70" y="78"/>
                      <a:pt x="71" y="83"/>
                      <a:pt x="71" y="90"/>
                    </a:cubicBezTo>
                    <a:cubicBezTo>
                      <a:pt x="71" y="100"/>
                      <a:pt x="68" y="108"/>
                      <a:pt x="63" y="113"/>
                    </a:cubicBezTo>
                    <a:cubicBezTo>
                      <a:pt x="59" y="119"/>
                      <a:pt x="51" y="123"/>
                      <a:pt x="42" y="124"/>
                    </a:cubicBezTo>
                    <a:cubicBezTo>
                      <a:pt x="42" y="135"/>
                      <a:pt x="42" y="135"/>
                      <a:pt x="42" y="135"/>
                    </a:cubicBezTo>
                    <a:cubicBezTo>
                      <a:pt x="28" y="135"/>
                      <a:pt x="28" y="135"/>
                      <a:pt x="28" y="135"/>
                    </a:cubicBezTo>
                    <a:cubicBezTo>
                      <a:pt x="28" y="124"/>
                      <a:pt x="28" y="124"/>
                      <a:pt x="28" y="124"/>
                    </a:cubicBezTo>
                    <a:cubicBezTo>
                      <a:pt x="21" y="123"/>
                      <a:pt x="14" y="120"/>
                      <a:pt x="9" y="115"/>
                    </a:cubicBezTo>
                    <a:cubicBezTo>
                      <a:pt x="3" y="110"/>
                      <a:pt x="0" y="101"/>
                      <a:pt x="0" y="88"/>
                    </a:cubicBezTo>
                    <a:cubicBezTo>
                      <a:pt x="0" y="83"/>
                      <a:pt x="0" y="83"/>
                      <a:pt x="0" y="83"/>
                    </a:cubicBezTo>
                    <a:cubicBezTo>
                      <a:pt x="28" y="83"/>
                      <a:pt x="28" y="83"/>
                      <a:pt x="28" y="83"/>
                    </a:cubicBezTo>
                    <a:cubicBezTo>
                      <a:pt x="28" y="90"/>
                      <a:pt x="28" y="90"/>
                      <a:pt x="28" y="90"/>
                    </a:cubicBezTo>
                    <a:cubicBezTo>
                      <a:pt x="28" y="97"/>
                      <a:pt x="29" y="102"/>
                      <a:pt x="29" y="104"/>
                    </a:cubicBezTo>
                    <a:cubicBezTo>
                      <a:pt x="30" y="106"/>
                      <a:pt x="31" y="107"/>
                      <a:pt x="34" y="107"/>
                    </a:cubicBezTo>
                    <a:cubicBezTo>
                      <a:pt x="35" y="107"/>
                      <a:pt x="37" y="106"/>
                      <a:pt x="38" y="105"/>
                    </a:cubicBezTo>
                    <a:cubicBezTo>
                      <a:pt x="39" y="104"/>
                      <a:pt x="39" y="102"/>
                      <a:pt x="39" y="99"/>
                    </a:cubicBezTo>
                    <a:cubicBezTo>
                      <a:pt x="39" y="93"/>
                      <a:pt x="39" y="88"/>
                      <a:pt x="38" y="86"/>
                    </a:cubicBezTo>
                    <a:cubicBezTo>
                      <a:pt x="37" y="83"/>
                      <a:pt x="34" y="80"/>
                      <a:pt x="29" y="77"/>
                    </a:cubicBezTo>
                    <a:cubicBezTo>
                      <a:pt x="20" y="71"/>
                      <a:pt x="14" y="67"/>
                      <a:pt x="11" y="65"/>
                    </a:cubicBezTo>
                    <a:cubicBezTo>
                      <a:pt x="8" y="62"/>
                      <a:pt x="5" y="59"/>
                      <a:pt x="3" y="54"/>
                    </a:cubicBezTo>
                    <a:cubicBezTo>
                      <a:pt x="1" y="49"/>
                      <a:pt x="0" y="44"/>
                      <a:pt x="0" y="38"/>
                    </a:cubicBezTo>
                    <a:cubicBezTo>
                      <a:pt x="0" y="30"/>
                      <a:pt x="2" y="23"/>
                      <a:pt x="7" y="18"/>
                    </a:cubicBezTo>
                    <a:cubicBezTo>
                      <a:pt x="12" y="13"/>
                      <a:pt x="19" y="11"/>
                      <a:pt x="28" y="9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42" y="9"/>
                      <a:pt x="42" y="9"/>
                      <a:pt x="42" y="9"/>
                    </a:cubicBezTo>
                    <a:cubicBezTo>
                      <a:pt x="50" y="11"/>
                      <a:pt x="57" y="13"/>
                      <a:pt x="61" y="18"/>
                    </a:cubicBezTo>
                    <a:cubicBezTo>
                      <a:pt x="66" y="23"/>
                      <a:pt x="68" y="30"/>
                      <a:pt x="68" y="38"/>
                    </a:cubicBezTo>
                    <a:cubicBezTo>
                      <a:pt x="68" y="39"/>
                      <a:pt x="68" y="41"/>
                      <a:pt x="67" y="4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47" name="TextBox 46"/>
            <p:cNvSpPr txBox="1"/>
            <p:nvPr/>
          </p:nvSpPr>
          <p:spPr bwMode="auto">
            <a:xfrm>
              <a:off x="6288119" y="2489549"/>
              <a:ext cx="1159292" cy="338554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defPPr>
                <a:defRPr lang="zh-CN"/>
              </a:defPPr>
              <a:lvl1pPr algn="ctr" fontAlgn="auto">
                <a:spcBef>
                  <a:spcPts val="0"/>
                </a:spcBef>
                <a:spcAft>
                  <a:spcPts val="0"/>
                </a:spcAft>
                <a:defRPr sz="1600" spc="300">
                  <a:solidFill>
                    <a:srgbClr val="F83003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defRPr>
              </a:lvl1pPr>
            </a:lstStyle>
            <a:p>
              <a:r>
                <a:rPr lang="zh-CN" altLang="en-US" dirty="0">
                  <a:solidFill>
                    <a:schemeClr val="bg1"/>
                  </a:solidFill>
                </a:rPr>
                <a:t>添加标题</a:t>
              </a:r>
            </a:p>
          </p:txBody>
        </p:sp>
        <p:sp>
          <p:nvSpPr>
            <p:cNvPr id="48" name="TextBox 47"/>
            <p:cNvSpPr txBox="1"/>
            <p:nvPr/>
          </p:nvSpPr>
          <p:spPr bwMode="auto">
            <a:xfrm>
              <a:off x="5576263" y="3481740"/>
              <a:ext cx="1159292" cy="338554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defPPr>
                <a:defRPr lang="zh-CN"/>
              </a:defPPr>
              <a:lvl1pPr algn="ctr" fontAlgn="auto">
                <a:spcBef>
                  <a:spcPts val="0"/>
                </a:spcBef>
                <a:spcAft>
                  <a:spcPts val="0"/>
                </a:spcAft>
                <a:defRPr sz="1600" spc="300">
                  <a:solidFill>
                    <a:srgbClr val="F83003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defRPr>
              </a:lvl1pPr>
            </a:lstStyle>
            <a:p>
              <a:r>
                <a:rPr lang="zh-CN" altLang="en-US" dirty="0">
                  <a:solidFill>
                    <a:schemeClr val="bg1"/>
                  </a:solidFill>
                </a:rPr>
                <a:t>添加标题</a:t>
              </a:r>
            </a:p>
          </p:txBody>
        </p:sp>
        <p:sp>
          <p:nvSpPr>
            <p:cNvPr id="49" name="TextBox 48"/>
            <p:cNvSpPr txBox="1"/>
            <p:nvPr/>
          </p:nvSpPr>
          <p:spPr bwMode="auto">
            <a:xfrm>
              <a:off x="6504950" y="4493971"/>
              <a:ext cx="1159292" cy="338554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defPPr>
                <a:defRPr lang="zh-CN"/>
              </a:defPPr>
              <a:lvl1pPr algn="ctr" fontAlgn="auto">
                <a:spcBef>
                  <a:spcPts val="0"/>
                </a:spcBef>
                <a:spcAft>
                  <a:spcPts val="0"/>
                </a:spcAft>
                <a:defRPr sz="1600" spc="300">
                  <a:solidFill>
                    <a:srgbClr val="F83003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defRPr>
              </a:lvl1pPr>
            </a:lstStyle>
            <a:p>
              <a:r>
                <a:rPr lang="zh-CN" altLang="en-US" dirty="0">
                  <a:solidFill>
                    <a:schemeClr val="bg1"/>
                  </a:solidFill>
                </a:rPr>
                <a:t>添加标题</a:t>
              </a:r>
            </a:p>
          </p:txBody>
        </p:sp>
      </p:grpSp>
      <p:sp>
        <p:nvSpPr>
          <p:cNvPr id="50" name="任意多边形 49"/>
          <p:cNvSpPr/>
          <p:nvPr/>
        </p:nvSpPr>
        <p:spPr>
          <a:xfrm>
            <a:off x="1095310" y="2101512"/>
            <a:ext cx="6679826" cy="47211"/>
          </a:xfrm>
          <a:custGeom>
            <a:avLst/>
            <a:gdLst>
              <a:gd name="connsiteX0" fmla="*/ 4397828 w 4397828"/>
              <a:gd name="connsiteY0" fmla="*/ 0 h 0"/>
              <a:gd name="connsiteX1" fmla="*/ 4397828 w 4397828"/>
              <a:gd name="connsiteY1" fmla="*/ 0 h 0"/>
              <a:gd name="connsiteX2" fmla="*/ 0 w 4397828"/>
              <a:gd name="connsiteY2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397828">
                <a:moveTo>
                  <a:pt x="4397828" y="0"/>
                </a:moveTo>
                <a:lnTo>
                  <a:pt x="4397828" y="0"/>
                </a:lnTo>
                <a:lnTo>
                  <a:pt x="0" y="0"/>
                </a:lnTo>
              </a:path>
            </a:pathLst>
          </a:custGeom>
          <a:noFill/>
          <a:ln w="12700">
            <a:solidFill>
              <a:schemeClr val="tx1">
                <a:lumMod val="50000"/>
                <a:lumOff val="5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矩形 1"/>
          <p:cNvSpPr>
            <a:spLocks noChangeArrowheads="1"/>
          </p:cNvSpPr>
          <p:nvPr/>
        </p:nvSpPr>
        <p:spPr bwMode="auto">
          <a:xfrm>
            <a:off x="1078046" y="2470467"/>
            <a:ext cx="3876511" cy="5490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200" dirty="0">
              <a:solidFill>
                <a:schemeClr val="tx1">
                  <a:lumMod val="95000"/>
                  <a:lumOff val="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2" name="任意多边形 51"/>
          <p:cNvSpPr/>
          <p:nvPr/>
        </p:nvSpPr>
        <p:spPr>
          <a:xfrm>
            <a:off x="1095310" y="3089555"/>
            <a:ext cx="6613988" cy="46746"/>
          </a:xfrm>
          <a:custGeom>
            <a:avLst/>
            <a:gdLst>
              <a:gd name="connsiteX0" fmla="*/ 4397828 w 4397828"/>
              <a:gd name="connsiteY0" fmla="*/ 0 h 0"/>
              <a:gd name="connsiteX1" fmla="*/ 4397828 w 4397828"/>
              <a:gd name="connsiteY1" fmla="*/ 0 h 0"/>
              <a:gd name="connsiteX2" fmla="*/ 0 w 4397828"/>
              <a:gd name="connsiteY2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397828">
                <a:moveTo>
                  <a:pt x="4397828" y="0"/>
                </a:moveTo>
                <a:lnTo>
                  <a:pt x="4397828" y="0"/>
                </a:lnTo>
                <a:lnTo>
                  <a:pt x="0" y="0"/>
                </a:lnTo>
              </a:path>
            </a:pathLst>
          </a:custGeom>
          <a:noFill/>
          <a:ln w="12700">
            <a:solidFill>
              <a:schemeClr val="tx1">
                <a:lumMod val="50000"/>
                <a:lumOff val="5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矩形 1"/>
          <p:cNvSpPr>
            <a:spLocks noChangeArrowheads="1"/>
          </p:cNvSpPr>
          <p:nvPr/>
        </p:nvSpPr>
        <p:spPr bwMode="auto">
          <a:xfrm>
            <a:off x="1078046" y="3478579"/>
            <a:ext cx="4074503" cy="5490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200" dirty="0">
              <a:solidFill>
                <a:schemeClr val="tx1">
                  <a:lumMod val="95000"/>
                  <a:lumOff val="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4" name="任意多边形 53"/>
          <p:cNvSpPr/>
          <p:nvPr/>
        </p:nvSpPr>
        <p:spPr>
          <a:xfrm>
            <a:off x="1095311" y="4077132"/>
            <a:ext cx="6302752" cy="43093"/>
          </a:xfrm>
          <a:custGeom>
            <a:avLst/>
            <a:gdLst>
              <a:gd name="connsiteX0" fmla="*/ 4397828 w 4397828"/>
              <a:gd name="connsiteY0" fmla="*/ 0 h 0"/>
              <a:gd name="connsiteX1" fmla="*/ 4397828 w 4397828"/>
              <a:gd name="connsiteY1" fmla="*/ 0 h 0"/>
              <a:gd name="connsiteX2" fmla="*/ 0 w 4397828"/>
              <a:gd name="connsiteY2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397828">
                <a:moveTo>
                  <a:pt x="4397828" y="0"/>
                </a:moveTo>
                <a:lnTo>
                  <a:pt x="4397828" y="0"/>
                </a:lnTo>
                <a:lnTo>
                  <a:pt x="0" y="0"/>
                </a:lnTo>
              </a:path>
            </a:pathLst>
          </a:custGeom>
          <a:noFill/>
          <a:ln w="12700">
            <a:solidFill>
              <a:schemeClr val="tx1">
                <a:lumMod val="50000"/>
                <a:lumOff val="5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矩形 1"/>
          <p:cNvSpPr>
            <a:spLocks noChangeArrowheads="1"/>
          </p:cNvSpPr>
          <p:nvPr/>
        </p:nvSpPr>
        <p:spPr bwMode="auto">
          <a:xfrm>
            <a:off x="1078046" y="4486691"/>
            <a:ext cx="4822191" cy="5490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200" dirty="0">
              <a:solidFill>
                <a:schemeClr val="tx1">
                  <a:lumMod val="95000"/>
                  <a:lumOff val="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6" name="任意多边形 55"/>
          <p:cNvSpPr/>
          <p:nvPr/>
        </p:nvSpPr>
        <p:spPr>
          <a:xfrm>
            <a:off x="1095311" y="5061893"/>
            <a:ext cx="6708255" cy="45867"/>
          </a:xfrm>
          <a:custGeom>
            <a:avLst/>
            <a:gdLst>
              <a:gd name="connsiteX0" fmla="*/ 4397828 w 4397828"/>
              <a:gd name="connsiteY0" fmla="*/ 0 h 0"/>
              <a:gd name="connsiteX1" fmla="*/ 4397828 w 4397828"/>
              <a:gd name="connsiteY1" fmla="*/ 0 h 0"/>
              <a:gd name="connsiteX2" fmla="*/ 0 w 4397828"/>
              <a:gd name="connsiteY2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397828">
                <a:moveTo>
                  <a:pt x="4397828" y="0"/>
                </a:moveTo>
                <a:lnTo>
                  <a:pt x="4397828" y="0"/>
                </a:lnTo>
                <a:lnTo>
                  <a:pt x="0" y="0"/>
                </a:lnTo>
              </a:path>
            </a:pathLst>
          </a:custGeom>
          <a:noFill/>
          <a:ln w="12700">
            <a:solidFill>
              <a:schemeClr val="tx1">
                <a:lumMod val="50000"/>
                <a:lumOff val="5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TextBox 108"/>
          <p:cNvSpPr txBox="1">
            <a:spLocks noChangeArrowheads="1"/>
          </p:cNvSpPr>
          <p:nvPr/>
        </p:nvSpPr>
        <p:spPr bwMode="auto">
          <a:xfrm>
            <a:off x="539552" y="267494"/>
            <a:ext cx="110799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具体思路</a:t>
            </a:r>
            <a:endParaRPr lang="en-US" altLang="zh-CN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8" name="组合 57"/>
          <p:cNvGrpSpPr/>
          <p:nvPr/>
        </p:nvGrpSpPr>
        <p:grpSpPr>
          <a:xfrm>
            <a:off x="107544" y="245001"/>
            <a:ext cx="360000" cy="360000"/>
            <a:chOff x="1965186" y="1419622"/>
            <a:chExt cx="302558" cy="314067"/>
          </a:xfrm>
        </p:grpSpPr>
        <p:sp>
          <p:nvSpPr>
            <p:cNvPr id="59" name="矩形 58"/>
            <p:cNvSpPr/>
            <p:nvPr userDrawn="1"/>
          </p:nvSpPr>
          <p:spPr>
            <a:xfrm>
              <a:off x="1965186" y="1419622"/>
              <a:ext cx="252000" cy="252000"/>
            </a:xfrm>
            <a:prstGeom prst="rect">
              <a:avLst/>
            </a:prstGeom>
            <a:solidFill>
              <a:srgbClr val="41445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矩形 59"/>
            <p:cNvSpPr/>
            <p:nvPr userDrawn="1"/>
          </p:nvSpPr>
          <p:spPr>
            <a:xfrm>
              <a:off x="2087744" y="1553689"/>
              <a:ext cx="180000" cy="180000"/>
            </a:xfrm>
            <a:prstGeom prst="rect">
              <a:avLst/>
            </a:prstGeom>
            <a:solidFill>
              <a:srgbClr val="0E90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812257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5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4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4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400" tmFilter="0,0; .5, 1; 1, 1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0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9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8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"/>
                            </p:stCondLst>
                            <p:childTnLst>
                              <p:par>
                                <p:cTn id="5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7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/>
      <p:bldP spid="50" grpId="0" animBg="1"/>
      <p:bldP spid="51" grpId="0"/>
      <p:bldP spid="52" grpId="0" animBg="1"/>
      <p:bldP spid="53" grpId="0"/>
      <p:bldP spid="54" grpId="0" animBg="1"/>
      <p:bldP spid="55" grpId="0"/>
      <p:bldP spid="56" grpId="0" animBg="1"/>
      <p:bldP spid="57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空心弧 1"/>
          <p:cNvSpPr/>
          <p:nvPr/>
        </p:nvSpPr>
        <p:spPr>
          <a:xfrm rot="5400000">
            <a:off x="5390843" y="1374290"/>
            <a:ext cx="2246475" cy="2246475"/>
          </a:xfrm>
          <a:prstGeom prst="blockArc">
            <a:avLst>
              <a:gd name="adj1" fmla="val 10884798"/>
              <a:gd name="adj2" fmla="val 21542696"/>
              <a:gd name="adj3" fmla="val 3108"/>
            </a:avLst>
          </a:prstGeom>
          <a:solidFill>
            <a:srgbClr val="414455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右箭头 2"/>
          <p:cNvSpPr/>
          <p:nvPr/>
        </p:nvSpPr>
        <p:spPr>
          <a:xfrm flipH="1">
            <a:off x="4444996" y="3497797"/>
            <a:ext cx="1412816" cy="110825"/>
          </a:xfrm>
          <a:prstGeom prst="rightArrow">
            <a:avLst>
              <a:gd name="adj1" fmla="val 50000"/>
              <a:gd name="adj2" fmla="val 72226"/>
            </a:avLst>
          </a:prstGeom>
          <a:solidFill>
            <a:srgbClr val="414455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右箭头 3"/>
          <p:cNvSpPr/>
          <p:nvPr/>
        </p:nvSpPr>
        <p:spPr>
          <a:xfrm>
            <a:off x="4382028" y="1411371"/>
            <a:ext cx="1412816" cy="110825"/>
          </a:xfrm>
          <a:prstGeom prst="rightArrow">
            <a:avLst>
              <a:gd name="adj1" fmla="val 50000"/>
              <a:gd name="adj2" fmla="val 72226"/>
            </a:avLst>
          </a:prstGeom>
          <a:solidFill>
            <a:srgbClr val="414455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右箭头 4"/>
          <p:cNvSpPr/>
          <p:nvPr/>
        </p:nvSpPr>
        <p:spPr>
          <a:xfrm flipH="1">
            <a:off x="2225084" y="3504582"/>
            <a:ext cx="1412816" cy="110825"/>
          </a:xfrm>
          <a:prstGeom prst="rightArrow">
            <a:avLst>
              <a:gd name="adj1" fmla="val 50000"/>
              <a:gd name="adj2" fmla="val 72226"/>
            </a:avLst>
          </a:prstGeom>
          <a:solidFill>
            <a:srgbClr val="414455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右箭头 5"/>
          <p:cNvSpPr/>
          <p:nvPr/>
        </p:nvSpPr>
        <p:spPr>
          <a:xfrm>
            <a:off x="2129958" y="1403842"/>
            <a:ext cx="1412816" cy="110825"/>
          </a:xfrm>
          <a:prstGeom prst="rightArrow">
            <a:avLst>
              <a:gd name="adj1" fmla="val 50000"/>
              <a:gd name="adj2" fmla="val 72226"/>
            </a:avLst>
          </a:prstGeom>
          <a:solidFill>
            <a:srgbClr val="414455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1321932" y="1063556"/>
            <a:ext cx="839877" cy="839877"/>
            <a:chOff x="1925560" y="1317532"/>
            <a:chExt cx="1119836" cy="1119836"/>
          </a:xfrm>
        </p:grpSpPr>
        <p:sp>
          <p:nvSpPr>
            <p:cNvPr id="8" name="椭圆 7"/>
            <p:cNvSpPr/>
            <p:nvPr/>
          </p:nvSpPr>
          <p:spPr>
            <a:xfrm>
              <a:off x="1925560" y="1317532"/>
              <a:ext cx="1119836" cy="1119836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9" name="Freeform 13"/>
            <p:cNvSpPr>
              <a:spLocks noEditPoints="1"/>
            </p:cNvSpPr>
            <p:nvPr/>
          </p:nvSpPr>
          <p:spPr bwMode="auto">
            <a:xfrm>
              <a:off x="2168398" y="1492304"/>
              <a:ext cx="634159" cy="728727"/>
            </a:xfrm>
            <a:custGeom>
              <a:avLst/>
              <a:gdLst>
                <a:gd name="T0" fmla="*/ 27 w 94"/>
                <a:gd name="T1" fmla="*/ 39 h 108"/>
                <a:gd name="T2" fmla="*/ 52 w 94"/>
                <a:gd name="T3" fmla="*/ 37 h 108"/>
                <a:gd name="T4" fmla="*/ 93 w 94"/>
                <a:gd name="T5" fmla="*/ 58 h 108"/>
                <a:gd name="T6" fmla="*/ 90 w 94"/>
                <a:gd name="T7" fmla="*/ 50 h 108"/>
                <a:gd name="T8" fmla="*/ 88 w 94"/>
                <a:gd name="T9" fmla="*/ 43 h 108"/>
                <a:gd name="T10" fmla="*/ 89 w 94"/>
                <a:gd name="T11" fmla="*/ 39 h 108"/>
                <a:gd name="T12" fmla="*/ 87 w 94"/>
                <a:gd name="T13" fmla="*/ 32 h 108"/>
                <a:gd name="T14" fmla="*/ 84 w 94"/>
                <a:gd name="T15" fmla="*/ 25 h 108"/>
                <a:gd name="T16" fmla="*/ 84 w 94"/>
                <a:gd name="T17" fmla="*/ 19 h 108"/>
                <a:gd name="T18" fmla="*/ 80 w 94"/>
                <a:gd name="T19" fmla="*/ 14 h 108"/>
                <a:gd name="T20" fmla="*/ 76 w 94"/>
                <a:gd name="T21" fmla="*/ 10 h 108"/>
                <a:gd name="T22" fmla="*/ 75 w 94"/>
                <a:gd name="T23" fmla="*/ 7 h 108"/>
                <a:gd name="T24" fmla="*/ 70 w 94"/>
                <a:gd name="T25" fmla="*/ 4 h 108"/>
                <a:gd name="T26" fmla="*/ 65 w 94"/>
                <a:gd name="T27" fmla="*/ 2 h 108"/>
                <a:gd name="T28" fmla="*/ 58 w 94"/>
                <a:gd name="T29" fmla="*/ 1 h 108"/>
                <a:gd name="T30" fmla="*/ 51 w 94"/>
                <a:gd name="T31" fmla="*/ 0 h 108"/>
                <a:gd name="T32" fmla="*/ 45 w 94"/>
                <a:gd name="T33" fmla="*/ 0 h 108"/>
                <a:gd name="T34" fmla="*/ 38 w 94"/>
                <a:gd name="T35" fmla="*/ 1 h 108"/>
                <a:gd name="T36" fmla="*/ 31 w 94"/>
                <a:gd name="T37" fmla="*/ 2 h 108"/>
                <a:gd name="T38" fmla="*/ 24 w 94"/>
                <a:gd name="T39" fmla="*/ 4 h 108"/>
                <a:gd name="T40" fmla="*/ 18 w 94"/>
                <a:gd name="T41" fmla="*/ 8 h 108"/>
                <a:gd name="T42" fmla="*/ 13 w 94"/>
                <a:gd name="T43" fmla="*/ 12 h 108"/>
                <a:gd name="T44" fmla="*/ 8 w 94"/>
                <a:gd name="T45" fmla="*/ 17 h 108"/>
                <a:gd name="T46" fmla="*/ 5 w 94"/>
                <a:gd name="T47" fmla="*/ 22 h 108"/>
                <a:gd name="T48" fmla="*/ 2 w 94"/>
                <a:gd name="T49" fmla="*/ 28 h 108"/>
                <a:gd name="T50" fmla="*/ 0 w 94"/>
                <a:gd name="T51" fmla="*/ 36 h 108"/>
                <a:gd name="T52" fmla="*/ 1 w 94"/>
                <a:gd name="T53" fmla="*/ 49 h 108"/>
                <a:gd name="T54" fmla="*/ 24 w 94"/>
                <a:gd name="T55" fmla="*/ 97 h 108"/>
                <a:gd name="T56" fmla="*/ 71 w 94"/>
                <a:gd name="T57" fmla="*/ 107 h 108"/>
                <a:gd name="T58" fmla="*/ 72 w 94"/>
                <a:gd name="T59" fmla="*/ 93 h 108"/>
                <a:gd name="T60" fmla="*/ 73 w 94"/>
                <a:gd name="T61" fmla="*/ 90 h 108"/>
                <a:gd name="T62" fmla="*/ 76 w 94"/>
                <a:gd name="T63" fmla="*/ 89 h 108"/>
                <a:gd name="T64" fmla="*/ 79 w 94"/>
                <a:gd name="T65" fmla="*/ 89 h 108"/>
                <a:gd name="T66" fmla="*/ 82 w 94"/>
                <a:gd name="T67" fmla="*/ 90 h 108"/>
                <a:gd name="T68" fmla="*/ 83 w 94"/>
                <a:gd name="T69" fmla="*/ 90 h 108"/>
                <a:gd name="T70" fmla="*/ 86 w 94"/>
                <a:gd name="T71" fmla="*/ 90 h 108"/>
                <a:gd name="T72" fmla="*/ 89 w 94"/>
                <a:gd name="T73" fmla="*/ 88 h 108"/>
                <a:gd name="T74" fmla="*/ 89 w 94"/>
                <a:gd name="T75" fmla="*/ 84 h 108"/>
                <a:gd name="T76" fmla="*/ 90 w 94"/>
                <a:gd name="T77" fmla="*/ 81 h 108"/>
                <a:gd name="T78" fmla="*/ 91 w 94"/>
                <a:gd name="T79" fmla="*/ 79 h 108"/>
                <a:gd name="T80" fmla="*/ 90 w 94"/>
                <a:gd name="T81" fmla="*/ 77 h 108"/>
                <a:gd name="T82" fmla="*/ 89 w 94"/>
                <a:gd name="T83" fmla="*/ 75 h 108"/>
                <a:gd name="T84" fmla="*/ 90 w 94"/>
                <a:gd name="T85" fmla="*/ 73 h 108"/>
                <a:gd name="T86" fmla="*/ 91 w 94"/>
                <a:gd name="T87" fmla="*/ 71 h 108"/>
                <a:gd name="T88" fmla="*/ 90 w 94"/>
                <a:gd name="T89" fmla="*/ 66 h 108"/>
                <a:gd name="T90" fmla="*/ 92 w 94"/>
                <a:gd name="T91" fmla="*/ 63 h 108"/>
                <a:gd name="T92" fmla="*/ 94 w 94"/>
                <a:gd name="T93" fmla="*/ 61 h 108"/>
                <a:gd name="T94" fmla="*/ 28 w 94"/>
                <a:gd name="T95" fmla="*/ 46 h 108"/>
                <a:gd name="T96" fmla="*/ 22 w 94"/>
                <a:gd name="T97" fmla="*/ 47 h 108"/>
                <a:gd name="T98" fmla="*/ 18 w 94"/>
                <a:gd name="T99" fmla="*/ 44 h 108"/>
                <a:gd name="T100" fmla="*/ 17 w 94"/>
                <a:gd name="T101" fmla="*/ 38 h 108"/>
                <a:gd name="T102" fmla="*/ 20 w 94"/>
                <a:gd name="T103" fmla="*/ 33 h 108"/>
                <a:gd name="T104" fmla="*/ 26 w 94"/>
                <a:gd name="T105" fmla="*/ 33 h 108"/>
                <a:gd name="T106" fmla="*/ 30 w 94"/>
                <a:gd name="T107" fmla="*/ 36 h 108"/>
                <a:gd name="T108" fmla="*/ 31 w 94"/>
                <a:gd name="T109" fmla="*/ 42 h 108"/>
                <a:gd name="T110" fmla="*/ 67 w 94"/>
                <a:gd name="T111" fmla="*/ 35 h 108"/>
                <a:gd name="T112" fmla="*/ 59 w 94"/>
                <a:gd name="T113" fmla="*/ 44 h 108"/>
                <a:gd name="T114" fmla="*/ 47 w 94"/>
                <a:gd name="T115" fmla="*/ 45 h 108"/>
                <a:gd name="T116" fmla="*/ 38 w 94"/>
                <a:gd name="T117" fmla="*/ 37 h 108"/>
                <a:gd name="T118" fmla="*/ 37 w 94"/>
                <a:gd name="T119" fmla="*/ 25 h 108"/>
                <a:gd name="T120" fmla="*/ 45 w 94"/>
                <a:gd name="T121" fmla="*/ 16 h 108"/>
                <a:gd name="T122" fmla="*/ 57 w 94"/>
                <a:gd name="T123" fmla="*/ 15 h 108"/>
                <a:gd name="T124" fmla="*/ 66 w 94"/>
                <a:gd name="T125" fmla="*/ 23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94" h="108">
                  <a:moveTo>
                    <a:pt x="25" y="43"/>
                  </a:moveTo>
                  <a:cubicBezTo>
                    <a:pt x="23" y="43"/>
                    <a:pt x="22" y="42"/>
                    <a:pt x="21" y="41"/>
                  </a:cubicBezTo>
                  <a:cubicBezTo>
                    <a:pt x="21" y="39"/>
                    <a:pt x="22" y="37"/>
                    <a:pt x="23" y="37"/>
                  </a:cubicBezTo>
                  <a:cubicBezTo>
                    <a:pt x="25" y="36"/>
                    <a:pt x="27" y="37"/>
                    <a:pt x="27" y="39"/>
                  </a:cubicBezTo>
                  <a:cubicBezTo>
                    <a:pt x="28" y="41"/>
                    <a:pt x="27" y="43"/>
                    <a:pt x="25" y="43"/>
                  </a:cubicBezTo>
                  <a:close/>
                  <a:moveTo>
                    <a:pt x="52" y="24"/>
                  </a:moveTo>
                  <a:cubicBezTo>
                    <a:pt x="48" y="24"/>
                    <a:pt x="45" y="26"/>
                    <a:pt x="45" y="30"/>
                  </a:cubicBezTo>
                  <a:cubicBezTo>
                    <a:pt x="45" y="34"/>
                    <a:pt x="48" y="37"/>
                    <a:pt x="52" y="37"/>
                  </a:cubicBezTo>
                  <a:cubicBezTo>
                    <a:pt x="56" y="37"/>
                    <a:pt x="59" y="34"/>
                    <a:pt x="59" y="30"/>
                  </a:cubicBezTo>
                  <a:cubicBezTo>
                    <a:pt x="59" y="26"/>
                    <a:pt x="56" y="24"/>
                    <a:pt x="52" y="24"/>
                  </a:cubicBezTo>
                  <a:close/>
                  <a:moveTo>
                    <a:pt x="94" y="61"/>
                  </a:moveTo>
                  <a:cubicBezTo>
                    <a:pt x="93" y="58"/>
                    <a:pt x="93" y="58"/>
                    <a:pt x="93" y="58"/>
                  </a:cubicBezTo>
                  <a:cubicBezTo>
                    <a:pt x="92" y="56"/>
                    <a:pt x="92" y="56"/>
                    <a:pt x="92" y="56"/>
                  </a:cubicBezTo>
                  <a:cubicBezTo>
                    <a:pt x="92" y="54"/>
                    <a:pt x="92" y="54"/>
                    <a:pt x="92" y="54"/>
                  </a:cubicBezTo>
                  <a:cubicBezTo>
                    <a:pt x="91" y="52"/>
                    <a:pt x="91" y="52"/>
                    <a:pt x="91" y="52"/>
                  </a:cubicBezTo>
                  <a:cubicBezTo>
                    <a:pt x="90" y="50"/>
                    <a:pt x="90" y="50"/>
                    <a:pt x="90" y="50"/>
                  </a:cubicBezTo>
                  <a:cubicBezTo>
                    <a:pt x="89" y="48"/>
                    <a:pt x="89" y="48"/>
                    <a:pt x="89" y="48"/>
                  </a:cubicBezTo>
                  <a:cubicBezTo>
                    <a:pt x="89" y="46"/>
                    <a:pt x="89" y="46"/>
                    <a:pt x="89" y="46"/>
                  </a:cubicBezTo>
                  <a:cubicBezTo>
                    <a:pt x="88" y="44"/>
                    <a:pt x="88" y="44"/>
                    <a:pt x="88" y="44"/>
                  </a:cubicBezTo>
                  <a:cubicBezTo>
                    <a:pt x="88" y="43"/>
                    <a:pt x="88" y="43"/>
                    <a:pt x="88" y="43"/>
                  </a:cubicBezTo>
                  <a:cubicBezTo>
                    <a:pt x="89" y="43"/>
                    <a:pt x="89" y="43"/>
                    <a:pt x="89" y="43"/>
                  </a:cubicBezTo>
                  <a:cubicBezTo>
                    <a:pt x="89" y="42"/>
                    <a:pt x="89" y="42"/>
                    <a:pt x="89" y="42"/>
                  </a:cubicBezTo>
                  <a:cubicBezTo>
                    <a:pt x="89" y="41"/>
                    <a:pt x="89" y="41"/>
                    <a:pt x="89" y="41"/>
                  </a:cubicBezTo>
                  <a:cubicBezTo>
                    <a:pt x="89" y="39"/>
                    <a:pt x="89" y="39"/>
                    <a:pt x="89" y="39"/>
                  </a:cubicBezTo>
                  <a:cubicBezTo>
                    <a:pt x="89" y="37"/>
                    <a:pt x="89" y="37"/>
                    <a:pt x="89" y="37"/>
                  </a:cubicBezTo>
                  <a:cubicBezTo>
                    <a:pt x="88" y="36"/>
                    <a:pt x="88" y="36"/>
                    <a:pt x="88" y="36"/>
                  </a:cubicBezTo>
                  <a:cubicBezTo>
                    <a:pt x="87" y="34"/>
                    <a:pt x="87" y="34"/>
                    <a:pt x="87" y="34"/>
                  </a:cubicBezTo>
                  <a:cubicBezTo>
                    <a:pt x="87" y="32"/>
                    <a:pt x="87" y="32"/>
                    <a:pt x="87" y="32"/>
                  </a:cubicBezTo>
                  <a:cubicBezTo>
                    <a:pt x="86" y="30"/>
                    <a:pt x="86" y="30"/>
                    <a:pt x="86" y="30"/>
                  </a:cubicBezTo>
                  <a:cubicBezTo>
                    <a:pt x="86" y="29"/>
                    <a:pt x="86" y="29"/>
                    <a:pt x="86" y="29"/>
                  </a:cubicBezTo>
                  <a:cubicBezTo>
                    <a:pt x="85" y="27"/>
                    <a:pt x="85" y="27"/>
                    <a:pt x="85" y="27"/>
                  </a:cubicBezTo>
                  <a:cubicBezTo>
                    <a:pt x="84" y="25"/>
                    <a:pt x="84" y="25"/>
                    <a:pt x="84" y="25"/>
                  </a:cubicBezTo>
                  <a:cubicBezTo>
                    <a:pt x="83" y="24"/>
                    <a:pt x="83" y="24"/>
                    <a:pt x="83" y="24"/>
                  </a:cubicBezTo>
                  <a:cubicBezTo>
                    <a:pt x="83" y="22"/>
                    <a:pt x="83" y="22"/>
                    <a:pt x="83" y="22"/>
                  </a:cubicBezTo>
                  <a:cubicBezTo>
                    <a:pt x="85" y="21"/>
                    <a:pt x="85" y="21"/>
                    <a:pt x="85" y="21"/>
                  </a:cubicBezTo>
                  <a:cubicBezTo>
                    <a:pt x="84" y="19"/>
                    <a:pt x="84" y="19"/>
                    <a:pt x="84" y="19"/>
                  </a:cubicBezTo>
                  <a:cubicBezTo>
                    <a:pt x="83" y="18"/>
                    <a:pt x="83" y="18"/>
                    <a:pt x="83" y="18"/>
                  </a:cubicBezTo>
                  <a:cubicBezTo>
                    <a:pt x="82" y="16"/>
                    <a:pt x="82" y="16"/>
                    <a:pt x="82" y="16"/>
                  </a:cubicBezTo>
                  <a:cubicBezTo>
                    <a:pt x="81" y="15"/>
                    <a:pt x="81" y="15"/>
                    <a:pt x="81" y="15"/>
                  </a:cubicBezTo>
                  <a:cubicBezTo>
                    <a:pt x="80" y="14"/>
                    <a:pt x="80" y="14"/>
                    <a:pt x="80" y="14"/>
                  </a:cubicBezTo>
                  <a:cubicBezTo>
                    <a:pt x="79" y="13"/>
                    <a:pt x="79" y="13"/>
                    <a:pt x="79" y="13"/>
                  </a:cubicBezTo>
                  <a:cubicBezTo>
                    <a:pt x="78" y="12"/>
                    <a:pt x="78" y="12"/>
                    <a:pt x="78" y="12"/>
                  </a:cubicBezTo>
                  <a:cubicBezTo>
                    <a:pt x="77" y="11"/>
                    <a:pt x="77" y="11"/>
                    <a:pt x="77" y="11"/>
                  </a:cubicBezTo>
                  <a:cubicBezTo>
                    <a:pt x="76" y="10"/>
                    <a:pt x="76" y="10"/>
                    <a:pt x="76" y="10"/>
                  </a:cubicBezTo>
                  <a:cubicBezTo>
                    <a:pt x="79" y="9"/>
                    <a:pt x="79" y="9"/>
                    <a:pt x="79" y="9"/>
                  </a:cubicBezTo>
                  <a:cubicBezTo>
                    <a:pt x="78" y="8"/>
                    <a:pt x="78" y="8"/>
                    <a:pt x="78" y="8"/>
                  </a:cubicBezTo>
                  <a:cubicBezTo>
                    <a:pt x="76" y="7"/>
                    <a:pt x="76" y="7"/>
                    <a:pt x="76" y="7"/>
                  </a:cubicBezTo>
                  <a:cubicBezTo>
                    <a:pt x="75" y="7"/>
                    <a:pt x="75" y="7"/>
                    <a:pt x="75" y="7"/>
                  </a:cubicBezTo>
                  <a:cubicBezTo>
                    <a:pt x="74" y="6"/>
                    <a:pt x="74" y="6"/>
                    <a:pt x="74" y="6"/>
                  </a:cubicBezTo>
                  <a:cubicBezTo>
                    <a:pt x="73" y="5"/>
                    <a:pt x="73" y="5"/>
                    <a:pt x="73" y="5"/>
                  </a:cubicBezTo>
                  <a:cubicBezTo>
                    <a:pt x="72" y="5"/>
                    <a:pt x="72" y="5"/>
                    <a:pt x="72" y="5"/>
                  </a:cubicBezTo>
                  <a:cubicBezTo>
                    <a:pt x="70" y="4"/>
                    <a:pt x="70" y="4"/>
                    <a:pt x="70" y="4"/>
                  </a:cubicBezTo>
                  <a:cubicBezTo>
                    <a:pt x="69" y="4"/>
                    <a:pt x="69" y="4"/>
                    <a:pt x="69" y="4"/>
                  </a:cubicBezTo>
                  <a:cubicBezTo>
                    <a:pt x="68" y="3"/>
                    <a:pt x="68" y="3"/>
                    <a:pt x="68" y="3"/>
                  </a:cubicBezTo>
                  <a:cubicBezTo>
                    <a:pt x="66" y="3"/>
                    <a:pt x="66" y="3"/>
                    <a:pt x="66" y="3"/>
                  </a:cubicBezTo>
                  <a:cubicBezTo>
                    <a:pt x="65" y="2"/>
                    <a:pt x="65" y="2"/>
                    <a:pt x="65" y="2"/>
                  </a:cubicBezTo>
                  <a:cubicBezTo>
                    <a:pt x="63" y="2"/>
                    <a:pt x="63" y="2"/>
                    <a:pt x="63" y="2"/>
                  </a:cubicBezTo>
                  <a:cubicBezTo>
                    <a:pt x="61" y="1"/>
                    <a:pt x="61" y="1"/>
                    <a:pt x="61" y="1"/>
                  </a:cubicBezTo>
                  <a:cubicBezTo>
                    <a:pt x="60" y="1"/>
                    <a:pt x="60" y="1"/>
                    <a:pt x="60" y="1"/>
                  </a:cubicBezTo>
                  <a:cubicBezTo>
                    <a:pt x="58" y="1"/>
                    <a:pt x="58" y="1"/>
                    <a:pt x="58" y="1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38" y="1"/>
                    <a:pt x="38" y="1"/>
                    <a:pt x="38" y="1"/>
                  </a:cubicBezTo>
                  <a:cubicBezTo>
                    <a:pt x="36" y="1"/>
                    <a:pt x="36" y="1"/>
                    <a:pt x="36" y="1"/>
                  </a:cubicBezTo>
                  <a:cubicBezTo>
                    <a:pt x="35" y="1"/>
                    <a:pt x="35" y="1"/>
                    <a:pt x="35" y="1"/>
                  </a:cubicBezTo>
                  <a:cubicBezTo>
                    <a:pt x="33" y="2"/>
                    <a:pt x="33" y="2"/>
                    <a:pt x="33" y="2"/>
                  </a:cubicBezTo>
                  <a:cubicBezTo>
                    <a:pt x="31" y="2"/>
                    <a:pt x="31" y="2"/>
                    <a:pt x="31" y="2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28" y="3"/>
                    <a:pt x="28" y="3"/>
                    <a:pt x="28" y="3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24" y="4"/>
                    <a:pt x="24" y="4"/>
                    <a:pt x="24" y="4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20" y="7"/>
                    <a:pt x="20" y="7"/>
                    <a:pt x="20" y="7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3" y="25"/>
                    <a:pt x="3" y="25"/>
                    <a:pt x="3" y="25"/>
                  </a:cubicBezTo>
                  <a:cubicBezTo>
                    <a:pt x="3" y="27"/>
                    <a:pt x="3" y="27"/>
                    <a:pt x="3" y="27"/>
                  </a:cubicBezTo>
                  <a:cubicBezTo>
                    <a:pt x="2" y="28"/>
                    <a:pt x="2" y="28"/>
                    <a:pt x="2" y="28"/>
                  </a:cubicBezTo>
                  <a:cubicBezTo>
                    <a:pt x="2" y="30"/>
                    <a:pt x="2" y="30"/>
                    <a:pt x="2" y="30"/>
                  </a:cubicBezTo>
                  <a:cubicBezTo>
                    <a:pt x="1" y="31"/>
                    <a:pt x="1" y="31"/>
                    <a:pt x="1" y="31"/>
                  </a:cubicBezTo>
                  <a:cubicBezTo>
                    <a:pt x="1" y="33"/>
                    <a:pt x="1" y="33"/>
                    <a:pt x="1" y="33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1" y="46"/>
                    <a:pt x="1" y="46"/>
                    <a:pt x="1" y="46"/>
                  </a:cubicBezTo>
                  <a:cubicBezTo>
                    <a:pt x="1" y="49"/>
                    <a:pt x="1" y="49"/>
                    <a:pt x="1" y="49"/>
                  </a:cubicBezTo>
                  <a:cubicBezTo>
                    <a:pt x="2" y="52"/>
                    <a:pt x="2" y="52"/>
                    <a:pt x="2" y="52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11" y="69"/>
                    <a:pt x="11" y="69"/>
                    <a:pt x="11" y="69"/>
                  </a:cubicBezTo>
                  <a:cubicBezTo>
                    <a:pt x="25" y="83"/>
                    <a:pt x="24" y="97"/>
                    <a:pt x="24" y="97"/>
                  </a:cubicBezTo>
                  <a:cubicBezTo>
                    <a:pt x="24" y="100"/>
                    <a:pt x="24" y="100"/>
                    <a:pt x="24" y="100"/>
                  </a:cubicBezTo>
                  <a:cubicBezTo>
                    <a:pt x="24" y="108"/>
                    <a:pt x="24" y="108"/>
                    <a:pt x="24" y="108"/>
                  </a:cubicBezTo>
                  <a:cubicBezTo>
                    <a:pt x="71" y="108"/>
                    <a:pt x="71" y="108"/>
                    <a:pt x="71" y="108"/>
                  </a:cubicBezTo>
                  <a:cubicBezTo>
                    <a:pt x="71" y="107"/>
                    <a:pt x="71" y="107"/>
                    <a:pt x="71" y="107"/>
                  </a:cubicBezTo>
                  <a:cubicBezTo>
                    <a:pt x="71" y="105"/>
                    <a:pt x="71" y="105"/>
                    <a:pt x="71" y="105"/>
                  </a:cubicBezTo>
                  <a:cubicBezTo>
                    <a:pt x="71" y="102"/>
                    <a:pt x="71" y="102"/>
                    <a:pt x="71" y="102"/>
                  </a:cubicBezTo>
                  <a:cubicBezTo>
                    <a:pt x="72" y="96"/>
                    <a:pt x="72" y="96"/>
                    <a:pt x="72" y="96"/>
                  </a:cubicBezTo>
                  <a:cubicBezTo>
                    <a:pt x="72" y="93"/>
                    <a:pt x="72" y="93"/>
                    <a:pt x="72" y="93"/>
                  </a:cubicBezTo>
                  <a:cubicBezTo>
                    <a:pt x="72" y="92"/>
                    <a:pt x="72" y="92"/>
                    <a:pt x="72" y="92"/>
                  </a:cubicBezTo>
                  <a:cubicBezTo>
                    <a:pt x="72" y="91"/>
                    <a:pt x="72" y="91"/>
                    <a:pt x="72" y="91"/>
                  </a:cubicBezTo>
                  <a:cubicBezTo>
                    <a:pt x="73" y="91"/>
                    <a:pt x="73" y="91"/>
                    <a:pt x="73" y="91"/>
                  </a:cubicBezTo>
                  <a:cubicBezTo>
                    <a:pt x="73" y="90"/>
                    <a:pt x="73" y="90"/>
                    <a:pt x="73" y="90"/>
                  </a:cubicBezTo>
                  <a:cubicBezTo>
                    <a:pt x="74" y="90"/>
                    <a:pt x="74" y="90"/>
                    <a:pt x="74" y="90"/>
                  </a:cubicBezTo>
                  <a:cubicBezTo>
                    <a:pt x="74" y="90"/>
                    <a:pt x="74" y="90"/>
                    <a:pt x="74" y="90"/>
                  </a:cubicBezTo>
                  <a:cubicBezTo>
                    <a:pt x="75" y="90"/>
                    <a:pt x="75" y="90"/>
                    <a:pt x="75" y="90"/>
                  </a:cubicBezTo>
                  <a:cubicBezTo>
                    <a:pt x="76" y="89"/>
                    <a:pt x="76" y="89"/>
                    <a:pt x="76" y="89"/>
                  </a:cubicBezTo>
                  <a:cubicBezTo>
                    <a:pt x="77" y="89"/>
                    <a:pt x="77" y="89"/>
                    <a:pt x="77" y="89"/>
                  </a:cubicBezTo>
                  <a:cubicBezTo>
                    <a:pt x="78" y="89"/>
                    <a:pt x="78" y="89"/>
                    <a:pt x="78" y="89"/>
                  </a:cubicBezTo>
                  <a:cubicBezTo>
                    <a:pt x="78" y="89"/>
                    <a:pt x="78" y="89"/>
                    <a:pt x="78" y="89"/>
                  </a:cubicBezTo>
                  <a:cubicBezTo>
                    <a:pt x="79" y="89"/>
                    <a:pt x="79" y="89"/>
                    <a:pt x="79" y="89"/>
                  </a:cubicBezTo>
                  <a:cubicBezTo>
                    <a:pt x="80" y="89"/>
                    <a:pt x="80" y="89"/>
                    <a:pt x="80" y="89"/>
                  </a:cubicBezTo>
                  <a:cubicBezTo>
                    <a:pt x="81" y="90"/>
                    <a:pt x="81" y="90"/>
                    <a:pt x="81" y="90"/>
                  </a:cubicBezTo>
                  <a:cubicBezTo>
                    <a:pt x="81" y="90"/>
                    <a:pt x="81" y="90"/>
                    <a:pt x="81" y="90"/>
                  </a:cubicBezTo>
                  <a:cubicBezTo>
                    <a:pt x="82" y="90"/>
                    <a:pt x="82" y="90"/>
                    <a:pt x="82" y="90"/>
                  </a:cubicBezTo>
                  <a:cubicBezTo>
                    <a:pt x="83" y="90"/>
                    <a:pt x="83" y="90"/>
                    <a:pt x="83" y="90"/>
                  </a:cubicBezTo>
                  <a:cubicBezTo>
                    <a:pt x="81" y="90"/>
                    <a:pt x="81" y="90"/>
                    <a:pt x="81" y="90"/>
                  </a:cubicBezTo>
                  <a:cubicBezTo>
                    <a:pt x="82" y="90"/>
                    <a:pt x="82" y="90"/>
                    <a:pt x="82" y="90"/>
                  </a:cubicBezTo>
                  <a:cubicBezTo>
                    <a:pt x="83" y="90"/>
                    <a:pt x="83" y="90"/>
                    <a:pt x="83" y="90"/>
                  </a:cubicBezTo>
                  <a:cubicBezTo>
                    <a:pt x="84" y="90"/>
                    <a:pt x="84" y="90"/>
                    <a:pt x="84" y="90"/>
                  </a:cubicBezTo>
                  <a:cubicBezTo>
                    <a:pt x="85" y="90"/>
                    <a:pt x="85" y="90"/>
                    <a:pt x="85" y="90"/>
                  </a:cubicBezTo>
                  <a:cubicBezTo>
                    <a:pt x="86" y="90"/>
                    <a:pt x="86" y="90"/>
                    <a:pt x="86" y="90"/>
                  </a:cubicBezTo>
                  <a:cubicBezTo>
                    <a:pt x="86" y="90"/>
                    <a:pt x="86" y="90"/>
                    <a:pt x="86" y="90"/>
                  </a:cubicBezTo>
                  <a:cubicBezTo>
                    <a:pt x="87" y="89"/>
                    <a:pt x="87" y="89"/>
                    <a:pt x="87" y="89"/>
                  </a:cubicBezTo>
                  <a:cubicBezTo>
                    <a:pt x="88" y="89"/>
                    <a:pt x="88" y="89"/>
                    <a:pt x="88" y="89"/>
                  </a:cubicBezTo>
                  <a:cubicBezTo>
                    <a:pt x="88" y="88"/>
                    <a:pt x="88" y="88"/>
                    <a:pt x="88" y="88"/>
                  </a:cubicBezTo>
                  <a:cubicBezTo>
                    <a:pt x="89" y="88"/>
                    <a:pt x="89" y="88"/>
                    <a:pt x="89" y="88"/>
                  </a:cubicBezTo>
                  <a:cubicBezTo>
                    <a:pt x="89" y="87"/>
                    <a:pt x="89" y="87"/>
                    <a:pt x="89" y="87"/>
                  </a:cubicBezTo>
                  <a:cubicBezTo>
                    <a:pt x="89" y="86"/>
                    <a:pt x="89" y="86"/>
                    <a:pt x="89" y="86"/>
                  </a:cubicBezTo>
                  <a:cubicBezTo>
                    <a:pt x="89" y="85"/>
                    <a:pt x="89" y="85"/>
                    <a:pt x="89" y="85"/>
                  </a:cubicBezTo>
                  <a:cubicBezTo>
                    <a:pt x="89" y="84"/>
                    <a:pt x="89" y="84"/>
                    <a:pt x="89" y="84"/>
                  </a:cubicBezTo>
                  <a:cubicBezTo>
                    <a:pt x="89" y="82"/>
                    <a:pt x="89" y="82"/>
                    <a:pt x="89" y="82"/>
                  </a:cubicBezTo>
                  <a:cubicBezTo>
                    <a:pt x="89" y="82"/>
                    <a:pt x="89" y="82"/>
                    <a:pt x="89" y="82"/>
                  </a:cubicBezTo>
                  <a:cubicBezTo>
                    <a:pt x="89" y="81"/>
                    <a:pt x="89" y="81"/>
                    <a:pt x="89" y="81"/>
                  </a:cubicBezTo>
                  <a:cubicBezTo>
                    <a:pt x="90" y="81"/>
                    <a:pt x="90" y="81"/>
                    <a:pt x="90" y="81"/>
                  </a:cubicBezTo>
                  <a:cubicBezTo>
                    <a:pt x="90" y="80"/>
                    <a:pt x="90" y="80"/>
                    <a:pt x="90" y="80"/>
                  </a:cubicBezTo>
                  <a:cubicBezTo>
                    <a:pt x="90" y="80"/>
                    <a:pt x="90" y="80"/>
                    <a:pt x="90" y="80"/>
                  </a:cubicBezTo>
                  <a:cubicBezTo>
                    <a:pt x="90" y="79"/>
                    <a:pt x="90" y="79"/>
                    <a:pt x="90" y="79"/>
                  </a:cubicBezTo>
                  <a:cubicBezTo>
                    <a:pt x="91" y="79"/>
                    <a:pt x="91" y="79"/>
                    <a:pt x="91" y="79"/>
                  </a:cubicBezTo>
                  <a:cubicBezTo>
                    <a:pt x="91" y="78"/>
                    <a:pt x="91" y="78"/>
                    <a:pt x="91" y="78"/>
                  </a:cubicBezTo>
                  <a:cubicBezTo>
                    <a:pt x="91" y="78"/>
                    <a:pt x="91" y="78"/>
                    <a:pt x="91" y="78"/>
                  </a:cubicBezTo>
                  <a:cubicBezTo>
                    <a:pt x="91" y="77"/>
                    <a:pt x="91" y="77"/>
                    <a:pt x="91" y="77"/>
                  </a:cubicBezTo>
                  <a:cubicBezTo>
                    <a:pt x="90" y="77"/>
                    <a:pt x="90" y="77"/>
                    <a:pt x="90" y="77"/>
                  </a:cubicBezTo>
                  <a:cubicBezTo>
                    <a:pt x="90" y="76"/>
                    <a:pt x="90" y="76"/>
                    <a:pt x="90" y="76"/>
                  </a:cubicBezTo>
                  <a:cubicBezTo>
                    <a:pt x="90" y="76"/>
                    <a:pt x="90" y="76"/>
                    <a:pt x="90" y="76"/>
                  </a:cubicBezTo>
                  <a:cubicBezTo>
                    <a:pt x="89" y="75"/>
                    <a:pt x="89" y="75"/>
                    <a:pt x="89" y="75"/>
                  </a:cubicBezTo>
                  <a:cubicBezTo>
                    <a:pt x="89" y="75"/>
                    <a:pt x="89" y="75"/>
                    <a:pt x="89" y="75"/>
                  </a:cubicBezTo>
                  <a:cubicBezTo>
                    <a:pt x="88" y="75"/>
                    <a:pt x="88" y="75"/>
                    <a:pt x="88" y="75"/>
                  </a:cubicBezTo>
                  <a:cubicBezTo>
                    <a:pt x="89" y="74"/>
                    <a:pt x="89" y="74"/>
                    <a:pt x="89" y="74"/>
                  </a:cubicBezTo>
                  <a:cubicBezTo>
                    <a:pt x="89" y="74"/>
                    <a:pt x="89" y="74"/>
                    <a:pt x="89" y="74"/>
                  </a:cubicBezTo>
                  <a:cubicBezTo>
                    <a:pt x="90" y="73"/>
                    <a:pt x="90" y="73"/>
                    <a:pt x="90" y="73"/>
                  </a:cubicBezTo>
                  <a:cubicBezTo>
                    <a:pt x="90" y="73"/>
                    <a:pt x="90" y="73"/>
                    <a:pt x="90" y="73"/>
                  </a:cubicBezTo>
                  <a:cubicBezTo>
                    <a:pt x="91" y="72"/>
                    <a:pt x="91" y="72"/>
                    <a:pt x="91" y="72"/>
                  </a:cubicBezTo>
                  <a:cubicBezTo>
                    <a:pt x="91" y="72"/>
                    <a:pt x="91" y="72"/>
                    <a:pt x="91" y="72"/>
                  </a:cubicBezTo>
                  <a:cubicBezTo>
                    <a:pt x="91" y="71"/>
                    <a:pt x="91" y="71"/>
                    <a:pt x="91" y="71"/>
                  </a:cubicBezTo>
                  <a:cubicBezTo>
                    <a:pt x="91" y="71"/>
                    <a:pt x="91" y="71"/>
                    <a:pt x="91" y="71"/>
                  </a:cubicBezTo>
                  <a:cubicBezTo>
                    <a:pt x="90" y="69"/>
                    <a:pt x="90" y="69"/>
                    <a:pt x="90" y="69"/>
                  </a:cubicBezTo>
                  <a:cubicBezTo>
                    <a:pt x="90" y="67"/>
                    <a:pt x="90" y="67"/>
                    <a:pt x="90" y="67"/>
                  </a:cubicBezTo>
                  <a:cubicBezTo>
                    <a:pt x="90" y="66"/>
                    <a:pt x="90" y="66"/>
                    <a:pt x="90" y="66"/>
                  </a:cubicBezTo>
                  <a:cubicBezTo>
                    <a:pt x="90" y="64"/>
                    <a:pt x="90" y="64"/>
                    <a:pt x="90" y="64"/>
                  </a:cubicBezTo>
                  <a:cubicBezTo>
                    <a:pt x="91" y="64"/>
                    <a:pt x="91" y="64"/>
                    <a:pt x="91" y="64"/>
                  </a:cubicBezTo>
                  <a:cubicBezTo>
                    <a:pt x="92" y="63"/>
                    <a:pt x="92" y="63"/>
                    <a:pt x="92" y="63"/>
                  </a:cubicBezTo>
                  <a:cubicBezTo>
                    <a:pt x="92" y="63"/>
                    <a:pt x="92" y="63"/>
                    <a:pt x="92" y="63"/>
                  </a:cubicBezTo>
                  <a:cubicBezTo>
                    <a:pt x="93" y="63"/>
                    <a:pt x="93" y="63"/>
                    <a:pt x="93" y="63"/>
                  </a:cubicBezTo>
                  <a:cubicBezTo>
                    <a:pt x="93" y="62"/>
                    <a:pt x="93" y="62"/>
                    <a:pt x="93" y="62"/>
                  </a:cubicBezTo>
                  <a:cubicBezTo>
                    <a:pt x="94" y="62"/>
                    <a:pt x="94" y="62"/>
                    <a:pt x="94" y="62"/>
                  </a:cubicBezTo>
                  <a:cubicBezTo>
                    <a:pt x="94" y="61"/>
                    <a:pt x="94" y="61"/>
                    <a:pt x="94" y="61"/>
                  </a:cubicBezTo>
                  <a:close/>
                  <a:moveTo>
                    <a:pt x="33" y="44"/>
                  </a:moveTo>
                  <a:cubicBezTo>
                    <a:pt x="32" y="46"/>
                    <a:pt x="32" y="46"/>
                    <a:pt x="32" y="46"/>
                  </a:cubicBezTo>
                  <a:cubicBezTo>
                    <a:pt x="32" y="46"/>
                    <a:pt x="29" y="46"/>
                    <a:pt x="29" y="46"/>
                  </a:cubicBezTo>
                  <a:cubicBezTo>
                    <a:pt x="28" y="46"/>
                    <a:pt x="28" y="46"/>
                    <a:pt x="28" y="46"/>
                  </a:cubicBezTo>
                  <a:cubicBezTo>
                    <a:pt x="28" y="46"/>
                    <a:pt x="28" y="49"/>
                    <a:pt x="28" y="49"/>
                  </a:cubicBezTo>
                  <a:cubicBezTo>
                    <a:pt x="25" y="50"/>
                    <a:pt x="25" y="50"/>
                    <a:pt x="25" y="50"/>
                  </a:cubicBezTo>
                  <a:cubicBezTo>
                    <a:pt x="25" y="50"/>
                    <a:pt x="24" y="47"/>
                    <a:pt x="24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47"/>
                    <a:pt x="20" y="49"/>
                    <a:pt x="20" y="49"/>
                  </a:cubicBezTo>
                  <a:cubicBezTo>
                    <a:pt x="18" y="48"/>
                    <a:pt x="18" y="48"/>
                    <a:pt x="18" y="48"/>
                  </a:cubicBezTo>
                  <a:cubicBezTo>
                    <a:pt x="18" y="48"/>
                    <a:pt x="19" y="45"/>
                    <a:pt x="19" y="45"/>
                  </a:cubicBezTo>
                  <a:cubicBezTo>
                    <a:pt x="18" y="44"/>
                    <a:pt x="18" y="44"/>
                    <a:pt x="18" y="44"/>
                  </a:cubicBezTo>
                  <a:cubicBezTo>
                    <a:pt x="18" y="44"/>
                    <a:pt x="15" y="43"/>
                    <a:pt x="15" y="43"/>
                  </a:cubicBezTo>
                  <a:cubicBezTo>
                    <a:pt x="14" y="41"/>
                    <a:pt x="14" y="41"/>
                    <a:pt x="14" y="41"/>
                  </a:cubicBezTo>
                  <a:cubicBezTo>
                    <a:pt x="14" y="41"/>
                    <a:pt x="17" y="39"/>
                    <a:pt x="17" y="39"/>
                  </a:cubicBezTo>
                  <a:cubicBezTo>
                    <a:pt x="17" y="38"/>
                    <a:pt x="17" y="38"/>
                    <a:pt x="17" y="38"/>
                  </a:cubicBezTo>
                  <a:cubicBezTo>
                    <a:pt x="17" y="38"/>
                    <a:pt x="15" y="36"/>
                    <a:pt x="15" y="36"/>
                  </a:cubicBezTo>
                  <a:cubicBezTo>
                    <a:pt x="16" y="34"/>
                    <a:pt x="16" y="34"/>
                    <a:pt x="16" y="34"/>
                  </a:cubicBezTo>
                  <a:cubicBezTo>
                    <a:pt x="16" y="34"/>
                    <a:pt x="19" y="34"/>
                    <a:pt x="19" y="34"/>
                  </a:cubicBezTo>
                  <a:cubicBezTo>
                    <a:pt x="20" y="33"/>
                    <a:pt x="20" y="33"/>
                    <a:pt x="20" y="33"/>
                  </a:cubicBezTo>
                  <a:cubicBezTo>
                    <a:pt x="20" y="33"/>
                    <a:pt x="21" y="31"/>
                    <a:pt x="21" y="31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3" y="30"/>
                    <a:pt x="25" y="32"/>
                    <a:pt x="25" y="32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26" y="33"/>
                    <a:pt x="28" y="31"/>
                    <a:pt x="28" y="31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2"/>
                    <a:pt x="30" y="35"/>
                    <a:pt x="30" y="35"/>
                  </a:cubicBezTo>
                  <a:cubicBezTo>
                    <a:pt x="30" y="36"/>
                    <a:pt x="30" y="36"/>
                    <a:pt x="30" y="36"/>
                  </a:cubicBezTo>
                  <a:cubicBezTo>
                    <a:pt x="30" y="36"/>
                    <a:pt x="33" y="36"/>
                    <a:pt x="33" y="37"/>
                  </a:cubicBezTo>
                  <a:cubicBezTo>
                    <a:pt x="34" y="39"/>
                    <a:pt x="34" y="39"/>
                    <a:pt x="34" y="39"/>
                  </a:cubicBezTo>
                  <a:cubicBezTo>
                    <a:pt x="34" y="39"/>
                    <a:pt x="32" y="40"/>
                    <a:pt x="32" y="40"/>
                  </a:cubicBezTo>
                  <a:cubicBezTo>
                    <a:pt x="31" y="42"/>
                    <a:pt x="31" y="42"/>
                    <a:pt x="31" y="42"/>
                  </a:cubicBezTo>
                  <a:cubicBezTo>
                    <a:pt x="31" y="42"/>
                    <a:pt x="33" y="44"/>
                    <a:pt x="33" y="44"/>
                  </a:cubicBezTo>
                  <a:close/>
                  <a:moveTo>
                    <a:pt x="73" y="32"/>
                  </a:moveTo>
                  <a:cubicBezTo>
                    <a:pt x="73" y="32"/>
                    <a:pt x="73" y="32"/>
                    <a:pt x="73" y="32"/>
                  </a:cubicBezTo>
                  <a:cubicBezTo>
                    <a:pt x="73" y="33"/>
                    <a:pt x="67" y="35"/>
                    <a:pt x="67" y="35"/>
                  </a:cubicBezTo>
                  <a:cubicBezTo>
                    <a:pt x="66" y="37"/>
                    <a:pt x="66" y="37"/>
                    <a:pt x="66" y="37"/>
                  </a:cubicBezTo>
                  <a:cubicBezTo>
                    <a:pt x="66" y="37"/>
                    <a:pt x="69" y="43"/>
                    <a:pt x="68" y="43"/>
                  </a:cubicBezTo>
                  <a:cubicBezTo>
                    <a:pt x="65" y="46"/>
                    <a:pt x="65" y="46"/>
                    <a:pt x="65" y="46"/>
                  </a:cubicBezTo>
                  <a:cubicBezTo>
                    <a:pt x="65" y="46"/>
                    <a:pt x="59" y="44"/>
                    <a:pt x="59" y="44"/>
                  </a:cubicBezTo>
                  <a:cubicBezTo>
                    <a:pt x="57" y="45"/>
                    <a:pt x="57" y="45"/>
                    <a:pt x="57" y="45"/>
                  </a:cubicBezTo>
                  <a:cubicBezTo>
                    <a:pt x="57" y="45"/>
                    <a:pt x="55" y="50"/>
                    <a:pt x="54" y="50"/>
                  </a:cubicBezTo>
                  <a:cubicBezTo>
                    <a:pt x="50" y="50"/>
                    <a:pt x="50" y="50"/>
                    <a:pt x="50" y="50"/>
                  </a:cubicBezTo>
                  <a:cubicBezTo>
                    <a:pt x="49" y="50"/>
                    <a:pt x="47" y="45"/>
                    <a:pt x="47" y="45"/>
                  </a:cubicBezTo>
                  <a:cubicBezTo>
                    <a:pt x="45" y="44"/>
                    <a:pt x="45" y="44"/>
                    <a:pt x="45" y="44"/>
                  </a:cubicBezTo>
                  <a:cubicBezTo>
                    <a:pt x="45" y="44"/>
                    <a:pt x="39" y="46"/>
                    <a:pt x="39" y="46"/>
                  </a:cubicBezTo>
                  <a:cubicBezTo>
                    <a:pt x="36" y="43"/>
                    <a:pt x="36" y="43"/>
                    <a:pt x="36" y="43"/>
                  </a:cubicBezTo>
                  <a:cubicBezTo>
                    <a:pt x="36" y="43"/>
                    <a:pt x="38" y="37"/>
                    <a:pt x="38" y="37"/>
                  </a:cubicBezTo>
                  <a:cubicBezTo>
                    <a:pt x="37" y="35"/>
                    <a:pt x="37" y="35"/>
                    <a:pt x="37" y="35"/>
                  </a:cubicBezTo>
                  <a:cubicBezTo>
                    <a:pt x="37" y="35"/>
                    <a:pt x="31" y="32"/>
                    <a:pt x="31" y="32"/>
                  </a:cubicBezTo>
                  <a:cubicBezTo>
                    <a:pt x="31" y="28"/>
                    <a:pt x="31" y="28"/>
                    <a:pt x="31" y="28"/>
                  </a:cubicBezTo>
                  <a:cubicBezTo>
                    <a:pt x="31" y="27"/>
                    <a:pt x="37" y="25"/>
                    <a:pt x="37" y="25"/>
                  </a:cubicBezTo>
                  <a:cubicBezTo>
                    <a:pt x="38" y="23"/>
                    <a:pt x="38" y="23"/>
                    <a:pt x="38" y="23"/>
                  </a:cubicBezTo>
                  <a:cubicBezTo>
                    <a:pt x="38" y="23"/>
                    <a:pt x="36" y="17"/>
                    <a:pt x="36" y="17"/>
                  </a:cubicBezTo>
                  <a:cubicBezTo>
                    <a:pt x="39" y="14"/>
                    <a:pt x="39" y="14"/>
                    <a:pt x="39" y="14"/>
                  </a:cubicBezTo>
                  <a:cubicBezTo>
                    <a:pt x="39" y="14"/>
                    <a:pt x="45" y="16"/>
                    <a:pt x="45" y="16"/>
                  </a:cubicBezTo>
                  <a:cubicBezTo>
                    <a:pt x="47" y="15"/>
                    <a:pt x="47" y="15"/>
                    <a:pt x="47" y="15"/>
                  </a:cubicBezTo>
                  <a:cubicBezTo>
                    <a:pt x="47" y="15"/>
                    <a:pt x="50" y="10"/>
                    <a:pt x="50" y="10"/>
                  </a:cubicBezTo>
                  <a:cubicBezTo>
                    <a:pt x="55" y="10"/>
                    <a:pt x="55" y="10"/>
                    <a:pt x="55" y="10"/>
                  </a:cubicBezTo>
                  <a:cubicBezTo>
                    <a:pt x="55" y="10"/>
                    <a:pt x="57" y="15"/>
                    <a:pt x="57" y="15"/>
                  </a:cubicBezTo>
                  <a:cubicBezTo>
                    <a:pt x="59" y="16"/>
                    <a:pt x="59" y="16"/>
                    <a:pt x="59" y="16"/>
                  </a:cubicBezTo>
                  <a:cubicBezTo>
                    <a:pt x="59" y="16"/>
                    <a:pt x="65" y="14"/>
                    <a:pt x="65" y="14"/>
                  </a:cubicBezTo>
                  <a:cubicBezTo>
                    <a:pt x="69" y="17"/>
                    <a:pt x="69" y="17"/>
                    <a:pt x="69" y="17"/>
                  </a:cubicBezTo>
                  <a:cubicBezTo>
                    <a:pt x="69" y="18"/>
                    <a:pt x="66" y="23"/>
                    <a:pt x="66" y="23"/>
                  </a:cubicBezTo>
                  <a:cubicBezTo>
                    <a:pt x="67" y="25"/>
                    <a:pt x="67" y="25"/>
                    <a:pt x="67" y="25"/>
                  </a:cubicBezTo>
                  <a:cubicBezTo>
                    <a:pt x="67" y="25"/>
                    <a:pt x="73" y="28"/>
                    <a:pt x="73" y="28"/>
                  </a:cubicBezTo>
                  <a:cubicBezTo>
                    <a:pt x="73" y="32"/>
                    <a:pt x="73" y="32"/>
                    <a:pt x="73" y="3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1336841" y="3084644"/>
            <a:ext cx="839877" cy="839877"/>
            <a:chOff x="1732369" y="4883949"/>
            <a:chExt cx="1119836" cy="1119836"/>
          </a:xfrm>
        </p:grpSpPr>
        <p:sp>
          <p:nvSpPr>
            <p:cNvPr id="11" name="椭圆 10"/>
            <p:cNvSpPr/>
            <p:nvPr/>
          </p:nvSpPr>
          <p:spPr>
            <a:xfrm>
              <a:off x="1732369" y="4883949"/>
              <a:ext cx="1119836" cy="1119836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2" name="Freeform 5"/>
            <p:cNvSpPr>
              <a:spLocks noEditPoints="1"/>
            </p:cNvSpPr>
            <p:nvPr/>
          </p:nvSpPr>
          <p:spPr bwMode="auto">
            <a:xfrm>
              <a:off x="1963143" y="5145865"/>
              <a:ext cx="658288" cy="596004"/>
            </a:xfrm>
            <a:custGeom>
              <a:avLst/>
              <a:gdLst>
                <a:gd name="T0" fmla="*/ 70 w 288"/>
                <a:gd name="T1" fmla="*/ 96 h 260"/>
                <a:gd name="T2" fmla="*/ 70 w 288"/>
                <a:gd name="T3" fmla="*/ 76 h 260"/>
                <a:gd name="T4" fmla="*/ 70 w 288"/>
                <a:gd name="T5" fmla="*/ 72 h 260"/>
                <a:gd name="T6" fmla="*/ 139 w 288"/>
                <a:gd name="T7" fmla="*/ 53 h 260"/>
                <a:gd name="T8" fmla="*/ 40 w 288"/>
                <a:gd name="T9" fmla="*/ 52 h 260"/>
                <a:gd name="T10" fmla="*/ 47 w 288"/>
                <a:gd name="T11" fmla="*/ 58 h 260"/>
                <a:gd name="T12" fmla="*/ 59 w 288"/>
                <a:gd name="T13" fmla="*/ 54 h 260"/>
                <a:gd name="T14" fmla="*/ 70 w 288"/>
                <a:gd name="T15" fmla="*/ 101 h 260"/>
                <a:gd name="T16" fmla="*/ 70 w 288"/>
                <a:gd name="T17" fmla="*/ 122 h 260"/>
                <a:gd name="T18" fmla="*/ 70 w 288"/>
                <a:gd name="T19" fmla="*/ 101 h 260"/>
                <a:gd name="T20" fmla="*/ 0 w 288"/>
                <a:gd name="T21" fmla="*/ 128 h 260"/>
                <a:gd name="T22" fmla="*/ 139 w 288"/>
                <a:gd name="T23" fmla="*/ 108 h 260"/>
                <a:gd name="T24" fmla="*/ 0 w 288"/>
                <a:gd name="T25" fmla="*/ 133 h 260"/>
                <a:gd name="T26" fmla="*/ 139 w 288"/>
                <a:gd name="T27" fmla="*/ 154 h 260"/>
                <a:gd name="T28" fmla="*/ 70 w 288"/>
                <a:gd name="T29" fmla="*/ 177 h 260"/>
                <a:gd name="T30" fmla="*/ 70 w 288"/>
                <a:gd name="T31" fmla="*/ 197 h 260"/>
                <a:gd name="T32" fmla="*/ 70 w 288"/>
                <a:gd name="T33" fmla="*/ 177 h 260"/>
                <a:gd name="T34" fmla="*/ 0 w 288"/>
                <a:gd name="T35" fmla="*/ 203 h 260"/>
                <a:gd name="T36" fmla="*/ 139 w 288"/>
                <a:gd name="T37" fmla="*/ 183 h 260"/>
                <a:gd name="T38" fmla="*/ 150 w 288"/>
                <a:gd name="T39" fmla="*/ 58 h 260"/>
                <a:gd name="T40" fmla="*/ 258 w 288"/>
                <a:gd name="T41" fmla="*/ 43 h 260"/>
                <a:gd name="T42" fmla="*/ 118 w 288"/>
                <a:gd name="T43" fmla="*/ 23 h 260"/>
                <a:gd name="T44" fmla="*/ 149 w 288"/>
                <a:gd name="T45" fmla="*/ 58 h 260"/>
                <a:gd name="T46" fmla="*/ 258 w 288"/>
                <a:gd name="T47" fmla="*/ 19 h 260"/>
                <a:gd name="T48" fmla="*/ 155 w 288"/>
                <a:gd name="T49" fmla="*/ 20 h 260"/>
                <a:gd name="T50" fmla="*/ 216 w 288"/>
                <a:gd name="T51" fmla="*/ 20 h 260"/>
                <a:gd name="T52" fmla="*/ 200 w 288"/>
                <a:gd name="T53" fmla="*/ 13 h 260"/>
                <a:gd name="T54" fmla="*/ 157 w 288"/>
                <a:gd name="T55" fmla="*/ 15 h 260"/>
                <a:gd name="T56" fmla="*/ 258 w 288"/>
                <a:gd name="T57" fmla="*/ 68 h 260"/>
                <a:gd name="T58" fmla="*/ 150 w 288"/>
                <a:gd name="T59" fmla="*/ 64 h 260"/>
                <a:gd name="T60" fmla="*/ 150 w 288"/>
                <a:gd name="T61" fmla="*/ 84 h 260"/>
                <a:gd name="T62" fmla="*/ 150 w 288"/>
                <a:gd name="T63" fmla="*/ 109 h 260"/>
                <a:gd name="T64" fmla="*/ 258 w 288"/>
                <a:gd name="T65" fmla="*/ 94 h 260"/>
                <a:gd name="T66" fmla="*/ 150 w 288"/>
                <a:gd name="T67" fmla="*/ 90 h 260"/>
                <a:gd name="T68" fmla="*/ 150 w 288"/>
                <a:gd name="T69" fmla="*/ 109 h 260"/>
                <a:gd name="T70" fmla="*/ 229 w 288"/>
                <a:gd name="T71" fmla="*/ 114 h 260"/>
                <a:gd name="T72" fmla="*/ 177 w 288"/>
                <a:gd name="T73" fmla="*/ 118 h 260"/>
                <a:gd name="T74" fmla="*/ 218 w 288"/>
                <a:gd name="T75" fmla="*/ 164 h 260"/>
                <a:gd name="T76" fmla="*/ 218 w 288"/>
                <a:gd name="T77" fmla="*/ 184 h 260"/>
                <a:gd name="T78" fmla="*/ 218 w 288"/>
                <a:gd name="T79" fmla="*/ 164 h 260"/>
                <a:gd name="T80" fmla="*/ 218 w 288"/>
                <a:gd name="T81" fmla="*/ 160 h 260"/>
                <a:gd name="T82" fmla="*/ 229 w 288"/>
                <a:gd name="T83" fmla="*/ 140 h 260"/>
                <a:gd name="T84" fmla="*/ 246 w 288"/>
                <a:gd name="T85" fmla="*/ 146 h 260"/>
                <a:gd name="T86" fmla="*/ 241 w 288"/>
                <a:gd name="T87" fmla="*/ 137 h 260"/>
                <a:gd name="T88" fmla="*/ 229 w 288"/>
                <a:gd name="T89" fmla="*/ 137 h 260"/>
                <a:gd name="T90" fmla="*/ 149 w 288"/>
                <a:gd name="T91" fmla="*/ 170 h 260"/>
                <a:gd name="T92" fmla="*/ 288 w 288"/>
                <a:gd name="T93" fmla="*/ 190 h 260"/>
                <a:gd name="T94" fmla="*/ 218 w 288"/>
                <a:gd name="T95" fmla="*/ 215 h 260"/>
                <a:gd name="T96" fmla="*/ 218 w 288"/>
                <a:gd name="T97" fmla="*/ 235 h 260"/>
                <a:gd name="T98" fmla="*/ 218 w 288"/>
                <a:gd name="T99" fmla="*/ 215 h 260"/>
                <a:gd name="T100" fmla="*/ 149 w 288"/>
                <a:gd name="T101" fmla="*/ 241 h 260"/>
                <a:gd name="T102" fmla="*/ 288 w 288"/>
                <a:gd name="T103" fmla="*/ 221 h 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88" h="260">
                  <a:moveTo>
                    <a:pt x="139" y="57"/>
                  </a:moveTo>
                  <a:cubicBezTo>
                    <a:pt x="139" y="77"/>
                    <a:pt x="139" y="77"/>
                    <a:pt x="139" y="77"/>
                  </a:cubicBezTo>
                  <a:cubicBezTo>
                    <a:pt x="139" y="88"/>
                    <a:pt x="108" y="96"/>
                    <a:pt x="70" y="96"/>
                  </a:cubicBezTo>
                  <a:cubicBezTo>
                    <a:pt x="31" y="96"/>
                    <a:pt x="0" y="88"/>
                    <a:pt x="0" y="77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0" y="67"/>
                    <a:pt x="31" y="76"/>
                    <a:pt x="70" y="76"/>
                  </a:cubicBezTo>
                  <a:cubicBezTo>
                    <a:pt x="108" y="76"/>
                    <a:pt x="139" y="67"/>
                    <a:pt x="139" y="57"/>
                  </a:cubicBezTo>
                  <a:close/>
                  <a:moveTo>
                    <a:pt x="139" y="53"/>
                  </a:moveTo>
                  <a:cubicBezTo>
                    <a:pt x="139" y="64"/>
                    <a:pt x="108" y="72"/>
                    <a:pt x="70" y="72"/>
                  </a:cubicBezTo>
                  <a:cubicBezTo>
                    <a:pt x="31" y="72"/>
                    <a:pt x="0" y="64"/>
                    <a:pt x="0" y="53"/>
                  </a:cubicBezTo>
                  <a:cubicBezTo>
                    <a:pt x="0" y="43"/>
                    <a:pt x="31" y="34"/>
                    <a:pt x="70" y="34"/>
                  </a:cubicBezTo>
                  <a:cubicBezTo>
                    <a:pt x="108" y="34"/>
                    <a:pt x="139" y="43"/>
                    <a:pt x="139" y="53"/>
                  </a:cubicBezTo>
                  <a:close/>
                  <a:moveTo>
                    <a:pt x="103" y="52"/>
                  </a:moveTo>
                  <a:cubicBezTo>
                    <a:pt x="42" y="48"/>
                    <a:pt x="42" y="48"/>
                    <a:pt x="42" y="48"/>
                  </a:cubicBezTo>
                  <a:cubicBezTo>
                    <a:pt x="40" y="52"/>
                    <a:pt x="40" y="52"/>
                    <a:pt x="40" y="52"/>
                  </a:cubicBezTo>
                  <a:cubicBezTo>
                    <a:pt x="42" y="52"/>
                    <a:pt x="42" y="52"/>
                    <a:pt x="42" y="52"/>
                  </a:cubicBezTo>
                  <a:cubicBezTo>
                    <a:pt x="45" y="52"/>
                    <a:pt x="49" y="53"/>
                    <a:pt x="47" y="57"/>
                  </a:cubicBezTo>
                  <a:cubicBezTo>
                    <a:pt x="47" y="58"/>
                    <a:pt x="47" y="58"/>
                    <a:pt x="47" y="58"/>
                  </a:cubicBezTo>
                  <a:cubicBezTo>
                    <a:pt x="58" y="58"/>
                    <a:pt x="58" y="58"/>
                    <a:pt x="58" y="58"/>
                  </a:cubicBezTo>
                  <a:cubicBezTo>
                    <a:pt x="59" y="57"/>
                    <a:pt x="59" y="57"/>
                    <a:pt x="59" y="57"/>
                  </a:cubicBezTo>
                  <a:cubicBezTo>
                    <a:pt x="60" y="56"/>
                    <a:pt x="60" y="55"/>
                    <a:pt x="59" y="54"/>
                  </a:cubicBezTo>
                  <a:cubicBezTo>
                    <a:pt x="101" y="56"/>
                    <a:pt x="101" y="56"/>
                    <a:pt x="101" y="56"/>
                  </a:cubicBezTo>
                  <a:lnTo>
                    <a:pt x="103" y="52"/>
                  </a:lnTo>
                  <a:close/>
                  <a:moveTo>
                    <a:pt x="70" y="101"/>
                  </a:moveTo>
                  <a:cubicBezTo>
                    <a:pt x="31" y="101"/>
                    <a:pt x="0" y="93"/>
                    <a:pt x="0" y="82"/>
                  </a:cubicBezTo>
                  <a:cubicBezTo>
                    <a:pt x="0" y="103"/>
                    <a:pt x="0" y="103"/>
                    <a:pt x="0" y="103"/>
                  </a:cubicBezTo>
                  <a:cubicBezTo>
                    <a:pt x="0" y="113"/>
                    <a:pt x="31" y="122"/>
                    <a:pt x="70" y="122"/>
                  </a:cubicBezTo>
                  <a:cubicBezTo>
                    <a:pt x="108" y="122"/>
                    <a:pt x="139" y="113"/>
                    <a:pt x="139" y="103"/>
                  </a:cubicBezTo>
                  <a:cubicBezTo>
                    <a:pt x="139" y="82"/>
                    <a:pt x="139" y="82"/>
                    <a:pt x="139" y="82"/>
                  </a:cubicBezTo>
                  <a:cubicBezTo>
                    <a:pt x="139" y="93"/>
                    <a:pt x="108" y="101"/>
                    <a:pt x="70" y="101"/>
                  </a:cubicBezTo>
                  <a:close/>
                  <a:moveTo>
                    <a:pt x="70" y="127"/>
                  </a:moveTo>
                  <a:cubicBezTo>
                    <a:pt x="31" y="127"/>
                    <a:pt x="0" y="119"/>
                    <a:pt x="0" y="108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0" y="139"/>
                    <a:pt x="31" y="147"/>
                    <a:pt x="70" y="147"/>
                  </a:cubicBezTo>
                  <a:cubicBezTo>
                    <a:pt x="108" y="147"/>
                    <a:pt x="139" y="139"/>
                    <a:pt x="139" y="128"/>
                  </a:cubicBezTo>
                  <a:cubicBezTo>
                    <a:pt x="139" y="108"/>
                    <a:pt x="139" y="108"/>
                    <a:pt x="139" y="108"/>
                  </a:cubicBezTo>
                  <a:cubicBezTo>
                    <a:pt x="139" y="119"/>
                    <a:pt x="108" y="127"/>
                    <a:pt x="70" y="127"/>
                  </a:cubicBezTo>
                  <a:close/>
                  <a:moveTo>
                    <a:pt x="70" y="152"/>
                  </a:moveTo>
                  <a:cubicBezTo>
                    <a:pt x="31" y="152"/>
                    <a:pt x="0" y="144"/>
                    <a:pt x="0" y="133"/>
                  </a:cubicBezTo>
                  <a:cubicBezTo>
                    <a:pt x="0" y="154"/>
                    <a:pt x="0" y="154"/>
                    <a:pt x="0" y="154"/>
                  </a:cubicBezTo>
                  <a:cubicBezTo>
                    <a:pt x="0" y="164"/>
                    <a:pt x="31" y="173"/>
                    <a:pt x="70" y="173"/>
                  </a:cubicBezTo>
                  <a:cubicBezTo>
                    <a:pt x="108" y="173"/>
                    <a:pt x="139" y="164"/>
                    <a:pt x="139" y="154"/>
                  </a:cubicBezTo>
                  <a:cubicBezTo>
                    <a:pt x="139" y="133"/>
                    <a:pt x="139" y="133"/>
                    <a:pt x="139" y="133"/>
                  </a:cubicBezTo>
                  <a:cubicBezTo>
                    <a:pt x="139" y="144"/>
                    <a:pt x="108" y="152"/>
                    <a:pt x="70" y="152"/>
                  </a:cubicBezTo>
                  <a:close/>
                  <a:moveTo>
                    <a:pt x="70" y="177"/>
                  </a:moveTo>
                  <a:cubicBezTo>
                    <a:pt x="31" y="177"/>
                    <a:pt x="0" y="169"/>
                    <a:pt x="0" y="158"/>
                  </a:cubicBezTo>
                  <a:cubicBezTo>
                    <a:pt x="0" y="178"/>
                    <a:pt x="0" y="178"/>
                    <a:pt x="0" y="178"/>
                  </a:cubicBezTo>
                  <a:cubicBezTo>
                    <a:pt x="0" y="189"/>
                    <a:pt x="31" y="197"/>
                    <a:pt x="70" y="197"/>
                  </a:cubicBezTo>
                  <a:cubicBezTo>
                    <a:pt x="108" y="197"/>
                    <a:pt x="139" y="189"/>
                    <a:pt x="139" y="178"/>
                  </a:cubicBezTo>
                  <a:cubicBezTo>
                    <a:pt x="139" y="158"/>
                    <a:pt x="139" y="158"/>
                    <a:pt x="139" y="158"/>
                  </a:cubicBezTo>
                  <a:cubicBezTo>
                    <a:pt x="139" y="169"/>
                    <a:pt x="108" y="177"/>
                    <a:pt x="70" y="177"/>
                  </a:cubicBezTo>
                  <a:close/>
                  <a:moveTo>
                    <a:pt x="70" y="202"/>
                  </a:moveTo>
                  <a:cubicBezTo>
                    <a:pt x="31" y="202"/>
                    <a:pt x="0" y="193"/>
                    <a:pt x="0" y="183"/>
                  </a:cubicBezTo>
                  <a:cubicBezTo>
                    <a:pt x="0" y="203"/>
                    <a:pt x="0" y="203"/>
                    <a:pt x="0" y="203"/>
                  </a:cubicBezTo>
                  <a:cubicBezTo>
                    <a:pt x="0" y="214"/>
                    <a:pt x="31" y="222"/>
                    <a:pt x="70" y="222"/>
                  </a:cubicBezTo>
                  <a:cubicBezTo>
                    <a:pt x="108" y="222"/>
                    <a:pt x="139" y="214"/>
                    <a:pt x="139" y="203"/>
                  </a:cubicBezTo>
                  <a:cubicBezTo>
                    <a:pt x="139" y="183"/>
                    <a:pt x="139" y="183"/>
                    <a:pt x="139" y="183"/>
                  </a:cubicBezTo>
                  <a:cubicBezTo>
                    <a:pt x="139" y="193"/>
                    <a:pt x="108" y="202"/>
                    <a:pt x="70" y="202"/>
                  </a:cubicBezTo>
                  <a:close/>
                  <a:moveTo>
                    <a:pt x="149" y="58"/>
                  </a:moveTo>
                  <a:cubicBezTo>
                    <a:pt x="150" y="58"/>
                    <a:pt x="150" y="58"/>
                    <a:pt x="150" y="58"/>
                  </a:cubicBezTo>
                  <a:cubicBezTo>
                    <a:pt x="150" y="59"/>
                    <a:pt x="150" y="59"/>
                    <a:pt x="150" y="59"/>
                  </a:cubicBezTo>
                  <a:cubicBezTo>
                    <a:pt x="161" y="61"/>
                    <a:pt x="174" y="62"/>
                    <a:pt x="188" y="62"/>
                  </a:cubicBezTo>
                  <a:cubicBezTo>
                    <a:pt x="227" y="62"/>
                    <a:pt x="258" y="53"/>
                    <a:pt x="258" y="43"/>
                  </a:cubicBezTo>
                  <a:cubicBezTo>
                    <a:pt x="258" y="23"/>
                    <a:pt x="258" y="23"/>
                    <a:pt x="258" y="23"/>
                  </a:cubicBezTo>
                  <a:cubicBezTo>
                    <a:pt x="258" y="33"/>
                    <a:pt x="227" y="42"/>
                    <a:pt x="188" y="42"/>
                  </a:cubicBezTo>
                  <a:cubicBezTo>
                    <a:pt x="150" y="42"/>
                    <a:pt x="118" y="33"/>
                    <a:pt x="118" y="23"/>
                  </a:cubicBezTo>
                  <a:cubicBezTo>
                    <a:pt x="118" y="30"/>
                    <a:pt x="118" y="30"/>
                    <a:pt x="118" y="30"/>
                  </a:cubicBezTo>
                  <a:cubicBezTo>
                    <a:pt x="135" y="34"/>
                    <a:pt x="150" y="41"/>
                    <a:pt x="150" y="54"/>
                  </a:cubicBezTo>
                  <a:cubicBezTo>
                    <a:pt x="150" y="56"/>
                    <a:pt x="149" y="57"/>
                    <a:pt x="149" y="58"/>
                  </a:cubicBezTo>
                  <a:close/>
                  <a:moveTo>
                    <a:pt x="118" y="19"/>
                  </a:moveTo>
                  <a:cubicBezTo>
                    <a:pt x="118" y="8"/>
                    <a:pt x="150" y="0"/>
                    <a:pt x="188" y="0"/>
                  </a:cubicBezTo>
                  <a:cubicBezTo>
                    <a:pt x="227" y="0"/>
                    <a:pt x="258" y="8"/>
                    <a:pt x="258" y="19"/>
                  </a:cubicBezTo>
                  <a:cubicBezTo>
                    <a:pt x="258" y="29"/>
                    <a:pt x="227" y="38"/>
                    <a:pt x="188" y="38"/>
                  </a:cubicBezTo>
                  <a:cubicBezTo>
                    <a:pt x="150" y="38"/>
                    <a:pt x="118" y="29"/>
                    <a:pt x="118" y="19"/>
                  </a:cubicBezTo>
                  <a:close/>
                  <a:moveTo>
                    <a:pt x="155" y="20"/>
                  </a:moveTo>
                  <a:cubicBezTo>
                    <a:pt x="216" y="24"/>
                    <a:pt x="216" y="24"/>
                    <a:pt x="216" y="24"/>
                  </a:cubicBezTo>
                  <a:cubicBezTo>
                    <a:pt x="218" y="20"/>
                    <a:pt x="218" y="20"/>
                    <a:pt x="218" y="20"/>
                  </a:cubicBezTo>
                  <a:cubicBezTo>
                    <a:pt x="216" y="20"/>
                    <a:pt x="216" y="20"/>
                    <a:pt x="216" y="20"/>
                  </a:cubicBezTo>
                  <a:cubicBezTo>
                    <a:pt x="213" y="20"/>
                    <a:pt x="209" y="19"/>
                    <a:pt x="210" y="15"/>
                  </a:cubicBezTo>
                  <a:cubicBezTo>
                    <a:pt x="211" y="14"/>
                    <a:pt x="211" y="14"/>
                    <a:pt x="211" y="14"/>
                  </a:cubicBezTo>
                  <a:cubicBezTo>
                    <a:pt x="200" y="13"/>
                    <a:pt x="200" y="13"/>
                    <a:pt x="200" y="13"/>
                  </a:cubicBezTo>
                  <a:cubicBezTo>
                    <a:pt x="199" y="15"/>
                    <a:pt x="199" y="15"/>
                    <a:pt x="199" y="15"/>
                  </a:cubicBezTo>
                  <a:cubicBezTo>
                    <a:pt x="198" y="16"/>
                    <a:pt x="198" y="17"/>
                    <a:pt x="198" y="18"/>
                  </a:cubicBezTo>
                  <a:cubicBezTo>
                    <a:pt x="157" y="15"/>
                    <a:pt x="157" y="15"/>
                    <a:pt x="157" y="15"/>
                  </a:cubicBezTo>
                  <a:lnTo>
                    <a:pt x="155" y="20"/>
                  </a:lnTo>
                  <a:close/>
                  <a:moveTo>
                    <a:pt x="188" y="87"/>
                  </a:moveTo>
                  <a:cubicBezTo>
                    <a:pt x="227" y="87"/>
                    <a:pt x="258" y="79"/>
                    <a:pt x="258" y="68"/>
                  </a:cubicBezTo>
                  <a:cubicBezTo>
                    <a:pt x="258" y="48"/>
                    <a:pt x="258" y="48"/>
                    <a:pt x="258" y="48"/>
                  </a:cubicBezTo>
                  <a:cubicBezTo>
                    <a:pt x="258" y="59"/>
                    <a:pt x="227" y="67"/>
                    <a:pt x="188" y="67"/>
                  </a:cubicBezTo>
                  <a:cubicBezTo>
                    <a:pt x="174" y="67"/>
                    <a:pt x="161" y="66"/>
                    <a:pt x="150" y="64"/>
                  </a:cubicBezTo>
                  <a:cubicBezTo>
                    <a:pt x="150" y="79"/>
                    <a:pt x="150" y="79"/>
                    <a:pt x="150" y="79"/>
                  </a:cubicBezTo>
                  <a:cubicBezTo>
                    <a:pt x="150" y="80"/>
                    <a:pt x="149" y="82"/>
                    <a:pt x="149" y="84"/>
                  </a:cubicBezTo>
                  <a:cubicBezTo>
                    <a:pt x="150" y="84"/>
                    <a:pt x="150" y="84"/>
                    <a:pt x="150" y="84"/>
                  </a:cubicBezTo>
                  <a:cubicBezTo>
                    <a:pt x="150" y="84"/>
                    <a:pt x="150" y="84"/>
                    <a:pt x="150" y="84"/>
                  </a:cubicBezTo>
                  <a:cubicBezTo>
                    <a:pt x="161" y="86"/>
                    <a:pt x="174" y="87"/>
                    <a:pt x="188" y="87"/>
                  </a:cubicBezTo>
                  <a:close/>
                  <a:moveTo>
                    <a:pt x="150" y="109"/>
                  </a:moveTo>
                  <a:cubicBezTo>
                    <a:pt x="150" y="110"/>
                    <a:pt x="150" y="110"/>
                    <a:pt x="150" y="110"/>
                  </a:cubicBezTo>
                  <a:cubicBezTo>
                    <a:pt x="161" y="112"/>
                    <a:pt x="174" y="113"/>
                    <a:pt x="188" y="113"/>
                  </a:cubicBezTo>
                  <a:cubicBezTo>
                    <a:pt x="227" y="113"/>
                    <a:pt x="258" y="105"/>
                    <a:pt x="258" y="94"/>
                  </a:cubicBezTo>
                  <a:cubicBezTo>
                    <a:pt x="258" y="74"/>
                    <a:pt x="258" y="74"/>
                    <a:pt x="258" y="74"/>
                  </a:cubicBezTo>
                  <a:cubicBezTo>
                    <a:pt x="258" y="84"/>
                    <a:pt x="227" y="93"/>
                    <a:pt x="188" y="93"/>
                  </a:cubicBezTo>
                  <a:cubicBezTo>
                    <a:pt x="174" y="93"/>
                    <a:pt x="161" y="92"/>
                    <a:pt x="150" y="90"/>
                  </a:cubicBezTo>
                  <a:cubicBezTo>
                    <a:pt x="150" y="104"/>
                    <a:pt x="150" y="104"/>
                    <a:pt x="150" y="104"/>
                  </a:cubicBezTo>
                  <a:cubicBezTo>
                    <a:pt x="150" y="106"/>
                    <a:pt x="149" y="108"/>
                    <a:pt x="149" y="109"/>
                  </a:cubicBezTo>
                  <a:lnTo>
                    <a:pt x="150" y="109"/>
                  </a:lnTo>
                  <a:close/>
                  <a:moveTo>
                    <a:pt x="258" y="117"/>
                  </a:moveTo>
                  <a:cubicBezTo>
                    <a:pt x="258" y="99"/>
                    <a:pt x="258" y="99"/>
                    <a:pt x="258" y="99"/>
                  </a:cubicBezTo>
                  <a:cubicBezTo>
                    <a:pt x="258" y="105"/>
                    <a:pt x="247" y="111"/>
                    <a:pt x="229" y="114"/>
                  </a:cubicBezTo>
                  <a:cubicBezTo>
                    <a:pt x="237" y="115"/>
                    <a:pt x="247" y="115"/>
                    <a:pt x="258" y="117"/>
                  </a:cubicBezTo>
                  <a:close/>
                  <a:moveTo>
                    <a:pt x="150" y="127"/>
                  </a:moveTo>
                  <a:cubicBezTo>
                    <a:pt x="156" y="123"/>
                    <a:pt x="166" y="120"/>
                    <a:pt x="177" y="118"/>
                  </a:cubicBezTo>
                  <a:cubicBezTo>
                    <a:pt x="167" y="117"/>
                    <a:pt x="158" y="116"/>
                    <a:pt x="150" y="115"/>
                  </a:cubicBezTo>
                  <a:lnTo>
                    <a:pt x="150" y="127"/>
                  </a:lnTo>
                  <a:close/>
                  <a:moveTo>
                    <a:pt x="218" y="164"/>
                  </a:moveTo>
                  <a:cubicBezTo>
                    <a:pt x="180" y="164"/>
                    <a:pt x="149" y="155"/>
                    <a:pt x="149" y="145"/>
                  </a:cubicBezTo>
                  <a:cubicBezTo>
                    <a:pt x="149" y="165"/>
                    <a:pt x="149" y="165"/>
                    <a:pt x="149" y="165"/>
                  </a:cubicBezTo>
                  <a:cubicBezTo>
                    <a:pt x="149" y="175"/>
                    <a:pt x="180" y="184"/>
                    <a:pt x="218" y="184"/>
                  </a:cubicBezTo>
                  <a:cubicBezTo>
                    <a:pt x="257" y="184"/>
                    <a:pt x="288" y="175"/>
                    <a:pt x="288" y="165"/>
                  </a:cubicBezTo>
                  <a:cubicBezTo>
                    <a:pt x="288" y="145"/>
                    <a:pt x="288" y="145"/>
                    <a:pt x="288" y="145"/>
                  </a:cubicBezTo>
                  <a:cubicBezTo>
                    <a:pt x="288" y="155"/>
                    <a:pt x="257" y="164"/>
                    <a:pt x="218" y="164"/>
                  </a:cubicBezTo>
                  <a:close/>
                  <a:moveTo>
                    <a:pt x="218" y="122"/>
                  </a:moveTo>
                  <a:cubicBezTo>
                    <a:pt x="257" y="122"/>
                    <a:pt x="288" y="130"/>
                    <a:pt x="288" y="141"/>
                  </a:cubicBezTo>
                  <a:cubicBezTo>
                    <a:pt x="288" y="151"/>
                    <a:pt x="257" y="160"/>
                    <a:pt x="218" y="160"/>
                  </a:cubicBezTo>
                  <a:cubicBezTo>
                    <a:pt x="180" y="160"/>
                    <a:pt x="149" y="151"/>
                    <a:pt x="149" y="141"/>
                  </a:cubicBezTo>
                  <a:cubicBezTo>
                    <a:pt x="149" y="130"/>
                    <a:pt x="180" y="122"/>
                    <a:pt x="218" y="122"/>
                  </a:cubicBezTo>
                  <a:close/>
                  <a:moveTo>
                    <a:pt x="229" y="140"/>
                  </a:moveTo>
                  <a:cubicBezTo>
                    <a:pt x="187" y="137"/>
                    <a:pt x="187" y="137"/>
                    <a:pt x="187" y="137"/>
                  </a:cubicBezTo>
                  <a:cubicBezTo>
                    <a:pt x="185" y="142"/>
                    <a:pt x="185" y="142"/>
                    <a:pt x="185" y="142"/>
                  </a:cubicBezTo>
                  <a:cubicBezTo>
                    <a:pt x="246" y="146"/>
                    <a:pt x="246" y="146"/>
                    <a:pt x="246" y="146"/>
                  </a:cubicBezTo>
                  <a:cubicBezTo>
                    <a:pt x="248" y="142"/>
                    <a:pt x="248" y="142"/>
                    <a:pt x="248" y="142"/>
                  </a:cubicBezTo>
                  <a:cubicBezTo>
                    <a:pt x="246" y="142"/>
                    <a:pt x="246" y="142"/>
                    <a:pt x="246" y="142"/>
                  </a:cubicBezTo>
                  <a:cubicBezTo>
                    <a:pt x="243" y="142"/>
                    <a:pt x="239" y="141"/>
                    <a:pt x="241" y="137"/>
                  </a:cubicBezTo>
                  <a:cubicBezTo>
                    <a:pt x="241" y="136"/>
                    <a:pt x="241" y="136"/>
                    <a:pt x="241" y="136"/>
                  </a:cubicBezTo>
                  <a:cubicBezTo>
                    <a:pt x="230" y="135"/>
                    <a:pt x="230" y="135"/>
                    <a:pt x="230" y="135"/>
                  </a:cubicBezTo>
                  <a:cubicBezTo>
                    <a:pt x="229" y="137"/>
                    <a:pt x="229" y="137"/>
                    <a:pt x="229" y="137"/>
                  </a:cubicBezTo>
                  <a:cubicBezTo>
                    <a:pt x="229" y="138"/>
                    <a:pt x="228" y="139"/>
                    <a:pt x="229" y="140"/>
                  </a:cubicBezTo>
                  <a:close/>
                  <a:moveTo>
                    <a:pt x="218" y="189"/>
                  </a:moveTo>
                  <a:cubicBezTo>
                    <a:pt x="180" y="189"/>
                    <a:pt x="149" y="181"/>
                    <a:pt x="149" y="170"/>
                  </a:cubicBezTo>
                  <a:cubicBezTo>
                    <a:pt x="149" y="190"/>
                    <a:pt x="149" y="190"/>
                    <a:pt x="149" y="190"/>
                  </a:cubicBezTo>
                  <a:cubicBezTo>
                    <a:pt x="149" y="201"/>
                    <a:pt x="180" y="209"/>
                    <a:pt x="218" y="209"/>
                  </a:cubicBezTo>
                  <a:cubicBezTo>
                    <a:pt x="257" y="209"/>
                    <a:pt x="288" y="201"/>
                    <a:pt x="288" y="190"/>
                  </a:cubicBezTo>
                  <a:cubicBezTo>
                    <a:pt x="288" y="170"/>
                    <a:pt x="288" y="170"/>
                    <a:pt x="288" y="170"/>
                  </a:cubicBezTo>
                  <a:cubicBezTo>
                    <a:pt x="288" y="181"/>
                    <a:pt x="257" y="189"/>
                    <a:pt x="218" y="189"/>
                  </a:cubicBezTo>
                  <a:close/>
                  <a:moveTo>
                    <a:pt x="218" y="215"/>
                  </a:moveTo>
                  <a:cubicBezTo>
                    <a:pt x="180" y="215"/>
                    <a:pt x="149" y="206"/>
                    <a:pt x="149" y="196"/>
                  </a:cubicBezTo>
                  <a:cubicBezTo>
                    <a:pt x="149" y="216"/>
                    <a:pt x="149" y="216"/>
                    <a:pt x="149" y="216"/>
                  </a:cubicBezTo>
                  <a:cubicBezTo>
                    <a:pt x="149" y="227"/>
                    <a:pt x="180" y="235"/>
                    <a:pt x="218" y="235"/>
                  </a:cubicBezTo>
                  <a:cubicBezTo>
                    <a:pt x="257" y="235"/>
                    <a:pt x="288" y="227"/>
                    <a:pt x="288" y="216"/>
                  </a:cubicBezTo>
                  <a:cubicBezTo>
                    <a:pt x="288" y="196"/>
                    <a:pt x="288" y="196"/>
                    <a:pt x="288" y="196"/>
                  </a:cubicBezTo>
                  <a:cubicBezTo>
                    <a:pt x="288" y="206"/>
                    <a:pt x="257" y="215"/>
                    <a:pt x="218" y="215"/>
                  </a:cubicBezTo>
                  <a:close/>
                  <a:moveTo>
                    <a:pt x="218" y="240"/>
                  </a:moveTo>
                  <a:cubicBezTo>
                    <a:pt x="180" y="240"/>
                    <a:pt x="149" y="231"/>
                    <a:pt x="149" y="221"/>
                  </a:cubicBezTo>
                  <a:cubicBezTo>
                    <a:pt x="149" y="241"/>
                    <a:pt x="149" y="241"/>
                    <a:pt x="149" y="241"/>
                  </a:cubicBezTo>
                  <a:cubicBezTo>
                    <a:pt x="149" y="252"/>
                    <a:pt x="180" y="260"/>
                    <a:pt x="218" y="260"/>
                  </a:cubicBezTo>
                  <a:cubicBezTo>
                    <a:pt x="257" y="260"/>
                    <a:pt x="288" y="252"/>
                    <a:pt x="288" y="241"/>
                  </a:cubicBezTo>
                  <a:cubicBezTo>
                    <a:pt x="288" y="221"/>
                    <a:pt x="288" y="221"/>
                    <a:pt x="288" y="221"/>
                  </a:cubicBezTo>
                  <a:cubicBezTo>
                    <a:pt x="288" y="231"/>
                    <a:pt x="257" y="240"/>
                    <a:pt x="218" y="24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3589533" y="1061749"/>
            <a:ext cx="839877" cy="839877"/>
            <a:chOff x="4609397" y="1508318"/>
            <a:chExt cx="1119836" cy="1119836"/>
          </a:xfrm>
        </p:grpSpPr>
        <p:sp>
          <p:nvSpPr>
            <p:cNvPr id="14" name="椭圆 13"/>
            <p:cNvSpPr/>
            <p:nvPr/>
          </p:nvSpPr>
          <p:spPr>
            <a:xfrm>
              <a:off x="4609397" y="1508318"/>
              <a:ext cx="1119836" cy="1119836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15" name="组合 14"/>
            <p:cNvGrpSpPr/>
            <p:nvPr/>
          </p:nvGrpSpPr>
          <p:grpSpPr>
            <a:xfrm>
              <a:off x="4859873" y="1808017"/>
              <a:ext cx="692085" cy="482755"/>
              <a:chOff x="-60285" y="3175"/>
              <a:chExt cx="1354138" cy="944563"/>
            </a:xfrm>
            <a:solidFill>
              <a:schemeClr val="bg1"/>
            </a:solidFill>
          </p:grpSpPr>
          <p:sp>
            <p:nvSpPr>
              <p:cNvPr id="16" name="Freeform 51"/>
              <p:cNvSpPr>
                <a:spLocks noEditPoints="1"/>
              </p:cNvSpPr>
              <p:nvPr/>
            </p:nvSpPr>
            <p:spPr bwMode="auto">
              <a:xfrm>
                <a:off x="-42803" y="3175"/>
                <a:ext cx="1255713" cy="804863"/>
              </a:xfrm>
              <a:custGeom>
                <a:avLst/>
                <a:gdLst>
                  <a:gd name="T0" fmla="*/ 16 w 332"/>
                  <a:gd name="T1" fmla="*/ 212 h 212"/>
                  <a:gd name="T2" fmla="*/ 316 w 332"/>
                  <a:gd name="T3" fmla="*/ 212 h 212"/>
                  <a:gd name="T4" fmla="*/ 332 w 332"/>
                  <a:gd name="T5" fmla="*/ 196 h 212"/>
                  <a:gd name="T6" fmla="*/ 332 w 332"/>
                  <a:gd name="T7" fmla="*/ 16 h 212"/>
                  <a:gd name="T8" fmla="*/ 316 w 332"/>
                  <a:gd name="T9" fmla="*/ 0 h 212"/>
                  <a:gd name="T10" fmla="*/ 24 w 332"/>
                  <a:gd name="T11" fmla="*/ 0 h 212"/>
                  <a:gd name="T12" fmla="*/ 0 w 332"/>
                  <a:gd name="T13" fmla="*/ 16 h 212"/>
                  <a:gd name="T14" fmla="*/ 0 w 332"/>
                  <a:gd name="T15" fmla="*/ 196 h 212"/>
                  <a:gd name="T16" fmla="*/ 16 w 332"/>
                  <a:gd name="T17" fmla="*/ 212 h 212"/>
                  <a:gd name="T18" fmla="*/ 22 w 332"/>
                  <a:gd name="T19" fmla="*/ 23 h 212"/>
                  <a:gd name="T20" fmla="*/ 24 w 332"/>
                  <a:gd name="T21" fmla="*/ 22 h 212"/>
                  <a:gd name="T22" fmla="*/ 310 w 332"/>
                  <a:gd name="T23" fmla="*/ 22 h 212"/>
                  <a:gd name="T24" fmla="*/ 310 w 332"/>
                  <a:gd name="T25" fmla="*/ 190 h 212"/>
                  <a:gd name="T26" fmla="*/ 22 w 332"/>
                  <a:gd name="T27" fmla="*/ 190 h 212"/>
                  <a:gd name="T28" fmla="*/ 22 w 332"/>
                  <a:gd name="T29" fmla="*/ 23 h 2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32" h="212">
                    <a:moveTo>
                      <a:pt x="16" y="212"/>
                    </a:moveTo>
                    <a:cubicBezTo>
                      <a:pt x="316" y="212"/>
                      <a:pt x="316" y="212"/>
                      <a:pt x="316" y="212"/>
                    </a:cubicBezTo>
                    <a:cubicBezTo>
                      <a:pt x="325" y="212"/>
                      <a:pt x="332" y="205"/>
                      <a:pt x="332" y="196"/>
                    </a:cubicBezTo>
                    <a:cubicBezTo>
                      <a:pt x="332" y="16"/>
                      <a:pt x="332" y="16"/>
                      <a:pt x="332" y="16"/>
                    </a:cubicBezTo>
                    <a:cubicBezTo>
                      <a:pt x="332" y="7"/>
                      <a:pt x="325" y="0"/>
                      <a:pt x="316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15" y="0"/>
                      <a:pt x="0" y="7"/>
                      <a:pt x="0" y="16"/>
                    </a:cubicBezTo>
                    <a:cubicBezTo>
                      <a:pt x="0" y="196"/>
                      <a:pt x="0" y="196"/>
                      <a:pt x="0" y="196"/>
                    </a:cubicBezTo>
                    <a:cubicBezTo>
                      <a:pt x="0" y="205"/>
                      <a:pt x="7" y="212"/>
                      <a:pt x="16" y="212"/>
                    </a:cubicBezTo>
                    <a:close/>
                    <a:moveTo>
                      <a:pt x="22" y="23"/>
                    </a:moveTo>
                    <a:cubicBezTo>
                      <a:pt x="23" y="22"/>
                      <a:pt x="24" y="22"/>
                      <a:pt x="24" y="22"/>
                    </a:cubicBezTo>
                    <a:cubicBezTo>
                      <a:pt x="310" y="22"/>
                      <a:pt x="310" y="22"/>
                      <a:pt x="310" y="22"/>
                    </a:cubicBezTo>
                    <a:cubicBezTo>
                      <a:pt x="310" y="190"/>
                      <a:pt x="310" y="190"/>
                      <a:pt x="310" y="190"/>
                    </a:cubicBezTo>
                    <a:cubicBezTo>
                      <a:pt x="22" y="190"/>
                      <a:pt x="22" y="190"/>
                      <a:pt x="22" y="190"/>
                    </a:cubicBezTo>
                    <a:lnTo>
                      <a:pt x="22" y="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7" name="Freeform 52"/>
              <p:cNvSpPr>
                <a:spLocks/>
              </p:cNvSpPr>
              <p:nvPr/>
            </p:nvSpPr>
            <p:spPr bwMode="auto">
              <a:xfrm>
                <a:off x="209570" y="249238"/>
                <a:ext cx="836614" cy="338137"/>
              </a:xfrm>
              <a:custGeom>
                <a:avLst/>
                <a:gdLst>
                  <a:gd name="T0" fmla="*/ 221 w 221"/>
                  <a:gd name="T1" fmla="*/ 9 h 89"/>
                  <a:gd name="T2" fmla="*/ 220 w 221"/>
                  <a:gd name="T3" fmla="*/ 7 h 89"/>
                  <a:gd name="T4" fmla="*/ 220 w 221"/>
                  <a:gd name="T5" fmla="*/ 5 h 89"/>
                  <a:gd name="T6" fmla="*/ 218 w 221"/>
                  <a:gd name="T7" fmla="*/ 3 h 89"/>
                  <a:gd name="T8" fmla="*/ 217 w 221"/>
                  <a:gd name="T9" fmla="*/ 2 h 89"/>
                  <a:gd name="T10" fmla="*/ 212 w 221"/>
                  <a:gd name="T11" fmla="*/ 0 h 89"/>
                  <a:gd name="T12" fmla="*/ 209 w 221"/>
                  <a:gd name="T13" fmla="*/ 0 h 89"/>
                  <a:gd name="T14" fmla="*/ 208 w 221"/>
                  <a:gd name="T15" fmla="*/ 0 h 89"/>
                  <a:gd name="T16" fmla="*/ 185 w 221"/>
                  <a:gd name="T17" fmla="*/ 4 h 89"/>
                  <a:gd name="T18" fmla="*/ 184 w 221"/>
                  <a:gd name="T19" fmla="*/ 4 h 89"/>
                  <a:gd name="T20" fmla="*/ 182 w 221"/>
                  <a:gd name="T21" fmla="*/ 5 h 89"/>
                  <a:gd name="T22" fmla="*/ 180 w 221"/>
                  <a:gd name="T23" fmla="*/ 6 h 89"/>
                  <a:gd name="T24" fmla="*/ 179 w 221"/>
                  <a:gd name="T25" fmla="*/ 7 h 89"/>
                  <a:gd name="T26" fmla="*/ 178 w 221"/>
                  <a:gd name="T27" fmla="*/ 9 h 89"/>
                  <a:gd name="T28" fmla="*/ 177 w 221"/>
                  <a:gd name="T29" fmla="*/ 10 h 89"/>
                  <a:gd name="T30" fmla="*/ 176 w 221"/>
                  <a:gd name="T31" fmla="*/ 12 h 89"/>
                  <a:gd name="T32" fmla="*/ 176 w 221"/>
                  <a:gd name="T33" fmla="*/ 15 h 89"/>
                  <a:gd name="T34" fmla="*/ 176 w 221"/>
                  <a:gd name="T35" fmla="*/ 16 h 89"/>
                  <a:gd name="T36" fmla="*/ 177 w 221"/>
                  <a:gd name="T37" fmla="*/ 18 h 89"/>
                  <a:gd name="T38" fmla="*/ 177 w 221"/>
                  <a:gd name="T39" fmla="*/ 20 h 89"/>
                  <a:gd name="T40" fmla="*/ 178 w 221"/>
                  <a:gd name="T41" fmla="*/ 21 h 89"/>
                  <a:gd name="T42" fmla="*/ 124 w 221"/>
                  <a:gd name="T43" fmla="*/ 64 h 89"/>
                  <a:gd name="T44" fmla="*/ 77 w 221"/>
                  <a:gd name="T45" fmla="*/ 30 h 89"/>
                  <a:gd name="T46" fmla="*/ 75 w 221"/>
                  <a:gd name="T47" fmla="*/ 29 h 89"/>
                  <a:gd name="T48" fmla="*/ 73 w 221"/>
                  <a:gd name="T49" fmla="*/ 28 h 89"/>
                  <a:gd name="T50" fmla="*/ 71 w 221"/>
                  <a:gd name="T51" fmla="*/ 28 h 89"/>
                  <a:gd name="T52" fmla="*/ 69 w 221"/>
                  <a:gd name="T53" fmla="*/ 28 h 89"/>
                  <a:gd name="T54" fmla="*/ 67 w 221"/>
                  <a:gd name="T55" fmla="*/ 29 h 89"/>
                  <a:gd name="T56" fmla="*/ 65 w 221"/>
                  <a:gd name="T57" fmla="*/ 30 h 89"/>
                  <a:gd name="T58" fmla="*/ 6 w 221"/>
                  <a:gd name="T59" fmla="*/ 68 h 89"/>
                  <a:gd name="T60" fmla="*/ 12 w 221"/>
                  <a:gd name="T61" fmla="*/ 89 h 89"/>
                  <a:gd name="T62" fmla="*/ 71 w 221"/>
                  <a:gd name="T63" fmla="*/ 52 h 89"/>
                  <a:gd name="T64" fmla="*/ 120 w 221"/>
                  <a:gd name="T65" fmla="*/ 87 h 89"/>
                  <a:gd name="T66" fmla="*/ 122 w 221"/>
                  <a:gd name="T67" fmla="*/ 88 h 89"/>
                  <a:gd name="T68" fmla="*/ 125 w 221"/>
                  <a:gd name="T69" fmla="*/ 89 h 89"/>
                  <a:gd name="T70" fmla="*/ 125 w 221"/>
                  <a:gd name="T71" fmla="*/ 89 h 89"/>
                  <a:gd name="T72" fmla="*/ 127 w 221"/>
                  <a:gd name="T73" fmla="*/ 88 h 89"/>
                  <a:gd name="T74" fmla="*/ 130 w 221"/>
                  <a:gd name="T75" fmla="*/ 87 h 89"/>
                  <a:gd name="T76" fmla="*/ 192 w 221"/>
                  <a:gd name="T77" fmla="*/ 39 h 89"/>
                  <a:gd name="T78" fmla="*/ 193 w 221"/>
                  <a:gd name="T79" fmla="*/ 41 h 89"/>
                  <a:gd name="T80" fmla="*/ 196 w 221"/>
                  <a:gd name="T81" fmla="*/ 42 h 89"/>
                  <a:gd name="T82" fmla="*/ 197 w 221"/>
                  <a:gd name="T83" fmla="*/ 43 h 89"/>
                  <a:gd name="T84" fmla="*/ 200 w 221"/>
                  <a:gd name="T85" fmla="*/ 43 h 89"/>
                  <a:gd name="T86" fmla="*/ 200 w 221"/>
                  <a:gd name="T87" fmla="*/ 43 h 89"/>
                  <a:gd name="T88" fmla="*/ 203 w 221"/>
                  <a:gd name="T89" fmla="*/ 43 h 89"/>
                  <a:gd name="T90" fmla="*/ 206 w 221"/>
                  <a:gd name="T91" fmla="*/ 41 h 89"/>
                  <a:gd name="T92" fmla="*/ 208 w 221"/>
                  <a:gd name="T93" fmla="*/ 40 h 89"/>
                  <a:gd name="T94" fmla="*/ 210 w 221"/>
                  <a:gd name="T95" fmla="*/ 37 h 89"/>
                  <a:gd name="T96" fmla="*/ 220 w 221"/>
                  <a:gd name="T97" fmla="*/ 16 h 89"/>
                  <a:gd name="T98" fmla="*/ 220 w 221"/>
                  <a:gd name="T99" fmla="*/ 16 h 89"/>
                  <a:gd name="T100" fmla="*/ 221 w 221"/>
                  <a:gd name="T101" fmla="*/ 14 h 89"/>
                  <a:gd name="T102" fmla="*/ 221 w 221"/>
                  <a:gd name="T103" fmla="*/ 11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221" h="89">
                    <a:moveTo>
                      <a:pt x="221" y="9"/>
                    </a:moveTo>
                    <a:cubicBezTo>
                      <a:pt x="221" y="9"/>
                      <a:pt x="221" y="9"/>
                      <a:pt x="221" y="9"/>
                    </a:cubicBezTo>
                    <a:cubicBezTo>
                      <a:pt x="221" y="9"/>
                      <a:pt x="221" y="9"/>
                      <a:pt x="221" y="9"/>
                    </a:cubicBezTo>
                    <a:cubicBezTo>
                      <a:pt x="221" y="9"/>
                      <a:pt x="221" y="8"/>
                      <a:pt x="220" y="7"/>
                    </a:cubicBezTo>
                    <a:cubicBezTo>
                      <a:pt x="220" y="7"/>
                      <a:pt x="220" y="7"/>
                      <a:pt x="220" y="6"/>
                    </a:cubicBezTo>
                    <a:cubicBezTo>
                      <a:pt x="220" y="6"/>
                      <a:pt x="220" y="6"/>
                      <a:pt x="220" y="5"/>
                    </a:cubicBezTo>
                    <a:cubicBezTo>
                      <a:pt x="219" y="5"/>
                      <a:pt x="219" y="5"/>
                      <a:pt x="219" y="4"/>
                    </a:cubicBezTo>
                    <a:cubicBezTo>
                      <a:pt x="219" y="4"/>
                      <a:pt x="219" y="4"/>
                      <a:pt x="218" y="3"/>
                    </a:cubicBezTo>
                    <a:cubicBezTo>
                      <a:pt x="218" y="3"/>
                      <a:pt x="218" y="3"/>
                      <a:pt x="217" y="3"/>
                    </a:cubicBezTo>
                    <a:cubicBezTo>
                      <a:pt x="217" y="3"/>
                      <a:pt x="217" y="2"/>
                      <a:pt x="217" y="2"/>
                    </a:cubicBezTo>
                    <a:cubicBezTo>
                      <a:pt x="215" y="1"/>
                      <a:pt x="214" y="1"/>
                      <a:pt x="213" y="0"/>
                    </a:cubicBezTo>
                    <a:cubicBezTo>
                      <a:pt x="213" y="0"/>
                      <a:pt x="212" y="0"/>
                      <a:pt x="212" y="0"/>
                    </a:cubicBezTo>
                    <a:cubicBezTo>
                      <a:pt x="212" y="0"/>
                      <a:pt x="211" y="0"/>
                      <a:pt x="211" y="0"/>
                    </a:cubicBezTo>
                    <a:cubicBezTo>
                      <a:pt x="210" y="0"/>
                      <a:pt x="209" y="0"/>
                      <a:pt x="209" y="0"/>
                    </a:cubicBezTo>
                    <a:cubicBezTo>
                      <a:pt x="209" y="0"/>
                      <a:pt x="209" y="0"/>
                      <a:pt x="208" y="0"/>
                    </a:cubicBezTo>
                    <a:cubicBezTo>
                      <a:pt x="208" y="0"/>
                      <a:pt x="208" y="0"/>
                      <a:pt x="208" y="0"/>
                    </a:cubicBezTo>
                    <a:cubicBezTo>
                      <a:pt x="208" y="0"/>
                      <a:pt x="208" y="0"/>
                      <a:pt x="208" y="0"/>
                    </a:cubicBezTo>
                    <a:cubicBezTo>
                      <a:pt x="185" y="4"/>
                      <a:pt x="185" y="4"/>
                      <a:pt x="185" y="4"/>
                    </a:cubicBezTo>
                    <a:cubicBezTo>
                      <a:pt x="185" y="4"/>
                      <a:pt x="185" y="4"/>
                      <a:pt x="185" y="4"/>
                    </a:cubicBezTo>
                    <a:cubicBezTo>
                      <a:pt x="185" y="4"/>
                      <a:pt x="184" y="4"/>
                      <a:pt x="184" y="4"/>
                    </a:cubicBezTo>
                    <a:cubicBezTo>
                      <a:pt x="183" y="4"/>
                      <a:pt x="183" y="4"/>
                      <a:pt x="183" y="4"/>
                    </a:cubicBezTo>
                    <a:cubicBezTo>
                      <a:pt x="182" y="5"/>
                      <a:pt x="182" y="5"/>
                      <a:pt x="182" y="5"/>
                    </a:cubicBezTo>
                    <a:cubicBezTo>
                      <a:pt x="181" y="5"/>
                      <a:pt x="181" y="5"/>
                      <a:pt x="181" y="5"/>
                    </a:cubicBezTo>
                    <a:cubicBezTo>
                      <a:pt x="181" y="6"/>
                      <a:pt x="181" y="6"/>
                      <a:pt x="180" y="6"/>
                    </a:cubicBezTo>
                    <a:cubicBezTo>
                      <a:pt x="180" y="6"/>
                      <a:pt x="180" y="6"/>
                      <a:pt x="180" y="6"/>
                    </a:cubicBezTo>
                    <a:cubicBezTo>
                      <a:pt x="180" y="6"/>
                      <a:pt x="179" y="7"/>
                      <a:pt x="179" y="7"/>
                    </a:cubicBezTo>
                    <a:cubicBezTo>
                      <a:pt x="179" y="7"/>
                      <a:pt x="179" y="7"/>
                      <a:pt x="178" y="8"/>
                    </a:cubicBezTo>
                    <a:cubicBezTo>
                      <a:pt x="178" y="8"/>
                      <a:pt x="178" y="8"/>
                      <a:pt x="178" y="9"/>
                    </a:cubicBezTo>
                    <a:cubicBezTo>
                      <a:pt x="178" y="9"/>
                      <a:pt x="177" y="9"/>
                      <a:pt x="177" y="9"/>
                    </a:cubicBezTo>
                    <a:cubicBezTo>
                      <a:pt x="177" y="10"/>
                      <a:pt x="177" y="10"/>
                      <a:pt x="177" y="10"/>
                    </a:cubicBezTo>
                    <a:cubicBezTo>
                      <a:pt x="177" y="11"/>
                      <a:pt x="177" y="11"/>
                      <a:pt x="177" y="11"/>
                    </a:cubicBezTo>
                    <a:cubicBezTo>
                      <a:pt x="176" y="12"/>
                      <a:pt x="176" y="12"/>
                      <a:pt x="176" y="12"/>
                    </a:cubicBezTo>
                    <a:cubicBezTo>
                      <a:pt x="176" y="13"/>
                      <a:pt x="176" y="13"/>
                      <a:pt x="176" y="13"/>
                    </a:cubicBezTo>
                    <a:cubicBezTo>
                      <a:pt x="176" y="14"/>
                      <a:pt x="176" y="14"/>
                      <a:pt x="176" y="15"/>
                    </a:cubicBezTo>
                    <a:cubicBezTo>
                      <a:pt x="176" y="15"/>
                      <a:pt x="176" y="15"/>
                      <a:pt x="176" y="16"/>
                    </a:cubicBezTo>
                    <a:cubicBezTo>
                      <a:pt x="176" y="16"/>
                      <a:pt x="176" y="16"/>
                      <a:pt x="176" y="16"/>
                    </a:cubicBezTo>
                    <a:cubicBezTo>
                      <a:pt x="176" y="16"/>
                      <a:pt x="176" y="17"/>
                      <a:pt x="176" y="17"/>
                    </a:cubicBezTo>
                    <a:cubicBezTo>
                      <a:pt x="176" y="17"/>
                      <a:pt x="176" y="17"/>
                      <a:pt x="177" y="18"/>
                    </a:cubicBezTo>
                    <a:cubicBezTo>
                      <a:pt x="177" y="18"/>
                      <a:pt x="177" y="18"/>
                      <a:pt x="177" y="19"/>
                    </a:cubicBezTo>
                    <a:cubicBezTo>
                      <a:pt x="177" y="19"/>
                      <a:pt x="177" y="19"/>
                      <a:pt x="177" y="20"/>
                    </a:cubicBezTo>
                    <a:cubicBezTo>
                      <a:pt x="177" y="20"/>
                      <a:pt x="178" y="20"/>
                      <a:pt x="178" y="21"/>
                    </a:cubicBezTo>
                    <a:cubicBezTo>
                      <a:pt x="178" y="21"/>
                      <a:pt x="178" y="21"/>
                      <a:pt x="178" y="21"/>
                    </a:cubicBezTo>
                    <a:cubicBezTo>
                      <a:pt x="179" y="22"/>
                      <a:pt x="179" y="22"/>
                      <a:pt x="179" y="22"/>
                    </a:cubicBezTo>
                    <a:cubicBezTo>
                      <a:pt x="124" y="64"/>
                      <a:pt x="124" y="64"/>
                      <a:pt x="124" y="64"/>
                    </a:cubicBezTo>
                    <a:cubicBezTo>
                      <a:pt x="77" y="30"/>
                      <a:pt x="77" y="30"/>
                      <a:pt x="77" y="30"/>
                    </a:cubicBezTo>
                    <a:cubicBezTo>
                      <a:pt x="77" y="30"/>
                      <a:pt x="77" y="30"/>
                      <a:pt x="77" y="30"/>
                    </a:cubicBezTo>
                    <a:cubicBezTo>
                      <a:pt x="77" y="30"/>
                      <a:pt x="77" y="30"/>
                      <a:pt x="76" y="29"/>
                    </a:cubicBezTo>
                    <a:cubicBezTo>
                      <a:pt x="76" y="29"/>
                      <a:pt x="76" y="29"/>
                      <a:pt x="75" y="29"/>
                    </a:cubicBezTo>
                    <a:cubicBezTo>
                      <a:pt x="75" y="29"/>
                      <a:pt x="75" y="29"/>
                      <a:pt x="74" y="29"/>
                    </a:cubicBezTo>
                    <a:cubicBezTo>
                      <a:pt x="74" y="29"/>
                      <a:pt x="74" y="28"/>
                      <a:pt x="73" y="28"/>
                    </a:cubicBezTo>
                    <a:cubicBezTo>
                      <a:pt x="73" y="28"/>
                      <a:pt x="73" y="28"/>
                      <a:pt x="73" y="28"/>
                    </a:cubicBezTo>
                    <a:cubicBezTo>
                      <a:pt x="72" y="28"/>
                      <a:pt x="72" y="28"/>
                      <a:pt x="71" y="28"/>
                    </a:cubicBezTo>
                    <a:cubicBezTo>
                      <a:pt x="71" y="28"/>
                      <a:pt x="71" y="28"/>
                      <a:pt x="70" y="28"/>
                    </a:cubicBezTo>
                    <a:cubicBezTo>
                      <a:pt x="70" y="28"/>
                      <a:pt x="70" y="28"/>
                      <a:pt x="69" y="28"/>
                    </a:cubicBezTo>
                    <a:cubicBezTo>
                      <a:pt x="69" y="28"/>
                      <a:pt x="69" y="28"/>
                      <a:pt x="68" y="28"/>
                    </a:cubicBezTo>
                    <a:cubicBezTo>
                      <a:pt x="68" y="29"/>
                      <a:pt x="67" y="29"/>
                      <a:pt x="67" y="29"/>
                    </a:cubicBezTo>
                    <a:cubicBezTo>
                      <a:pt x="67" y="29"/>
                      <a:pt x="67" y="29"/>
                      <a:pt x="66" y="29"/>
                    </a:cubicBezTo>
                    <a:cubicBezTo>
                      <a:pt x="66" y="29"/>
                      <a:pt x="66" y="30"/>
                      <a:pt x="65" y="30"/>
                    </a:cubicBezTo>
                    <a:cubicBezTo>
                      <a:pt x="65" y="30"/>
                      <a:pt x="65" y="30"/>
                      <a:pt x="65" y="30"/>
                    </a:cubicBezTo>
                    <a:cubicBezTo>
                      <a:pt x="6" y="68"/>
                      <a:pt x="6" y="68"/>
                      <a:pt x="6" y="68"/>
                    </a:cubicBezTo>
                    <a:cubicBezTo>
                      <a:pt x="1" y="72"/>
                      <a:pt x="0" y="79"/>
                      <a:pt x="3" y="84"/>
                    </a:cubicBezTo>
                    <a:cubicBezTo>
                      <a:pt x="5" y="87"/>
                      <a:pt x="9" y="89"/>
                      <a:pt x="12" y="89"/>
                    </a:cubicBezTo>
                    <a:cubicBezTo>
                      <a:pt x="15" y="89"/>
                      <a:pt x="17" y="88"/>
                      <a:pt x="18" y="87"/>
                    </a:cubicBezTo>
                    <a:cubicBezTo>
                      <a:pt x="71" y="52"/>
                      <a:pt x="71" y="52"/>
                      <a:pt x="71" y="52"/>
                    </a:cubicBezTo>
                    <a:cubicBezTo>
                      <a:pt x="118" y="87"/>
                      <a:pt x="118" y="87"/>
                      <a:pt x="118" y="87"/>
                    </a:cubicBezTo>
                    <a:cubicBezTo>
                      <a:pt x="119" y="87"/>
                      <a:pt x="119" y="87"/>
                      <a:pt x="120" y="87"/>
                    </a:cubicBezTo>
                    <a:cubicBezTo>
                      <a:pt x="120" y="88"/>
                      <a:pt x="120" y="88"/>
                      <a:pt x="120" y="88"/>
                    </a:cubicBezTo>
                    <a:cubicBezTo>
                      <a:pt x="121" y="88"/>
                      <a:pt x="121" y="88"/>
                      <a:pt x="122" y="88"/>
                    </a:cubicBezTo>
                    <a:cubicBezTo>
                      <a:pt x="122" y="88"/>
                      <a:pt x="122" y="88"/>
                      <a:pt x="122" y="88"/>
                    </a:cubicBezTo>
                    <a:cubicBezTo>
                      <a:pt x="123" y="88"/>
                      <a:pt x="124" y="89"/>
                      <a:pt x="125" y="89"/>
                    </a:cubicBezTo>
                    <a:cubicBezTo>
                      <a:pt x="125" y="89"/>
                      <a:pt x="125" y="89"/>
                      <a:pt x="125" y="89"/>
                    </a:cubicBezTo>
                    <a:cubicBezTo>
                      <a:pt x="125" y="89"/>
                      <a:pt x="125" y="89"/>
                      <a:pt x="125" y="89"/>
                    </a:cubicBezTo>
                    <a:cubicBezTo>
                      <a:pt x="125" y="89"/>
                      <a:pt x="126" y="88"/>
                      <a:pt x="127" y="88"/>
                    </a:cubicBezTo>
                    <a:cubicBezTo>
                      <a:pt x="127" y="88"/>
                      <a:pt x="127" y="88"/>
                      <a:pt x="127" y="88"/>
                    </a:cubicBezTo>
                    <a:cubicBezTo>
                      <a:pt x="128" y="88"/>
                      <a:pt x="129" y="88"/>
                      <a:pt x="129" y="88"/>
                    </a:cubicBezTo>
                    <a:cubicBezTo>
                      <a:pt x="129" y="87"/>
                      <a:pt x="129" y="87"/>
                      <a:pt x="130" y="87"/>
                    </a:cubicBezTo>
                    <a:cubicBezTo>
                      <a:pt x="130" y="87"/>
                      <a:pt x="131" y="87"/>
                      <a:pt x="131" y="86"/>
                    </a:cubicBezTo>
                    <a:cubicBezTo>
                      <a:pt x="192" y="39"/>
                      <a:pt x="192" y="39"/>
                      <a:pt x="192" y="39"/>
                    </a:cubicBezTo>
                    <a:cubicBezTo>
                      <a:pt x="192" y="40"/>
                      <a:pt x="193" y="40"/>
                      <a:pt x="193" y="40"/>
                    </a:cubicBezTo>
                    <a:cubicBezTo>
                      <a:pt x="193" y="40"/>
                      <a:pt x="193" y="41"/>
                      <a:pt x="193" y="41"/>
                    </a:cubicBezTo>
                    <a:cubicBezTo>
                      <a:pt x="194" y="41"/>
                      <a:pt x="194" y="41"/>
                      <a:pt x="195" y="42"/>
                    </a:cubicBezTo>
                    <a:cubicBezTo>
                      <a:pt x="195" y="42"/>
                      <a:pt x="195" y="42"/>
                      <a:pt x="196" y="42"/>
                    </a:cubicBezTo>
                    <a:cubicBezTo>
                      <a:pt x="196" y="42"/>
                      <a:pt x="196" y="42"/>
                      <a:pt x="196" y="42"/>
                    </a:cubicBezTo>
                    <a:cubicBezTo>
                      <a:pt x="196" y="42"/>
                      <a:pt x="197" y="42"/>
                      <a:pt x="197" y="43"/>
                    </a:cubicBezTo>
                    <a:cubicBezTo>
                      <a:pt x="197" y="43"/>
                      <a:pt x="198" y="43"/>
                      <a:pt x="198" y="43"/>
                    </a:cubicBezTo>
                    <a:cubicBezTo>
                      <a:pt x="199" y="43"/>
                      <a:pt x="199" y="43"/>
                      <a:pt x="200" y="43"/>
                    </a:cubicBezTo>
                    <a:cubicBezTo>
                      <a:pt x="200" y="43"/>
                      <a:pt x="200" y="43"/>
                      <a:pt x="200" y="43"/>
                    </a:cubicBezTo>
                    <a:cubicBezTo>
                      <a:pt x="200" y="43"/>
                      <a:pt x="200" y="43"/>
                      <a:pt x="200" y="43"/>
                    </a:cubicBezTo>
                    <a:cubicBezTo>
                      <a:pt x="201" y="43"/>
                      <a:pt x="202" y="43"/>
                      <a:pt x="203" y="43"/>
                    </a:cubicBezTo>
                    <a:cubicBezTo>
                      <a:pt x="203" y="43"/>
                      <a:pt x="203" y="43"/>
                      <a:pt x="203" y="43"/>
                    </a:cubicBezTo>
                    <a:cubicBezTo>
                      <a:pt x="204" y="42"/>
                      <a:pt x="205" y="42"/>
                      <a:pt x="206" y="42"/>
                    </a:cubicBezTo>
                    <a:cubicBezTo>
                      <a:pt x="206" y="41"/>
                      <a:pt x="206" y="41"/>
                      <a:pt x="206" y="41"/>
                    </a:cubicBezTo>
                    <a:cubicBezTo>
                      <a:pt x="207" y="41"/>
                      <a:pt x="207" y="41"/>
                      <a:pt x="207" y="41"/>
                    </a:cubicBezTo>
                    <a:cubicBezTo>
                      <a:pt x="207" y="41"/>
                      <a:pt x="208" y="40"/>
                      <a:pt x="208" y="40"/>
                    </a:cubicBezTo>
                    <a:cubicBezTo>
                      <a:pt x="208" y="40"/>
                      <a:pt x="208" y="39"/>
                      <a:pt x="208" y="39"/>
                    </a:cubicBezTo>
                    <a:cubicBezTo>
                      <a:pt x="209" y="39"/>
                      <a:pt x="210" y="38"/>
                      <a:pt x="210" y="37"/>
                    </a:cubicBezTo>
                    <a:cubicBezTo>
                      <a:pt x="210" y="37"/>
                      <a:pt x="210" y="37"/>
                      <a:pt x="210" y="37"/>
                    </a:cubicBezTo>
                    <a:cubicBezTo>
                      <a:pt x="220" y="16"/>
                      <a:pt x="220" y="16"/>
                      <a:pt x="220" y="16"/>
                    </a:cubicBezTo>
                    <a:cubicBezTo>
                      <a:pt x="220" y="16"/>
                      <a:pt x="220" y="16"/>
                      <a:pt x="220" y="16"/>
                    </a:cubicBezTo>
                    <a:cubicBezTo>
                      <a:pt x="220" y="16"/>
                      <a:pt x="220" y="16"/>
                      <a:pt x="220" y="16"/>
                    </a:cubicBezTo>
                    <a:cubicBezTo>
                      <a:pt x="220" y="15"/>
                      <a:pt x="220" y="15"/>
                      <a:pt x="220" y="15"/>
                    </a:cubicBezTo>
                    <a:cubicBezTo>
                      <a:pt x="220" y="15"/>
                      <a:pt x="221" y="14"/>
                      <a:pt x="221" y="14"/>
                    </a:cubicBezTo>
                    <a:cubicBezTo>
                      <a:pt x="221" y="13"/>
                      <a:pt x="221" y="13"/>
                      <a:pt x="221" y="12"/>
                    </a:cubicBezTo>
                    <a:cubicBezTo>
                      <a:pt x="221" y="12"/>
                      <a:pt x="221" y="12"/>
                      <a:pt x="221" y="11"/>
                    </a:cubicBezTo>
                    <a:cubicBezTo>
                      <a:pt x="221" y="11"/>
                      <a:pt x="221" y="10"/>
                      <a:pt x="221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8" name="Freeform 53"/>
              <p:cNvSpPr>
                <a:spLocks/>
              </p:cNvSpPr>
              <p:nvPr/>
            </p:nvSpPr>
            <p:spPr bwMode="auto">
              <a:xfrm>
                <a:off x="-60285" y="865188"/>
                <a:ext cx="1354138" cy="82550"/>
              </a:xfrm>
              <a:custGeom>
                <a:avLst/>
                <a:gdLst>
                  <a:gd name="T0" fmla="*/ 347 w 358"/>
                  <a:gd name="T1" fmla="*/ 0 h 22"/>
                  <a:gd name="T2" fmla="*/ 11 w 358"/>
                  <a:gd name="T3" fmla="*/ 0 h 22"/>
                  <a:gd name="T4" fmla="*/ 0 w 358"/>
                  <a:gd name="T5" fmla="*/ 11 h 22"/>
                  <a:gd name="T6" fmla="*/ 11 w 358"/>
                  <a:gd name="T7" fmla="*/ 22 h 22"/>
                  <a:gd name="T8" fmla="*/ 347 w 358"/>
                  <a:gd name="T9" fmla="*/ 22 h 22"/>
                  <a:gd name="T10" fmla="*/ 358 w 358"/>
                  <a:gd name="T11" fmla="*/ 11 h 22"/>
                  <a:gd name="T12" fmla="*/ 347 w 358"/>
                  <a:gd name="T13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58" h="22">
                    <a:moveTo>
                      <a:pt x="347" y="0"/>
                    </a:moveTo>
                    <a:cubicBezTo>
                      <a:pt x="11" y="0"/>
                      <a:pt x="11" y="0"/>
                      <a:pt x="11" y="0"/>
                    </a:cubicBezTo>
                    <a:cubicBezTo>
                      <a:pt x="5" y="0"/>
                      <a:pt x="0" y="5"/>
                      <a:pt x="0" y="11"/>
                    </a:cubicBezTo>
                    <a:cubicBezTo>
                      <a:pt x="0" y="17"/>
                      <a:pt x="5" y="22"/>
                      <a:pt x="11" y="22"/>
                    </a:cubicBezTo>
                    <a:cubicBezTo>
                      <a:pt x="347" y="22"/>
                      <a:pt x="347" y="22"/>
                      <a:pt x="347" y="22"/>
                    </a:cubicBezTo>
                    <a:cubicBezTo>
                      <a:pt x="353" y="22"/>
                      <a:pt x="358" y="17"/>
                      <a:pt x="358" y="11"/>
                    </a:cubicBezTo>
                    <a:cubicBezTo>
                      <a:pt x="358" y="5"/>
                      <a:pt x="353" y="0"/>
                      <a:pt x="34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</p:grpSp>
      <p:grpSp>
        <p:nvGrpSpPr>
          <p:cNvPr id="19" name="组合 18"/>
          <p:cNvGrpSpPr/>
          <p:nvPr/>
        </p:nvGrpSpPr>
        <p:grpSpPr>
          <a:xfrm>
            <a:off x="3589533" y="3084644"/>
            <a:ext cx="839877" cy="839877"/>
            <a:chOff x="4609397" y="4205512"/>
            <a:chExt cx="1119836" cy="1119836"/>
          </a:xfrm>
        </p:grpSpPr>
        <p:sp>
          <p:nvSpPr>
            <p:cNvPr id="20" name="椭圆 19"/>
            <p:cNvSpPr/>
            <p:nvPr/>
          </p:nvSpPr>
          <p:spPr>
            <a:xfrm>
              <a:off x="4609397" y="4205512"/>
              <a:ext cx="1119836" cy="1119836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1" name="Freeform 5"/>
            <p:cNvSpPr>
              <a:spLocks noEditPoints="1"/>
            </p:cNvSpPr>
            <p:nvPr/>
          </p:nvSpPr>
          <p:spPr bwMode="auto">
            <a:xfrm>
              <a:off x="4770566" y="4472920"/>
              <a:ext cx="802605" cy="502759"/>
            </a:xfrm>
            <a:custGeom>
              <a:avLst/>
              <a:gdLst>
                <a:gd name="T0" fmla="*/ 211 w 260"/>
                <a:gd name="T1" fmla="*/ 65 h 162"/>
                <a:gd name="T2" fmla="*/ 146 w 260"/>
                <a:gd name="T3" fmla="*/ 0 h 162"/>
                <a:gd name="T4" fmla="*/ 90 w 260"/>
                <a:gd name="T5" fmla="*/ 33 h 162"/>
                <a:gd name="T6" fmla="*/ 81 w 260"/>
                <a:gd name="T7" fmla="*/ 32 h 162"/>
                <a:gd name="T8" fmla="*/ 35 w 260"/>
                <a:gd name="T9" fmla="*/ 67 h 162"/>
                <a:gd name="T10" fmla="*/ 0 w 260"/>
                <a:gd name="T11" fmla="*/ 114 h 162"/>
                <a:gd name="T12" fmla="*/ 49 w 260"/>
                <a:gd name="T13" fmla="*/ 162 h 162"/>
                <a:gd name="T14" fmla="*/ 211 w 260"/>
                <a:gd name="T15" fmla="*/ 162 h 162"/>
                <a:gd name="T16" fmla="*/ 260 w 260"/>
                <a:gd name="T17" fmla="*/ 114 h 162"/>
                <a:gd name="T18" fmla="*/ 211 w 260"/>
                <a:gd name="T19" fmla="*/ 65 h 162"/>
                <a:gd name="T20" fmla="*/ 130 w 260"/>
                <a:gd name="T21" fmla="*/ 146 h 162"/>
                <a:gd name="T22" fmla="*/ 81 w 260"/>
                <a:gd name="T23" fmla="*/ 81 h 162"/>
                <a:gd name="T24" fmla="*/ 114 w 260"/>
                <a:gd name="T25" fmla="*/ 81 h 162"/>
                <a:gd name="T26" fmla="*/ 114 w 260"/>
                <a:gd name="T27" fmla="*/ 32 h 162"/>
                <a:gd name="T28" fmla="*/ 146 w 260"/>
                <a:gd name="T29" fmla="*/ 32 h 162"/>
                <a:gd name="T30" fmla="*/ 146 w 260"/>
                <a:gd name="T31" fmla="*/ 81 h 162"/>
                <a:gd name="T32" fmla="*/ 179 w 260"/>
                <a:gd name="T33" fmla="*/ 81 h 162"/>
                <a:gd name="T34" fmla="*/ 130 w 260"/>
                <a:gd name="T35" fmla="*/ 146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60" h="162">
                  <a:moveTo>
                    <a:pt x="211" y="65"/>
                  </a:moveTo>
                  <a:cubicBezTo>
                    <a:pt x="211" y="29"/>
                    <a:pt x="182" y="0"/>
                    <a:pt x="146" y="0"/>
                  </a:cubicBezTo>
                  <a:cubicBezTo>
                    <a:pt x="122" y="0"/>
                    <a:pt x="101" y="13"/>
                    <a:pt x="90" y="33"/>
                  </a:cubicBezTo>
                  <a:cubicBezTo>
                    <a:pt x="87" y="33"/>
                    <a:pt x="84" y="32"/>
                    <a:pt x="81" y="32"/>
                  </a:cubicBezTo>
                  <a:cubicBezTo>
                    <a:pt x="59" y="32"/>
                    <a:pt x="41" y="47"/>
                    <a:pt x="35" y="67"/>
                  </a:cubicBezTo>
                  <a:cubicBezTo>
                    <a:pt x="15" y="73"/>
                    <a:pt x="0" y="92"/>
                    <a:pt x="0" y="114"/>
                  </a:cubicBezTo>
                  <a:cubicBezTo>
                    <a:pt x="0" y="140"/>
                    <a:pt x="22" y="162"/>
                    <a:pt x="49" y="162"/>
                  </a:cubicBezTo>
                  <a:cubicBezTo>
                    <a:pt x="211" y="162"/>
                    <a:pt x="211" y="162"/>
                    <a:pt x="211" y="162"/>
                  </a:cubicBezTo>
                  <a:cubicBezTo>
                    <a:pt x="238" y="162"/>
                    <a:pt x="260" y="140"/>
                    <a:pt x="260" y="114"/>
                  </a:cubicBezTo>
                  <a:cubicBezTo>
                    <a:pt x="260" y="87"/>
                    <a:pt x="238" y="65"/>
                    <a:pt x="211" y="65"/>
                  </a:cubicBezTo>
                  <a:close/>
                  <a:moveTo>
                    <a:pt x="130" y="146"/>
                  </a:moveTo>
                  <a:cubicBezTo>
                    <a:pt x="81" y="81"/>
                    <a:pt x="81" y="81"/>
                    <a:pt x="81" y="81"/>
                  </a:cubicBezTo>
                  <a:cubicBezTo>
                    <a:pt x="114" y="81"/>
                    <a:pt x="114" y="81"/>
                    <a:pt x="114" y="81"/>
                  </a:cubicBezTo>
                  <a:cubicBezTo>
                    <a:pt x="114" y="32"/>
                    <a:pt x="114" y="32"/>
                    <a:pt x="114" y="32"/>
                  </a:cubicBezTo>
                  <a:cubicBezTo>
                    <a:pt x="146" y="32"/>
                    <a:pt x="146" y="32"/>
                    <a:pt x="146" y="32"/>
                  </a:cubicBezTo>
                  <a:cubicBezTo>
                    <a:pt x="146" y="81"/>
                    <a:pt x="146" y="81"/>
                    <a:pt x="146" y="81"/>
                  </a:cubicBezTo>
                  <a:cubicBezTo>
                    <a:pt x="179" y="81"/>
                    <a:pt x="179" y="81"/>
                    <a:pt x="179" y="81"/>
                  </a:cubicBezTo>
                  <a:lnTo>
                    <a:pt x="130" y="14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5842226" y="1047969"/>
            <a:ext cx="839877" cy="839877"/>
            <a:chOff x="7789634" y="1489945"/>
            <a:chExt cx="1119836" cy="1119836"/>
          </a:xfrm>
        </p:grpSpPr>
        <p:sp>
          <p:nvSpPr>
            <p:cNvPr id="23" name="椭圆 22"/>
            <p:cNvSpPr/>
            <p:nvPr/>
          </p:nvSpPr>
          <p:spPr>
            <a:xfrm>
              <a:off x="7789634" y="1489945"/>
              <a:ext cx="1119836" cy="1119836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24" name="组合 23"/>
            <p:cNvGrpSpPr/>
            <p:nvPr/>
          </p:nvGrpSpPr>
          <p:grpSpPr>
            <a:xfrm>
              <a:off x="8108090" y="1827308"/>
              <a:ext cx="482923" cy="481855"/>
              <a:chOff x="9166770" y="4602851"/>
              <a:chExt cx="482923" cy="481855"/>
            </a:xfrm>
          </p:grpSpPr>
          <p:sp>
            <p:nvSpPr>
              <p:cNvPr id="25" name="Freeform 9"/>
              <p:cNvSpPr>
                <a:spLocks/>
              </p:cNvSpPr>
              <p:nvPr/>
            </p:nvSpPr>
            <p:spPr bwMode="auto">
              <a:xfrm>
                <a:off x="9457379" y="4895596"/>
                <a:ext cx="192314" cy="189110"/>
              </a:xfrm>
              <a:custGeom>
                <a:avLst/>
                <a:gdLst>
                  <a:gd name="T0" fmla="*/ 68 w 75"/>
                  <a:gd name="T1" fmla="*/ 42 h 74"/>
                  <a:gd name="T2" fmla="*/ 25 w 75"/>
                  <a:gd name="T3" fmla="*/ 0 h 74"/>
                  <a:gd name="T4" fmla="*/ 0 w 75"/>
                  <a:gd name="T5" fmla="*/ 24 h 74"/>
                  <a:gd name="T6" fmla="*/ 43 w 75"/>
                  <a:gd name="T7" fmla="*/ 67 h 74"/>
                  <a:gd name="T8" fmla="*/ 68 w 75"/>
                  <a:gd name="T9" fmla="*/ 67 h 74"/>
                  <a:gd name="T10" fmla="*/ 68 w 75"/>
                  <a:gd name="T11" fmla="*/ 42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5" h="74">
                    <a:moveTo>
                      <a:pt x="68" y="42"/>
                    </a:moveTo>
                    <a:cubicBezTo>
                      <a:pt x="25" y="0"/>
                      <a:pt x="25" y="0"/>
                      <a:pt x="25" y="0"/>
                    </a:cubicBezTo>
                    <a:cubicBezTo>
                      <a:pt x="19" y="10"/>
                      <a:pt x="10" y="18"/>
                      <a:pt x="0" y="24"/>
                    </a:cubicBezTo>
                    <a:cubicBezTo>
                      <a:pt x="43" y="67"/>
                      <a:pt x="43" y="67"/>
                      <a:pt x="43" y="67"/>
                    </a:cubicBezTo>
                    <a:cubicBezTo>
                      <a:pt x="50" y="74"/>
                      <a:pt x="61" y="74"/>
                      <a:pt x="68" y="67"/>
                    </a:cubicBezTo>
                    <a:cubicBezTo>
                      <a:pt x="75" y="60"/>
                      <a:pt x="75" y="49"/>
                      <a:pt x="68" y="42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26" name="Freeform 10"/>
              <p:cNvSpPr>
                <a:spLocks noEditPoints="1"/>
              </p:cNvSpPr>
              <p:nvPr/>
            </p:nvSpPr>
            <p:spPr bwMode="auto">
              <a:xfrm>
                <a:off x="9166770" y="4602851"/>
                <a:ext cx="356850" cy="358987"/>
              </a:xfrm>
              <a:custGeom>
                <a:avLst/>
                <a:gdLst>
                  <a:gd name="T0" fmla="*/ 139 w 139"/>
                  <a:gd name="T1" fmla="*/ 70 h 140"/>
                  <a:gd name="T2" fmla="*/ 70 w 139"/>
                  <a:gd name="T3" fmla="*/ 0 h 140"/>
                  <a:gd name="T4" fmla="*/ 0 w 139"/>
                  <a:gd name="T5" fmla="*/ 70 h 140"/>
                  <a:gd name="T6" fmla="*/ 70 w 139"/>
                  <a:gd name="T7" fmla="*/ 140 h 140"/>
                  <a:gd name="T8" fmla="*/ 139 w 139"/>
                  <a:gd name="T9" fmla="*/ 70 h 140"/>
                  <a:gd name="T10" fmla="*/ 70 w 139"/>
                  <a:gd name="T11" fmla="*/ 122 h 140"/>
                  <a:gd name="T12" fmla="*/ 17 w 139"/>
                  <a:gd name="T13" fmla="*/ 70 h 140"/>
                  <a:gd name="T14" fmla="*/ 70 w 139"/>
                  <a:gd name="T15" fmla="*/ 17 h 140"/>
                  <a:gd name="T16" fmla="*/ 122 w 139"/>
                  <a:gd name="T17" fmla="*/ 70 h 140"/>
                  <a:gd name="T18" fmla="*/ 70 w 139"/>
                  <a:gd name="T19" fmla="*/ 122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39" h="140">
                    <a:moveTo>
                      <a:pt x="139" y="70"/>
                    </a:moveTo>
                    <a:cubicBezTo>
                      <a:pt x="139" y="31"/>
                      <a:pt x="108" y="0"/>
                      <a:pt x="70" y="0"/>
                    </a:cubicBezTo>
                    <a:cubicBezTo>
                      <a:pt x="31" y="0"/>
                      <a:pt x="0" y="31"/>
                      <a:pt x="0" y="70"/>
                    </a:cubicBezTo>
                    <a:cubicBezTo>
                      <a:pt x="0" y="108"/>
                      <a:pt x="31" y="140"/>
                      <a:pt x="70" y="140"/>
                    </a:cubicBezTo>
                    <a:cubicBezTo>
                      <a:pt x="108" y="140"/>
                      <a:pt x="139" y="108"/>
                      <a:pt x="139" y="70"/>
                    </a:cubicBezTo>
                    <a:close/>
                    <a:moveTo>
                      <a:pt x="70" y="122"/>
                    </a:moveTo>
                    <a:cubicBezTo>
                      <a:pt x="41" y="122"/>
                      <a:pt x="17" y="99"/>
                      <a:pt x="17" y="70"/>
                    </a:cubicBezTo>
                    <a:cubicBezTo>
                      <a:pt x="17" y="41"/>
                      <a:pt x="41" y="17"/>
                      <a:pt x="70" y="17"/>
                    </a:cubicBezTo>
                    <a:cubicBezTo>
                      <a:pt x="98" y="17"/>
                      <a:pt x="122" y="41"/>
                      <a:pt x="122" y="70"/>
                    </a:cubicBezTo>
                    <a:cubicBezTo>
                      <a:pt x="122" y="99"/>
                      <a:pt x="98" y="122"/>
                      <a:pt x="70" y="122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27" name="Freeform 11"/>
              <p:cNvSpPr>
                <a:spLocks/>
              </p:cNvSpPr>
              <p:nvPr/>
            </p:nvSpPr>
            <p:spPr bwMode="auto">
              <a:xfrm>
                <a:off x="9241559" y="4677640"/>
                <a:ext cx="105773" cy="104705"/>
              </a:xfrm>
              <a:custGeom>
                <a:avLst/>
                <a:gdLst>
                  <a:gd name="T0" fmla="*/ 0 w 41"/>
                  <a:gd name="T1" fmla="*/ 41 h 41"/>
                  <a:gd name="T2" fmla="*/ 12 w 41"/>
                  <a:gd name="T3" fmla="*/ 41 h 41"/>
                  <a:gd name="T4" fmla="*/ 41 w 41"/>
                  <a:gd name="T5" fmla="*/ 12 h 41"/>
                  <a:gd name="T6" fmla="*/ 41 w 41"/>
                  <a:gd name="T7" fmla="*/ 0 h 41"/>
                  <a:gd name="T8" fmla="*/ 0 w 41"/>
                  <a:gd name="T9" fmla="*/ 4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41">
                    <a:moveTo>
                      <a:pt x="0" y="41"/>
                    </a:moveTo>
                    <a:cubicBezTo>
                      <a:pt x="12" y="41"/>
                      <a:pt x="12" y="41"/>
                      <a:pt x="12" y="41"/>
                    </a:cubicBezTo>
                    <a:cubicBezTo>
                      <a:pt x="12" y="25"/>
                      <a:pt x="25" y="12"/>
                      <a:pt x="41" y="12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18" y="0"/>
                      <a:pt x="0" y="18"/>
                      <a:pt x="0" y="41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</p:grpSp>
      <p:grpSp>
        <p:nvGrpSpPr>
          <p:cNvPr id="28" name="组合 27"/>
          <p:cNvGrpSpPr/>
          <p:nvPr/>
        </p:nvGrpSpPr>
        <p:grpSpPr>
          <a:xfrm>
            <a:off x="5842226" y="3084644"/>
            <a:ext cx="839877" cy="839877"/>
            <a:chOff x="7789634" y="4205512"/>
            <a:chExt cx="1119836" cy="1119836"/>
          </a:xfrm>
        </p:grpSpPr>
        <p:sp>
          <p:nvSpPr>
            <p:cNvPr id="29" name="椭圆 28"/>
            <p:cNvSpPr/>
            <p:nvPr/>
          </p:nvSpPr>
          <p:spPr>
            <a:xfrm>
              <a:off x="7789634" y="4205512"/>
              <a:ext cx="1119836" cy="1119836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0" name="Freeform 7"/>
            <p:cNvSpPr>
              <a:spLocks noEditPoints="1"/>
            </p:cNvSpPr>
            <p:nvPr/>
          </p:nvSpPr>
          <p:spPr bwMode="auto">
            <a:xfrm>
              <a:off x="8101360" y="4441027"/>
              <a:ext cx="545174" cy="592931"/>
            </a:xfrm>
            <a:custGeom>
              <a:avLst/>
              <a:gdLst>
                <a:gd name="T0" fmla="*/ 50 w 100"/>
                <a:gd name="T1" fmla="*/ 70 h 132"/>
                <a:gd name="T2" fmla="*/ 30 w 100"/>
                <a:gd name="T3" fmla="*/ 90 h 132"/>
                <a:gd name="T4" fmla="*/ 50 w 100"/>
                <a:gd name="T5" fmla="*/ 111 h 132"/>
                <a:gd name="T6" fmla="*/ 70 w 100"/>
                <a:gd name="T7" fmla="*/ 90 h 132"/>
                <a:gd name="T8" fmla="*/ 50 w 100"/>
                <a:gd name="T9" fmla="*/ 70 h 132"/>
                <a:gd name="T10" fmla="*/ 53 w 100"/>
                <a:gd name="T11" fmla="*/ 93 h 132"/>
                <a:gd name="T12" fmla="*/ 53 w 100"/>
                <a:gd name="T13" fmla="*/ 102 h 132"/>
                <a:gd name="T14" fmla="*/ 50 w 100"/>
                <a:gd name="T15" fmla="*/ 105 h 132"/>
                <a:gd name="T16" fmla="*/ 47 w 100"/>
                <a:gd name="T17" fmla="*/ 102 h 132"/>
                <a:gd name="T18" fmla="*/ 47 w 100"/>
                <a:gd name="T19" fmla="*/ 93 h 132"/>
                <a:gd name="T20" fmla="*/ 41 w 100"/>
                <a:gd name="T21" fmla="*/ 84 h 132"/>
                <a:gd name="T22" fmla="*/ 50 w 100"/>
                <a:gd name="T23" fmla="*/ 76 h 132"/>
                <a:gd name="T24" fmla="*/ 59 w 100"/>
                <a:gd name="T25" fmla="*/ 84 h 132"/>
                <a:gd name="T26" fmla="*/ 53 w 100"/>
                <a:gd name="T27" fmla="*/ 93 h 132"/>
                <a:gd name="T28" fmla="*/ 86 w 100"/>
                <a:gd name="T29" fmla="*/ 50 h 132"/>
                <a:gd name="T30" fmla="*/ 86 w 100"/>
                <a:gd name="T31" fmla="*/ 36 h 132"/>
                <a:gd name="T32" fmla="*/ 50 w 100"/>
                <a:gd name="T33" fmla="*/ 0 h 132"/>
                <a:gd name="T34" fmla="*/ 14 w 100"/>
                <a:gd name="T35" fmla="*/ 36 h 132"/>
                <a:gd name="T36" fmla="*/ 14 w 100"/>
                <a:gd name="T37" fmla="*/ 50 h 132"/>
                <a:gd name="T38" fmla="*/ 0 w 100"/>
                <a:gd name="T39" fmla="*/ 69 h 132"/>
                <a:gd name="T40" fmla="*/ 0 w 100"/>
                <a:gd name="T41" fmla="*/ 112 h 132"/>
                <a:gd name="T42" fmla="*/ 20 w 100"/>
                <a:gd name="T43" fmla="*/ 132 h 132"/>
                <a:gd name="T44" fmla="*/ 80 w 100"/>
                <a:gd name="T45" fmla="*/ 132 h 132"/>
                <a:gd name="T46" fmla="*/ 100 w 100"/>
                <a:gd name="T47" fmla="*/ 112 h 132"/>
                <a:gd name="T48" fmla="*/ 100 w 100"/>
                <a:gd name="T49" fmla="*/ 69 h 132"/>
                <a:gd name="T50" fmla="*/ 86 w 100"/>
                <a:gd name="T51" fmla="*/ 50 h 132"/>
                <a:gd name="T52" fmla="*/ 50 w 100"/>
                <a:gd name="T53" fmla="*/ 115 h 132"/>
                <a:gd name="T54" fmla="*/ 25 w 100"/>
                <a:gd name="T55" fmla="*/ 90 h 132"/>
                <a:gd name="T56" fmla="*/ 50 w 100"/>
                <a:gd name="T57" fmla="*/ 66 h 132"/>
                <a:gd name="T58" fmla="*/ 75 w 100"/>
                <a:gd name="T59" fmla="*/ 90 h 132"/>
                <a:gd name="T60" fmla="*/ 50 w 100"/>
                <a:gd name="T61" fmla="*/ 115 h 132"/>
                <a:gd name="T62" fmla="*/ 76 w 100"/>
                <a:gd name="T63" fmla="*/ 49 h 132"/>
                <a:gd name="T64" fmla="*/ 24 w 100"/>
                <a:gd name="T65" fmla="*/ 49 h 132"/>
                <a:gd name="T66" fmla="*/ 24 w 100"/>
                <a:gd name="T67" fmla="*/ 36 h 132"/>
                <a:gd name="T68" fmla="*/ 50 w 100"/>
                <a:gd name="T69" fmla="*/ 11 h 132"/>
                <a:gd name="T70" fmla="*/ 76 w 100"/>
                <a:gd name="T71" fmla="*/ 36 h 132"/>
                <a:gd name="T72" fmla="*/ 76 w 100"/>
                <a:gd name="T73" fmla="*/ 49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00" h="132">
                  <a:moveTo>
                    <a:pt x="50" y="70"/>
                  </a:moveTo>
                  <a:cubicBezTo>
                    <a:pt x="39" y="70"/>
                    <a:pt x="30" y="79"/>
                    <a:pt x="30" y="90"/>
                  </a:cubicBezTo>
                  <a:cubicBezTo>
                    <a:pt x="30" y="102"/>
                    <a:pt x="39" y="111"/>
                    <a:pt x="50" y="111"/>
                  </a:cubicBezTo>
                  <a:cubicBezTo>
                    <a:pt x="61" y="111"/>
                    <a:pt x="70" y="102"/>
                    <a:pt x="70" y="90"/>
                  </a:cubicBezTo>
                  <a:cubicBezTo>
                    <a:pt x="70" y="79"/>
                    <a:pt x="61" y="70"/>
                    <a:pt x="50" y="70"/>
                  </a:cubicBezTo>
                  <a:close/>
                  <a:moveTo>
                    <a:pt x="53" y="93"/>
                  </a:moveTo>
                  <a:cubicBezTo>
                    <a:pt x="53" y="102"/>
                    <a:pt x="53" y="102"/>
                    <a:pt x="53" y="102"/>
                  </a:cubicBezTo>
                  <a:cubicBezTo>
                    <a:pt x="53" y="104"/>
                    <a:pt x="52" y="105"/>
                    <a:pt x="50" y="105"/>
                  </a:cubicBezTo>
                  <a:cubicBezTo>
                    <a:pt x="48" y="105"/>
                    <a:pt x="47" y="104"/>
                    <a:pt x="47" y="102"/>
                  </a:cubicBezTo>
                  <a:cubicBezTo>
                    <a:pt x="47" y="93"/>
                    <a:pt x="47" y="93"/>
                    <a:pt x="47" y="93"/>
                  </a:cubicBezTo>
                  <a:cubicBezTo>
                    <a:pt x="44" y="91"/>
                    <a:pt x="41" y="88"/>
                    <a:pt x="41" y="84"/>
                  </a:cubicBezTo>
                  <a:cubicBezTo>
                    <a:pt x="41" y="80"/>
                    <a:pt x="45" y="76"/>
                    <a:pt x="50" y="76"/>
                  </a:cubicBezTo>
                  <a:cubicBezTo>
                    <a:pt x="55" y="76"/>
                    <a:pt x="59" y="80"/>
                    <a:pt x="59" y="84"/>
                  </a:cubicBezTo>
                  <a:cubicBezTo>
                    <a:pt x="59" y="88"/>
                    <a:pt x="56" y="91"/>
                    <a:pt x="53" y="93"/>
                  </a:cubicBezTo>
                  <a:close/>
                  <a:moveTo>
                    <a:pt x="86" y="50"/>
                  </a:moveTo>
                  <a:cubicBezTo>
                    <a:pt x="86" y="36"/>
                    <a:pt x="86" y="36"/>
                    <a:pt x="86" y="36"/>
                  </a:cubicBezTo>
                  <a:cubicBezTo>
                    <a:pt x="86" y="16"/>
                    <a:pt x="70" y="0"/>
                    <a:pt x="50" y="0"/>
                  </a:cubicBezTo>
                  <a:cubicBezTo>
                    <a:pt x="30" y="0"/>
                    <a:pt x="14" y="16"/>
                    <a:pt x="14" y="36"/>
                  </a:cubicBezTo>
                  <a:cubicBezTo>
                    <a:pt x="14" y="50"/>
                    <a:pt x="14" y="50"/>
                    <a:pt x="14" y="50"/>
                  </a:cubicBezTo>
                  <a:cubicBezTo>
                    <a:pt x="6" y="53"/>
                    <a:pt x="0" y="60"/>
                    <a:pt x="0" y="69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23"/>
                    <a:pt x="9" y="132"/>
                    <a:pt x="20" y="132"/>
                  </a:cubicBezTo>
                  <a:cubicBezTo>
                    <a:pt x="80" y="132"/>
                    <a:pt x="80" y="132"/>
                    <a:pt x="80" y="132"/>
                  </a:cubicBezTo>
                  <a:cubicBezTo>
                    <a:pt x="91" y="132"/>
                    <a:pt x="100" y="123"/>
                    <a:pt x="100" y="112"/>
                  </a:cubicBezTo>
                  <a:cubicBezTo>
                    <a:pt x="100" y="69"/>
                    <a:pt x="100" y="69"/>
                    <a:pt x="100" y="69"/>
                  </a:cubicBezTo>
                  <a:cubicBezTo>
                    <a:pt x="100" y="60"/>
                    <a:pt x="94" y="53"/>
                    <a:pt x="86" y="50"/>
                  </a:cubicBezTo>
                  <a:close/>
                  <a:moveTo>
                    <a:pt x="50" y="115"/>
                  </a:moveTo>
                  <a:cubicBezTo>
                    <a:pt x="36" y="115"/>
                    <a:pt x="25" y="104"/>
                    <a:pt x="25" y="90"/>
                  </a:cubicBezTo>
                  <a:cubicBezTo>
                    <a:pt x="25" y="77"/>
                    <a:pt x="36" y="66"/>
                    <a:pt x="50" y="66"/>
                  </a:cubicBezTo>
                  <a:cubicBezTo>
                    <a:pt x="64" y="66"/>
                    <a:pt x="75" y="77"/>
                    <a:pt x="75" y="90"/>
                  </a:cubicBezTo>
                  <a:cubicBezTo>
                    <a:pt x="75" y="104"/>
                    <a:pt x="64" y="115"/>
                    <a:pt x="50" y="115"/>
                  </a:cubicBezTo>
                  <a:close/>
                  <a:moveTo>
                    <a:pt x="76" y="49"/>
                  </a:moveTo>
                  <a:cubicBezTo>
                    <a:pt x="24" y="49"/>
                    <a:pt x="24" y="49"/>
                    <a:pt x="24" y="49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4" y="22"/>
                    <a:pt x="36" y="11"/>
                    <a:pt x="50" y="11"/>
                  </a:cubicBezTo>
                  <a:cubicBezTo>
                    <a:pt x="64" y="11"/>
                    <a:pt x="76" y="22"/>
                    <a:pt x="76" y="36"/>
                  </a:cubicBezTo>
                  <a:lnTo>
                    <a:pt x="76" y="4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32" name="文本框 49"/>
          <p:cNvSpPr txBox="1"/>
          <p:nvPr/>
        </p:nvSpPr>
        <p:spPr>
          <a:xfrm>
            <a:off x="1404721" y="1907704"/>
            <a:ext cx="10790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步骤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 1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3" name="文本框 50"/>
          <p:cNvSpPr txBox="1"/>
          <p:nvPr/>
        </p:nvSpPr>
        <p:spPr>
          <a:xfrm>
            <a:off x="971599" y="2244215"/>
            <a:ext cx="180020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</a:t>
            </a: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5" name="文本框 53"/>
          <p:cNvSpPr txBox="1"/>
          <p:nvPr/>
        </p:nvSpPr>
        <p:spPr>
          <a:xfrm>
            <a:off x="3636969" y="1907704"/>
            <a:ext cx="10790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步骤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 2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6" name="文本框 54"/>
          <p:cNvSpPr txBox="1"/>
          <p:nvPr/>
        </p:nvSpPr>
        <p:spPr>
          <a:xfrm>
            <a:off x="3203848" y="2242175"/>
            <a:ext cx="17281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</a:t>
            </a: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8" name="文本框 56"/>
          <p:cNvSpPr txBox="1"/>
          <p:nvPr/>
        </p:nvSpPr>
        <p:spPr>
          <a:xfrm>
            <a:off x="5940151" y="1923679"/>
            <a:ext cx="107904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步骤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 3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9" name="文本框 57"/>
          <p:cNvSpPr txBox="1"/>
          <p:nvPr/>
        </p:nvSpPr>
        <p:spPr>
          <a:xfrm>
            <a:off x="5462851" y="2244217"/>
            <a:ext cx="177344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</a:t>
            </a: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1" name="文本框 59"/>
          <p:cNvSpPr txBox="1"/>
          <p:nvPr/>
        </p:nvSpPr>
        <p:spPr>
          <a:xfrm>
            <a:off x="1383601" y="3939899"/>
            <a:ext cx="10790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步骤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 6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2" name="文本框 60"/>
          <p:cNvSpPr txBox="1"/>
          <p:nvPr/>
        </p:nvSpPr>
        <p:spPr>
          <a:xfrm>
            <a:off x="971600" y="4227934"/>
            <a:ext cx="17281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</a:t>
            </a: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4" name="文本框 62"/>
          <p:cNvSpPr txBox="1"/>
          <p:nvPr/>
        </p:nvSpPr>
        <p:spPr>
          <a:xfrm>
            <a:off x="3635896" y="3924523"/>
            <a:ext cx="10790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步骤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 5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5" name="文本框 63"/>
          <p:cNvSpPr txBox="1"/>
          <p:nvPr/>
        </p:nvSpPr>
        <p:spPr>
          <a:xfrm>
            <a:off x="3203848" y="4261034"/>
            <a:ext cx="188458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</a:t>
            </a: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7" name="文本框 65"/>
          <p:cNvSpPr txBox="1"/>
          <p:nvPr/>
        </p:nvSpPr>
        <p:spPr>
          <a:xfrm>
            <a:off x="5940152" y="3924521"/>
            <a:ext cx="10790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步骤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 4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8" name="文本框 66"/>
          <p:cNvSpPr txBox="1"/>
          <p:nvPr/>
        </p:nvSpPr>
        <p:spPr>
          <a:xfrm>
            <a:off x="5580112" y="4261032"/>
            <a:ext cx="1800200" cy="646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</a:t>
            </a: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3" name="TextBox 108"/>
          <p:cNvSpPr txBox="1">
            <a:spLocks noChangeArrowheads="1"/>
          </p:cNvSpPr>
          <p:nvPr/>
        </p:nvSpPr>
        <p:spPr bwMode="auto">
          <a:xfrm>
            <a:off x="539552" y="267494"/>
            <a:ext cx="110799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完成方法</a:t>
            </a:r>
            <a:endParaRPr lang="en-US" altLang="zh-CN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6" name="组合 45"/>
          <p:cNvGrpSpPr/>
          <p:nvPr/>
        </p:nvGrpSpPr>
        <p:grpSpPr>
          <a:xfrm>
            <a:off x="107544" y="245001"/>
            <a:ext cx="360000" cy="360000"/>
            <a:chOff x="1965186" y="1419622"/>
            <a:chExt cx="302558" cy="314067"/>
          </a:xfrm>
        </p:grpSpPr>
        <p:sp>
          <p:nvSpPr>
            <p:cNvPr id="49" name="矩形 48"/>
            <p:cNvSpPr/>
            <p:nvPr userDrawn="1"/>
          </p:nvSpPr>
          <p:spPr>
            <a:xfrm>
              <a:off x="1965186" y="1419622"/>
              <a:ext cx="252000" cy="252000"/>
            </a:xfrm>
            <a:prstGeom prst="rect">
              <a:avLst/>
            </a:prstGeom>
            <a:solidFill>
              <a:srgbClr val="41445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矩形 49"/>
            <p:cNvSpPr/>
            <p:nvPr userDrawn="1"/>
          </p:nvSpPr>
          <p:spPr>
            <a:xfrm>
              <a:off x="2087744" y="1553689"/>
              <a:ext cx="180000" cy="180000"/>
            </a:xfrm>
            <a:prstGeom prst="rect">
              <a:avLst/>
            </a:prstGeom>
            <a:solidFill>
              <a:srgbClr val="0E90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5665040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5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4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4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400" tmFilter="0,0; .5, 1; 1, 1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950"/>
                            </p:stCondLst>
                            <p:childTnLst>
                              <p:par>
                                <p:cTn id="30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2" dur="7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4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950"/>
                            </p:stCondLst>
                            <p:childTnLst>
                              <p:par>
                                <p:cTn id="51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3" dur="7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4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"/>
                            </p:stCondLst>
                            <p:childTnLst>
                              <p:par>
                                <p:cTn id="65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950"/>
                            </p:stCondLst>
                            <p:childTnLst>
                              <p:par>
                                <p:cTn id="72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4" dur="7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500"/>
                            </p:stCondLst>
                            <p:childTnLst>
                              <p:par>
                                <p:cTn id="86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950"/>
                            </p:stCondLst>
                            <p:childTnLst>
                              <p:par>
                                <p:cTn id="93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95" dur="7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0" dur="4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500"/>
                            </p:stCondLst>
                            <p:childTnLst>
                              <p:par>
                                <p:cTn id="107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950"/>
                            </p:stCondLst>
                            <p:childTnLst>
                              <p:par>
                                <p:cTn id="114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6" dur="7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1" dur="4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500"/>
                            </p:stCondLst>
                            <p:childTnLst>
                              <p:par>
                                <p:cTn id="128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950"/>
                            </p:stCondLst>
                            <p:childTnLst>
                              <p:par>
                                <p:cTn id="135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7" dur="7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32" grpId="0"/>
      <p:bldP spid="33" grpId="0"/>
      <p:bldP spid="35" grpId="0"/>
      <p:bldP spid="36" grpId="0"/>
      <p:bldP spid="38" grpId="0"/>
      <p:bldP spid="39" grpId="0"/>
      <p:bldP spid="41" grpId="0"/>
      <p:bldP spid="42" grpId="0"/>
      <p:bldP spid="44" grpId="0"/>
      <p:bldP spid="45" grpId="0"/>
      <p:bldP spid="47" grpId="0"/>
      <p:bldP spid="48" grpId="0"/>
      <p:bldP spid="43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44358" y="1976958"/>
            <a:ext cx="3122932" cy="1586449"/>
          </a:xfrm>
          <a:prstGeom prst="rect">
            <a:avLst/>
          </a:prstGeom>
        </p:spPr>
      </p:pic>
      <p:grpSp>
        <p:nvGrpSpPr>
          <p:cNvPr id="11" name="组合 10"/>
          <p:cNvGrpSpPr/>
          <p:nvPr/>
        </p:nvGrpSpPr>
        <p:grpSpPr>
          <a:xfrm>
            <a:off x="798091" y="1764466"/>
            <a:ext cx="2907605" cy="480616"/>
            <a:chOff x="633046" y="2222695"/>
            <a:chExt cx="3876807" cy="640821"/>
          </a:xfrm>
        </p:grpSpPr>
        <p:cxnSp>
          <p:nvCxnSpPr>
            <p:cNvPr id="12" name="直接连接符 11"/>
            <p:cNvCxnSpPr/>
            <p:nvPr/>
          </p:nvCxnSpPr>
          <p:spPr>
            <a:xfrm flipH="1" flipV="1">
              <a:off x="3753853" y="2225842"/>
              <a:ext cx="756000" cy="637674"/>
            </a:xfrm>
            <a:prstGeom prst="line">
              <a:avLst/>
            </a:prstGeom>
            <a:ln>
              <a:solidFill>
                <a:srgbClr val="41445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 flipH="1">
              <a:off x="633046" y="2222695"/>
              <a:ext cx="3123028" cy="0"/>
            </a:xfrm>
            <a:prstGeom prst="line">
              <a:avLst/>
            </a:prstGeom>
            <a:ln>
              <a:solidFill>
                <a:srgbClr val="41445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" name="文本框 7"/>
          <p:cNvSpPr txBox="1"/>
          <p:nvPr/>
        </p:nvSpPr>
        <p:spPr>
          <a:xfrm>
            <a:off x="970720" y="1277358"/>
            <a:ext cx="2338454" cy="50013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</a:t>
            </a:r>
            <a:endParaRPr lang="zh-CN" altLang="en-US" sz="105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3634998" y="1592322"/>
            <a:ext cx="2369143" cy="339568"/>
            <a:chOff x="4415589" y="1993170"/>
            <a:chExt cx="3158857" cy="452757"/>
          </a:xfrm>
        </p:grpSpPr>
        <p:cxnSp>
          <p:nvCxnSpPr>
            <p:cNvPr id="16" name="直接连接符 15"/>
            <p:cNvCxnSpPr/>
            <p:nvPr/>
          </p:nvCxnSpPr>
          <p:spPr>
            <a:xfrm flipV="1">
              <a:off x="5950633" y="1993170"/>
              <a:ext cx="0" cy="452757"/>
            </a:xfrm>
            <a:prstGeom prst="line">
              <a:avLst/>
            </a:prstGeom>
            <a:ln>
              <a:solidFill>
                <a:srgbClr val="41445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>
              <a:off x="4415589" y="1993170"/>
              <a:ext cx="3158857" cy="0"/>
            </a:xfrm>
            <a:prstGeom prst="line">
              <a:avLst/>
            </a:prstGeom>
            <a:ln>
              <a:solidFill>
                <a:srgbClr val="41445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文本框 13"/>
          <p:cNvSpPr txBox="1"/>
          <p:nvPr/>
        </p:nvSpPr>
        <p:spPr>
          <a:xfrm>
            <a:off x="3634998" y="4016990"/>
            <a:ext cx="2338454" cy="93102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您的内容打在这里，或者通过复制您的文本您的内容打在这里，或者通过复制</a:t>
            </a:r>
          </a:p>
          <a:p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 flipH="1">
            <a:off x="5782458" y="1818401"/>
            <a:ext cx="2907605" cy="480616"/>
            <a:chOff x="633046" y="2222695"/>
            <a:chExt cx="3876807" cy="640821"/>
          </a:xfrm>
        </p:grpSpPr>
        <p:cxnSp>
          <p:nvCxnSpPr>
            <p:cNvPr id="20" name="直接连接符 19"/>
            <p:cNvCxnSpPr/>
            <p:nvPr/>
          </p:nvCxnSpPr>
          <p:spPr>
            <a:xfrm flipH="1" flipV="1">
              <a:off x="3753853" y="2225842"/>
              <a:ext cx="756000" cy="637674"/>
            </a:xfrm>
            <a:prstGeom prst="line">
              <a:avLst/>
            </a:prstGeom>
            <a:ln>
              <a:solidFill>
                <a:srgbClr val="41445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 flipH="1">
              <a:off x="633046" y="2222695"/>
              <a:ext cx="3123028" cy="0"/>
            </a:xfrm>
            <a:prstGeom prst="line">
              <a:avLst/>
            </a:prstGeom>
            <a:ln>
              <a:solidFill>
                <a:srgbClr val="41445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2" name="文本框 18"/>
          <p:cNvSpPr txBox="1"/>
          <p:nvPr/>
        </p:nvSpPr>
        <p:spPr>
          <a:xfrm>
            <a:off x="6329965" y="1125903"/>
            <a:ext cx="2338454" cy="71558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您的内容打在这里，或者通过复制您的文本您的内容打在这里，或者通过复制</a:t>
            </a:r>
          </a:p>
        </p:txBody>
      </p:sp>
      <p:grpSp>
        <p:nvGrpSpPr>
          <p:cNvPr id="23" name="组合 22"/>
          <p:cNvGrpSpPr/>
          <p:nvPr/>
        </p:nvGrpSpPr>
        <p:grpSpPr>
          <a:xfrm flipV="1">
            <a:off x="798091" y="3287033"/>
            <a:ext cx="2907605" cy="480616"/>
            <a:chOff x="633046" y="2222695"/>
            <a:chExt cx="3876807" cy="640821"/>
          </a:xfrm>
        </p:grpSpPr>
        <p:cxnSp>
          <p:nvCxnSpPr>
            <p:cNvPr id="24" name="直接连接符 23"/>
            <p:cNvCxnSpPr/>
            <p:nvPr/>
          </p:nvCxnSpPr>
          <p:spPr>
            <a:xfrm flipH="1" flipV="1">
              <a:off x="3753853" y="2225842"/>
              <a:ext cx="756000" cy="637674"/>
            </a:xfrm>
            <a:prstGeom prst="line">
              <a:avLst/>
            </a:prstGeom>
            <a:ln>
              <a:solidFill>
                <a:srgbClr val="41445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/>
            <p:nvPr/>
          </p:nvCxnSpPr>
          <p:spPr>
            <a:xfrm flipH="1">
              <a:off x="633046" y="2222695"/>
              <a:ext cx="3123028" cy="0"/>
            </a:xfrm>
            <a:prstGeom prst="line">
              <a:avLst/>
            </a:prstGeom>
            <a:ln>
              <a:solidFill>
                <a:srgbClr val="41445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6" name="文本框 23"/>
          <p:cNvSpPr txBox="1"/>
          <p:nvPr/>
        </p:nvSpPr>
        <p:spPr>
          <a:xfrm>
            <a:off x="970720" y="3851746"/>
            <a:ext cx="2338454" cy="50013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</a:t>
            </a:r>
            <a:endParaRPr lang="zh-CN" altLang="en-US" sz="105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7" name="组合 26"/>
          <p:cNvGrpSpPr/>
          <p:nvPr/>
        </p:nvGrpSpPr>
        <p:grpSpPr>
          <a:xfrm flipV="1">
            <a:off x="3601710" y="3652989"/>
            <a:ext cx="2369143" cy="339568"/>
            <a:chOff x="4415589" y="1993170"/>
            <a:chExt cx="3158857" cy="452757"/>
          </a:xfrm>
        </p:grpSpPr>
        <p:cxnSp>
          <p:nvCxnSpPr>
            <p:cNvPr id="28" name="直接连接符 27"/>
            <p:cNvCxnSpPr/>
            <p:nvPr/>
          </p:nvCxnSpPr>
          <p:spPr>
            <a:xfrm flipV="1">
              <a:off x="5950633" y="1993170"/>
              <a:ext cx="0" cy="452757"/>
            </a:xfrm>
            <a:prstGeom prst="line">
              <a:avLst/>
            </a:prstGeom>
            <a:ln>
              <a:solidFill>
                <a:srgbClr val="41445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/>
            <p:cNvCxnSpPr/>
            <p:nvPr/>
          </p:nvCxnSpPr>
          <p:spPr>
            <a:xfrm>
              <a:off x="4415589" y="1993170"/>
              <a:ext cx="3158857" cy="0"/>
            </a:xfrm>
            <a:prstGeom prst="line">
              <a:avLst/>
            </a:prstGeom>
            <a:ln>
              <a:solidFill>
                <a:srgbClr val="41445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文本框 27"/>
          <p:cNvSpPr txBox="1"/>
          <p:nvPr/>
        </p:nvSpPr>
        <p:spPr>
          <a:xfrm>
            <a:off x="3736385" y="1095357"/>
            <a:ext cx="2338454" cy="50013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您的内容打在这里，或者通过复制您的文本您的内容</a:t>
            </a:r>
          </a:p>
        </p:txBody>
      </p:sp>
      <p:grpSp>
        <p:nvGrpSpPr>
          <p:cNvPr id="31" name="组合 30"/>
          <p:cNvGrpSpPr/>
          <p:nvPr/>
        </p:nvGrpSpPr>
        <p:grpSpPr>
          <a:xfrm flipH="1" flipV="1">
            <a:off x="5800290" y="3259417"/>
            <a:ext cx="2907605" cy="480616"/>
            <a:chOff x="633046" y="2222695"/>
            <a:chExt cx="3876807" cy="640821"/>
          </a:xfrm>
        </p:grpSpPr>
        <p:cxnSp>
          <p:nvCxnSpPr>
            <p:cNvPr id="32" name="直接连接符 31"/>
            <p:cNvCxnSpPr/>
            <p:nvPr/>
          </p:nvCxnSpPr>
          <p:spPr>
            <a:xfrm flipH="1" flipV="1">
              <a:off x="3753853" y="2225842"/>
              <a:ext cx="756000" cy="637674"/>
            </a:xfrm>
            <a:prstGeom prst="line">
              <a:avLst/>
            </a:prstGeom>
            <a:ln>
              <a:solidFill>
                <a:srgbClr val="41445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 flipH="1">
              <a:off x="633046" y="2222695"/>
              <a:ext cx="3123028" cy="0"/>
            </a:xfrm>
            <a:prstGeom prst="line">
              <a:avLst/>
            </a:prstGeom>
            <a:ln>
              <a:solidFill>
                <a:srgbClr val="41445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4" name="文本框 34"/>
          <p:cNvSpPr txBox="1"/>
          <p:nvPr/>
        </p:nvSpPr>
        <p:spPr>
          <a:xfrm>
            <a:off x="6329965" y="3804344"/>
            <a:ext cx="2338454" cy="71558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您的内容打在这里，或者通过复制您的文本您的内容打在这里，或者通过复制</a:t>
            </a:r>
          </a:p>
        </p:txBody>
      </p:sp>
      <p:sp>
        <p:nvSpPr>
          <p:cNvPr id="35" name="TextBox 108"/>
          <p:cNvSpPr txBox="1">
            <a:spLocks noChangeArrowheads="1"/>
          </p:cNvSpPr>
          <p:nvPr/>
        </p:nvSpPr>
        <p:spPr bwMode="auto">
          <a:xfrm>
            <a:off x="539552" y="267494"/>
            <a:ext cx="110799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完成方法</a:t>
            </a:r>
            <a:endParaRPr lang="en-US" altLang="zh-CN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107544" y="245001"/>
            <a:ext cx="360000" cy="360000"/>
            <a:chOff x="1965186" y="1419622"/>
            <a:chExt cx="302558" cy="314067"/>
          </a:xfrm>
        </p:grpSpPr>
        <p:sp>
          <p:nvSpPr>
            <p:cNvPr id="37" name="矩形 36"/>
            <p:cNvSpPr/>
            <p:nvPr userDrawn="1"/>
          </p:nvSpPr>
          <p:spPr>
            <a:xfrm>
              <a:off x="1965186" y="1419622"/>
              <a:ext cx="252000" cy="252000"/>
            </a:xfrm>
            <a:prstGeom prst="rect">
              <a:avLst/>
            </a:prstGeom>
            <a:solidFill>
              <a:srgbClr val="41445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矩形 37"/>
            <p:cNvSpPr/>
            <p:nvPr userDrawn="1"/>
          </p:nvSpPr>
          <p:spPr>
            <a:xfrm>
              <a:off x="2087744" y="1553689"/>
              <a:ext cx="180000" cy="180000"/>
            </a:xfrm>
            <a:prstGeom prst="rect">
              <a:avLst/>
            </a:prstGeom>
            <a:solidFill>
              <a:srgbClr val="0E90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8990749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5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4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4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400" tmFilter="0,0; .5, 1; 1, 1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870"/>
                            </p:stCondLst>
                            <p:childTnLst>
                              <p:par>
                                <p:cTn id="18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6" presetClass="entr" presetSubtype="37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6" presetClass="entr" presetSubtype="37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2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2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2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2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1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8" grpId="0"/>
      <p:bldP spid="22" grpId="0"/>
      <p:bldP spid="26" grpId="0"/>
      <p:bldP spid="30" grpId="0"/>
      <p:bldP spid="34" grpId="0"/>
      <p:bldP spid="35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819429" y="1673902"/>
            <a:ext cx="2363189" cy="2363189"/>
          </a:xfrm>
          <a:prstGeom prst="ellipse">
            <a:avLst/>
          </a:prstGeom>
          <a:solidFill>
            <a:srgbClr val="00B0F0"/>
          </a:solidFill>
          <a:ln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704877" y="1559353"/>
            <a:ext cx="2592288" cy="2592288"/>
          </a:xfrm>
          <a:prstGeom prst="ellipse">
            <a:avLst/>
          </a:prstGeom>
          <a:noFill/>
          <a:ln cmpd="sng">
            <a:solidFill>
              <a:srgbClr val="41445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0412" y="2207425"/>
            <a:ext cx="914667" cy="1286251"/>
          </a:xfrm>
          <a:prstGeom prst="rect">
            <a:avLst/>
          </a:prstGeom>
        </p:spPr>
      </p:pic>
      <p:cxnSp>
        <p:nvCxnSpPr>
          <p:cNvPr id="5" name="直接连接符 4"/>
          <p:cNvCxnSpPr>
            <a:stCxn id="3" idx="0"/>
            <a:endCxn id="9" idx="2"/>
          </p:cNvCxnSpPr>
          <p:nvPr/>
        </p:nvCxnSpPr>
        <p:spPr>
          <a:xfrm>
            <a:off x="2001021" y="1559353"/>
            <a:ext cx="2073322" cy="1"/>
          </a:xfrm>
          <a:prstGeom prst="line">
            <a:avLst/>
          </a:prstGeom>
          <a:ln>
            <a:solidFill>
              <a:srgbClr val="41445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>
            <a:stCxn id="3" idx="6"/>
            <a:endCxn id="12" idx="2"/>
          </p:cNvCxnSpPr>
          <p:nvPr/>
        </p:nvCxnSpPr>
        <p:spPr>
          <a:xfrm flipV="1">
            <a:off x="3297165" y="2850551"/>
            <a:ext cx="777180" cy="4946"/>
          </a:xfrm>
          <a:prstGeom prst="line">
            <a:avLst/>
          </a:prstGeom>
          <a:ln>
            <a:solidFill>
              <a:srgbClr val="41445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>
            <a:stCxn id="3" idx="4"/>
            <a:endCxn id="15" idx="2"/>
          </p:cNvCxnSpPr>
          <p:nvPr/>
        </p:nvCxnSpPr>
        <p:spPr>
          <a:xfrm flipV="1">
            <a:off x="2001021" y="4151640"/>
            <a:ext cx="2073322" cy="1"/>
          </a:xfrm>
          <a:prstGeom prst="line">
            <a:avLst/>
          </a:prstGeom>
          <a:ln>
            <a:solidFill>
              <a:srgbClr val="41445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/>
          <p:cNvGrpSpPr/>
          <p:nvPr/>
        </p:nvGrpSpPr>
        <p:grpSpPr>
          <a:xfrm>
            <a:off x="4074343" y="1199313"/>
            <a:ext cx="720080" cy="720081"/>
            <a:chOff x="3995936" y="1495374"/>
            <a:chExt cx="720080" cy="720080"/>
          </a:xfrm>
        </p:grpSpPr>
        <p:sp>
          <p:nvSpPr>
            <p:cNvPr id="9" name="椭圆 8"/>
            <p:cNvSpPr/>
            <p:nvPr/>
          </p:nvSpPr>
          <p:spPr>
            <a:xfrm>
              <a:off x="3995936" y="1495374"/>
              <a:ext cx="720080" cy="720080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4061545" y="1624511"/>
              <a:ext cx="604653" cy="5232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01</a:t>
              </a:r>
              <a:endPara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4074345" y="2490511"/>
            <a:ext cx="720080" cy="720080"/>
            <a:chOff x="3995936" y="2786571"/>
            <a:chExt cx="720080" cy="720080"/>
          </a:xfrm>
        </p:grpSpPr>
        <p:sp>
          <p:nvSpPr>
            <p:cNvPr id="12" name="椭圆 11"/>
            <p:cNvSpPr/>
            <p:nvPr/>
          </p:nvSpPr>
          <p:spPr>
            <a:xfrm>
              <a:off x="3995936" y="2786571"/>
              <a:ext cx="720080" cy="720080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4061543" y="2920654"/>
              <a:ext cx="604653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02</a:t>
              </a:r>
              <a:endPara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4074343" y="3791600"/>
            <a:ext cx="720080" cy="720080"/>
            <a:chOff x="3995936" y="4087662"/>
            <a:chExt cx="720080" cy="720080"/>
          </a:xfrm>
        </p:grpSpPr>
        <p:sp>
          <p:nvSpPr>
            <p:cNvPr id="15" name="椭圆 14"/>
            <p:cNvSpPr/>
            <p:nvPr/>
          </p:nvSpPr>
          <p:spPr>
            <a:xfrm>
              <a:off x="3995936" y="4087662"/>
              <a:ext cx="720080" cy="720080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4061545" y="4216800"/>
              <a:ext cx="604653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03</a:t>
              </a:r>
              <a:endPara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7" name="TextBox 16"/>
          <p:cNvSpPr txBox="1"/>
          <p:nvPr/>
        </p:nvSpPr>
        <p:spPr bwMode="auto">
          <a:xfrm>
            <a:off x="4980191" y="1487344"/>
            <a:ext cx="3546569" cy="61369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200" dirty="0">
              <a:solidFill>
                <a:schemeClr val="tx1">
                  <a:lumMod val="95000"/>
                  <a:lumOff val="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矩形 17"/>
          <p:cNvSpPr/>
          <p:nvPr/>
        </p:nvSpPr>
        <p:spPr bwMode="auto">
          <a:xfrm>
            <a:off x="4994556" y="1121278"/>
            <a:ext cx="2020887" cy="33855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添加标题一</a:t>
            </a:r>
          </a:p>
        </p:txBody>
      </p:sp>
      <p:sp>
        <p:nvSpPr>
          <p:cNvPr id="19" name="TextBox 18"/>
          <p:cNvSpPr txBox="1"/>
          <p:nvPr/>
        </p:nvSpPr>
        <p:spPr bwMode="auto">
          <a:xfrm>
            <a:off x="5007182" y="2717506"/>
            <a:ext cx="3546569" cy="61369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200" dirty="0">
              <a:solidFill>
                <a:schemeClr val="tx1">
                  <a:lumMod val="95000"/>
                  <a:lumOff val="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矩形 19"/>
          <p:cNvSpPr/>
          <p:nvPr/>
        </p:nvSpPr>
        <p:spPr bwMode="auto">
          <a:xfrm>
            <a:off x="5021547" y="2351440"/>
            <a:ext cx="2020887" cy="33855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添加标题二</a:t>
            </a:r>
          </a:p>
        </p:txBody>
      </p:sp>
      <p:sp>
        <p:nvSpPr>
          <p:cNvPr id="21" name="TextBox 20"/>
          <p:cNvSpPr txBox="1"/>
          <p:nvPr/>
        </p:nvSpPr>
        <p:spPr bwMode="auto">
          <a:xfrm>
            <a:off x="5025359" y="4013651"/>
            <a:ext cx="3546569" cy="61369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200" dirty="0">
              <a:solidFill>
                <a:schemeClr val="tx1">
                  <a:lumMod val="95000"/>
                  <a:lumOff val="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矩形 21"/>
          <p:cNvSpPr/>
          <p:nvPr/>
        </p:nvSpPr>
        <p:spPr bwMode="auto">
          <a:xfrm>
            <a:off x="5039724" y="3647584"/>
            <a:ext cx="2020887" cy="33855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添加标题三</a:t>
            </a:r>
          </a:p>
        </p:txBody>
      </p:sp>
      <p:sp>
        <p:nvSpPr>
          <p:cNvPr id="23" name="TextBox 108"/>
          <p:cNvSpPr txBox="1">
            <a:spLocks noChangeArrowheads="1"/>
          </p:cNvSpPr>
          <p:nvPr/>
        </p:nvSpPr>
        <p:spPr bwMode="auto">
          <a:xfrm>
            <a:off x="539552" y="267494"/>
            <a:ext cx="110799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保障措施</a:t>
            </a:r>
            <a:endParaRPr lang="en-US" altLang="zh-CN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107544" y="245001"/>
            <a:ext cx="360000" cy="360000"/>
            <a:chOff x="1965186" y="1419622"/>
            <a:chExt cx="302558" cy="314067"/>
          </a:xfrm>
        </p:grpSpPr>
        <p:sp>
          <p:nvSpPr>
            <p:cNvPr id="25" name="矩形 24"/>
            <p:cNvSpPr/>
            <p:nvPr userDrawn="1"/>
          </p:nvSpPr>
          <p:spPr>
            <a:xfrm>
              <a:off x="1965186" y="1419622"/>
              <a:ext cx="252000" cy="252000"/>
            </a:xfrm>
            <a:prstGeom prst="rect">
              <a:avLst/>
            </a:prstGeom>
            <a:solidFill>
              <a:srgbClr val="41445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矩形 25"/>
            <p:cNvSpPr/>
            <p:nvPr userDrawn="1"/>
          </p:nvSpPr>
          <p:spPr>
            <a:xfrm>
              <a:off x="2087744" y="1553689"/>
              <a:ext cx="180000" cy="180000"/>
            </a:xfrm>
            <a:prstGeom prst="rect">
              <a:avLst/>
            </a:prstGeom>
            <a:solidFill>
              <a:srgbClr val="0E90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8911367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5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4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4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400" tmFilter="0,0; .5, 1; 1, 1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870"/>
                            </p:stCondLst>
                            <p:childTnLst>
                              <p:par>
                                <p:cTn id="1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37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120"/>
                            </p:stCondLst>
                            <p:childTnLst>
                              <p:par>
                                <p:cTn id="3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4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"/>
                            </p:stCondLst>
                            <p:childTnLst>
                              <p:par>
                                <p:cTn id="5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4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"/>
                            </p:stCondLst>
                            <p:childTnLst>
                              <p:par>
                                <p:cTn id="65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500"/>
                            </p:stCondLst>
                            <p:childTnLst>
                              <p:par>
                                <p:cTn id="7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4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500"/>
                            </p:stCondLst>
                            <p:childTnLst>
                              <p:par>
                                <p:cTn id="86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17" grpId="0"/>
      <p:bldP spid="18" grpId="0"/>
      <p:bldP spid="19" grpId="0"/>
      <p:bldP spid="20" grpId="0"/>
      <p:bldP spid="21" grpId="0"/>
      <p:bldP spid="22" grpId="0"/>
      <p:bldP spid="23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任意多边形 28"/>
          <p:cNvSpPr/>
          <p:nvPr/>
        </p:nvSpPr>
        <p:spPr>
          <a:xfrm rot="1723431">
            <a:off x="2648148" y="2428523"/>
            <a:ext cx="1817395" cy="1339301"/>
          </a:xfrm>
          <a:custGeom>
            <a:avLst/>
            <a:gdLst/>
            <a:ahLst/>
            <a:cxnLst/>
            <a:rect l="l" t="t" r="r" b="b"/>
            <a:pathLst>
              <a:path w="2351321" h="1732770">
                <a:moveTo>
                  <a:pt x="1516639" y="0"/>
                </a:moveTo>
                <a:lnTo>
                  <a:pt x="2302371" y="743002"/>
                </a:lnTo>
                <a:cubicBezTo>
                  <a:pt x="2370314" y="1065730"/>
                  <a:pt x="2367934" y="1403106"/>
                  <a:pt x="2292691" y="1732770"/>
                </a:cubicBezTo>
                <a:lnTo>
                  <a:pt x="0" y="1209479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 w="25400" cap="flat" cmpd="sng" algn="ctr">
            <a:solidFill>
              <a:sysClr val="window" lastClr="FFFFFF">
                <a:hueOff val="0"/>
                <a:satOff val="0"/>
                <a:lumOff val="0"/>
                <a:alphaOff val="0"/>
              </a:sysClr>
            </a:solidFill>
            <a:prstDash val="solid"/>
          </a:ln>
          <a:effectLst/>
        </p:spPr>
        <p:txBody>
          <a:bodyPr spcFirstLastPara="0" vert="horz" wrap="square" lIns="2385060" tIns="1267461" rIns="133604" bIns="1612899" numCol="1" spcCol="1270" anchor="ctr" anchorCtr="0">
            <a:noAutofit/>
          </a:bodyPr>
          <a:lstStyle/>
          <a:p>
            <a:pPr algn="ctr" defTabSz="1689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defRPr/>
            </a:pPr>
            <a:endParaRPr lang="zh-CN" altLang="en-US" sz="3800">
              <a:solidFill>
                <a:sysClr val="window" lastClr="FFFFFF"/>
              </a:solidFill>
            </a:endParaRPr>
          </a:p>
        </p:txBody>
      </p:sp>
      <p:sp>
        <p:nvSpPr>
          <p:cNvPr id="30" name="任意多边形 29"/>
          <p:cNvSpPr/>
          <p:nvPr/>
        </p:nvSpPr>
        <p:spPr>
          <a:xfrm rot="1723431">
            <a:off x="796628" y="1072787"/>
            <a:ext cx="3635301" cy="3635301"/>
          </a:xfrm>
          <a:custGeom>
            <a:avLst/>
            <a:gdLst>
              <a:gd name="connsiteX0" fmla="*/ 3370965 w 3413760"/>
              <a:gd name="connsiteY0" fmla="*/ 2086696 h 3413760"/>
              <a:gd name="connsiteX1" fmla="*/ 2447467 w 3413760"/>
              <a:gd name="connsiteY1" fmla="*/ 3244726 h 3413760"/>
              <a:gd name="connsiteX2" fmla="*/ 1706880 w 3413760"/>
              <a:gd name="connsiteY2" fmla="*/ 1706880 h 3413760"/>
              <a:gd name="connsiteX3" fmla="*/ 3370965 w 3413760"/>
              <a:gd name="connsiteY3" fmla="*/ 2086696 h 34137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13760" h="3413760">
                <a:moveTo>
                  <a:pt x="3370965" y="2086696"/>
                </a:moveTo>
                <a:cubicBezTo>
                  <a:pt x="3255378" y="2593118"/>
                  <a:pt x="2915472" y="3019346"/>
                  <a:pt x="2447467" y="3244726"/>
                </a:cubicBezTo>
                <a:lnTo>
                  <a:pt x="1706880" y="1706880"/>
                </a:lnTo>
                <a:lnTo>
                  <a:pt x="3370965" y="2086696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 w="25400" cap="flat" cmpd="sng" algn="ctr">
            <a:solidFill>
              <a:sysClr val="window" lastClr="FFFFFF">
                <a:hueOff val="0"/>
                <a:satOff val="0"/>
                <a:lumOff val="0"/>
                <a:alphaOff val="0"/>
              </a:sysClr>
            </a:solidFill>
            <a:prstDash val="solid"/>
          </a:ln>
          <a:effectLst/>
        </p:spPr>
        <p:txBody>
          <a:bodyPr spcFirstLastPara="0" vert="horz" wrap="square" lIns="2244090" tIns="2081530" rIns="374650" bIns="781050" numCol="1" spcCol="1270" anchor="ctr" anchorCtr="0">
            <a:noAutofit/>
          </a:bodyPr>
          <a:lstStyle/>
          <a:p>
            <a:pPr algn="ctr" defTabSz="17335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defRPr/>
            </a:pPr>
            <a:endParaRPr lang="zh-CN" altLang="en-US" sz="3900">
              <a:solidFill>
                <a:sysClr val="window" lastClr="FFFFFF"/>
              </a:solidFill>
            </a:endParaRPr>
          </a:p>
        </p:txBody>
      </p:sp>
      <p:sp>
        <p:nvSpPr>
          <p:cNvPr id="31" name="任意多边形 30"/>
          <p:cNvSpPr/>
          <p:nvPr/>
        </p:nvSpPr>
        <p:spPr>
          <a:xfrm rot="1723431">
            <a:off x="796628" y="1072787"/>
            <a:ext cx="3635301" cy="3635301"/>
          </a:xfrm>
          <a:custGeom>
            <a:avLst/>
            <a:gdLst>
              <a:gd name="connsiteX0" fmla="*/ 2447430 w 3413760"/>
              <a:gd name="connsiteY0" fmla="*/ 3244744 h 3413760"/>
              <a:gd name="connsiteX1" fmla="*/ 966292 w 3413760"/>
              <a:gd name="connsiteY1" fmla="*/ 3244726 h 3413760"/>
              <a:gd name="connsiteX2" fmla="*/ 1706880 w 3413760"/>
              <a:gd name="connsiteY2" fmla="*/ 1706880 h 3413760"/>
              <a:gd name="connsiteX3" fmla="*/ 2447430 w 3413760"/>
              <a:gd name="connsiteY3" fmla="*/ 3244744 h 34137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13760" h="3413760">
                <a:moveTo>
                  <a:pt x="2447430" y="3244744"/>
                </a:moveTo>
                <a:cubicBezTo>
                  <a:pt x="1979433" y="3470105"/>
                  <a:pt x="1434283" y="3470099"/>
                  <a:pt x="966292" y="3244726"/>
                </a:cubicBezTo>
                <a:lnTo>
                  <a:pt x="1706880" y="1706880"/>
                </a:lnTo>
                <a:lnTo>
                  <a:pt x="2447430" y="3244744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 w="25400" cap="flat" cmpd="sng" algn="ctr">
            <a:solidFill>
              <a:sysClr val="window" lastClr="FFFFFF">
                <a:hueOff val="0"/>
                <a:satOff val="0"/>
                <a:lumOff val="0"/>
                <a:alphaOff val="0"/>
              </a:sysClr>
            </a:solidFill>
            <a:prstDash val="solid"/>
          </a:ln>
          <a:effectLst/>
        </p:spPr>
        <p:txBody>
          <a:bodyPr spcFirstLastPara="0" vert="horz" wrap="square" lIns="1299210" tIns="2731771" rIns="1299210" bIns="130809" numCol="1" spcCol="1270" anchor="ctr" anchorCtr="0">
            <a:noAutofit/>
          </a:bodyPr>
          <a:lstStyle/>
          <a:p>
            <a:pPr algn="ctr" defTabSz="17335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defRPr/>
            </a:pPr>
            <a:endParaRPr lang="zh-CN" altLang="en-US" sz="3900">
              <a:solidFill>
                <a:sysClr val="window" lastClr="FFFFFF"/>
              </a:solidFill>
            </a:endParaRPr>
          </a:p>
        </p:txBody>
      </p:sp>
      <p:sp>
        <p:nvSpPr>
          <p:cNvPr id="32" name="任意多边形 31"/>
          <p:cNvSpPr/>
          <p:nvPr/>
        </p:nvSpPr>
        <p:spPr>
          <a:xfrm rot="1723431">
            <a:off x="796628" y="1072787"/>
            <a:ext cx="3635301" cy="3635301"/>
          </a:xfrm>
          <a:custGeom>
            <a:avLst/>
            <a:gdLst>
              <a:gd name="connsiteX0" fmla="*/ 966292 w 3413760"/>
              <a:gd name="connsiteY0" fmla="*/ 3244726 h 3413760"/>
              <a:gd name="connsiteX1" fmla="*/ 42795 w 3413760"/>
              <a:gd name="connsiteY1" fmla="*/ 2086696 h 3413760"/>
              <a:gd name="connsiteX2" fmla="*/ 1706880 w 3413760"/>
              <a:gd name="connsiteY2" fmla="*/ 1706880 h 3413760"/>
              <a:gd name="connsiteX3" fmla="*/ 966292 w 3413760"/>
              <a:gd name="connsiteY3" fmla="*/ 3244726 h 34137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13760" h="3413760">
                <a:moveTo>
                  <a:pt x="966292" y="3244726"/>
                </a:moveTo>
                <a:cubicBezTo>
                  <a:pt x="498287" y="3019347"/>
                  <a:pt x="158382" y="2593118"/>
                  <a:pt x="42795" y="2086696"/>
                </a:cubicBezTo>
                <a:lnTo>
                  <a:pt x="1706880" y="1706880"/>
                </a:lnTo>
                <a:lnTo>
                  <a:pt x="966292" y="3244726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 w="25400" cap="flat" cmpd="sng" algn="ctr">
            <a:solidFill>
              <a:sysClr val="window" lastClr="FFFFFF">
                <a:hueOff val="0"/>
                <a:satOff val="0"/>
                <a:lumOff val="0"/>
                <a:alphaOff val="0"/>
              </a:sysClr>
            </a:solidFill>
            <a:prstDash val="solid"/>
          </a:ln>
          <a:effectLst/>
        </p:spPr>
        <p:txBody>
          <a:bodyPr spcFirstLastPara="0" vert="horz" wrap="square" lIns="374650" tIns="2081530" rIns="2244090" bIns="781050" numCol="1" spcCol="1270" anchor="ctr" anchorCtr="0">
            <a:noAutofit/>
          </a:bodyPr>
          <a:lstStyle/>
          <a:p>
            <a:pPr algn="ctr" defTabSz="17335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defRPr/>
            </a:pPr>
            <a:endParaRPr lang="zh-CN" altLang="en-US" sz="3900">
              <a:solidFill>
                <a:sysClr val="window" lastClr="FFFFFF"/>
              </a:solidFill>
            </a:endParaRPr>
          </a:p>
        </p:txBody>
      </p:sp>
      <p:sp>
        <p:nvSpPr>
          <p:cNvPr id="33" name="任意多边形 32"/>
          <p:cNvSpPr/>
          <p:nvPr/>
        </p:nvSpPr>
        <p:spPr>
          <a:xfrm rot="1723431">
            <a:off x="796628" y="1072787"/>
            <a:ext cx="3635301" cy="3635301"/>
          </a:xfrm>
          <a:custGeom>
            <a:avLst/>
            <a:gdLst>
              <a:gd name="connsiteX0" fmla="*/ 42795 w 3413760"/>
              <a:gd name="connsiteY0" fmla="*/ 2086695 h 3413760"/>
              <a:gd name="connsiteX1" fmla="*/ 372387 w 3413760"/>
              <a:gd name="connsiteY1" fmla="*/ 642658 h 3413760"/>
              <a:gd name="connsiteX2" fmla="*/ 1706880 w 3413760"/>
              <a:gd name="connsiteY2" fmla="*/ 1706880 h 3413760"/>
              <a:gd name="connsiteX3" fmla="*/ 42795 w 3413760"/>
              <a:gd name="connsiteY3" fmla="*/ 2086695 h 34137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13760" h="3413760">
                <a:moveTo>
                  <a:pt x="42795" y="2086695"/>
                </a:moveTo>
                <a:cubicBezTo>
                  <a:pt x="-72792" y="1580274"/>
                  <a:pt x="48519" y="1048777"/>
                  <a:pt x="372387" y="642658"/>
                </a:cubicBezTo>
                <a:lnTo>
                  <a:pt x="1706880" y="1706880"/>
                </a:lnTo>
                <a:lnTo>
                  <a:pt x="42795" y="2086695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 w="25400" cap="flat" cmpd="sng" algn="ctr">
            <a:solidFill>
              <a:sysClr val="window" lastClr="FFFFFF">
                <a:hueOff val="0"/>
                <a:satOff val="0"/>
                <a:lumOff val="0"/>
                <a:alphaOff val="0"/>
              </a:sysClr>
            </a:solidFill>
            <a:prstDash val="solid"/>
          </a:ln>
          <a:effectLst/>
        </p:spPr>
        <p:txBody>
          <a:bodyPr spcFirstLastPara="0" vert="horz" wrap="square" lIns="124714" tIns="1258571" rIns="2376170" bIns="1604009" numCol="1" spcCol="1270" anchor="ctr" anchorCtr="0">
            <a:noAutofit/>
          </a:bodyPr>
          <a:lstStyle/>
          <a:p>
            <a:pPr algn="ctr" defTabSz="13779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defRPr/>
            </a:pPr>
            <a:endParaRPr lang="zh-CN" altLang="en-US" sz="3100">
              <a:solidFill>
                <a:sysClr val="window" lastClr="FFFFFF"/>
              </a:solidFill>
            </a:endParaRPr>
          </a:p>
        </p:txBody>
      </p:sp>
      <p:sp>
        <p:nvSpPr>
          <p:cNvPr id="34" name="任意多边形 33"/>
          <p:cNvSpPr/>
          <p:nvPr/>
        </p:nvSpPr>
        <p:spPr>
          <a:xfrm rot="1723431">
            <a:off x="796628" y="1072787"/>
            <a:ext cx="3635301" cy="3635301"/>
          </a:xfrm>
          <a:custGeom>
            <a:avLst/>
            <a:gdLst>
              <a:gd name="connsiteX0" fmla="*/ 372387 w 3413760"/>
              <a:gd name="connsiteY0" fmla="*/ 642658 h 3413760"/>
              <a:gd name="connsiteX1" fmla="*/ 1706880 w 3413760"/>
              <a:gd name="connsiteY1" fmla="*/ 0 h 3413760"/>
              <a:gd name="connsiteX2" fmla="*/ 1706880 w 3413760"/>
              <a:gd name="connsiteY2" fmla="*/ 1706880 h 3413760"/>
              <a:gd name="connsiteX3" fmla="*/ 372387 w 3413760"/>
              <a:gd name="connsiteY3" fmla="*/ 642658 h 34137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13760" h="3413760">
                <a:moveTo>
                  <a:pt x="372387" y="642658"/>
                </a:moveTo>
                <a:cubicBezTo>
                  <a:pt x="696256" y="236539"/>
                  <a:pt x="1187434" y="0"/>
                  <a:pt x="1706880" y="0"/>
                </a:cubicBezTo>
                <a:lnTo>
                  <a:pt x="1706880" y="1706880"/>
                </a:lnTo>
                <a:lnTo>
                  <a:pt x="372387" y="642658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 w="25400" cap="flat" cmpd="sng" algn="ctr">
            <a:solidFill>
              <a:sysClr val="window" lastClr="FFFFFF">
                <a:hueOff val="0"/>
                <a:satOff val="0"/>
                <a:lumOff val="0"/>
                <a:alphaOff val="0"/>
              </a:sysClr>
            </a:solidFill>
            <a:prstDash val="solid"/>
          </a:ln>
          <a:effectLst/>
        </p:spPr>
        <p:txBody>
          <a:bodyPr spcFirstLastPara="0" vert="horz" wrap="square" lIns="776478" tIns="361951" rIns="1776222" bIns="2536189" numCol="1" spcCol="1270" anchor="ctr" anchorCtr="0">
            <a:noAutofit/>
          </a:bodyPr>
          <a:lstStyle/>
          <a:p>
            <a:pPr algn="ctr" defTabSz="12890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defRPr/>
            </a:pPr>
            <a:endParaRPr lang="zh-CN" altLang="en-US" sz="2900">
              <a:solidFill>
                <a:sysClr val="window" lastClr="FFFFFF"/>
              </a:solidFill>
            </a:endParaRPr>
          </a:p>
        </p:txBody>
      </p:sp>
      <p:sp>
        <p:nvSpPr>
          <p:cNvPr id="35" name="椭圆 34"/>
          <p:cNvSpPr/>
          <p:nvPr/>
        </p:nvSpPr>
        <p:spPr>
          <a:xfrm>
            <a:off x="2374491" y="2659209"/>
            <a:ext cx="507037" cy="507037"/>
          </a:xfrm>
          <a:prstGeom prst="ellipse">
            <a:avLst/>
          </a:prstGeom>
          <a:solidFill>
            <a:srgbClr val="414455"/>
          </a:solidFill>
          <a:ln w="25400" cap="flat" cmpd="sng" algn="ctr">
            <a:solidFill>
              <a:schemeClr val="bg1"/>
            </a:solidFill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defRPr/>
            </a:pPr>
            <a:endParaRPr lang="zh-CN" altLang="en-US" kern="0">
              <a:solidFill>
                <a:sysClr val="window" lastClr="FFFFFF"/>
              </a:solidFill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2438140" y="2291827"/>
            <a:ext cx="404789" cy="3724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  <a:defRPr/>
            </a:pPr>
            <a:r>
              <a:rPr lang="en-US" altLang="zh-CN" sz="1400" kern="0" dirty="0">
                <a:solidFill>
                  <a:sysClr val="window" lastClr="FFFFFF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06</a:t>
            </a:r>
            <a:endParaRPr lang="zh-CN" altLang="en-US" sz="1400" kern="0" dirty="0">
              <a:solidFill>
                <a:sysClr val="window" lastClr="FFFFFF"/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2064264" y="2433492"/>
            <a:ext cx="404789" cy="3724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  <a:defRPr/>
            </a:pPr>
            <a:r>
              <a:rPr lang="en-US" altLang="zh-CN" sz="1400" kern="0" dirty="0">
                <a:solidFill>
                  <a:sysClr val="window" lastClr="FFFFFF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05</a:t>
            </a:r>
            <a:endParaRPr lang="zh-CN" altLang="en-US" sz="1400" kern="0" dirty="0">
              <a:solidFill>
                <a:sysClr val="window" lastClr="FFFFFF"/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1987839" y="2803099"/>
            <a:ext cx="404789" cy="3724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  <a:defRPr/>
            </a:pPr>
            <a:r>
              <a:rPr lang="en-US" altLang="zh-CN" sz="1400" kern="0" dirty="0">
                <a:solidFill>
                  <a:sysClr val="window" lastClr="FFFFFF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04</a:t>
            </a:r>
            <a:endParaRPr lang="zh-CN" altLang="en-US" sz="1400" kern="0" dirty="0">
              <a:solidFill>
                <a:sysClr val="window" lastClr="FFFFFF"/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2205152" y="3107241"/>
            <a:ext cx="404789" cy="3724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  <a:defRPr/>
            </a:pPr>
            <a:r>
              <a:rPr lang="en-US" altLang="zh-CN" sz="1400" kern="0" dirty="0">
                <a:solidFill>
                  <a:sysClr val="window" lastClr="FFFFFF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03</a:t>
            </a:r>
            <a:endParaRPr lang="zh-CN" altLang="en-US" sz="1400" kern="0" dirty="0">
              <a:solidFill>
                <a:sysClr val="window" lastClr="FFFFFF"/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2585692" y="3140779"/>
            <a:ext cx="404789" cy="3724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  <a:defRPr/>
            </a:pPr>
            <a:r>
              <a:rPr lang="en-US" altLang="zh-CN" sz="1400" kern="0" dirty="0">
                <a:solidFill>
                  <a:sysClr val="window" lastClr="FFFFFF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02</a:t>
            </a:r>
            <a:endParaRPr lang="zh-CN" altLang="en-US" sz="1400" kern="0" dirty="0">
              <a:solidFill>
                <a:sysClr val="window" lastClr="FFFFFF"/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2870738" y="2837633"/>
            <a:ext cx="404789" cy="3724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  <a:defRPr/>
            </a:pPr>
            <a:r>
              <a:rPr lang="en-US" altLang="zh-CN" sz="1400" kern="0" dirty="0">
                <a:solidFill>
                  <a:sysClr val="window" lastClr="FFFFFF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01</a:t>
            </a:r>
            <a:endParaRPr lang="zh-CN" altLang="en-US" sz="1400" kern="0" dirty="0">
              <a:solidFill>
                <a:sysClr val="window" lastClr="FFFFFF"/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2223289" y="1176620"/>
            <a:ext cx="867981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  <a:defRPr/>
            </a:pPr>
            <a:r>
              <a:rPr lang="zh-CN" altLang="en-US" sz="1200" kern="0" dirty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</a:rPr>
              <a:t>您的内容打在这里或者复制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892735" y="2667188"/>
            <a:ext cx="820620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  <a:defRPr/>
            </a:pPr>
            <a:r>
              <a:rPr lang="zh-CN" altLang="en-US" sz="1200" kern="0" dirty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</a:rPr>
              <a:t>您的内容打在这里或者复制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1591073" y="3601706"/>
            <a:ext cx="865035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  <a:defRPr/>
            </a:pPr>
            <a:r>
              <a:rPr lang="zh-CN" altLang="en-US" sz="1200" kern="0" dirty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</a:rPr>
              <a:t>您的内容打在这里或者复制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1248717" y="1678289"/>
            <a:ext cx="839756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  <a:defRPr/>
            </a:pPr>
            <a:r>
              <a:rPr lang="zh-CN" altLang="en-US" sz="1200" kern="0" dirty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</a:rPr>
              <a:t>您的内容打在这里或者复制</a:t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2662296" y="3664809"/>
            <a:ext cx="825688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  <a:defRPr/>
            </a:pPr>
            <a:r>
              <a:rPr lang="zh-CN" altLang="en-US" sz="1200" kern="0" dirty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</a:rPr>
              <a:t>您的内容打在这里或者复制</a:t>
            </a:r>
          </a:p>
        </p:txBody>
      </p:sp>
      <p:sp>
        <p:nvSpPr>
          <p:cNvPr id="47" name="TextBox 46"/>
          <p:cNvSpPr txBox="1"/>
          <p:nvPr/>
        </p:nvSpPr>
        <p:spPr>
          <a:xfrm>
            <a:off x="3335875" y="2766572"/>
            <a:ext cx="811259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  <a:defRPr/>
            </a:pPr>
            <a:r>
              <a:rPr lang="zh-CN" altLang="en-US" sz="1200" kern="0" dirty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</a:rPr>
              <a:t>您的内容打在这里或者复制</a:t>
            </a:r>
          </a:p>
        </p:txBody>
      </p:sp>
      <p:sp>
        <p:nvSpPr>
          <p:cNvPr id="48" name="TextBox 47"/>
          <p:cNvSpPr txBox="1"/>
          <p:nvPr/>
        </p:nvSpPr>
        <p:spPr>
          <a:xfrm>
            <a:off x="4687258" y="998976"/>
            <a:ext cx="3485142" cy="5979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>
                <a:solidFill>
                  <a:srgbClr val="414455"/>
                </a:solidFill>
                <a:latin typeface="微软雅黑" pitchFamily="34" charset="-122"/>
                <a:ea typeface="微软雅黑" pitchFamily="34" charset="-122"/>
              </a:rPr>
              <a:t>保障措施</a:t>
            </a:r>
          </a:p>
        </p:txBody>
      </p:sp>
      <p:sp>
        <p:nvSpPr>
          <p:cNvPr id="49" name="TextBox 48"/>
          <p:cNvSpPr txBox="1"/>
          <p:nvPr/>
        </p:nvSpPr>
        <p:spPr>
          <a:xfrm>
            <a:off x="4685367" y="1567746"/>
            <a:ext cx="3271011" cy="3724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1400" kern="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itchFamily="34" charset="-122"/>
                <a:ea typeface="微软雅黑" pitchFamily="34" charset="-122"/>
              </a:rPr>
              <a:t>点击添加文字内容，点击添加文字内容</a:t>
            </a:r>
          </a:p>
        </p:txBody>
      </p:sp>
      <p:cxnSp>
        <p:nvCxnSpPr>
          <p:cNvPr id="50" name="直接连接符 49"/>
          <p:cNvCxnSpPr/>
          <p:nvPr/>
        </p:nvCxnSpPr>
        <p:spPr>
          <a:xfrm>
            <a:off x="3899678" y="1587962"/>
            <a:ext cx="3730566" cy="0"/>
          </a:xfrm>
          <a:prstGeom prst="line">
            <a:avLst/>
          </a:prstGeom>
          <a:noFill/>
          <a:ln w="19050" cap="flat" cmpd="sng" algn="ctr">
            <a:solidFill>
              <a:srgbClr val="414455"/>
            </a:solidFill>
            <a:prstDash val="solid"/>
          </a:ln>
          <a:effectLst/>
        </p:spPr>
      </p:cxnSp>
      <p:grpSp>
        <p:nvGrpSpPr>
          <p:cNvPr id="28" name="组合 27"/>
          <p:cNvGrpSpPr/>
          <p:nvPr/>
        </p:nvGrpSpPr>
        <p:grpSpPr>
          <a:xfrm>
            <a:off x="4729866" y="2139702"/>
            <a:ext cx="3730566" cy="1998689"/>
            <a:chOff x="2816092" y="1148748"/>
            <a:chExt cx="7162269" cy="1998689"/>
          </a:xfrm>
        </p:grpSpPr>
        <p:sp>
          <p:nvSpPr>
            <p:cNvPr id="55" name="矩形 54"/>
            <p:cNvSpPr>
              <a:spLocks noChangeArrowheads="1"/>
            </p:cNvSpPr>
            <p:nvPr/>
          </p:nvSpPr>
          <p:spPr bwMode="auto">
            <a:xfrm>
              <a:off x="2816092" y="1148748"/>
              <a:ext cx="7162269" cy="19986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。您的内容打在这里，或者通过复制您的文本后您的内容打在这里，您的内容打在这里，或者通过复制您的文本后，在此框中选择粘贴，并选择只保留文字。您的内容打在这里，或者通过复制您的文本后您的内容打在这里</a:t>
              </a:r>
              <a:endParaRPr lang="zh-CN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just">
                <a:lnSpc>
                  <a:spcPct val="150000"/>
                </a:lnSpc>
              </a:pPr>
              <a:endParaRPr lang="zh-CN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6" name="矩形 55"/>
            <p:cNvSpPr/>
            <p:nvPr/>
          </p:nvSpPr>
          <p:spPr>
            <a:xfrm>
              <a:off x="2963099" y="1292764"/>
              <a:ext cx="2453100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endParaRPr lang="zh-CN" altLang="en-US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27" name="TextBox 108"/>
          <p:cNvSpPr txBox="1">
            <a:spLocks noChangeArrowheads="1"/>
          </p:cNvSpPr>
          <p:nvPr/>
        </p:nvSpPr>
        <p:spPr bwMode="auto">
          <a:xfrm>
            <a:off x="539552" y="267494"/>
            <a:ext cx="110799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保障措施</a:t>
            </a:r>
            <a:endParaRPr lang="en-US" altLang="zh-CN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1" name="组合 50"/>
          <p:cNvGrpSpPr/>
          <p:nvPr/>
        </p:nvGrpSpPr>
        <p:grpSpPr>
          <a:xfrm>
            <a:off x="107544" y="245001"/>
            <a:ext cx="360000" cy="360000"/>
            <a:chOff x="1965186" y="1419622"/>
            <a:chExt cx="302558" cy="314067"/>
          </a:xfrm>
        </p:grpSpPr>
        <p:sp>
          <p:nvSpPr>
            <p:cNvPr id="52" name="矩形 51"/>
            <p:cNvSpPr/>
            <p:nvPr userDrawn="1"/>
          </p:nvSpPr>
          <p:spPr>
            <a:xfrm>
              <a:off x="1965186" y="1419622"/>
              <a:ext cx="252000" cy="252000"/>
            </a:xfrm>
            <a:prstGeom prst="rect">
              <a:avLst/>
            </a:prstGeom>
            <a:solidFill>
              <a:srgbClr val="41445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矩形 52"/>
            <p:cNvSpPr/>
            <p:nvPr userDrawn="1"/>
          </p:nvSpPr>
          <p:spPr>
            <a:xfrm>
              <a:off x="2087744" y="1553689"/>
              <a:ext cx="180000" cy="180000"/>
            </a:xfrm>
            <a:prstGeom prst="rect">
              <a:avLst/>
            </a:prstGeom>
            <a:solidFill>
              <a:srgbClr val="0E90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2646909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5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4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4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400" tmFilter="0,0; .5, 1; 1, 1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7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75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3500"/>
                            </p:stCondLst>
                            <p:childTnLst>
                              <p:par>
                                <p:cTn id="60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3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31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3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5000"/>
                            </p:stCondLst>
                            <p:childTnLst>
                              <p:par>
                                <p:cTn id="9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5500"/>
                            </p:stCondLst>
                            <p:childTnLst>
                              <p:par>
                                <p:cTn id="10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1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3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/>
      <p:bldP spid="37" grpId="0"/>
      <p:bldP spid="38" grpId="0"/>
      <p:bldP spid="39" grpId="0"/>
      <p:bldP spid="40" grpId="0"/>
      <p:bldP spid="41" grpId="0"/>
      <p:bldP spid="42" grpId="0"/>
      <p:bldP spid="43" grpId="0"/>
      <p:bldP spid="44" grpId="0"/>
      <p:bldP spid="45" grpId="0"/>
      <p:bldP spid="46" grpId="0"/>
      <p:bldP spid="47" grpId="0"/>
      <p:bldP spid="48" grpId="0"/>
      <p:bldP spid="49" grpId="0"/>
      <p:bldP spid="27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1923678"/>
            <a:ext cx="9144000" cy="1368152"/>
          </a:xfrm>
          <a:prstGeom prst="rect">
            <a:avLst/>
          </a:prstGeom>
          <a:solidFill>
            <a:srgbClr val="C00000">
              <a:alpha val="80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/>
          </a:p>
          <a:p>
            <a:pPr algn="ctr"/>
            <a:endParaRPr lang="en-US" altLang="zh-CN" dirty="0"/>
          </a:p>
          <a:p>
            <a:pPr algn="ctr"/>
            <a:endParaRPr lang="zh-CN" altLang="en-US" dirty="0"/>
          </a:p>
        </p:txBody>
      </p:sp>
      <p:sp>
        <p:nvSpPr>
          <p:cNvPr id="22" name="TextBox 21"/>
          <p:cNvSpPr txBox="1"/>
          <p:nvPr/>
        </p:nvSpPr>
        <p:spPr>
          <a:xfrm>
            <a:off x="1403648" y="1969480"/>
            <a:ext cx="8856984" cy="1250342"/>
          </a:xfrm>
          <a:prstGeom prst="rect">
            <a:avLst/>
          </a:prstGeom>
        </p:spPr>
        <p:txBody>
          <a:bodyPr wrap="square" lIns="68580" tIns="34290" rIns="68580" bIns="34290" anchor="ctr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4000" b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5800" b="1" dirty="0">
                <a:solidFill>
                  <a:schemeClr val="bg1"/>
                </a:solidFill>
                <a:effectLst>
                  <a:outerShdw dist="50800" dir="2700000" algn="tl" rotWithShape="0">
                    <a:prstClr val="black">
                      <a:alpha val="40000"/>
                    </a:prstClr>
                  </a:outerShdw>
                </a:effectLst>
              </a:rPr>
              <a:t>演讲完毕 谢谢聆听</a:t>
            </a:r>
          </a:p>
        </p:txBody>
      </p:sp>
      <p:grpSp>
        <p:nvGrpSpPr>
          <p:cNvPr id="12" name="Group 100"/>
          <p:cNvGrpSpPr/>
          <p:nvPr/>
        </p:nvGrpSpPr>
        <p:grpSpPr>
          <a:xfrm>
            <a:off x="57461" y="4648294"/>
            <a:ext cx="2335292" cy="438267"/>
            <a:chOff x="5486400" y="1428750"/>
            <a:chExt cx="2819401" cy="529120"/>
          </a:xfrm>
        </p:grpSpPr>
        <p:grpSp>
          <p:nvGrpSpPr>
            <p:cNvPr id="13" name="Group 96"/>
            <p:cNvGrpSpPr/>
            <p:nvPr/>
          </p:nvGrpSpPr>
          <p:grpSpPr>
            <a:xfrm>
              <a:off x="5486400" y="1428750"/>
              <a:ext cx="529120" cy="529120"/>
              <a:chOff x="5486400" y="1352550"/>
              <a:chExt cx="529120" cy="529120"/>
            </a:xfrm>
          </p:grpSpPr>
          <p:sp>
            <p:nvSpPr>
              <p:cNvPr id="34" name="Oval 84"/>
              <p:cNvSpPr/>
              <p:nvPr/>
            </p:nvSpPr>
            <p:spPr>
              <a:xfrm>
                <a:off x="5486400" y="1352550"/>
                <a:ext cx="529120" cy="529120"/>
              </a:xfrm>
              <a:prstGeom prst="ellipse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725668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400" kern="0" dirty="0">
                  <a:solidFill>
                    <a:sysClr val="window" lastClr="FFFFFF"/>
                  </a:solidFill>
                  <a:latin typeface="微软雅黑" pitchFamily="34" charset="-122"/>
                </a:endParaRPr>
              </a:p>
            </p:txBody>
          </p:sp>
          <p:sp>
            <p:nvSpPr>
              <p:cNvPr id="35" name="Freeform 15"/>
              <p:cNvSpPr>
                <a:spLocks noEditPoints="1"/>
              </p:cNvSpPr>
              <p:nvPr/>
            </p:nvSpPr>
            <p:spPr bwMode="auto">
              <a:xfrm>
                <a:off x="5614089" y="1480180"/>
                <a:ext cx="275220" cy="274904"/>
              </a:xfrm>
              <a:custGeom>
                <a:avLst/>
                <a:gdLst>
                  <a:gd name="T0" fmla="*/ 183 w 371"/>
                  <a:gd name="T1" fmla="*/ 1 h 370"/>
                  <a:gd name="T2" fmla="*/ 2 w 371"/>
                  <a:gd name="T3" fmla="*/ 187 h 370"/>
                  <a:gd name="T4" fmla="*/ 188 w 371"/>
                  <a:gd name="T5" fmla="*/ 369 h 370"/>
                  <a:gd name="T6" fmla="*/ 370 w 371"/>
                  <a:gd name="T7" fmla="*/ 182 h 370"/>
                  <a:gd name="T8" fmla="*/ 183 w 371"/>
                  <a:gd name="T9" fmla="*/ 1 h 370"/>
                  <a:gd name="T10" fmla="*/ 184 w 371"/>
                  <a:gd name="T11" fmla="*/ 25 h 370"/>
                  <a:gd name="T12" fmla="*/ 260 w 371"/>
                  <a:gd name="T13" fmla="*/ 43 h 370"/>
                  <a:gd name="T14" fmla="*/ 235 w 371"/>
                  <a:gd name="T15" fmla="*/ 84 h 370"/>
                  <a:gd name="T16" fmla="*/ 186 w 371"/>
                  <a:gd name="T17" fmla="*/ 73 h 370"/>
                  <a:gd name="T18" fmla="*/ 137 w 371"/>
                  <a:gd name="T19" fmla="*/ 84 h 370"/>
                  <a:gd name="T20" fmla="*/ 112 w 371"/>
                  <a:gd name="T21" fmla="*/ 43 h 370"/>
                  <a:gd name="T22" fmla="*/ 184 w 371"/>
                  <a:gd name="T23" fmla="*/ 25 h 370"/>
                  <a:gd name="T24" fmla="*/ 85 w 371"/>
                  <a:gd name="T25" fmla="*/ 234 h 370"/>
                  <a:gd name="T26" fmla="*/ 44 w 371"/>
                  <a:gd name="T27" fmla="*/ 259 h 370"/>
                  <a:gd name="T28" fmla="*/ 26 w 371"/>
                  <a:gd name="T29" fmla="*/ 187 h 370"/>
                  <a:gd name="T30" fmla="*/ 44 w 371"/>
                  <a:gd name="T31" fmla="*/ 111 h 370"/>
                  <a:gd name="T32" fmla="*/ 85 w 371"/>
                  <a:gd name="T33" fmla="*/ 136 h 370"/>
                  <a:gd name="T34" fmla="*/ 74 w 371"/>
                  <a:gd name="T35" fmla="*/ 185 h 370"/>
                  <a:gd name="T36" fmla="*/ 85 w 371"/>
                  <a:gd name="T37" fmla="*/ 234 h 370"/>
                  <a:gd name="T38" fmla="*/ 188 w 371"/>
                  <a:gd name="T39" fmla="*/ 345 h 370"/>
                  <a:gd name="T40" fmla="*/ 112 w 371"/>
                  <a:gd name="T41" fmla="*/ 327 h 370"/>
                  <a:gd name="T42" fmla="*/ 137 w 371"/>
                  <a:gd name="T43" fmla="*/ 286 h 370"/>
                  <a:gd name="T44" fmla="*/ 186 w 371"/>
                  <a:gd name="T45" fmla="*/ 297 h 370"/>
                  <a:gd name="T46" fmla="*/ 235 w 371"/>
                  <a:gd name="T47" fmla="*/ 286 h 370"/>
                  <a:gd name="T48" fmla="*/ 260 w 371"/>
                  <a:gd name="T49" fmla="*/ 327 h 370"/>
                  <a:gd name="T50" fmla="*/ 188 w 371"/>
                  <a:gd name="T51" fmla="*/ 345 h 370"/>
                  <a:gd name="T52" fmla="*/ 186 w 371"/>
                  <a:gd name="T53" fmla="*/ 273 h 370"/>
                  <a:gd name="T54" fmla="*/ 98 w 371"/>
                  <a:gd name="T55" fmla="*/ 185 h 370"/>
                  <a:gd name="T56" fmla="*/ 186 w 371"/>
                  <a:gd name="T57" fmla="*/ 97 h 370"/>
                  <a:gd name="T58" fmla="*/ 274 w 371"/>
                  <a:gd name="T59" fmla="*/ 185 h 370"/>
                  <a:gd name="T60" fmla="*/ 186 w 371"/>
                  <a:gd name="T61" fmla="*/ 273 h 370"/>
                  <a:gd name="T62" fmla="*/ 286 w 371"/>
                  <a:gd name="T63" fmla="*/ 234 h 370"/>
                  <a:gd name="T64" fmla="*/ 298 w 371"/>
                  <a:gd name="T65" fmla="*/ 185 h 370"/>
                  <a:gd name="T66" fmla="*/ 286 w 371"/>
                  <a:gd name="T67" fmla="*/ 136 h 370"/>
                  <a:gd name="T68" fmla="*/ 328 w 371"/>
                  <a:gd name="T69" fmla="*/ 111 h 370"/>
                  <a:gd name="T70" fmla="*/ 346 w 371"/>
                  <a:gd name="T71" fmla="*/ 183 h 370"/>
                  <a:gd name="T72" fmla="*/ 328 w 371"/>
                  <a:gd name="T73" fmla="*/ 259 h 370"/>
                  <a:gd name="T74" fmla="*/ 286 w 371"/>
                  <a:gd name="T75" fmla="*/ 234 h 3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371" h="370">
                    <a:moveTo>
                      <a:pt x="183" y="1"/>
                    </a:moveTo>
                    <a:cubicBezTo>
                      <a:pt x="82" y="2"/>
                      <a:pt x="0" y="86"/>
                      <a:pt x="2" y="187"/>
                    </a:cubicBezTo>
                    <a:cubicBezTo>
                      <a:pt x="3" y="289"/>
                      <a:pt x="87" y="370"/>
                      <a:pt x="188" y="369"/>
                    </a:cubicBezTo>
                    <a:cubicBezTo>
                      <a:pt x="290" y="368"/>
                      <a:pt x="371" y="284"/>
                      <a:pt x="370" y="182"/>
                    </a:cubicBezTo>
                    <a:cubicBezTo>
                      <a:pt x="368" y="81"/>
                      <a:pt x="285" y="0"/>
                      <a:pt x="183" y="1"/>
                    </a:cubicBezTo>
                    <a:close/>
                    <a:moveTo>
                      <a:pt x="184" y="25"/>
                    </a:moveTo>
                    <a:cubicBezTo>
                      <a:pt x="211" y="25"/>
                      <a:pt x="237" y="31"/>
                      <a:pt x="260" y="43"/>
                    </a:cubicBezTo>
                    <a:cubicBezTo>
                      <a:pt x="235" y="84"/>
                      <a:pt x="235" y="84"/>
                      <a:pt x="235" y="84"/>
                    </a:cubicBezTo>
                    <a:cubicBezTo>
                      <a:pt x="220" y="77"/>
                      <a:pt x="203" y="73"/>
                      <a:pt x="186" y="73"/>
                    </a:cubicBezTo>
                    <a:cubicBezTo>
                      <a:pt x="168" y="73"/>
                      <a:pt x="151" y="77"/>
                      <a:pt x="137" y="84"/>
                    </a:cubicBezTo>
                    <a:cubicBezTo>
                      <a:pt x="112" y="43"/>
                      <a:pt x="112" y="43"/>
                      <a:pt x="112" y="43"/>
                    </a:cubicBezTo>
                    <a:cubicBezTo>
                      <a:pt x="133" y="32"/>
                      <a:pt x="158" y="25"/>
                      <a:pt x="184" y="25"/>
                    </a:cubicBezTo>
                    <a:close/>
                    <a:moveTo>
                      <a:pt x="85" y="234"/>
                    </a:moveTo>
                    <a:cubicBezTo>
                      <a:pt x="44" y="259"/>
                      <a:pt x="44" y="259"/>
                      <a:pt x="44" y="259"/>
                    </a:cubicBezTo>
                    <a:cubicBezTo>
                      <a:pt x="33" y="237"/>
                      <a:pt x="26" y="213"/>
                      <a:pt x="26" y="187"/>
                    </a:cubicBezTo>
                    <a:cubicBezTo>
                      <a:pt x="25" y="160"/>
                      <a:pt x="32" y="134"/>
                      <a:pt x="44" y="111"/>
                    </a:cubicBezTo>
                    <a:cubicBezTo>
                      <a:pt x="85" y="136"/>
                      <a:pt x="85" y="136"/>
                      <a:pt x="85" y="136"/>
                    </a:cubicBezTo>
                    <a:cubicBezTo>
                      <a:pt x="78" y="151"/>
                      <a:pt x="74" y="167"/>
                      <a:pt x="74" y="185"/>
                    </a:cubicBezTo>
                    <a:cubicBezTo>
                      <a:pt x="74" y="203"/>
                      <a:pt x="78" y="219"/>
                      <a:pt x="85" y="234"/>
                    </a:cubicBezTo>
                    <a:close/>
                    <a:moveTo>
                      <a:pt x="188" y="345"/>
                    </a:moveTo>
                    <a:cubicBezTo>
                      <a:pt x="161" y="345"/>
                      <a:pt x="135" y="339"/>
                      <a:pt x="112" y="327"/>
                    </a:cubicBezTo>
                    <a:cubicBezTo>
                      <a:pt x="137" y="286"/>
                      <a:pt x="137" y="286"/>
                      <a:pt x="137" y="286"/>
                    </a:cubicBezTo>
                    <a:cubicBezTo>
                      <a:pt x="151" y="293"/>
                      <a:pt x="168" y="297"/>
                      <a:pt x="186" y="297"/>
                    </a:cubicBezTo>
                    <a:cubicBezTo>
                      <a:pt x="203" y="297"/>
                      <a:pt x="220" y="293"/>
                      <a:pt x="235" y="286"/>
                    </a:cubicBezTo>
                    <a:cubicBezTo>
                      <a:pt x="260" y="327"/>
                      <a:pt x="260" y="327"/>
                      <a:pt x="260" y="327"/>
                    </a:cubicBezTo>
                    <a:cubicBezTo>
                      <a:pt x="238" y="338"/>
                      <a:pt x="214" y="345"/>
                      <a:pt x="188" y="345"/>
                    </a:cubicBezTo>
                    <a:close/>
                    <a:moveTo>
                      <a:pt x="186" y="273"/>
                    </a:moveTo>
                    <a:cubicBezTo>
                      <a:pt x="137" y="273"/>
                      <a:pt x="98" y="233"/>
                      <a:pt x="98" y="185"/>
                    </a:cubicBezTo>
                    <a:cubicBezTo>
                      <a:pt x="98" y="136"/>
                      <a:pt x="137" y="97"/>
                      <a:pt x="186" y="97"/>
                    </a:cubicBezTo>
                    <a:cubicBezTo>
                      <a:pt x="234" y="97"/>
                      <a:pt x="274" y="136"/>
                      <a:pt x="274" y="185"/>
                    </a:cubicBezTo>
                    <a:cubicBezTo>
                      <a:pt x="274" y="233"/>
                      <a:pt x="234" y="273"/>
                      <a:pt x="186" y="273"/>
                    </a:cubicBezTo>
                    <a:close/>
                    <a:moveTo>
                      <a:pt x="286" y="234"/>
                    </a:moveTo>
                    <a:cubicBezTo>
                      <a:pt x="294" y="219"/>
                      <a:pt x="298" y="203"/>
                      <a:pt x="298" y="185"/>
                    </a:cubicBezTo>
                    <a:cubicBezTo>
                      <a:pt x="298" y="167"/>
                      <a:pt x="294" y="151"/>
                      <a:pt x="286" y="136"/>
                    </a:cubicBezTo>
                    <a:cubicBezTo>
                      <a:pt x="328" y="111"/>
                      <a:pt x="328" y="111"/>
                      <a:pt x="328" y="111"/>
                    </a:cubicBezTo>
                    <a:cubicBezTo>
                      <a:pt x="339" y="133"/>
                      <a:pt x="345" y="157"/>
                      <a:pt x="346" y="183"/>
                    </a:cubicBezTo>
                    <a:cubicBezTo>
                      <a:pt x="346" y="210"/>
                      <a:pt x="340" y="236"/>
                      <a:pt x="328" y="259"/>
                    </a:cubicBezTo>
                    <a:lnTo>
                      <a:pt x="286" y="234"/>
                    </a:lnTo>
                    <a:close/>
                  </a:path>
                </a:pathLst>
              </a:custGeom>
              <a:solidFill>
                <a:sysClr val="window" lastClr="FFFFFF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725668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400" kern="0" dirty="0">
                  <a:solidFill>
                    <a:sysClr val="windowText" lastClr="000000"/>
                  </a:solidFill>
                  <a:latin typeface="微软雅黑" pitchFamily="34" charset="-122"/>
                </a:endParaRPr>
              </a:p>
            </p:txBody>
          </p:sp>
        </p:grpSp>
        <p:grpSp>
          <p:nvGrpSpPr>
            <p:cNvPr id="14" name="Group 99"/>
            <p:cNvGrpSpPr/>
            <p:nvPr/>
          </p:nvGrpSpPr>
          <p:grpSpPr>
            <a:xfrm>
              <a:off x="7776681" y="1428750"/>
              <a:ext cx="529120" cy="529120"/>
              <a:chOff x="7848600" y="1352550"/>
              <a:chExt cx="529120" cy="529120"/>
            </a:xfrm>
          </p:grpSpPr>
          <p:sp>
            <p:nvSpPr>
              <p:cNvPr id="29" name="Oval 87"/>
              <p:cNvSpPr/>
              <p:nvPr/>
            </p:nvSpPr>
            <p:spPr>
              <a:xfrm>
                <a:off x="7848600" y="1352550"/>
                <a:ext cx="529120" cy="529120"/>
              </a:xfrm>
              <a:prstGeom prst="ellipse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725668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400" kern="0" dirty="0">
                  <a:solidFill>
                    <a:schemeClr val="tx2"/>
                  </a:solidFill>
                  <a:latin typeface="微软雅黑" pitchFamily="34" charset="-122"/>
                </a:endParaRPr>
              </a:p>
            </p:txBody>
          </p:sp>
          <p:grpSp>
            <p:nvGrpSpPr>
              <p:cNvPr id="30" name="Group 55"/>
              <p:cNvGrpSpPr/>
              <p:nvPr/>
            </p:nvGrpSpPr>
            <p:grpSpPr>
              <a:xfrm>
                <a:off x="7974720" y="1498360"/>
                <a:ext cx="266836" cy="224488"/>
                <a:chOff x="4172623" y="2221990"/>
                <a:chExt cx="366676" cy="308484"/>
              </a:xfrm>
              <a:solidFill>
                <a:sysClr val="window" lastClr="FFFFFF"/>
              </a:solidFill>
            </p:grpSpPr>
            <p:sp>
              <p:nvSpPr>
                <p:cNvPr id="31" name="AutoShape 120"/>
                <p:cNvSpPr>
                  <a:spLocks/>
                </p:cNvSpPr>
                <p:nvPr/>
              </p:nvSpPr>
              <p:spPr bwMode="auto">
                <a:xfrm>
                  <a:off x="4264604" y="2302084"/>
                  <a:ext cx="182712" cy="182712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16948" y="16070"/>
                      </a:moveTo>
                      <a:cubicBezTo>
                        <a:pt x="14037" y="19468"/>
                        <a:pt x="8925" y="19859"/>
                        <a:pt x="5529" y="16948"/>
                      </a:cubicBezTo>
                      <a:cubicBezTo>
                        <a:pt x="2130" y="14038"/>
                        <a:pt x="1740" y="8924"/>
                        <a:pt x="4651" y="5527"/>
                      </a:cubicBezTo>
                      <a:cubicBezTo>
                        <a:pt x="7559" y="2131"/>
                        <a:pt x="12674" y="1740"/>
                        <a:pt x="16070" y="4650"/>
                      </a:cubicBezTo>
                      <a:cubicBezTo>
                        <a:pt x="19466" y="7560"/>
                        <a:pt x="19859" y="12673"/>
                        <a:pt x="16948" y="16070"/>
                      </a:cubicBezTo>
                      <a:moveTo>
                        <a:pt x="10800" y="0"/>
                      </a:moveTo>
                      <a:cubicBezTo>
                        <a:pt x="4833" y="0"/>
                        <a:pt x="0" y="4834"/>
                        <a:pt x="0" y="10800"/>
                      </a:cubicBezTo>
                      <a:cubicBezTo>
                        <a:pt x="0" y="16765"/>
                        <a:pt x="4833" y="21599"/>
                        <a:pt x="10800" y="21599"/>
                      </a:cubicBezTo>
                      <a:cubicBezTo>
                        <a:pt x="16764" y="21599"/>
                        <a:pt x="21600" y="16765"/>
                        <a:pt x="21600" y="10800"/>
                      </a:cubicBezTo>
                      <a:cubicBezTo>
                        <a:pt x="21600" y="4834"/>
                        <a:pt x="16764" y="0"/>
                        <a:pt x="10800" y="0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2700" cap="flat" cmpd="sng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38100" tIns="38100" rIns="38100" bIns="38100" anchor="ctr"/>
                <a:lstStyle/>
                <a:p>
                  <a:pPr defTabSz="457171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3000" kern="0" dirty="0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latin typeface="微软雅黑" pitchFamily="34" charset="-122"/>
                  </a:endParaRPr>
                </a:p>
              </p:txBody>
            </p:sp>
            <p:sp>
              <p:nvSpPr>
                <p:cNvPr id="32" name="AutoShape 121"/>
                <p:cNvSpPr>
                  <a:spLocks/>
                </p:cNvSpPr>
                <p:nvPr/>
              </p:nvSpPr>
              <p:spPr bwMode="auto">
                <a:xfrm>
                  <a:off x="4310283" y="2347762"/>
                  <a:ext cx="51310" cy="51310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19200" y="0"/>
                      </a:moveTo>
                      <a:cubicBezTo>
                        <a:pt x="8596" y="0"/>
                        <a:pt x="0" y="8596"/>
                        <a:pt x="0" y="19195"/>
                      </a:cubicBezTo>
                      <a:lnTo>
                        <a:pt x="0" y="19199"/>
                      </a:lnTo>
                      <a:cubicBezTo>
                        <a:pt x="0" y="20524"/>
                        <a:pt x="1068" y="21599"/>
                        <a:pt x="2400" y="21599"/>
                      </a:cubicBezTo>
                      <a:cubicBezTo>
                        <a:pt x="3721" y="21599"/>
                        <a:pt x="4800" y="20524"/>
                        <a:pt x="4800" y="19199"/>
                      </a:cubicBezTo>
                      <a:lnTo>
                        <a:pt x="4800" y="19195"/>
                      </a:lnTo>
                      <a:cubicBezTo>
                        <a:pt x="4800" y="11247"/>
                        <a:pt x="11240" y="4799"/>
                        <a:pt x="19200" y="4799"/>
                      </a:cubicBezTo>
                      <a:cubicBezTo>
                        <a:pt x="20521" y="4799"/>
                        <a:pt x="21600" y="3724"/>
                        <a:pt x="21600" y="2399"/>
                      </a:cubicBezTo>
                      <a:cubicBezTo>
                        <a:pt x="21600" y="1075"/>
                        <a:pt x="20521" y="0"/>
                        <a:pt x="19200" y="0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2700" cap="flat" cmpd="sng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38100" tIns="38100" rIns="38100" bIns="38100" anchor="ctr"/>
                <a:lstStyle/>
                <a:p>
                  <a:pPr defTabSz="457171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3000" kern="0" dirty="0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latin typeface="微软雅黑" pitchFamily="34" charset="-122"/>
                  </a:endParaRPr>
                </a:p>
              </p:txBody>
            </p:sp>
            <p:sp>
              <p:nvSpPr>
                <p:cNvPr id="33" name="AutoShape 122"/>
                <p:cNvSpPr>
                  <a:spLocks/>
                </p:cNvSpPr>
                <p:nvPr/>
              </p:nvSpPr>
              <p:spPr bwMode="auto">
                <a:xfrm>
                  <a:off x="4172623" y="2221990"/>
                  <a:ext cx="366676" cy="308484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20249" y="19199"/>
                      </a:moveTo>
                      <a:cubicBezTo>
                        <a:pt x="20249" y="19642"/>
                        <a:pt x="19948" y="19999"/>
                        <a:pt x="19575" y="19999"/>
                      </a:cubicBezTo>
                      <a:lnTo>
                        <a:pt x="2024" y="19999"/>
                      </a:lnTo>
                      <a:cubicBezTo>
                        <a:pt x="1651" y="19999"/>
                        <a:pt x="1349" y="19642"/>
                        <a:pt x="1349" y="19199"/>
                      </a:cubicBezTo>
                      <a:lnTo>
                        <a:pt x="1349" y="7200"/>
                      </a:lnTo>
                      <a:cubicBezTo>
                        <a:pt x="1349" y="6809"/>
                        <a:pt x="1588" y="6475"/>
                        <a:pt x="1914" y="6411"/>
                      </a:cubicBezTo>
                      <a:lnTo>
                        <a:pt x="5588" y="5684"/>
                      </a:lnTo>
                      <a:lnTo>
                        <a:pt x="6797" y="2103"/>
                      </a:lnTo>
                      <a:cubicBezTo>
                        <a:pt x="6900" y="1799"/>
                        <a:pt x="7148" y="1600"/>
                        <a:pt x="7424" y="1600"/>
                      </a:cubicBezTo>
                      <a:lnTo>
                        <a:pt x="14174" y="1600"/>
                      </a:lnTo>
                      <a:cubicBezTo>
                        <a:pt x="14450" y="1600"/>
                        <a:pt x="14698" y="1799"/>
                        <a:pt x="14801" y="2103"/>
                      </a:cubicBezTo>
                      <a:lnTo>
                        <a:pt x="16010" y="5684"/>
                      </a:lnTo>
                      <a:lnTo>
                        <a:pt x="19685" y="6411"/>
                      </a:lnTo>
                      <a:cubicBezTo>
                        <a:pt x="20011" y="6475"/>
                        <a:pt x="20249" y="6809"/>
                        <a:pt x="20249" y="7200"/>
                      </a:cubicBezTo>
                      <a:cubicBezTo>
                        <a:pt x="20249" y="7200"/>
                        <a:pt x="20249" y="19199"/>
                        <a:pt x="20249" y="19199"/>
                      </a:cubicBezTo>
                      <a:close/>
                      <a:moveTo>
                        <a:pt x="19907" y="4832"/>
                      </a:moveTo>
                      <a:lnTo>
                        <a:pt x="16981" y="4254"/>
                      </a:lnTo>
                      <a:lnTo>
                        <a:pt x="16054" y="1507"/>
                      </a:lnTo>
                      <a:cubicBezTo>
                        <a:pt x="15745" y="591"/>
                        <a:pt x="15006" y="0"/>
                        <a:pt x="14174" y="0"/>
                      </a:cubicBezTo>
                      <a:lnTo>
                        <a:pt x="7424" y="0"/>
                      </a:lnTo>
                      <a:cubicBezTo>
                        <a:pt x="6593" y="0"/>
                        <a:pt x="5854" y="591"/>
                        <a:pt x="5543" y="1509"/>
                      </a:cubicBezTo>
                      <a:lnTo>
                        <a:pt x="4618" y="4254"/>
                      </a:lnTo>
                      <a:lnTo>
                        <a:pt x="1692" y="4832"/>
                      </a:lnTo>
                      <a:cubicBezTo>
                        <a:pt x="711" y="5025"/>
                        <a:pt x="0" y="6020"/>
                        <a:pt x="0" y="7200"/>
                      </a:cubicBezTo>
                      <a:lnTo>
                        <a:pt x="0" y="19199"/>
                      </a:lnTo>
                      <a:cubicBezTo>
                        <a:pt x="0" y="20523"/>
                        <a:pt x="908" y="21600"/>
                        <a:pt x="2024" y="21600"/>
                      </a:cubicBezTo>
                      <a:lnTo>
                        <a:pt x="19575" y="21600"/>
                      </a:lnTo>
                      <a:cubicBezTo>
                        <a:pt x="20691" y="21600"/>
                        <a:pt x="21600" y="20523"/>
                        <a:pt x="21600" y="19199"/>
                      </a:cubicBezTo>
                      <a:lnTo>
                        <a:pt x="21600" y="7200"/>
                      </a:lnTo>
                      <a:cubicBezTo>
                        <a:pt x="21600" y="6020"/>
                        <a:pt x="20888" y="5025"/>
                        <a:pt x="19907" y="4832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2700" cap="flat" cmpd="sng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38100" tIns="38100" rIns="38100" bIns="38100" anchor="ctr"/>
                <a:lstStyle/>
                <a:p>
                  <a:pPr defTabSz="457171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3000" kern="0" dirty="0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latin typeface="微软雅黑" pitchFamily="34" charset="-122"/>
                  </a:endParaRPr>
                </a:p>
              </p:txBody>
            </p:sp>
          </p:grpSp>
        </p:grpSp>
        <p:grpSp>
          <p:nvGrpSpPr>
            <p:cNvPr id="15" name="Group 97"/>
            <p:cNvGrpSpPr/>
            <p:nvPr/>
          </p:nvGrpSpPr>
          <p:grpSpPr>
            <a:xfrm>
              <a:off x="6248400" y="1428750"/>
              <a:ext cx="529120" cy="529120"/>
              <a:chOff x="6248400" y="1352550"/>
              <a:chExt cx="529120" cy="529120"/>
            </a:xfrm>
          </p:grpSpPr>
          <p:sp>
            <p:nvSpPr>
              <p:cNvPr id="27" name="Oval 85"/>
              <p:cNvSpPr/>
              <p:nvPr/>
            </p:nvSpPr>
            <p:spPr>
              <a:xfrm>
                <a:off x="6248400" y="1352550"/>
                <a:ext cx="529120" cy="529120"/>
              </a:xfrm>
              <a:prstGeom prst="ellipse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725668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400" kern="0" dirty="0">
                  <a:solidFill>
                    <a:sysClr val="window" lastClr="FFFFFF"/>
                  </a:solidFill>
                  <a:latin typeface="微软雅黑" pitchFamily="34" charset="-122"/>
                </a:endParaRPr>
              </a:p>
            </p:txBody>
          </p:sp>
          <p:sp>
            <p:nvSpPr>
              <p:cNvPr id="28" name="AutoShape 112"/>
              <p:cNvSpPr>
                <a:spLocks/>
              </p:cNvSpPr>
              <p:nvPr/>
            </p:nvSpPr>
            <p:spPr bwMode="auto">
              <a:xfrm>
                <a:off x="6374435" y="1478670"/>
                <a:ext cx="266380" cy="266836"/>
              </a:xfrm>
              <a:custGeom>
                <a:avLst/>
                <a:gdLst>
                  <a:gd name="T0" fmla="*/ 10510 w 21020"/>
                  <a:gd name="T1" fmla="*/ 10800 h 21600"/>
                  <a:gd name="T2" fmla="*/ 10510 w 21020"/>
                  <a:gd name="T3" fmla="*/ 10800 h 21600"/>
                  <a:gd name="T4" fmla="*/ 10510 w 21020"/>
                  <a:gd name="T5" fmla="*/ 10800 h 21600"/>
                  <a:gd name="T6" fmla="*/ 10510 w 2102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020" h="21600">
                    <a:moveTo>
                      <a:pt x="18846" y="7946"/>
                    </a:moveTo>
                    <a:lnTo>
                      <a:pt x="17740" y="9091"/>
                    </a:lnTo>
                    <a:cubicBezTo>
                      <a:pt x="17740" y="8939"/>
                      <a:pt x="17758" y="8792"/>
                      <a:pt x="17744" y="8636"/>
                    </a:cubicBezTo>
                    <a:cubicBezTo>
                      <a:pt x="17629" y="7331"/>
                      <a:pt x="17036" y="6068"/>
                      <a:pt x="16074" y="5080"/>
                    </a:cubicBezTo>
                    <a:cubicBezTo>
                      <a:pt x="15004" y="3980"/>
                      <a:pt x="13585" y="3348"/>
                      <a:pt x="12180" y="3345"/>
                    </a:cubicBezTo>
                    <a:lnTo>
                      <a:pt x="13268" y="2218"/>
                    </a:lnTo>
                    <a:cubicBezTo>
                      <a:pt x="13812" y="1659"/>
                      <a:pt x="14572" y="1350"/>
                      <a:pt x="15403" y="1350"/>
                    </a:cubicBezTo>
                    <a:cubicBezTo>
                      <a:pt x="16460" y="1350"/>
                      <a:pt x="17546" y="1840"/>
                      <a:pt x="18381" y="2696"/>
                    </a:cubicBezTo>
                    <a:cubicBezTo>
                      <a:pt x="19165" y="3500"/>
                      <a:pt x="19631" y="4499"/>
                      <a:pt x="19698" y="5510"/>
                    </a:cubicBezTo>
                    <a:cubicBezTo>
                      <a:pt x="19760" y="6453"/>
                      <a:pt x="19457" y="7317"/>
                      <a:pt x="18846" y="7946"/>
                    </a:cubicBezTo>
                    <a:moveTo>
                      <a:pt x="5828" y="19329"/>
                    </a:moveTo>
                    <a:cubicBezTo>
                      <a:pt x="5813" y="18424"/>
                      <a:pt x="5454" y="17481"/>
                      <a:pt x="4730" y="16739"/>
                    </a:cubicBezTo>
                    <a:cubicBezTo>
                      <a:pt x="4046" y="16034"/>
                      <a:pt x="3150" y="15628"/>
                      <a:pt x="2257" y="15592"/>
                    </a:cubicBezTo>
                    <a:lnTo>
                      <a:pt x="2911" y="13157"/>
                    </a:lnTo>
                    <a:cubicBezTo>
                      <a:pt x="2959" y="12995"/>
                      <a:pt x="3052" y="12835"/>
                      <a:pt x="3168" y="12695"/>
                    </a:cubicBezTo>
                    <a:cubicBezTo>
                      <a:pt x="4485" y="11726"/>
                      <a:pt x="6512" y="12012"/>
                      <a:pt x="7920" y="13460"/>
                    </a:cubicBezTo>
                    <a:cubicBezTo>
                      <a:pt x="9409" y="14990"/>
                      <a:pt x="9639" y="17230"/>
                      <a:pt x="8492" y="18568"/>
                    </a:cubicBezTo>
                    <a:cubicBezTo>
                      <a:pt x="8416" y="18609"/>
                      <a:pt x="8339" y="18648"/>
                      <a:pt x="8256" y="18675"/>
                    </a:cubicBezTo>
                    <a:cubicBezTo>
                      <a:pt x="8256" y="18675"/>
                      <a:pt x="5828" y="19329"/>
                      <a:pt x="5828" y="19329"/>
                    </a:cubicBezTo>
                    <a:close/>
                    <a:moveTo>
                      <a:pt x="2737" y="20164"/>
                    </a:moveTo>
                    <a:cubicBezTo>
                      <a:pt x="2665" y="20181"/>
                      <a:pt x="2443" y="20239"/>
                      <a:pt x="2291" y="20249"/>
                    </a:cubicBezTo>
                    <a:cubicBezTo>
                      <a:pt x="1751" y="20244"/>
                      <a:pt x="1313" y="19792"/>
                      <a:pt x="1313" y="19237"/>
                    </a:cubicBezTo>
                    <a:cubicBezTo>
                      <a:pt x="1321" y="19124"/>
                      <a:pt x="1365" y="18929"/>
                      <a:pt x="1380" y="18857"/>
                    </a:cubicBezTo>
                    <a:lnTo>
                      <a:pt x="2071" y="16283"/>
                    </a:lnTo>
                    <a:cubicBezTo>
                      <a:pt x="2822" y="16261"/>
                      <a:pt x="3630" y="16562"/>
                      <a:pt x="4265" y="17215"/>
                    </a:cubicBezTo>
                    <a:cubicBezTo>
                      <a:pt x="4911" y="17878"/>
                      <a:pt x="5214" y="18725"/>
                      <a:pt x="5181" y="19504"/>
                    </a:cubicBezTo>
                    <a:cubicBezTo>
                      <a:pt x="5181" y="19504"/>
                      <a:pt x="2737" y="20164"/>
                      <a:pt x="2737" y="20164"/>
                    </a:cubicBezTo>
                    <a:close/>
                    <a:moveTo>
                      <a:pt x="6888" y="11179"/>
                    </a:moveTo>
                    <a:cubicBezTo>
                      <a:pt x="6280" y="10927"/>
                      <a:pt x="5642" y="10783"/>
                      <a:pt x="5004" y="10774"/>
                    </a:cubicBezTo>
                    <a:lnTo>
                      <a:pt x="10063" y="5536"/>
                    </a:lnTo>
                    <a:cubicBezTo>
                      <a:pt x="10838" y="4759"/>
                      <a:pt x="11966" y="4536"/>
                      <a:pt x="13077" y="4819"/>
                    </a:cubicBezTo>
                    <a:cubicBezTo>
                      <a:pt x="13077" y="4819"/>
                      <a:pt x="6888" y="11179"/>
                      <a:pt x="6888" y="11179"/>
                    </a:cubicBezTo>
                    <a:close/>
                    <a:moveTo>
                      <a:pt x="9717" y="13672"/>
                    </a:moveTo>
                    <a:cubicBezTo>
                      <a:pt x="9473" y="13258"/>
                      <a:pt x="9194" y="12859"/>
                      <a:pt x="8848" y="12505"/>
                    </a:cubicBezTo>
                    <a:cubicBezTo>
                      <a:pt x="8447" y="12093"/>
                      <a:pt x="7986" y="11770"/>
                      <a:pt x="7507" y="11498"/>
                    </a:cubicBezTo>
                    <a:lnTo>
                      <a:pt x="13767" y="5064"/>
                    </a:lnTo>
                    <a:cubicBezTo>
                      <a:pt x="14259" y="5288"/>
                      <a:pt x="14729" y="5607"/>
                      <a:pt x="15145" y="6035"/>
                    </a:cubicBezTo>
                    <a:cubicBezTo>
                      <a:pt x="15500" y="6398"/>
                      <a:pt x="15775" y="6806"/>
                      <a:pt x="15987" y="7229"/>
                    </a:cubicBezTo>
                    <a:cubicBezTo>
                      <a:pt x="15987" y="7229"/>
                      <a:pt x="9717" y="13672"/>
                      <a:pt x="9717" y="13672"/>
                    </a:cubicBezTo>
                    <a:close/>
                    <a:moveTo>
                      <a:pt x="10519" y="16061"/>
                    </a:moveTo>
                    <a:cubicBezTo>
                      <a:pt x="10465" y="15452"/>
                      <a:pt x="10298" y="14854"/>
                      <a:pt x="10047" y="14288"/>
                    </a:cubicBezTo>
                    <a:lnTo>
                      <a:pt x="16257" y="7906"/>
                    </a:lnTo>
                    <a:cubicBezTo>
                      <a:pt x="16637" y="9140"/>
                      <a:pt x="16442" y="10429"/>
                      <a:pt x="15610" y="11284"/>
                    </a:cubicBezTo>
                    <a:cubicBezTo>
                      <a:pt x="15604" y="11290"/>
                      <a:pt x="15598" y="11293"/>
                      <a:pt x="15593" y="11298"/>
                    </a:cubicBezTo>
                    <a:lnTo>
                      <a:pt x="15602" y="11306"/>
                    </a:lnTo>
                    <a:lnTo>
                      <a:pt x="10525" y="16565"/>
                    </a:lnTo>
                    <a:cubicBezTo>
                      <a:pt x="10527" y="16397"/>
                      <a:pt x="10534" y="16232"/>
                      <a:pt x="10519" y="16061"/>
                    </a:cubicBezTo>
                    <a:moveTo>
                      <a:pt x="19308" y="1741"/>
                    </a:moveTo>
                    <a:cubicBezTo>
                      <a:pt x="18228" y="632"/>
                      <a:pt x="16805" y="0"/>
                      <a:pt x="15403" y="0"/>
                    </a:cubicBezTo>
                    <a:cubicBezTo>
                      <a:pt x="14220" y="0"/>
                      <a:pt x="13131" y="450"/>
                      <a:pt x="12335" y="1266"/>
                    </a:cubicBezTo>
                    <a:lnTo>
                      <a:pt x="9138" y="4577"/>
                    </a:lnTo>
                    <a:cubicBezTo>
                      <a:pt x="9129" y="4585"/>
                      <a:pt x="9118" y="4592"/>
                      <a:pt x="9108" y="4602"/>
                    </a:cubicBezTo>
                    <a:cubicBezTo>
                      <a:pt x="9103" y="4608"/>
                      <a:pt x="9100" y="4614"/>
                      <a:pt x="9095" y="4620"/>
                    </a:cubicBezTo>
                    <a:lnTo>
                      <a:pt x="9096" y="4621"/>
                    </a:lnTo>
                    <a:lnTo>
                      <a:pt x="2310" y="11647"/>
                    </a:lnTo>
                    <a:cubicBezTo>
                      <a:pt x="1998" y="11966"/>
                      <a:pt x="1771" y="12364"/>
                      <a:pt x="1645" y="12797"/>
                    </a:cubicBezTo>
                    <a:lnTo>
                      <a:pt x="102" y="18541"/>
                    </a:lnTo>
                    <a:cubicBezTo>
                      <a:pt x="100" y="18557"/>
                      <a:pt x="0" y="19008"/>
                      <a:pt x="0" y="19237"/>
                    </a:cubicBezTo>
                    <a:cubicBezTo>
                      <a:pt x="0" y="20541"/>
                      <a:pt x="1030" y="21599"/>
                      <a:pt x="2302" y="21599"/>
                    </a:cubicBezTo>
                    <a:cubicBezTo>
                      <a:pt x="2554" y="21599"/>
                      <a:pt x="3044" y="21475"/>
                      <a:pt x="3062" y="21473"/>
                    </a:cubicBezTo>
                    <a:lnTo>
                      <a:pt x="8630" y="19969"/>
                    </a:lnTo>
                    <a:cubicBezTo>
                      <a:pt x="9054" y="19839"/>
                      <a:pt x="9439" y="19604"/>
                      <a:pt x="9750" y="19283"/>
                    </a:cubicBezTo>
                    <a:lnTo>
                      <a:pt x="19776" y="8899"/>
                    </a:lnTo>
                    <a:cubicBezTo>
                      <a:pt x="21600" y="7023"/>
                      <a:pt x="21394" y="3881"/>
                      <a:pt x="19308" y="1741"/>
                    </a:cubicBezTo>
                  </a:path>
                </a:pathLst>
              </a:custGeom>
              <a:solidFill>
                <a:sysClr val="window" lastClr="FFFFF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457171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000" kern="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微软雅黑" pitchFamily="34" charset="-122"/>
                </a:endParaRPr>
              </a:p>
            </p:txBody>
          </p:sp>
        </p:grpSp>
        <p:grpSp>
          <p:nvGrpSpPr>
            <p:cNvPr id="16" name="Group 98"/>
            <p:cNvGrpSpPr/>
            <p:nvPr/>
          </p:nvGrpSpPr>
          <p:grpSpPr>
            <a:xfrm>
              <a:off x="7010400" y="1428750"/>
              <a:ext cx="529120" cy="529120"/>
              <a:chOff x="7010400" y="1352550"/>
              <a:chExt cx="529120" cy="529120"/>
            </a:xfrm>
          </p:grpSpPr>
          <p:sp>
            <p:nvSpPr>
              <p:cNvPr id="17" name="Oval 86"/>
              <p:cNvSpPr/>
              <p:nvPr/>
            </p:nvSpPr>
            <p:spPr>
              <a:xfrm>
                <a:off x="7010400" y="1352550"/>
                <a:ext cx="529120" cy="529120"/>
              </a:xfrm>
              <a:prstGeom prst="ellipse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725668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400" kern="0" dirty="0">
                  <a:solidFill>
                    <a:sysClr val="window" lastClr="FFFFFF"/>
                  </a:solidFill>
                  <a:latin typeface="微软雅黑" pitchFamily="34" charset="-122"/>
                </a:endParaRPr>
              </a:p>
            </p:txBody>
          </p:sp>
          <p:grpSp>
            <p:nvGrpSpPr>
              <p:cNvPr id="18" name="Group 79"/>
              <p:cNvGrpSpPr/>
              <p:nvPr/>
            </p:nvGrpSpPr>
            <p:grpSpPr>
              <a:xfrm>
                <a:off x="7136435" y="1478585"/>
                <a:ext cx="266380" cy="266380"/>
                <a:chOff x="6417734" y="2183821"/>
                <a:chExt cx="366050" cy="366050"/>
              </a:xfrm>
              <a:solidFill>
                <a:sysClr val="window" lastClr="FFFFFF"/>
              </a:solidFill>
            </p:grpSpPr>
            <p:sp>
              <p:nvSpPr>
                <p:cNvPr id="23" name="AutoShape 52"/>
                <p:cNvSpPr>
                  <a:spLocks/>
                </p:cNvSpPr>
                <p:nvPr/>
              </p:nvSpPr>
              <p:spPr bwMode="auto">
                <a:xfrm>
                  <a:off x="6417734" y="2183821"/>
                  <a:ext cx="366050" cy="366050"/>
                </a:xfrm>
                <a:custGeom>
                  <a:avLst/>
                  <a:gdLst>
                    <a:gd name="T0" fmla="+- 0 10800 87"/>
                    <a:gd name="T1" fmla="*/ T0 w 21426"/>
                    <a:gd name="T2" fmla="+- 0 10799 73"/>
                    <a:gd name="T3" fmla="*/ 10799 h 21453"/>
                    <a:gd name="T4" fmla="+- 0 10800 87"/>
                    <a:gd name="T5" fmla="*/ T4 w 21426"/>
                    <a:gd name="T6" fmla="+- 0 10799 73"/>
                    <a:gd name="T7" fmla="*/ 10799 h 21453"/>
                    <a:gd name="T8" fmla="+- 0 10800 87"/>
                    <a:gd name="T9" fmla="*/ T8 w 21426"/>
                    <a:gd name="T10" fmla="+- 0 10799 73"/>
                    <a:gd name="T11" fmla="*/ 10799 h 21453"/>
                    <a:gd name="T12" fmla="+- 0 10800 87"/>
                    <a:gd name="T13" fmla="*/ T12 w 21426"/>
                    <a:gd name="T14" fmla="+- 0 10799 73"/>
                    <a:gd name="T15" fmla="*/ 10799 h 21453"/>
                  </a:gdLst>
                  <a:ahLst/>
                  <a:cxnLst>
                    <a:cxn ang="0">
                      <a:pos x="T1" y="T3"/>
                    </a:cxn>
                    <a:cxn ang="0">
                      <a:pos x="T5" y="T7"/>
                    </a:cxn>
                    <a:cxn ang="0">
                      <a:pos x="T9" y="T11"/>
                    </a:cxn>
                    <a:cxn ang="0">
                      <a:pos x="T13" y="T15"/>
                    </a:cxn>
                  </a:cxnLst>
                  <a:rect l="0" t="0" r="r" b="b"/>
                  <a:pathLst>
                    <a:path w="21426" h="21453">
                      <a:moveTo>
                        <a:pt x="8034" y="20112"/>
                      </a:moveTo>
                      <a:cubicBezTo>
                        <a:pt x="5816" y="17892"/>
                        <a:pt x="3556" y="15628"/>
                        <a:pt x="1338" y="13408"/>
                      </a:cubicBezTo>
                      <a:cubicBezTo>
                        <a:pt x="3241" y="7240"/>
                        <a:pt x="11488" y="7509"/>
                        <a:pt x="13391" y="1341"/>
                      </a:cubicBezTo>
                      <a:cubicBezTo>
                        <a:pt x="15609" y="3560"/>
                        <a:pt x="17869" y="5825"/>
                        <a:pt x="20087" y="8045"/>
                      </a:cubicBezTo>
                      <a:cubicBezTo>
                        <a:pt x="18184" y="14212"/>
                        <a:pt x="9937" y="13944"/>
                        <a:pt x="8034" y="20112"/>
                      </a:cubicBezTo>
                      <a:moveTo>
                        <a:pt x="21034" y="7097"/>
                      </a:moveTo>
                      <a:lnTo>
                        <a:pt x="14338" y="393"/>
                      </a:lnTo>
                      <a:cubicBezTo>
                        <a:pt x="14006" y="60"/>
                        <a:pt x="13525" y="-73"/>
                        <a:pt x="13069" y="39"/>
                      </a:cubicBezTo>
                      <a:cubicBezTo>
                        <a:pt x="12828" y="98"/>
                        <a:pt x="12614" y="222"/>
                        <a:pt x="12444" y="393"/>
                      </a:cubicBezTo>
                      <a:cubicBezTo>
                        <a:pt x="12292" y="545"/>
                        <a:pt x="12177" y="733"/>
                        <a:pt x="12112" y="944"/>
                      </a:cubicBezTo>
                      <a:cubicBezTo>
                        <a:pt x="11808" y="1929"/>
                        <a:pt x="11283" y="2785"/>
                        <a:pt x="10507" y="3562"/>
                      </a:cubicBezTo>
                      <a:cubicBezTo>
                        <a:pt x="9471" y="4598"/>
                        <a:pt x="8121" y="5384"/>
                        <a:pt x="6693" y="6214"/>
                      </a:cubicBezTo>
                      <a:cubicBezTo>
                        <a:pt x="5177" y="7094"/>
                        <a:pt x="3611" y="8006"/>
                        <a:pt x="2328" y="9290"/>
                      </a:cubicBezTo>
                      <a:cubicBezTo>
                        <a:pt x="1237" y="10383"/>
                        <a:pt x="493" y="11600"/>
                        <a:pt x="59" y="13011"/>
                      </a:cubicBezTo>
                      <a:cubicBezTo>
                        <a:pt x="-87" y="13488"/>
                        <a:pt x="40" y="14004"/>
                        <a:pt x="391" y="14356"/>
                      </a:cubicBezTo>
                      <a:lnTo>
                        <a:pt x="7087" y="21060"/>
                      </a:lnTo>
                      <a:cubicBezTo>
                        <a:pt x="7419" y="21393"/>
                        <a:pt x="7900" y="21526"/>
                        <a:pt x="8356" y="21414"/>
                      </a:cubicBezTo>
                      <a:cubicBezTo>
                        <a:pt x="8597" y="21354"/>
                        <a:pt x="8811" y="21231"/>
                        <a:pt x="8981" y="21060"/>
                      </a:cubicBezTo>
                      <a:cubicBezTo>
                        <a:pt x="9133" y="20908"/>
                        <a:pt x="9248" y="20720"/>
                        <a:pt x="9314" y="20508"/>
                      </a:cubicBezTo>
                      <a:cubicBezTo>
                        <a:pt x="9617" y="19523"/>
                        <a:pt x="10142" y="18667"/>
                        <a:pt x="10918" y="17890"/>
                      </a:cubicBezTo>
                      <a:cubicBezTo>
                        <a:pt x="11954" y="16853"/>
                        <a:pt x="13304" y="16069"/>
                        <a:pt x="14733" y="15239"/>
                      </a:cubicBezTo>
                      <a:cubicBezTo>
                        <a:pt x="16248" y="14357"/>
                        <a:pt x="17814" y="13446"/>
                        <a:pt x="19097" y="12162"/>
                      </a:cubicBezTo>
                      <a:cubicBezTo>
                        <a:pt x="20188" y="11070"/>
                        <a:pt x="20932" y="9852"/>
                        <a:pt x="21366" y="8440"/>
                      </a:cubicBezTo>
                      <a:cubicBezTo>
                        <a:pt x="21512" y="7965"/>
                        <a:pt x="21385" y="7448"/>
                        <a:pt x="21034" y="7097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2700" cap="flat" cmpd="sng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38100" tIns="38100" rIns="38100" bIns="38100" anchor="ctr"/>
                <a:lstStyle/>
                <a:p>
                  <a:pPr defTabSz="457171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3000" kern="0" dirty="0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latin typeface="微软雅黑" pitchFamily="34" charset="-122"/>
                  </a:endParaRPr>
                </a:p>
              </p:txBody>
            </p:sp>
            <p:sp>
              <p:nvSpPr>
                <p:cNvPr id="24" name="AutoShape 53"/>
                <p:cNvSpPr>
                  <a:spLocks/>
                </p:cNvSpPr>
                <p:nvPr/>
              </p:nvSpPr>
              <p:spPr bwMode="auto">
                <a:xfrm>
                  <a:off x="6555394" y="2309592"/>
                  <a:ext cx="98865" cy="102619"/>
                </a:xfrm>
                <a:custGeom>
                  <a:avLst/>
                  <a:gdLst>
                    <a:gd name="T0" fmla="+- 0 10801 59"/>
                    <a:gd name="T1" fmla="*/ T0 w 21484"/>
                    <a:gd name="T2" fmla="+- 0 10799 41"/>
                    <a:gd name="T3" fmla="*/ 10799 h 21516"/>
                    <a:gd name="T4" fmla="+- 0 10801 59"/>
                    <a:gd name="T5" fmla="*/ T4 w 21484"/>
                    <a:gd name="T6" fmla="+- 0 10799 41"/>
                    <a:gd name="T7" fmla="*/ 10799 h 21516"/>
                    <a:gd name="T8" fmla="+- 0 10801 59"/>
                    <a:gd name="T9" fmla="*/ T8 w 21484"/>
                    <a:gd name="T10" fmla="+- 0 10799 41"/>
                    <a:gd name="T11" fmla="*/ 10799 h 21516"/>
                    <a:gd name="T12" fmla="+- 0 10801 59"/>
                    <a:gd name="T13" fmla="*/ T12 w 21484"/>
                    <a:gd name="T14" fmla="+- 0 10799 41"/>
                    <a:gd name="T15" fmla="*/ 10799 h 21516"/>
                  </a:gdLst>
                  <a:ahLst/>
                  <a:cxnLst>
                    <a:cxn ang="0">
                      <a:pos x="T1" y="T3"/>
                    </a:cxn>
                    <a:cxn ang="0">
                      <a:pos x="T5" y="T7"/>
                    </a:cxn>
                    <a:cxn ang="0">
                      <a:pos x="T9" y="T11"/>
                    </a:cxn>
                    <a:cxn ang="0">
                      <a:pos x="T13" y="T15"/>
                    </a:cxn>
                  </a:cxnLst>
                  <a:rect l="0" t="0" r="r" b="b"/>
                  <a:pathLst>
                    <a:path w="21484" h="21516">
                      <a:moveTo>
                        <a:pt x="17511" y="14987"/>
                      </a:moveTo>
                      <a:cubicBezTo>
                        <a:pt x="17287" y="15384"/>
                        <a:pt x="17032" y="15740"/>
                        <a:pt x="16731" y="16049"/>
                      </a:cubicBezTo>
                      <a:cubicBezTo>
                        <a:pt x="15340" y="14692"/>
                        <a:pt x="13947" y="13205"/>
                        <a:pt x="12559" y="11675"/>
                      </a:cubicBezTo>
                      <a:cubicBezTo>
                        <a:pt x="12912" y="11521"/>
                        <a:pt x="13287" y="11362"/>
                        <a:pt x="13689" y="11198"/>
                      </a:cubicBezTo>
                      <a:cubicBezTo>
                        <a:pt x="14092" y="11034"/>
                        <a:pt x="14494" y="10927"/>
                        <a:pt x="14895" y="10861"/>
                      </a:cubicBezTo>
                      <a:cubicBezTo>
                        <a:pt x="15308" y="10801"/>
                        <a:pt x="15715" y="10819"/>
                        <a:pt x="16122" y="10913"/>
                      </a:cubicBezTo>
                      <a:cubicBezTo>
                        <a:pt x="16527" y="11011"/>
                        <a:pt x="16909" y="11222"/>
                        <a:pt x="17262" y="11554"/>
                      </a:cubicBezTo>
                      <a:cubicBezTo>
                        <a:pt x="17612" y="11890"/>
                        <a:pt x="17835" y="12244"/>
                        <a:pt x="17923" y="12620"/>
                      </a:cubicBezTo>
                      <a:cubicBezTo>
                        <a:pt x="18020" y="13004"/>
                        <a:pt x="18025" y="13392"/>
                        <a:pt x="17958" y="13789"/>
                      </a:cubicBezTo>
                      <a:cubicBezTo>
                        <a:pt x="17883" y="14187"/>
                        <a:pt x="17738" y="14585"/>
                        <a:pt x="17511" y="14987"/>
                      </a:cubicBezTo>
                      <a:moveTo>
                        <a:pt x="5799" y="10193"/>
                      </a:moveTo>
                      <a:cubicBezTo>
                        <a:pt x="5096" y="10221"/>
                        <a:pt x="4482" y="9996"/>
                        <a:pt x="3946" y="9496"/>
                      </a:cubicBezTo>
                      <a:cubicBezTo>
                        <a:pt x="3717" y="9285"/>
                        <a:pt x="3558" y="9028"/>
                        <a:pt x="3461" y="8724"/>
                      </a:cubicBezTo>
                      <a:cubicBezTo>
                        <a:pt x="3359" y="8420"/>
                        <a:pt x="3326" y="8088"/>
                        <a:pt x="3366" y="7723"/>
                      </a:cubicBezTo>
                      <a:cubicBezTo>
                        <a:pt x="3397" y="7363"/>
                        <a:pt x="3509" y="6989"/>
                        <a:pt x="3703" y="6610"/>
                      </a:cubicBezTo>
                      <a:cubicBezTo>
                        <a:pt x="3889" y="6231"/>
                        <a:pt x="4160" y="5852"/>
                        <a:pt x="4510" y="5487"/>
                      </a:cubicBezTo>
                      <a:cubicBezTo>
                        <a:pt x="5768" y="6694"/>
                        <a:pt x="7022" y="8018"/>
                        <a:pt x="8282" y="9388"/>
                      </a:cubicBezTo>
                      <a:cubicBezTo>
                        <a:pt x="7330" y="9893"/>
                        <a:pt x="6501" y="10164"/>
                        <a:pt x="5799" y="10193"/>
                      </a:cubicBezTo>
                      <a:moveTo>
                        <a:pt x="19678" y="8570"/>
                      </a:moveTo>
                      <a:cubicBezTo>
                        <a:pt x="18868" y="7915"/>
                        <a:pt x="18055" y="7470"/>
                        <a:pt x="17235" y="7250"/>
                      </a:cubicBezTo>
                      <a:cubicBezTo>
                        <a:pt x="16421" y="7031"/>
                        <a:pt x="15603" y="6942"/>
                        <a:pt x="14779" y="6998"/>
                      </a:cubicBezTo>
                      <a:cubicBezTo>
                        <a:pt x="13964" y="7059"/>
                        <a:pt x="13130" y="7236"/>
                        <a:pt x="12296" y="7545"/>
                      </a:cubicBezTo>
                      <a:cubicBezTo>
                        <a:pt x="11462" y="7859"/>
                        <a:pt x="10625" y="8200"/>
                        <a:pt x="9782" y="8593"/>
                      </a:cubicBezTo>
                      <a:cubicBezTo>
                        <a:pt x="8448" y="7115"/>
                        <a:pt x="7114" y="5658"/>
                        <a:pt x="5778" y="4299"/>
                      </a:cubicBezTo>
                      <a:cubicBezTo>
                        <a:pt x="6382" y="3775"/>
                        <a:pt x="6963" y="3509"/>
                        <a:pt x="7526" y="3490"/>
                      </a:cubicBezTo>
                      <a:cubicBezTo>
                        <a:pt x="8088" y="3467"/>
                        <a:pt x="8631" y="3523"/>
                        <a:pt x="9145" y="3649"/>
                      </a:cubicBezTo>
                      <a:cubicBezTo>
                        <a:pt x="9669" y="3775"/>
                        <a:pt x="10149" y="3883"/>
                        <a:pt x="10590" y="3967"/>
                      </a:cubicBezTo>
                      <a:cubicBezTo>
                        <a:pt x="11038" y="4051"/>
                        <a:pt x="11424" y="3958"/>
                        <a:pt x="11765" y="3682"/>
                      </a:cubicBezTo>
                      <a:cubicBezTo>
                        <a:pt x="12123" y="3382"/>
                        <a:pt x="12321" y="2994"/>
                        <a:pt x="12351" y="2526"/>
                      </a:cubicBezTo>
                      <a:cubicBezTo>
                        <a:pt x="12376" y="2054"/>
                        <a:pt x="12189" y="1596"/>
                        <a:pt x="11782" y="1147"/>
                      </a:cubicBezTo>
                      <a:cubicBezTo>
                        <a:pt x="11258" y="569"/>
                        <a:pt x="10630" y="216"/>
                        <a:pt x="9872" y="85"/>
                      </a:cubicBezTo>
                      <a:cubicBezTo>
                        <a:pt x="9126" y="-41"/>
                        <a:pt x="8358" y="-30"/>
                        <a:pt x="7564" y="136"/>
                      </a:cubicBezTo>
                      <a:cubicBezTo>
                        <a:pt x="6780" y="309"/>
                        <a:pt x="6032" y="595"/>
                        <a:pt x="5324" y="997"/>
                      </a:cubicBezTo>
                      <a:cubicBezTo>
                        <a:pt x="4617" y="1399"/>
                        <a:pt x="4048" y="1811"/>
                        <a:pt x="3626" y="2213"/>
                      </a:cubicBezTo>
                      <a:cubicBezTo>
                        <a:pt x="3464" y="2066"/>
                        <a:pt x="3302" y="1918"/>
                        <a:pt x="3141" y="1773"/>
                      </a:cubicBezTo>
                      <a:cubicBezTo>
                        <a:pt x="2963" y="1614"/>
                        <a:pt x="2739" y="1530"/>
                        <a:pt x="2471" y="1535"/>
                      </a:cubicBezTo>
                      <a:cubicBezTo>
                        <a:pt x="2200" y="1535"/>
                        <a:pt x="1977" y="1647"/>
                        <a:pt x="1793" y="1853"/>
                      </a:cubicBezTo>
                      <a:cubicBezTo>
                        <a:pt x="1615" y="2054"/>
                        <a:pt x="1530" y="2288"/>
                        <a:pt x="1565" y="2536"/>
                      </a:cubicBezTo>
                      <a:cubicBezTo>
                        <a:pt x="1589" y="2793"/>
                        <a:pt x="1696" y="2989"/>
                        <a:pt x="1880" y="3139"/>
                      </a:cubicBezTo>
                      <a:cubicBezTo>
                        <a:pt x="2044" y="3270"/>
                        <a:pt x="2203" y="3401"/>
                        <a:pt x="2364" y="3537"/>
                      </a:cubicBezTo>
                      <a:cubicBezTo>
                        <a:pt x="1731" y="4276"/>
                        <a:pt x="1207" y="5094"/>
                        <a:pt x="795" y="5957"/>
                      </a:cubicBezTo>
                      <a:cubicBezTo>
                        <a:pt x="378" y="6820"/>
                        <a:pt x="130" y="7676"/>
                        <a:pt x="37" y="8509"/>
                      </a:cubicBezTo>
                      <a:cubicBezTo>
                        <a:pt x="-59" y="9346"/>
                        <a:pt x="33" y="10113"/>
                        <a:pt x="298" y="10824"/>
                      </a:cubicBezTo>
                      <a:cubicBezTo>
                        <a:pt x="566" y="11540"/>
                        <a:pt x="1056" y="12148"/>
                        <a:pt x="1774" y="12723"/>
                      </a:cubicBezTo>
                      <a:cubicBezTo>
                        <a:pt x="2942" y="13658"/>
                        <a:pt x="4321" y="14056"/>
                        <a:pt x="5915" y="13967"/>
                      </a:cubicBezTo>
                      <a:cubicBezTo>
                        <a:pt x="7507" y="13874"/>
                        <a:pt x="9223" y="13415"/>
                        <a:pt x="11064" y="12461"/>
                      </a:cubicBezTo>
                      <a:cubicBezTo>
                        <a:pt x="12532" y="14093"/>
                        <a:pt x="14002" y="15716"/>
                        <a:pt x="15470" y="17223"/>
                      </a:cubicBezTo>
                      <a:cubicBezTo>
                        <a:pt x="14849" y="17728"/>
                        <a:pt x="14305" y="18018"/>
                        <a:pt x="13826" y="18111"/>
                      </a:cubicBezTo>
                      <a:cubicBezTo>
                        <a:pt x="13344" y="18210"/>
                        <a:pt x="12917" y="18200"/>
                        <a:pt x="12530" y="18088"/>
                      </a:cubicBezTo>
                      <a:cubicBezTo>
                        <a:pt x="12142" y="17971"/>
                        <a:pt x="11782" y="17803"/>
                        <a:pt x="11455" y="17587"/>
                      </a:cubicBezTo>
                      <a:cubicBezTo>
                        <a:pt x="11125" y="17368"/>
                        <a:pt x="10799" y="17181"/>
                        <a:pt x="10474" y="17026"/>
                      </a:cubicBezTo>
                      <a:cubicBezTo>
                        <a:pt x="10154" y="16872"/>
                        <a:pt x="9823" y="16788"/>
                        <a:pt x="9486" y="16783"/>
                      </a:cubicBezTo>
                      <a:cubicBezTo>
                        <a:pt x="9145" y="16778"/>
                        <a:pt x="8785" y="16937"/>
                        <a:pt x="8388" y="17265"/>
                      </a:cubicBezTo>
                      <a:cubicBezTo>
                        <a:pt x="7981" y="17606"/>
                        <a:pt x="7777" y="18004"/>
                        <a:pt x="7777" y="18453"/>
                      </a:cubicBezTo>
                      <a:cubicBezTo>
                        <a:pt x="7777" y="18897"/>
                        <a:pt x="7991" y="19351"/>
                        <a:pt x="8408" y="19809"/>
                      </a:cubicBezTo>
                      <a:cubicBezTo>
                        <a:pt x="8830" y="20268"/>
                        <a:pt x="9379" y="20651"/>
                        <a:pt x="10042" y="20955"/>
                      </a:cubicBezTo>
                      <a:cubicBezTo>
                        <a:pt x="10708" y="21259"/>
                        <a:pt x="11455" y="21451"/>
                        <a:pt x="12279" y="21502"/>
                      </a:cubicBezTo>
                      <a:cubicBezTo>
                        <a:pt x="13103" y="21559"/>
                        <a:pt x="13970" y="21437"/>
                        <a:pt x="14886" y="21109"/>
                      </a:cubicBezTo>
                      <a:cubicBezTo>
                        <a:pt x="15807" y="20787"/>
                        <a:pt x="16721" y="20202"/>
                        <a:pt x="17617" y="19332"/>
                      </a:cubicBezTo>
                      <a:cubicBezTo>
                        <a:pt x="18051" y="19739"/>
                        <a:pt x="18489" y="20127"/>
                        <a:pt x="18921" y="20501"/>
                      </a:cubicBezTo>
                      <a:cubicBezTo>
                        <a:pt x="19107" y="20656"/>
                        <a:pt x="19328" y="20731"/>
                        <a:pt x="19601" y="20712"/>
                      </a:cubicBezTo>
                      <a:cubicBezTo>
                        <a:pt x="19861" y="20703"/>
                        <a:pt x="20090" y="20586"/>
                        <a:pt x="20269" y="20375"/>
                      </a:cubicBezTo>
                      <a:cubicBezTo>
                        <a:pt x="20455" y="20160"/>
                        <a:pt x="20532" y="19921"/>
                        <a:pt x="20503" y="19674"/>
                      </a:cubicBezTo>
                      <a:cubicBezTo>
                        <a:pt x="20477" y="19421"/>
                        <a:pt x="20371" y="19229"/>
                        <a:pt x="20192" y="19089"/>
                      </a:cubicBezTo>
                      <a:cubicBezTo>
                        <a:pt x="19755" y="18752"/>
                        <a:pt x="19321" y="18397"/>
                        <a:pt x="18884" y="18022"/>
                      </a:cubicBezTo>
                      <a:cubicBezTo>
                        <a:pt x="19626" y="17143"/>
                        <a:pt x="20221" y="16217"/>
                        <a:pt x="20664" y="15300"/>
                      </a:cubicBezTo>
                      <a:cubicBezTo>
                        <a:pt x="21103" y="14379"/>
                        <a:pt x="21367" y="13490"/>
                        <a:pt x="21453" y="12667"/>
                      </a:cubicBezTo>
                      <a:cubicBezTo>
                        <a:pt x="21540" y="11839"/>
                        <a:pt x="21439" y="11091"/>
                        <a:pt x="21159" y="10412"/>
                      </a:cubicBezTo>
                      <a:cubicBezTo>
                        <a:pt x="20880" y="9725"/>
                        <a:pt x="20386" y="9135"/>
                        <a:pt x="19678" y="8570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2700" cap="flat" cmpd="sng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38100" tIns="38100" rIns="38100" bIns="38100" anchor="ctr"/>
                <a:lstStyle/>
                <a:p>
                  <a:pPr defTabSz="457171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3000" kern="0" dirty="0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latin typeface="微软雅黑" pitchFamily="34" charset="-122"/>
                  </a:endParaRPr>
                </a:p>
              </p:txBody>
            </p:sp>
            <p:sp>
              <p:nvSpPr>
                <p:cNvPr id="25" name="AutoShape 54"/>
                <p:cNvSpPr>
                  <a:spLocks/>
                </p:cNvSpPr>
                <p:nvPr/>
              </p:nvSpPr>
              <p:spPr bwMode="auto">
                <a:xfrm>
                  <a:off x="6543505" y="2435364"/>
                  <a:ext cx="55690" cy="58192"/>
                </a:xfrm>
                <a:custGeom>
                  <a:avLst/>
                  <a:gdLst>
                    <a:gd name="T0" fmla="+- 0 10791 197"/>
                    <a:gd name="T1" fmla="*/ T0 w 21188"/>
                    <a:gd name="T2" fmla="+- 0 10794 193"/>
                    <a:gd name="T3" fmla="*/ 10794 h 21203"/>
                    <a:gd name="T4" fmla="+- 0 10791 197"/>
                    <a:gd name="T5" fmla="*/ T4 w 21188"/>
                    <a:gd name="T6" fmla="+- 0 10794 193"/>
                    <a:gd name="T7" fmla="*/ 10794 h 21203"/>
                    <a:gd name="T8" fmla="+- 0 10791 197"/>
                    <a:gd name="T9" fmla="*/ T8 w 21188"/>
                    <a:gd name="T10" fmla="+- 0 10794 193"/>
                    <a:gd name="T11" fmla="*/ 10794 h 21203"/>
                    <a:gd name="T12" fmla="+- 0 10791 197"/>
                    <a:gd name="T13" fmla="*/ T12 w 21188"/>
                    <a:gd name="T14" fmla="+- 0 10794 193"/>
                    <a:gd name="T15" fmla="*/ 10794 h 21203"/>
                  </a:gdLst>
                  <a:ahLst/>
                  <a:cxnLst>
                    <a:cxn ang="0">
                      <a:pos x="T1" y="T3"/>
                    </a:cxn>
                    <a:cxn ang="0">
                      <a:pos x="T5" y="T7"/>
                    </a:cxn>
                    <a:cxn ang="0">
                      <a:pos x="T9" y="T11"/>
                    </a:cxn>
                    <a:cxn ang="0">
                      <a:pos x="T13" y="T15"/>
                    </a:cxn>
                  </a:cxnLst>
                  <a:rect l="0" t="0" r="r" b="b"/>
                  <a:pathLst>
                    <a:path w="21188" h="21203">
                      <a:moveTo>
                        <a:pt x="17615" y="468"/>
                      </a:moveTo>
                      <a:lnTo>
                        <a:pt x="17606" y="468"/>
                      </a:lnTo>
                      <a:cubicBezTo>
                        <a:pt x="14870" y="2476"/>
                        <a:pt x="12200" y="4590"/>
                        <a:pt x="9727" y="6958"/>
                      </a:cubicBezTo>
                      <a:cubicBezTo>
                        <a:pt x="7348" y="9227"/>
                        <a:pt x="5200" y="11619"/>
                        <a:pt x="3329" y="14060"/>
                      </a:cubicBezTo>
                      <a:lnTo>
                        <a:pt x="341" y="17962"/>
                      </a:lnTo>
                      <a:lnTo>
                        <a:pt x="350" y="17970"/>
                      </a:lnTo>
                      <a:cubicBezTo>
                        <a:pt x="-197" y="18786"/>
                        <a:pt x="-106" y="19880"/>
                        <a:pt x="638" y="20590"/>
                      </a:cubicBezTo>
                      <a:cubicBezTo>
                        <a:pt x="1491" y="21407"/>
                        <a:pt x="2889" y="21407"/>
                        <a:pt x="3746" y="20590"/>
                      </a:cubicBezTo>
                      <a:cubicBezTo>
                        <a:pt x="3877" y="20460"/>
                        <a:pt x="3984" y="20321"/>
                        <a:pt x="4069" y="20174"/>
                      </a:cubicBezTo>
                      <a:lnTo>
                        <a:pt x="6867" y="16517"/>
                      </a:lnTo>
                      <a:cubicBezTo>
                        <a:pt x="8601" y="14255"/>
                        <a:pt x="10606" y="12027"/>
                        <a:pt x="12824" y="9913"/>
                      </a:cubicBezTo>
                      <a:cubicBezTo>
                        <a:pt x="15281" y="7570"/>
                        <a:pt x="17557" y="5758"/>
                        <a:pt x="20329" y="3749"/>
                      </a:cubicBezTo>
                      <a:lnTo>
                        <a:pt x="20321" y="3741"/>
                      </a:lnTo>
                      <a:cubicBezTo>
                        <a:pt x="20400" y="3684"/>
                        <a:pt x="20473" y="3635"/>
                        <a:pt x="20543" y="3570"/>
                      </a:cubicBezTo>
                      <a:cubicBezTo>
                        <a:pt x="21402" y="2753"/>
                        <a:pt x="21402" y="1427"/>
                        <a:pt x="20543" y="606"/>
                      </a:cubicBezTo>
                      <a:cubicBezTo>
                        <a:pt x="19742" y="-161"/>
                        <a:pt x="18472" y="-193"/>
                        <a:pt x="17615" y="468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2700" cap="flat" cmpd="sng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38100" tIns="38100" rIns="38100" bIns="38100" anchor="ctr"/>
                <a:lstStyle/>
                <a:p>
                  <a:pPr defTabSz="457171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3000" kern="0" dirty="0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latin typeface="微软雅黑" pitchFamily="34" charset="-122"/>
                  </a:endParaRPr>
                </a:p>
              </p:txBody>
            </p:sp>
            <p:sp>
              <p:nvSpPr>
                <p:cNvPr id="26" name="AutoShape 55"/>
                <p:cNvSpPr>
                  <a:spLocks/>
                </p:cNvSpPr>
                <p:nvPr/>
              </p:nvSpPr>
              <p:spPr bwMode="auto">
                <a:xfrm>
                  <a:off x="6601072" y="2240762"/>
                  <a:ext cx="56315" cy="58818"/>
                </a:xfrm>
                <a:custGeom>
                  <a:avLst/>
                  <a:gdLst>
                    <a:gd name="T0" fmla="+- 0 10803 213"/>
                    <a:gd name="T1" fmla="*/ T0 w 21180"/>
                    <a:gd name="T2" fmla="+- 0 10801 203"/>
                    <a:gd name="T3" fmla="*/ 10801 h 21196"/>
                    <a:gd name="T4" fmla="+- 0 10803 213"/>
                    <a:gd name="T5" fmla="*/ T4 w 21180"/>
                    <a:gd name="T6" fmla="+- 0 10801 203"/>
                    <a:gd name="T7" fmla="*/ 10801 h 21196"/>
                    <a:gd name="T8" fmla="+- 0 10803 213"/>
                    <a:gd name="T9" fmla="*/ T8 w 21180"/>
                    <a:gd name="T10" fmla="+- 0 10801 203"/>
                    <a:gd name="T11" fmla="*/ 10801 h 21196"/>
                    <a:gd name="T12" fmla="+- 0 10803 213"/>
                    <a:gd name="T13" fmla="*/ T12 w 21180"/>
                    <a:gd name="T14" fmla="+- 0 10801 203"/>
                    <a:gd name="T15" fmla="*/ 10801 h 21196"/>
                  </a:gdLst>
                  <a:ahLst/>
                  <a:cxnLst>
                    <a:cxn ang="0">
                      <a:pos x="T1" y="T3"/>
                    </a:cxn>
                    <a:cxn ang="0">
                      <a:pos x="T5" y="T7"/>
                    </a:cxn>
                    <a:cxn ang="0">
                      <a:pos x="T9" y="T11"/>
                    </a:cxn>
                    <a:cxn ang="0">
                      <a:pos x="T13" y="T15"/>
                    </a:cxn>
                  </a:cxnLst>
                  <a:rect l="0" t="0" r="r" b="b"/>
                  <a:pathLst>
                    <a:path w="21180" h="21196">
                      <a:moveTo>
                        <a:pt x="8372" y="11356"/>
                      </a:moveTo>
                      <a:cubicBezTo>
                        <a:pt x="6122" y="13508"/>
                        <a:pt x="3675" y="15444"/>
                        <a:pt x="1144" y="17292"/>
                      </a:cubicBezTo>
                      <a:cubicBezTo>
                        <a:pt x="963" y="17388"/>
                        <a:pt x="786" y="17493"/>
                        <a:pt x="637" y="17645"/>
                      </a:cubicBezTo>
                      <a:cubicBezTo>
                        <a:pt x="-213" y="18457"/>
                        <a:pt x="-213" y="19774"/>
                        <a:pt x="637" y="20585"/>
                      </a:cubicBezTo>
                      <a:cubicBezTo>
                        <a:pt x="1464" y="21380"/>
                        <a:pt x="2796" y="21397"/>
                        <a:pt x="3652" y="20641"/>
                      </a:cubicBezTo>
                      <a:lnTo>
                        <a:pt x="3665" y="20649"/>
                      </a:lnTo>
                      <a:cubicBezTo>
                        <a:pt x="6364" y="18673"/>
                        <a:pt x="8988" y="16581"/>
                        <a:pt x="11419" y="14263"/>
                      </a:cubicBezTo>
                      <a:cubicBezTo>
                        <a:pt x="13759" y="12030"/>
                        <a:pt x="15873" y="9685"/>
                        <a:pt x="17715" y="7283"/>
                      </a:cubicBezTo>
                      <a:lnTo>
                        <a:pt x="20663" y="3427"/>
                      </a:lnTo>
                      <a:lnTo>
                        <a:pt x="20654" y="3419"/>
                      </a:lnTo>
                      <a:cubicBezTo>
                        <a:pt x="21386" y="2600"/>
                        <a:pt x="21357" y="1379"/>
                        <a:pt x="20541" y="608"/>
                      </a:cubicBezTo>
                      <a:cubicBezTo>
                        <a:pt x="19697" y="-203"/>
                        <a:pt x="18323" y="-203"/>
                        <a:pt x="17468" y="608"/>
                      </a:cubicBezTo>
                      <a:cubicBezTo>
                        <a:pt x="17313" y="760"/>
                        <a:pt x="17197" y="937"/>
                        <a:pt x="17094" y="1114"/>
                      </a:cubicBezTo>
                      <a:lnTo>
                        <a:pt x="14228" y="4857"/>
                      </a:lnTo>
                      <a:cubicBezTo>
                        <a:pt x="12526" y="7090"/>
                        <a:pt x="10552" y="9275"/>
                        <a:pt x="8372" y="11356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2700" cap="flat" cmpd="sng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38100" tIns="38100" rIns="38100" bIns="38100" anchor="ctr"/>
                <a:lstStyle/>
                <a:p>
                  <a:pPr defTabSz="457171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3000" kern="0" dirty="0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latin typeface="微软雅黑" pitchFamily="34" charset="-122"/>
                  </a:endParaRPr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25292310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450"/>
                            </p:stCondLst>
                            <p:childTnLst>
                              <p:par>
                                <p:cTn id="16" presetID="2" presetClass="entr" presetSubtype="2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313209" y="2644490"/>
            <a:ext cx="1959186" cy="1871476"/>
            <a:chOff x="3065829" y="2668267"/>
            <a:chExt cx="1872107" cy="1761728"/>
          </a:xfrm>
        </p:grpSpPr>
        <p:sp>
          <p:nvSpPr>
            <p:cNvPr id="3" name="椭圆 2"/>
            <p:cNvSpPr/>
            <p:nvPr/>
          </p:nvSpPr>
          <p:spPr>
            <a:xfrm>
              <a:off x="3115072" y="2668267"/>
              <a:ext cx="1761728" cy="1761728"/>
            </a:xfrm>
            <a:prstGeom prst="ellipse">
              <a:avLst/>
            </a:prstGeom>
            <a:noFill/>
            <a:ln>
              <a:solidFill>
                <a:srgbClr val="41445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椭圆 3"/>
            <p:cNvSpPr/>
            <p:nvPr/>
          </p:nvSpPr>
          <p:spPr>
            <a:xfrm>
              <a:off x="4442509" y="2761135"/>
              <a:ext cx="119507" cy="119507"/>
            </a:xfrm>
            <a:prstGeom prst="ellipse">
              <a:avLst/>
            </a:prstGeom>
            <a:solidFill>
              <a:srgbClr val="414455"/>
            </a:solidFill>
            <a:ln>
              <a:solidFill>
                <a:srgbClr val="41445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5" name="椭圆 4"/>
            <p:cNvSpPr/>
            <p:nvPr/>
          </p:nvSpPr>
          <p:spPr>
            <a:xfrm>
              <a:off x="3439209" y="2761135"/>
              <a:ext cx="119507" cy="119507"/>
            </a:xfrm>
            <a:prstGeom prst="ellipse">
              <a:avLst/>
            </a:prstGeom>
            <a:solidFill>
              <a:srgbClr val="414455"/>
            </a:solidFill>
            <a:ln>
              <a:solidFill>
                <a:srgbClr val="41445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6" name="椭圆 5"/>
            <p:cNvSpPr/>
            <p:nvPr/>
          </p:nvSpPr>
          <p:spPr>
            <a:xfrm>
              <a:off x="3065829" y="3492655"/>
              <a:ext cx="119507" cy="119507"/>
            </a:xfrm>
            <a:prstGeom prst="ellipse">
              <a:avLst/>
            </a:prstGeom>
            <a:solidFill>
              <a:srgbClr val="414455"/>
            </a:solidFill>
            <a:ln>
              <a:solidFill>
                <a:srgbClr val="41445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7" name="椭圆 6"/>
            <p:cNvSpPr/>
            <p:nvPr/>
          </p:nvSpPr>
          <p:spPr>
            <a:xfrm>
              <a:off x="4818429" y="3492655"/>
              <a:ext cx="119507" cy="119507"/>
            </a:xfrm>
            <a:prstGeom prst="ellipse">
              <a:avLst/>
            </a:prstGeom>
            <a:solidFill>
              <a:srgbClr val="414455"/>
            </a:solidFill>
            <a:ln>
              <a:solidFill>
                <a:srgbClr val="41445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8" name="椭圆 7"/>
            <p:cNvSpPr/>
            <p:nvPr/>
          </p:nvSpPr>
          <p:spPr>
            <a:xfrm>
              <a:off x="4442509" y="4224175"/>
              <a:ext cx="119507" cy="119507"/>
            </a:xfrm>
            <a:prstGeom prst="ellipse">
              <a:avLst/>
            </a:prstGeom>
            <a:solidFill>
              <a:srgbClr val="414455"/>
            </a:solidFill>
            <a:ln>
              <a:solidFill>
                <a:srgbClr val="41445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9" name="椭圆 8"/>
            <p:cNvSpPr/>
            <p:nvPr/>
          </p:nvSpPr>
          <p:spPr>
            <a:xfrm>
              <a:off x="3439209" y="4201315"/>
              <a:ext cx="119507" cy="119507"/>
            </a:xfrm>
            <a:prstGeom prst="ellipse">
              <a:avLst/>
            </a:prstGeom>
            <a:solidFill>
              <a:srgbClr val="414455"/>
            </a:solidFill>
            <a:ln>
              <a:solidFill>
                <a:srgbClr val="41445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3269293" y="2943616"/>
              <a:ext cx="1465545" cy="1202499"/>
              <a:chOff x="3269293" y="2943616"/>
              <a:chExt cx="1465545" cy="1202499"/>
            </a:xfrm>
          </p:grpSpPr>
          <p:sp>
            <p:nvSpPr>
              <p:cNvPr id="11" name="任意多边形 10"/>
              <p:cNvSpPr/>
              <p:nvPr/>
            </p:nvSpPr>
            <p:spPr>
              <a:xfrm>
                <a:off x="4008329" y="2956142"/>
                <a:ext cx="425885" cy="588724"/>
              </a:xfrm>
              <a:custGeom>
                <a:avLst/>
                <a:gdLst>
                  <a:gd name="connsiteX0" fmla="*/ 0 w 425885"/>
                  <a:gd name="connsiteY0" fmla="*/ 588724 h 588724"/>
                  <a:gd name="connsiteX1" fmla="*/ 425885 w 425885"/>
                  <a:gd name="connsiteY1" fmla="*/ 0 h 5887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5885" h="588724">
                    <a:moveTo>
                      <a:pt x="0" y="588724"/>
                    </a:moveTo>
                    <a:lnTo>
                      <a:pt x="425885" y="0"/>
                    </a:lnTo>
                  </a:path>
                </a:pathLst>
              </a:custGeom>
              <a:noFill/>
              <a:ln w="38100">
                <a:solidFill>
                  <a:srgbClr val="414455"/>
                </a:solidFill>
                <a:tailEnd type="stealt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任意多边形 11"/>
              <p:cNvSpPr/>
              <p:nvPr/>
            </p:nvSpPr>
            <p:spPr>
              <a:xfrm>
                <a:off x="3995803" y="3544866"/>
                <a:ext cx="739035" cy="0"/>
              </a:xfrm>
              <a:custGeom>
                <a:avLst/>
                <a:gdLst>
                  <a:gd name="connsiteX0" fmla="*/ 0 w 739035"/>
                  <a:gd name="connsiteY0" fmla="*/ 0 h 0"/>
                  <a:gd name="connsiteX1" fmla="*/ 739035 w 739035"/>
                  <a:gd name="connsiteY1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39035">
                    <a:moveTo>
                      <a:pt x="0" y="0"/>
                    </a:moveTo>
                    <a:lnTo>
                      <a:pt x="739035" y="0"/>
                    </a:lnTo>
                  </a:path>
                </a:pathLst>
              </a:custGeom>
              <a:noFill/>
              <a:ln w="38100">
                <a:solidFill>
                  <a:srgbClr val="414455"/>
                </a:solidFill>
                <a:tailEnd type="stealt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任意多边形 12"/>
              <p:cNvSpPr/>
              <p:nvPr/>
            </p:nvSpPr>
            <p:spPr>
              <a:xfrm>
                <a:off x="3594970" y="2943616"/>
                <a:ext cx="413359" cy="588724"/>
              </a:xfrm>
              <a:custGeom>
                <a:avLst/>
                <a:gdLst>
                  <a:gd name="connsiteX0" fmla="*/ 413359 w 413359"/>
                  <a:gd name="connsiteY0" fmla="*/ 588724 h 588724"/>
                  <a:gd name="connsiteX1" fmla="*/ 0 w 413359"/>
                  <a:gd name="connsiteY1" fmla="*/ 0 h 5887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13359" h="588724">
                    <a:moveTo>
                      <a:pt x="413359" y="588724"/>
                    </a:moveTo>
                    <a:lnTo>
                      <a:pt x="0" y="0"/>
                    </a:lnTo>
                  </a:path>
                </a:pathLst>
              </a:custGeom>
              <a:noFill/>
              <a:ln w="38100">
                <a:solidFill>
                  <a:srgbClr val="414455"/>
                </a:solidFill>
                <a:tailEnd type="stealt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" name="任意多边形 13"/>
              <p:cNvSpPr/>
              <p:nvPr/>
            </p:nvSpPr>
            <p:spPr>
              <a:xfrm>
                <a:off x="3269293" y="3557392"/>
                <a:ext cx="726510" cy="0"/>
              </a:xfrm>
              <a:custGeom>
                <a:avLst/>
                <a:gdLst>
                  <a:gd name="connsiteX0" fmla="*/ 726510 w 726510"/>
                  <a:gd name="connsiteY0" fmla="*/ 0 h 0"/>
                  <a:gd name="connsiteX1" fmla="*/ 0 w 726510"/>
                  <a:gd name="connsiteY1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26510">
                    <a:moveTo>
                      <a:pt x="726510" y="0"/>
                    </a:moveTo>
                    <a:lnTo>
                      <a:pt x="0" y="0"/>
                    </a:lnTo>
                  </a:path>
                </a:pathLst>
              </a:custGeom>
              <a:noFill/>
              <a:ln w="38100">
                <a:solidFill>
                  <a:srgbClr val="414455"/>
                </a:solidFill>
                <a:tailEnd type="stealt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任意多边形 14"/>
              <p:cNvSpPr/>
              <p:nvPr/>
            </p:nvSpPr>
            <p:spPr>
              <a:xfrm>
                <a:off x="3582444" y="3569918"/>
                <a:ext cx="425885" cy="576197"/>
              </a:xfrm>
              <a:custGeom>
                <a:avLst/>
                <a:gdLst>
                  <a:gd name="connsiteX0" fmla="*/ 425885 w 425885"/>
                  <a:gd name="connsiteY0" fmla="*/ 0 h 576197"/>
                  <a:gd name="connsiteX1" fmla="*/ 0 w 425885"/>
                  <a:gd name="connsiteY1" fmla="*/ 576197 h 5761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5885" h="576197">
                    <a:moveTo>
                      <a:pt x="425885" y="0"/>
                    </a:moveTo>
                    <a:lnTo>
                      <a:pt x="0" y="576197"/>
                    </a:lnTo>
                  </a:path>
                </a:pathLst>
              </a:custGeom>
              <a:noFill/>
              <a:ln w="38100">
                <a:solidFill>
                  <a:srgbClr val="414455"/>
                </a:solidFill>
                <a:tailEnd type="stealt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" name="任意多边形 15"/>
              <p:cNvSpPr/>
              <p:nvPr/>
            </p:nvSpPr>
            <p:spPr>
              <a:xfrm>
                <a:off x="4020855" y="3569918"/>
                <a:ext cx="388307" cy="576197"/>
              </a:xfrm>
              <a:custGeom>
                <a:avLst/>
                <a:gdLst>
                  <a:gd name="connsiteX0" fmla="*/ 0 w 388307"/>
                  <a:gd name="connsiteY0" fmla="*/ 0 h 576197"/>
                  <a:gd name="connsiteX1" fmla="*/ 388307 w 388307"/>
                  <a:gd name="connsiteY1" fmla="*/ 576197 h 5761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88307" h="576197">
                    <a:moveTo>
                      <a:pt x="0" y="0"/>
                    </a:moveTo>
                    <a:lnTo>
                      <a:pt x="388307" y="576197"/>
                    </a:lnTo>
                  </a:path>
                </a:pathLst>
              </a:custGeom>
              <a:noFill/>
              <a:ln w="38100">
                <a:solidFill>
                  <a:srgbClr val="414455"/>
                </a:solidFill>
                <a:tailEnd type="stealt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17" name="组合 16"/>
          <p:cNvGrpSpPr/>
          <p:nvPr/>
        </p:nvGrpSpPr>
        <p:grpSpPr>
          <a:xfrm>
            <a:off x="827584" y="1009060"/>
            <a:ext cx="7495412" cy="1674340"/>
            <a:chOff x="2954339" y="1349947"/>
            <a:chExt cx="7162269" cy="1576155"/>
          </a:xfrm>
        </p:grpSpPr>
        <p:sp>
          <p:nvSpPr>
            <p:cNvPr id="18" name="矩形 17"/>
            <p:cNvSpPr>
              <a:spLocks noChangeArrowheads="1"/>
            </p:cNvSpPr>
            <p:nvPr/>
          </p:nvSpPr>
          <p:spPr bwMode="auto">
            <a:xfrm>
              <a:off x="2954339" y="1694800"/>
              <a:ext cx="7162269" cy="12313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。您的内容打在这里，或者通过复制您的文本后，在此框中选择粘贴，并选择只保留文字。您的内容打在这里，或者通过复制您的文本后，在此框中选择粘贴，并选择只保留文字。您的内容打在这里，或者通过复制您的文本后，在此框中选择粘贴，并选择只保留文字。</a:t>
              </a:r>
              <a:endParaRPr lang="en-US" altLang="zh-CN" sz="1200" dirty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>
                <a:lnSpc>
                  <a:spcPct val="130000"/>
                </a:lnSpc>
              </a:pPr>
              <a:endParaRPr lang="en-US" altLang="zh-CN" sz="1200" dirty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2963100" y="1349947"/>
              <a:ext cx="960717" cy="31870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600" dirty="0">
                  <a:latin typeface="微软雅黑" pitchFamily="34" charset="-122"/>
                  <a:ea typeface="微软雅黑" pitchFamily="34" charset="-122"/>
                </a:rPr>
                <a:t>工作概述</a:t>
              </a: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796755" y="3083018"/>
            <a:ext cx="979646" cy="994420"/>
            <a:chOff x="3254772" y="2872916"/>
            <a:chExt cx="936104" cy="936104"/>
          </a:xfrm>
        </p:grpSpPr>
        <p:sp>
          <p:nvSpPr>
            <p:cNvPr id="21" name="椭圆 20"/>
            <p:cNvSpPr/>
            <p:nvPr/>
          </p:nvSpPr>
          <p:spPr>
            <a:xfrm>
              <a:off x="3254772" y="2872916"/>
              <a:ext cx="936104" cy="936104"/>
            </a:xfrm>
            <a:prstGeom prst="ellipse">
              <a:avLst/>
            </a:prstGeom>
            <a:solidFill>
              <a:srgbClr val="41445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3469765" y="3187079"/>
              <a:ext cx="599223" cy="30421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5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标题</a:t>
              </a:r>
              <a:r>
                <a:rPr lang="en-US" altLang="zh-CN" sz="15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 </a:t>
              </a:r>
              <a:endParaRPr lang="zh-CN" altLang="en-US" sz="15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5479048" y="3070843"/>
            <a:ext cx="2078325" cy="1213727"/>
            <a:chOff x="789157" y="3505487"/>
            <a:chExt cx="1985951" cy="1142552"/>
          </a:xfrm>
        </p:grpSpPr>
        <p:sp>
          <p:nvSpPr>
            <p:cNvPr id="24" name="TextBox 23"/>
            <p:cNvSpPr txBox="1"/>
            <p:nvPr/>
          </p:nvSpPr>
          <p:spPr>
            <a:xfrm>
              <a:off x="789157" y="3505487"/>
              <a:ext cx="1058750" cy="34767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latin typeface="微软雅黑" pitchFamily="34" charset="-122"/>
                  <a:ea typeface="微软雅黑" pitchFamily="34" charset="-122"/>
                </a:rPr>
                <a:t>添加标题</a:t>
              </a:r>
            </a:p>
          </p:txBody>
        </p:sp>
        <p:sp>
          <p:nvSpPr>
            <p:cNvPr id="25" name="矩形 24"/>
            <p:cNvSpPr/>
            <p:nvPr/>
          </p:nvSpPr>
          <p:spPr>
            <a:xfrm>
              <a:off x="812496" y="3800585"/>
              <a:ext cx="1962612" cy="8474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ts val="2103"/>
                </a:lnSpc>
              </a:pPr>
              <a:r>
                <a:rPr lang="zh-CN" altLang="en-US" sz="1200" dirty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</a:t>
              </a:r>
              <a:endPara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charset="0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954769" y="3080921"/>
            <a:ext cx="2053900" cy="1209978"/>
            <a:chOff x="812496" y="3514973"/>
            <a:chExt cx="1962612" cy="1139022"/>
          </a:xfrm>
        </p:grpSpPr>
        <p:sp>
          <p:nvSpPr>
            <p:cNvPr id="27" name="TextBox 26"/>
            <p:cNvSpPr txBox="1"/>
            <p:nvPr/>
          </p:nvSpPr>
          <p:spPr>
            <a:xfrm>
              <a:off x="864408" y="3514973"/>
              <a:ext cx="1058750" cy="34767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latin typeface="微软雅黑" pitchFamily="34" charset="-122"/>
                  <a:ea typeface="微软雅黑" pitchFamily="34" charset="-122"/>
                </a:rPr>
                <a:t>添加标题</a:t>
              </a:r>
            </a:p>
          </p:txBody>
        </p:sp>
        <p:sp>
          <p:nvSpPr>
            <p:cNvPr id="28" name="矩形 27"/>
            <p:cNvSpPr/>
            <p:nvPr/>
          </p:nvSpPr>
          <p:spPr>
            <a:xfrm>
              <a:off x="812496" y="3800585"/>
              <a:ext cx="1962612" cy="8534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ts val="2103"/>
                </a:lnSpc>
              </a:pPr>
              <a:r>
                <a:rPr lang="zh-CN" altLang="en-US" sz="1200" dirty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</a:t>
              </a:r>
              <a:endPara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charset="0"/>
              </a:endParaRPr>
            </a:p>
          </p:txBody>
        </p:sp>
      </p:grpSp>
      <p:sp>
        <p:nvSpPr>
          <p:cNvPr id="29" name="TextBox 108"/>
          <p:cNvSpPr txBox="1">
            <a:spLocks noChangeArrowheads="1"/>
          </p:cNvSpPr>
          <p:nvPr/>
        </p:nvSpPr>
        <p:spPr bwMode="auto">
          <a:xfrm>
            <a:off x="539552" y="267494"/>
            <a:ext cx="110799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工作概述</a:t>
            </a:r>
            <a:endParaRPr lang="en-US" altLang="zh-CN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107544" y="245001"/>
            <a:ext cx="360000" cy="360000"/>
            <a:chOff x="1965186" y="1419622"/>
            <a:chExt cx="302558" cy="314067"/>
          </a:xfrm>
        </p:grpSpPr>
        <p:sp>
          <p:nvSpPr>
            <p:cNvPr id="31" name="矩形 30"/>
            <p:cNvSpPr/>
            <p:nvPr userDrawn="1"/>
          </p:nvSpPr>
          <p:spPr>
            <a:xfrm>
              <a:off x="1965186" y="1419622"/>
              <a:ext cx="252000" cy="252000"/>
            </a:xfrm>
            <a:prstGeom prst="rect">
              <a:avLst/>
            </a:prstGeom>
            <a:solidFill>
              <a:srgbClr val="41445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矩形 31"/>
            <p:cNvSpPr/>
            <p:nvPr userDrawn="1"/>
          </p:nvSpPr>
          <p:spPr>
            <a:xfrm>
              <a:off x="2087744" y="1553689"/>
              <a:ext cx="180000" cy="180000"/>
            </a:xfrm>
            <a:prstGeom prst="rect">
              <a:avLst/>
            </a:prstGeom>
            <a:solidFill>
              <a:srgbClr val="0E90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2992453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5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4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4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400" tmFilter="0,0; .5, 1; 1, 1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870"/>
                            </p:stCondLst>
                            <p:childTnLst>
                              <p:par>
                                <p:cTn id="18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49" presetClass="entr" presetSubtype="0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49" presetClass="entr" presetSubtype="0" decel="10000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2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1130400"/>
            <a:ext cx="9144000" cy="381000"/>
            <a:chOff x="0" y="1243696"/>
            <a:chExt cx="9144000" cy="381000"/>
          </a:xfrm>
        </p:grpSpPr>
        <p:sp>
          <p:nvSpPr>
            <p:cNvPr id="204" name="Rectangle 12"/>
            <p:cNvSpPr/>
            <p:nvPr/>
          </p:nvSpPr>
          <p:spPr>
            <a:xfrm>
              <a:off x="0" y="1243696"/>
              <a:ext cx="9144000" cy="381000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5" name="Rectangle 3"/>
            <p:cNvSpPr/>
            <p:nvPr/>
          </p:nvSpPr>
          <p:spPr>
            <a:xfrm>
              <a:off x="4610100" y="1243696"/>
              <a:ext cx="4533900" cy="381000"/>
            </a:xfrm>
            <a:prstGeom prst="rect">
              <a:avLst/>
            </a:prstGeom>
            <a:solidFill>
              <a:srgbClr val="0E90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400"/>
            </a:p>
          </p:txBody>
        </p:sp>
      </p:grpSp>
      <p:cxnSp>
        <p:nvCxnSpPr>
          <p:cNvPr id="208" name="Straight Connector 5"/>
          <p:cNvCxnSpPr/>
          <p:nvPr/>
        </p:nvCxnSpPr>
        <p:spPr>
          <a:xfrm>
            <a:off x="4600575" y="1720950"/>
            <a:ext cx="0" cy="259080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组合 2"/>
          <p:cNvGrpSpPr/>
          <p:nvPr/>
        </p:nvGrpSpPr>
        <p:grpSpPr>
          <a:xfrm>
            <a:off x="0" y="4483199"/>
            <a:ext cx="9144000" cy="104775"/>
            <a:chOff x="0" y="4596495"/>
            <a:chExt cx="9144000" cy="104775"/>
          </a:xfrm>
        </p:grpSpPr>
        <p:sp>
          <p:nvSpPr>
            <p:cNvPr id="209" name="Rectangle 13"/>
            <p:cNvSpPr/>
            <p:nvPr/>
          </p:nvSpPr>
          <p:spPr>
            <a:xfrm>
              <a:off x="0" y="4596495"/>
              <a:ext cx="9144000" cy="104775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0" name="Rectangle 14"/>
            <p:cNvSpPr/>
            <p:nvPr/>
          </p:nvSpPr>
          <p:spPr>
            <a:xfrm>
              <a:off x="4610100" y="4596495"/>
              <a:ext cx="4533900" cy="104775"/>
            </a:xfrm>
            <a:prstGeom prst="rect">
              <a:avLst/>
            </a:prstGeom>
            <a:solidFill>
              <a:srgbClr val="0E90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400"/>
            </a:p>
          </p:txBody>
        </p:sp>
      </p:grpSp>
      <p:sp>
        <p:nvSpPr>
          <p:cNvPr id="211" name="Text Placeholder 5"/>
          <p:cNvSpPr txBox="1">
            <a:spLocks/>
          </p:cNvSpPr>
          <p:nvPr/>
        </p:nvSpPr>
        <p:spPr>
          <a:xfrm>
            <a:off x="4610100" y="1511400"/>
            <a:ext cx="4038600" cy="3024188"/>
          </a:xfrm>
          <a:prstGeom prst="rect">
            <a:avLst/>
          </a:prstGeom>
        </p:spPr>
        <p:txBody>
          <a:bodyPr>
            <a:normAutofit/>
          </a:bodyPr>
          <a:lstStyle>
            <a:lvl1pPr marL="300287" indent="-300287" algn="l" defTabSz="800009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50432" indent="-250428" algn="l" defTabSz="800009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chemeClr val="tx1"/>
                </a:solidFill>
                <a:latin typeface="+mn-lt"/>
                <a:ea typeface="+mn-ea"/>
              </a:defRPr>
            </a:lvl2pPr>
            <a:lvl3pPr marL="999445" indent="-199436" algn="l" defTabSz="800009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100">
                <a:solidFill>
                  <a:schemeClr val="tx1"/>
                </a:solidFill>
                <a:latin typeface="+mn-lt"/>
                <a:ea typeface="+mn-ea"/>
              </a:defRPr>
            </a:lvl3pPr>
            <a:lvl4pPr marL="1400583" indent="-200569" algn="l" defTabSz="800009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1700">
                <a:solidFill>
                  <a:schemeClr val="tx1"/>
                </a:solidFill>
                <a:latin typeface="+mn-lt"/>
                <a:ea typeface="+mn-ea"/>
              </a:defRPr>
            </a:lvl4pPr>
            <a:lvl5pPr marL="1799454" indent="-199436" algn="l" defTabSz="800009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+mn-lt"/>
                <a:ea typeface="+mn-ea"/>
              </a:defRPr>
            </a:lvl5pPr>
            <a:lvl6pPr marL="2125803" indent="-199436" algn="l" defTabSz="800009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+mn-lt"/>
                <a:ea typeface="+mn-ea"/>
              </a:defRPr>
            </a:lvl6pPr>
            <a:lvl7pPr marL="2452153" indent="-199436" algn="l" defTabSz="800009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+mn-lt"/>
                <a:ea typeface="+mn-ea"/>
              </a:defRPr>
            </a:lvl7pPr>
            <a:lvl8pPr marL="2778502" indent="-199436" algn="l" defTabSz="800009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+mn-lt"/>
                <a:ea typeface="+mn-ea"/>
              </a:defRPr>
            </a:lvl8pPr>
            <a:lvl9pPr marL="3104852" indent="-199436" algn="l" defTabSz="800009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您的内容打在这里，或者通过复制您的文本后，在此框中选择粘贴，并选择只保留文字。您的内容打在这里，或者通过复制您的文本后，在此框中选择粘贴。</a:t>
            </a:r>
            <a:endParaRPr lang="en-US" altLang="zh-CN" sz="1400" dirty="0">
              <a:solidFill>
                <a:sysClr val="windowText" lastClr="00000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您的内容打在这里，或者通过复制您的文本后，在此框中选择粘贴，并选择只保留文字。您的内容打在这里，或者通过复制您的文本后，在此框中选择粘贴。</a:t>
            </a:r>
            <a:endParaRPr lang="zh-CN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en-US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  <a:cs typeface="+mn-ea"/>
              <a:sym typeface="+mn-lt"/>
            </a:endParaRPr>
          </a:p>
        </p:txBody>
      </p:sp>
      <p:sp>
        <p:nvSpPr>
          <p:cNvPr id="212" name="Text Placeholder 6"/>
          <p:cNvSpPr txBox="1">
            <a:spLocks/>
          </p:cNvSpPr>
          <p:nvPr/>
        </p:nvSpPr>
        <p:spPr>
          <a:xfrm>
            <a:off x="533400" y="1511400"/>
            <a:ext cx="4038600" cy="3024188"/>
          </a:xfrm>
          <a:prstGeom prst="rect">
            <a:avLst/>
          </a:prstGeom>
        </p:spPr>
        <p:txBody>
          <a:bodyPr>
            <a:normAutofit/>
          </a:bodyPr>
          <a:lstStyle>
            <a:lvl1pPr marL="300287" indent="-300287" algn="l" defTabSz="800009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50432" indent="-250428" algn="l" defTabSz="800009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chemeClr val="tx1"/>
                </a:solidFill>
                <a:latin typeface="+mn-lt"/>
                <a:ea typeface="+mn-ea"/>
              </a:defRPr>
            </a:lvl2pPr>
            <a:lvl3pPr marL="999445" indent="-199436" algn="l" defTabSz="800009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100">
                <a:solidFill>
                  <a:schemeClr val="tx1"/>
                </a:solidFill>
                <a:latin typeface="+mn-lt"/>
                <a:ea typeface="+mn-ea"/>
              </a:defRPr>
            </a:lvl3pPr>
            <a:lvl4pPr marL="1400583" indent="-200569" algn="l" defTabSz="800009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1700">
                <a:solidFill>
                  <a:schemeClr val="tx1"/>
                </a:solidFill>
                <a:latin typeface="+mn-lt"/>
                <a:ea typeface="+mn-ea"/>
              </a:defRPr>
            </a:lvl4pPr>
            <a:lvl5pPr marL="1799454" indent="-199436" algn="l" defTabSz="800009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+mn-lt"/>
                <a:ea typeface="+mn-ea"/>
              </a:defRPr>
            </a:lvl5pPr>
            <a:lvl6pPr marL="2125803" indent="-199436" algn="l" defTabSz="800009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+mn-lt"/>
                <a:ea typeface="+mn-ea"/>
              </a:defRPr>
            </a:lvl6pPr>
            <a:lvl7pPr marL="2452153" indent="-199436" algn="l" defTabSz="800009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+mn-lt"/>
                <a:ea typeface="+mn-ea"/>
              </a:defRPr>
            </a:lvl7pPr>
            <a:lvl8pPr marL="2778502" indent="-199436" algn="l" defTabSz="800009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+mn-lt"/>
                <a:ea typeface="+mn-ea"/>
              </a:defRPr>
            </a:lvl8pPr>
            <a:lvl9pPr marL="3104852" indent="-199436" algn="l" defTabSz="800009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您的内容打在这里，或者通过复制您的文本后，在此框中选择粘贴，并选择只保留文字。您的内容打在这里，或者通过复制您的文本后，在此框中选择粘贴。</a:t>
            </a:r>
            <a:endParaRPr lang="en-US" altLang="zh-CN" sz="1400" dirty="0">
              <a:solidFill>
                <a:sysClr val="windowText" lastClr="00000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您的内容打在这里，或者通过复制您的文本后，在此框中选择粘贴，并选择只保留文字。您的内容打在这里，或者通过复制您的文本后，在此框中选择粘贴，并选择只保留文</a:t>
            </a:r>
            <a:endParaRPr lang="en-US" altLang="zh-CN" sz="1400" dirty="0">
              <a:solidFill>
                <a:sysClr val="windowText" lastClr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3" name="Text Placeholder 7"/>
          <p:cNvSpPr txBox="1">
            <a:spLocks/>
          </p:cNvSpPr>
          <p:nvPr/>
        </p:nvSpPr>
        <p:spPr>
          <a:xfrm>
            <a:off x="523875" y="1132876"/>
            <a:ext cx="4038600" cy="304800"/>
          </a:xfrm>
          <a:prstGeom prst="rect">
            <a:avLst/>
          </a:prstGeom>
        </p:spPr>
        <p:txBody>
          <a:bodyPr/>
          <a:lstStyle>
            <a:lvl1pPr marL="300287" indent="-300287" algn="l" defTabSz="800009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50432" indent="-250428" algn="l" defTabSz="800009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chemeClr val="tx1"/>
                </a:solidFill>
                <a:latin typeface="+mn-lt"/>
                <a:ea typeface="+mn-ea"/>
              </a:defRPr>
            </a:lvl2pPr>
            <a:lvl3pPr marL="999445" indent="-199436" algn="l" defTabSz="800009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100">
                <a:solidFill>
                  <a:schemeClr val="tx1"/>
                </a:solidFill>
                <a:latin typeface="+mn-lt"/>
                <a:ea typeface="+mn-ea"/>
              </a:defRPr>
            </a:lvl3pPr>
            <a:lvl4pPr marL="1400583" indent="-200569" algn="l" defTabSz="800009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1700">
                <a:solidFill>
                  <a:schemeClr val="tx1"/>
                </a:solidFill>
                <a:latin typeface="+mn-lt"/>
                <a:ea typeface="+mn-ea"/>
              </a:defRPr>
            </a:lvl4pPr>
            <a:lvl5pPr marL="1799454" indent="-199436" algn="l" defTabSz="800009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+mn-lt"/>
                <a:ea typeface="+mn-ea"/>
              </a:defRPr>
            </a:lvl5pPr>
            <a:lvl6pPr marL="2125803" indent="-199436" algn="l" defTabSz="800009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+mn-lt"/>
                <a:ea typeface="+mn-ea"/>
              </a:defRPr>
            </a:lvl6pPr>
            <a:lvl7pPr marL="2452153" indent="-199436" algn="l" defTabSz="800009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+mn-lt"/>
                <a:ea typeface="+mn-ea"/>
              </a:defRPr>
            </a:lvl7pPr>
            <a:lvl8pPr marL="2778502" indent="-199436" algn="l" defTabSz="800009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+mn-lt"/>
                <a:ea typeface="+mn-ea"/>
              </a:defRPr>
            </a:lvl8pPr>
            <a:lvl9pPr marL="3104852" indent="-199436" algn="l" defTabSz="800009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r>
              <a:rPr lang="zh-CN" altLang="en-US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工作完成情况一</a:t>
            </a:r>
            <a:endParaRPr lang="en-US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+mn-ea"/>
              <a:sym typeface="+mn-lt"/>
            </a:endParaRPr>
          </a:p>
        </p:txBody>
      </p:sp>
      <p:sp>
        <p:nvSpPr>
          <p:cNvPr id="214" name="Text Placeholder 8"/>
          <p:cNvSpPr txBox="1">
            <a:spLocks/>
          </p:cNvSpPr>
          <p:nvPr/>
        </p:nvSpPr>
        <p:spPr>
          <a:xfrm>
            <a:off x="4624325" y="1132875"/>
            <a:ext cx="4038600" cy="304800"/>
          </a:xfrm>
          <a:prstGeom prst="rect">
            <a:avLst/>
          </a:prstGeom>
        </p:spPr>
        <p:txBody>
          <a:bodyPr/>
          <a:lstStyle>
            <a:lvl1pPr marL="300287" indent="-300287" algn="l" defTabSz="800009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50432" indent="-250428" algn="l" defTabSz="800009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chemeClr val="tx1"/>
                </a:solidFill>
                <a:latin typeface="+mn-lt"/>
                <a:ea typeface="+mn-ea"/>
              </a:defRPr>
            </a:lvl2pPr>
            <a:lvl3pPr marL="999445" indent="-199436" algn="l" defTabSz="800009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100">
                <a:solidFill>
                  <a:schemeClr val="tx1"/>
                </a:solidFill>
                <a:latin typeface="+mn-lt"/>
                <a:ea typeface="+mn-ea"/>
              </a:defRPr>
            </a:lvl3pPr>
            <a:lvl4pPr marL="1400583" indent="-200569" algn="l" defTabSz="800009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1700">
                <a:solidFill>
                  <a:schemeClr val="tx1"/>
                </a:solidFill>
                <a:latin typeface="+mn-lt"/>
                <a:ea typeface="+mn-ea"/>
              </a:defRPr>
            </a:lvl4pPr>
            <a:lvl5pPr marL="1799454" indent="-199436" algn="l" defTabSz="800009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+mn-lt"/>
                <a:ea typeface="+mn-ea"/>
              </a:defRPr>
            </a:lvl5pPr>
            <a:lvl6pPr marL="2125803" indent="-199436" algn="l" defTabSz="800009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+mn-lt"/>
                <a:ea typeface="+mn-ea"/>
              </a:defRPr>
            </a:lvl6pPr>
            <a:lvl7pPr marL="2452153" indent="-199436" algn="l" defTabSz="800009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+mn-lt"/>
                <a:ea typeface="+mn-ea"/>
              </a:defRPr>
            </a:lvl7pPr>
            <a:lvl8pPr marL="2778502" indent="-199436" algn="l" defTabSz="800009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+mn-lt"/>
                <a:ea typeface="+mn-ea"/>
              </a:defRPr>
            </a:lvl8pPr>
            <a:lvl9pPr marL="3104852" indent="-199436" algn="l" defTabSz="800009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r>
              <a:rPr lang="zh-CN" altLang="en-US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工作完成情况二</a:t>
            </a:r>
            <a:endParaRPr lang="en-US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+mn-ea"/>
              <a:sym typeface="+mn-lt"/>
            </a:endParaRPr>
          </a:p>
        </p:txBody>
      </p:sp>
      <p:sp>
        <p:nvSpPr>
          <p:cNvPr id="14" name="TextBox 108"/>
          <p:cNvSpPr txBox="1">
            <a:spLocks noChangeArrowheads="1"/>
          </p:cNvSpPr>
          <p:nvPr/>
        </p:nvSpPr>
        <p:spPr bwMode="auto">
          <a:xfrm>
            <a:off x="539552" y="267494"/>
            <a:ext cx="203132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重点工作完成情况</a:t>
            </a:r>
            <a:endParaRPr lang="en-US" altLang="zh-CN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107544" y="245001"/>
            <a:ext cx="360000" cy="360000"/>
            <a:chOff x="1965186" y="1419622"/>
            <a:chExt cx="302558" cy="314067"/>
          </a:xfrm>
        </p:grpSpPr>
        <p:sp>
          <p:nvSpPr>
            <p:cNvPr id="16" name="矩形 15"/>
            <p:cNvSpPr/>
            <p:nvPr userDrawn="1"/>
          </p:nvSpPr>
          <p:spPr>
            <a:xfrm>
              <a:off x="1965186" y="1419622"/>
              <a:ext cx="252000" cy="252000"/>
            </a:xfrm>
            <a:prstGeom prst="rect">
              <a:avLst/>
            </a:prstGeom>
            <a:solidFill>
              <a:srgbClr val="41445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矩形 16"/>
            <p:cNvSpPr/>
            <p:nvPr userDrawn="1"/>
          </p:nvSpPr>
          <p:spPr>
            <a:xfrm>
              <a:off x="2087744" y="1553689"/>
              <a:ext cx="180000" cy="180000"/>
            </a:xfrm>
            <a:prstGeom prst="rect">
              <a:avLst/>
            </a:prstGeom>
            <a:solidFill>
              <a:srgbClr val="0E90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1333254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5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4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4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4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3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2" fill="hold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98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1" grpId="0"/>
      <p:bldP spid="212" grpId="0"/>
      <p:bldP spid="213" grpId="0"/>
      <p:bldP spid="214" grpId="0"/>
      <p:bldP spid="1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3" name="组合 62"/>
          <p:cNvGrpSpPr/>
          <p:nvPr/>
        </p:nvGrpSpPr>
        <p:grpSpPr>
          <a:xfrm>
            <a:off x="998059" y="915566"/>
            <a:ext cx="4203459" cy="2379195"/>
            <a:chOff x="1952717" y="1419622"/>
            <a:chExt cx="6580810" cy="2379195"/>
          </a:xfrm>
        </p:grpSpPr>
        <p:cxnSp>
          <p:nvCxnSpPr>
            <p:cNvPr id="64" name="直接连接符 63"/>
            <p:cNvCxnSpPr/>
            <p:nvPr/>
          </p:nvCxnSpPr>
          <p:spPr>
            <a:xfrm>
              <a:off x="1952717" y="3798816"/>
              <a:ext cx="6580810" cy="1"/>
            </a:xfrm>
            <a:prstGeom prst="line">
              <a:avLst/>
            </a:prstGeom>
            <a:noFill/>
            <a:ln w="9525" cap="flat" cmpd="sng" algn="ctr">
              <a:solidFill>
                <a:srgbClr val="C0C0C0"/>
              </a:solidFill>
              <a:prstDash val="solid"/>
            </a:ln>
            <a:effectLst/>
          </p:spPr>
        </p:cxnSp>
        <p:cxnSp>
          <p:nvCxnSpPr>
            <p:cNvPr id="65" name="直接连接符 64"/>
            <p:cNvCxnSpPr/>
            <p:nvPr/>
          </p:nvCxnSpPr>
          <p:spPr>
            <a:xfrm>
              <a:off x="1952717" y="3582527"/>
              <a:ext cx="6580810" cy="1"/>
            </a:xfrm>
            <a:prstGeom prst="line">
              <a:avLst/>
            </a:prstGeom>
            <a:noFill/>
            <a:ln w="9525" cap="flat" cmpd="sng" algn="ctr">
              <a:solidFill>
                <a:srgbClr val="C0C0C0"/>
              </a:solidFill>
              <a:prstDash val="solid"/>
            </a:ln>
            <a:effectLst/>
          </p:spPr>
        </p:cxnSp>
        <p:cxnSp>
          <p:nvCxnSpPr>
            <p:cNvPr id="66" name="直接连接符 65"/>
            <p:cNvCxnSpPr/>
            <p:nvPr/>
          </p:nvCxnSpPr>
          <p:spPr>
            <a:xfrm>
              <a:off x="1952717" y="3366236"/>
              <a:ext cx="6580810" cy="1"/>
            </a:xfrm>
            <a:prstGeom prst="line">
              <a:avLst/>
            </a:prstGeom>
            <a:noFill/>
            <a:ln w="9525" cap="flat" cmpd="sng" algn="ctr">
              <a:solidFill>
                <a:srgbClr val="C0C0C0"/>
              </a:solidFill>
              <a:prstDash val="solid"/>
            </a:ln>
            <a:effectLst/>
          </p:spPr>
        </p:cxnSp>
        <p:cxnSp>
          <p:nvCxnSpPr>
            <p:cNvPr id="67" name="直接连接符 66"/>
            <p:cNvCxnSpPr/>
            <p:nvPr/>
          </p:nvCxnSpPr>
          <p:spPr>
            <a:xfrm>
              <a:off x="1952717" y="2933655"/>
              <a:ext cx="6580810" cy="1"/>
            </a:xfrm>
            <a:prstGeom prst="line">
              <a:avLst/>
            </a:prstGeom>
            <a:noFill/>
            <a:ln w="9525" cap="flat" cmpd="sng" algn="ctr">
              <a:solidFill>
                <a:srgbClr val="C0C0C0"/>
              </a:solidFill>
              <a:prstDash val="solid"/>
            </a:ln>
            <a:effectLst/>
          </p:spPr>
        </p:cxnSp>
        <p:cxnSp>
          <p:nvCxnSpPr>
            <p:cNvPr id="68" name="直接连接符 67"/>
            <p:cNvCxnSpPr/>
            <p:nvPr/>
          </p:nvCxnSpPr>
          <p:spPr>
            <a:xfrm>
              <a:off x="1952717" y="3149946"/>
              <a:ext cx="6580810" cy="1"/>
            </a:xfrm>
            <a:prstGeom prst="line">
              <a:avLst/>
            </a:prstGeom>
            <a:noFill/>
            <a:ln w="9525" cap="flat" cmpd="sng" algn="ctr">
              <a:solidFill>
                <a:srgbClr val="C0C0C0"/>
              </a:solidFill>
              <a:prstDash val="solid"/>
            </a:ln>
            <a:effectLst/>
          </p:spPr>
        </p:cxnSp>
        <p:cxnSp>
          <p:nvCxnSpPr>
            <p:cNvPr id="69" name="直接连接符 68"/>
            <p:cNvCxnSpPr/>
            <p:nvPr/>
          </p:nvCxnSpPr>
          <p:spPr>
            <a:xfrm>
              <a:off x="1952717" y="2717365"/>
              <a:ext cx="6580810" cy="1"/>
            </a:xfrm>
            <a:prstGeom prst="line">
              <a:avLst/>
            </a:prstGeom>
            <a:noFill/>
            <a:ln w="9525" cap="flat" cmpd="sng" algn="ctr">
              <a:solidFill>
                <a:srgbClr val="C0C0C0"/>
              </a:solidFill>
              <a:prstDash val="solid"/>
            </a:ln>
            <a:effectLst/>
          </p:spPr>
        </p:cxnSp>
        <p:cxnSp>
          <p:nvCxnSpPr>
            <p:cNvPr id="70" name="直接连接符 69"/>
            <p:cNvCxnSpPr/>
            <p:nvPr/>
          </p:nvCxnSpPr>
          <p:spPr>
            <a:xfrm>
              <a:off x="1952717" y="2501075"/>
              <a:ext cx="6580810" cy="1"/>
            </a:xfrm>
            <a:prstGeom prst="line">
              <a:avLst/>
            </a:prstGeom>
            <a:noFill/>
            <a:ln w="9525" cap="flat" cmpd="sng" algn="ctr">
              <a:solidFill>
                <a:srgbClr val="C0C0C0"/>
              </a:solidFill>
              <a:prstDash val="solid"/>
            </a:ln>
            <a:effectLst/>
          </p:spPr>
        </p:cxnSp>
        <p:cxnSp>
          <p:nvCxnSpPr>
            <p:cNvPr id="71" name="直接连接符 70"/>
            <p:cNvCxnSpPr/>
            <p:nvPr/>
          </p:nvCxnSpPr>
          <p:spPr>
            <a:xfrm>
              <a:off x="1952717" y="2284784"/>
              <a:ext cx="6580810" cy="1"/>
            </a:xfrm>
            <a:prstGeom prst="line">
              <a:avLst/>
            </a:prstGeom>
            <a:noFill/>
            <a:ln w="9525" cap="flat" cmpd="sng" algn="ctr">
              <a:solidFill>
                <a:srgbClr val="C0C0C0"/>
              </a:solidFill>
              <a:prstDash val="solid"/>
            </a:ln>
            <a:effectLst/>
          </p:spPr>
        </p:cxnSp>
        <p:cxnSp>
          <p:nvCxnSpPr>
            <p:cNvPr id="72" name="直接连接符 71"/>
            <p:cNvCxnSpPr/>
            <p:nvPr/>
          </p:nvCxnSpPr>
          <p:spPr>
            <a:xfrm>
              <a:off x="1952717" y="2068493"/>
              <a:ext cx="6580810" cy="1"/>
            </a:xfrm>
            <a:prstGeom prst="line">
              <a:avLst/>
            </a:prstGeom>
            <a:noFill/>
            <a:ln w="9525" cap="flat" cmpd="sng" algn="ctr">
              <a:solidFill>
                <a:srgbClr val="C0C0C0"/>
              </a:solidFill>
              <a:prstDash val="solid"/>
            </a:ln>
            <a:effectLst/>
          </p:spPr>
        </p:cxnSp>
        <p:cxnSp>
          <p:nvCxnSpPr>
            <p:cNvPr id="73" name="直接连接符 72"/>
            <p:cNvCxnSpPr/>
            <p:nvPr/>
          </p:nvCxnSpPr>
          <p:spPr>
            <a:xfrm>
              <a:off x="1952717" y="1852203"/>
              <a:ext cx="6580810" cy="1"/>
            </a:xfrm>
            <a:prstGeom prst="line">
              <a:avLst/>
            </a:prstGeom>
            <a:noFill/>
            <a:ln w="9525" cap="flat" cmpd="sng" algn="ctr">
              <a:solidFill>
                <a:srgbClr val="C0C0C0"/>
              </a:solidFill>
              <a:prstDash val="solid"/>
            </a:ln>
            <a:effectLst/>
          </p:spPr>
        </p:cxnSp>
        <p:cxnSp>
          <p:nvCxnSpPr>
            <p:cNvPr id="74" name="直接连接符 73"/>
            <p:cNvCxnSpPr/>
            <p:nvPr/>
          </p:nvCxnSpPr>
          <p:spPr>
            <a:xfrm>
              <a:off x="1952717" y="1635913"/>
              <a:ext cx="6580810" cy="1"/>
            </a:xfrm>
            <a:prstGeom prst="line">
              <a:avLst/>
            </a:prstGeom>
            <a:noFill/>
            <a:ln w="9525" cap="flat" cmpd="sng" algn="ctr">
              <a:solidFill>
                <a:srgbClr val="C0C0C0"/>
              </a:solidFill>
              <a:prstDash val="solid"/>
            </a:ln>
            <a:effectLst/>
          </p:spPr>
        </p:cxnSp>
        <p:cxnSp>
          <p:nvCxnSpPr>
            <p:cNvPr id="75" name="直接连接符 74"/>
            <p:cNvCxnSpPr/>
            <p:nvPr/>
          </p:nvCxnSpPr>
          <p:spPr>
            <a:xfrm>
              <a:off x="1952717" y="1419622"/>
              <a:ext cx="6580810" cy="1"/>
            </a:xfrm>
            <a:prstGeom prst="line">
              <a:avLst/>
            </a:prstGeom>
            <a:noFill/>
            <a:ln w="9525" cap="flat" cmpd="sng" algn="ctr">
              <a:solidFill>
                <a:srgbClr val="014075"/>
              </a:solidFill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cxnSp>
      </p:grpSp>
      <p:sp>
        <p:nvSpPr>
          <p:cNvPr id="76" name="TextBox 75"/>
          <p:cNvSpPr txBox="1"/>
          <p:nvPr/>
        </p:nvSpPr>
        <p:spPr>
          <a:xfrm>
            <a:off x="558107" y="2974898"/>
            <a:ext cx="517155" cy="253897"/>
          </a:xfrm>
          <a:prstGeom prst="rect">
            <a:avLst/>
          </a:prstGeom>
          <a:noFill/>
        </p:spPr>
        <p:txBody>
          <a:bodyPr wrap="square" lIns="68562" tIns="34281" rIns="68562" bIns="34281" rtlCol="0">
            <a:spAutoFit/>
          </a:bodyPr>
          <a:lstStyle/>
          <a:p>
            <a:pPr algn="r">
              <a:defRPr/>
            </a:pPr>
            <a:r>
              <a:rPr lang="en-US" altLang="zh-CN" sz="1200" kern="0" dirty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endParaRPr lang="zh-CN" altLang="en-US" sz="1200" kern="0" dirty="0">
              <a:solidFill>
                <a:sysClr val="windowText" lastClr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7" name="TextBox 76"/>
          <p:cNvSpPr txBox="1"/>
          <p:nvPr/>
        </p:nvSpPr>
        <p:spPr>
          <a:xfrm>
            <a:off x="558107" y="3192493"/>
            <a:ext cx="517155" cy="253897"/>
          </a:xfrm>
          <a:prstGeom prst="rect">
            <a:avLst/>
          </a:prstGeom>
          <a:noFill/>
        </p:spPr>
        <p:txBody>
          <a:bodyPr wrap="square" lIns="68562" tIns="34281" rIns="68562" bIns="34281" rtlCol="0">
            <a:spAutoFit/>
          </a:bodyPr>
          <a:lstStyle/>
          <a:p>
            <a:pPr algn="r">
              <a:defRPr/>
            </a:pPr>
            <a:r>
              <a:rPr lang="en-US" altLang="zh-CN" sz="1200" kern="0" dirty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0</a:t>
            </a:r>
            <a:endParaRPr lang="zh-CN" altLang="en-US" sz="1200" kern="0" dirty="0">
              <a:solidFill>
                <a:sysClr val="windowText" lastClr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8" name="TextBox 77"/>
          <p:cNvSpPr txBox="1"/>
          <p:nvPr/>
        </p:nvSpPr>
        <p:spPr>
          <a:xfrm>
            <a:off x="558107" y="2757303"/>
            <a:ext cx="517155" cy="253897"/>
          </a:xfrm>
          <a:prstGeom prst="rect">
            <a:avLst/>
          </a:prstGeom>
          <a:noFill/>
        </p:spPr>
        <p:txBody>
          <a:bodyPr wrap="square" lIns="68562" tIns="34281" rIns="68562" bIns="34281" rtlCol="0">
            <a:spAutoFit/>
          </a:bodyPr>
          <a:lstStyle/>
          <a:p>
            <a:pPr algn="r">
              <a:defRPr/>
            </a:pPr>
            <a:r>
              <a:rPr lang="en-US" altLang="zh-CN" sz="1200" kern="0" dirty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20</a:t>
            </a:r>
            <a:endParaRPr lang="zh-CN" altLang="en-US" sz="1200" kern="0" dirty="0">
              <a:solidFill>
                <a:sysClr val="windowText" lastClr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9" name="TextBox 78"/>
          <p:cNvSpPr txBox="1"/>
          <p:nvPr/>
        </p:nvSpPr>
        <p:spPr>
          <a:xfrm>
            <a:off x="558107" y="2539707"/>
            <a:ext cx="517155" cy="253897"/>
          </a:xfrm>
          <a:prstGeom prst="rect">
            <a:avLst/>
          </a:prstGeom>
          <a:noFill/>
        </p:spPr>
        <p:txBody>
          <a:bodyPr wrap="square" lIns="68562" tIns="34281" rIns="68562" bIns="34281" rtlCol="0">
            <a:spAutoFit/>
          </a:bodyPr>
          <a:lstStyle/>
          <a:p>
            <a:pPr algn="r">
              <a:defRPr/>
            </a:pPr>
            <a:r>
              <a:rPr lang="en-US" altLang="zh-CN" sz="1200" kern="0" dirty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30</a:t>
            </a:r>
            <a:endParaRPr lang="zh-CN" altLang="en-US" sz="1200" kern="0" dirty="0">
              <a:solidFill>
                <a:sysClr val="windowText" lastClr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0" name="TextBox 79"/>
          <p:cNvSpPr txBox="1"/>
          <p:nvPr/>
        </p:nvSpPr>
        <p:spPr>
          <a:xfrm>
            <a:off x="566216" y="2322111"/>
            <a:ext cx="517155" cy="253897"/>
          </a:xfrm>
          <a:prstGeom prst="rect">
            <a:avLst/>
          </a:prstGeom>
          <a:noFill/>
        </p:spPr>
        <p:txBody>
          <a:bodyPr wrap="square" lIns="68562" tIns="34281" rIns="68562" bIns="34281" rtlCol="0">
            <a:spAutoFit/>
          </a:bodyPr>
          <a:lstStyle/>
          <a:p>
            <a:pPr algn="r">
              <a:defRPr/>
            </a:pPr>
            <a:r>
              <a:rPr lang="en-US" altLang="zh-CN" sz="1200" kern="0" dirty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40</a:t>
            </a:r>
            <a:endParaRPr lang="zh-CN" altLang="en-US" sz="1200" kern="0" dirty="0">
              <a:solidFill>
                <a:sysClr val="windowText" lastClr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1" name="TextBox 80"/>
          <p:cNvSpPr txBox="1"/>
          <p:nvPr/>
        </p:nvSpPr>
        <p:spPr>
          <a:xfrm>
            <a:off x="558107" y="2104516"/>
            <a:ext cx="517155" cy="253897"/>
          </a:xfrm>
          <a:prstGeom prst="rect">
            <a:avLst/>
          </a:prstGeom>
          <a:noFill/>
        </p:spPr>
        <p:txBody>
          <a:bodyPr wrap="square" lIns="68562" tIns="34281" rIns="68562" bIns="34281" rtlCol="0">
            <a:spAutoFit/>
          </a:bodyPr>
          <a:lstStyle/>
          <a:p>
            <a:pPr algn="r">
              <a:defRPr/>
            </a:pPr>
            <a:r>
              <a:rPr lang="en-US" altLang="zh-CN" sz="1200" kern="0" dirty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50</a:t>
            </a:r>
            <a:endParaRPr lang="zh-CN" altLang="en-US" sz="1200" kern="0" dirty="0">
              <a:solidFill>
                <a:sysClr val="windowText" lastClr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2" name="TextBox 81"/>
          <p:cNvSpPr txBox="1"/>
          <p:nvPr/>
        </p:nvSpPr>
        <p:spPr>
          <a:xfrm>
            <a:off x="566216" y="1886920"/>
            <a:ext cx="517155" cy="253897"/>
          </a:xfrm>
          <a:prstGeom prst="rect">
            <a:avLst/>
          </a:prstGeom>
          <a:noFill/>
        </p:spPr>
        <p:txBody>
          <a:bodyPr wrap="square" lIns="68562" tIns="34281" rIns="68562" bIns="34281" rtlCol="0">
            <a:spAutoFit/>
          </a:bodyPr>
          <a:lstStyle/>
          <a:p>
            <a:pPr algn="r">
              <a:defRPr/>
            </a:pPr>
            <a:r>
              <a:rPr lang="en-US" altLang="zh-CN" sz="1200" kern="0" dirty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60</a:t>
            </a:r>
            <a:endParaRPr lang="zh-CN" altLang="en-US" sz="1200" kern="0" dirty="0">
              <a:solidFill>
                <a:sysClr val="windowText" lastClr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3" name="TextBox 82"/>
          <p:cNvSpPr txBox="1"/>
          <p:nvPr/>
        </p:nvSpPr>
        <p:spPr>
          <a:xfrm>
            <a:off x="566216" y="1669324"/>
            <a:ext cx="517155" cy="253897"/>
          </a:xfrm>
          <a:prstGeom prst="rect">
            <a:avLst/>
          </a:prstGeom>
          <a:noFill/>
        </p:spPr>
        <p:txBody>
          <a:bodyPr wrap="square" lIns="68562" tIns="34281" rIns="68562" bIns="34281" rtlCol="0">
            <a:spAutoFit/>
          </a:bodyPr>
          <a:lstStyle/>
          <a:p>
            <a:pPr algn="r">
              <a:defRPr/>
            </a:pPr>
            <a:r>
              <a:rPr lang="en-US" altLang="zh-CN" sz="1200" kern="0" dirty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70</a:t>
            </a:r>
            <a:endParaRPr lang="zh-CN" altLang="en-US" sz="1200" kern="0" dirty="0">
              <a:solidFill>
                <a:sysClr val="windowText" lastClr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4" name="TextBox 83"/>
          <p:cNvSpPr txBox="1"/>
          <p:nvPr/>
        </p:nvSpPr>
        <p:spPr>
          <a:xfrm>
            <a:off x="558107" y="1451728"/>
            <a:ext cx="517155" cy="253897"/>
          </a:xfrm>
          <a:prstGeom prst="rect">
            <a:avLst/>
          </a:prstGeom>
          <a:noFill/>
        </p:spPr>
        <p:txBody>
          <a:bodyPr wrap="square" lIns="68562" tIns="34281" rIns="68562" bIns="34281" rtlCol="0">
            <a:spAutoFit/>
          </a:bodyPr>
          <a:lstStyle/>
          <a:p>
            <a:pPr algn="r">
              <a:defRPr/>
            </a:pPr>
            <a:r>
              <a:rPr lang="en-US" altLang="zh-CN" sz="1200" kern="0" dirty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80</a:t>
            </a:r>
            <a:endParaRPr lang="zh-CN" altLang="en-US" sz="1200" kern="0" dirty="0">
              <a:solidFill>
                <a:sysClr val="windowText" lastClr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5" name="TextBox 84"/>
          <p:cNvSpPr txBox="1"/>
          <p:nvPr/>
        </p:nvSpPr>
        <p:spPr>
          <a:xfrm>
            <a:off x="566216" y="1234132"/>
            <a:ext cx="517155" cy="253897"/>
          </a:xfrm>
          <a:prstGeom prst="rect">
            <a:avLst/>
          </a:prstGeom>
          <a:noFill/>
        </p:spPr>
        <p:txBody>
          <a:bodyPr wrap="square" lIns="68562" tIns="34281" rIns="68562" bIns="34281" rtlCol="0">
            <a:spAutoFit/>
          </a:bodyPr>
          <a:lstStyle/>
          <a:p>
            <a:pPr algn="r">
              <a:defRPr/>
            </a:pPr>
            <a:r>
              <a:rPr lang="en-US" altLang="zh-CN" sz="1200" kern="0" dirty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90</a:t>
            </a:r>
            <a:endParaRPr lang="zh-CN" altLang="en-US" sz="1200" kern="0" dirty="0">
              <a:solidFill>
                <a:sysClr val="windowText" lastClr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6" name="TextBox 85"/>
          <p:cNvSpPr txBox="1"/>
          <p:nvPr/>
        </p:nvSpPr>
        <p:spPr>
          <a:xfrm>
            <a:off x="566216" y="1016536"/>
            <a:ext cx="517155" cy="253897"/>
          </a:xfrm>
          <a:prstGeom prst="rect">
            <a:avLst/>
          </a:prstGeom>
          <a:noFill/>
        </p:spPr>
        <p:txBody>
          <a:bodyPr wrap="square" lIns="68562" tIns="34281" rIns="68562" bIns="34281" rtlCol="0">
            <a:spAutoFit/>
          </a:bodyPr>
          <a:lstStyle/>
          <a:p>
            <a:pPr algn="r">
              <a:defRPr/>
            </a:pPr>
            <a:r>
              <a:rPr lang="en-US" altLang="zh-CN" sz="1200" kern="0" dirty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100</a:t>
            </a:r>
            <a:endParaRPr lang="zh-CN" altLang="en-US" sz="1200" kern="0" dirty="0">
              <a:solidFill>
                <a:sysClr val="windowText" lastClr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7" name="矩形 86"/>
          <p:cNvSpPr/>
          <p:nvPr/>
        </p:nvSpPr>
        <p:spPr>
          <a:xfrm>
            <a:off x="1385094" y="1648483"/>
            <a:ext cx="359264" cy="1658596"/>
          </a:xfrm>
          <a:prstGeom prst="rect">
            <a:avLst/>
          </a:prstGeom>
          <a:solidFill>
            <a:srgbClr val="0E90BE"/>
          </a:solidFill>
          <a:ln w="25400" cap="flat" cmpd="sng" algn="ctr">
            <a:noFill/>
            <a:prstDash val="solid"/>
          </a:ln>
          <a:effectLst/>
        </p:spPr>
        <p:txBody>
          <a:bodyPr rtlCol="0" anchor="t"/>
          <a:lstStyle/>
          <a:p>
            <a:pPr algn="ctr">
              <a:defRPr/>
            </a:pPr>
            <a:r>
              <a:rPr lang="en-US" altLang="zh-CN" sz="1100" kern="0" dirty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</a:rPr>
              <a:t>16</a:t>
            </a:r>
            <a:endParaRPr lang="zh-CN" altLang="en-US" sz="1100" kern="0" dirty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8" name="矩形 87"/>
          <p:cNvSpPr/>
          <p:nvPr/>
        </p:nvSpPr>
        <p:spPr>
          <a:xfrm>
            <a:off x="2825254" y="2715766"/>
            <a:ext cx="359264" cy="568848"/>
          </a:xfrm>
          <a:prstGeom prst="rect">
            <a:avLst/>
          </a:prstGeom>
          <a:solidFill>
            <a:srgbClr val="0E90BE"/>
          </a:solidFill>
          <a:ln w="25400" cap="flat" cmpd="sng" algn="ctr">
            <a:noFill/>
            <a:prstDash val="solid"/>
          </a:ln>
          <a:effectLst/>
        </p:spPr>
        <p:txBody>
          <a:bodyPr rtlCol="0" anchor="t"/>
          <a:lstStyle/>
          <a:p>
            <a:pPr algn="ctr">
              <a:defRPr/>
            </a:pPr>
            <a:r>
              <a:rPr lang="en-US" altLang="zh-CN" sz="1100" kern="0" dirty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</a:rPr>
              <a:t>6</a:t>
            </a:r>
            <a:endParaRPr lang="zh-CN" altLang="en-US" sz="1100" kern="0" dirty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9" name="TextBox 88"/>
          <p:cNvSpPr txBox="1"/>
          <p:nvPr/>
        </p:nvSpPr>
        <p:spPr>
          <a:xfrm>
            <a:off x="1187624" y="3382389"/>
            <a:ext cx="896341" cy="438563"/>
          </a:xfrm>
          <a:prstGeom prst="rect">
            <a:avLst/>
          </a:prstGeom>
          <a:noFill/>
        </p:spPr>
        <p:txBody>
          <a:bodyPr wrap="square" lIns="68562" tIns="34281" rIns="68562" bIns="34281" rtlCol="0">
            <a:spAutoFit/>
          </a:bodyPr>
          <a:lstStyle/>
          <a:p>
            <a:pPr>
              <a:defRPr/>
            </a:pPr>
            <a:r>
              <a:rPr lang="zh-CN" altLang="en-US" sz="1200" kern="0" dirty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r>
              <a:rPr lang="en-US" altLang="zh-CN" sz="1200" kern="0" dirty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  76.2%</a:t>
            </a:r>
            <a:endParaRPr lang="zh-CN" altLang="en-US" sz="1200" kern="0" dirty="0">
              <a:solidFill>
                <a:sysClr val="windowText" lastClr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0" name="TextBox 89"/>
          <p:cNvSpPr txBox="1"/>
          <p:nvPr/>
        </p:nvSpPr>
        <p:spPr>
          <a:xfrm>
            <a:off x="1907705" y="3382389"/>
            <a:ext cx="881772" cy="438563"/>
          </a:xfrm>
          <a:prstGeom prst="rect">
            <a:avLst/>
          </a:prstGeom>
          <a:noFill/>
        </p:spPr>
        <p:txBody>
          <a:bodyPr wrap="square" lIns="68562" tIns="34281" rIns="68562" bIns="34281" rtlCol="0">
            <a:spAutoFit/>
          </a:bodyPr>
          <a:lstStyle/>
          <a:p>
            <a:pPr>
              <a:defRPr/>
            </a:pPr>
            <a:r>
              <a:rPr lang="zh-CN" altLang="en-US" sz="1200" kern="0" dirty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r>
              <a:rPr lang="en-US" altLang="zh-CN" sz="1200" kern="0" dirty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  28.6%</a:t>
            </a:r>
            <a:endParaRPr lang="zh-CN" altLang="en-US" sz="1200" kern="0" dirty="0">
              <a:solidFill>
                <a:sysClr val="windowText" lastClr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1" name="TextBox 90"/>
          <p:cNvSpPr txBox="1"/>
          <p:nvPr/>
        </p:nvSpPr>
        <p:spPr>
          <a:xfrm>
            <a:off x="2627784" y="3382389"/>
            <a:ext cx="755858" cy="438563"/>
          </a:xfrm>
          <a:prstGeom prst="rect">
            <a:avLst/>
          </a:prstGeom>
          <a:noFill/>
        </p:spPr>
        <p:txBody>
          <a:bodyPr wrap="square" lIns="68562" tIns="34281" rIns="68562" bIns="34281" rtlCol="0">
            <a:spAutoFit/>
          </a:bodyPr>
          <a:lstStyle/>
          <a:p>
            <a:pPr>
              <a:defRPr/>
            </a:pPr>
            <a:r>
              <a:rPr lang="zh-CN" altLang="en-US" sz="1200" kern="0" dirty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r>
              <a:rPr lang="en-US" altLang="zh-CN" sz="1200" kern="0" dirty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  28.6%</a:t>
            </a:r>
            <a:endParaRPr lang="zh-CN" altLang="en-US" sz="1200" kern="0" dirty="0">
              <a:solidFill>
                <a:sysClr val="windowText" lastClr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2" name="矩形 91"/>
          <p:cNvSpPr/>
          <p:nvPr/>
        </p:nvSpPr>
        <p:spPr>
          <a:xfrm>
            <a:off x="2105174" y="2715766"/>
            <a:ext cx="359264" cy="578995"/>
          </a:xfrm>
          <a:prstGeom prst="rect">
            <a:avLst/>
          </a:prstGeom>
          <a:solidFill>
            <a:schemeClr val="accent1">
              <a:lumMod val="5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rtlCol="0" anchor="t"/>
          <a:lstStyle/>
          <a:p>
            <a:pPr algn="ctr">
              <a:defRPr/>
            </a:pPr>
            <a:r>
              <a:rPr lang="en-US" altLang="zh-CN" sz="1100" kern="0" dirty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</a:rPr>
              <a:t>6</a:t>
            </a:r>
            <a:endParaRPr lang="zh-CN" altLang="en-US" sz="1100" kern="0" dirty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3" name="矩形 92"/>
          <p:cNvSpPr/>
          <p:nvPr/>
        </p:nvSpPr>
        <p:spPr>
          <a:xfrm>
            <a:off x="3545334" y="2974898"/>
            <a:ext cx="359264" cy="329154"/>
          </a:xfrm>
          <a:prstGeom prst="rect">
            <a:avLst/>
          </a:prstGeom>
          <a:solidFill>
            <a:schemeClr val="accent1">
              <a:lumMod val="5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rtlCol="0" anchor="t"/>
          <a:lstStyle/>
          <a:p>
            <a:pPr algn="ctr">
              <a:defRPr/>
            </a:pPr>
            <a:r>
              <a:rPr lang="en-US" altLang="zh-CN" sz="1100" kern="0" dirty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endParaRPr lang="zh-CN" altLang="en-US" sz="1100" kern="0" dirty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4" name="TextBox 93"/>
          <p:cNvSpPr txBox="1"/>
          <p:nvPr/>
        </p:nvSpPr>
        <p:spPr>
          <a:xfrm>
            <a:off x="3347864" y="3382389"/>
            <a:ext cx="907999" cy="438563"/>
          </a:xfrm>
          <a:prstGeom prst="rect">
            <a:avLst/>
          </a:prstGeom>
          <a:noFill/>
        </p:spPr>
        <p:txBody>
          <a:bodyPr wrap="square" lIns="68562" tIns="34281" rIns="68562" bIns="34281" rtlCol="0">
            <a:spAutoFit/>
          </a:bodyPr>
          <a:lstStyle/>
          <a:p>
            <a:pPr>
              <a:defRPr/>
            </a:pPr>
            <a:r>
              <a:rPr lang="zh-CN" altLang="en-US" sz="1200" kern="0" dirty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r>
              <a:rPr lang="en-US" altLang="zh-CN" sz="1200" kern="0" dirty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  14.3%</a:t>
            </a:r>
            <a:endParaRPr lang="zh-CN" altLang="en-US" sz="1200" kern="0" dirty="0">
              <a:solidFill>
                <a:sysClr val="windowText" lastClr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5" name="矩形 94"/>
          <p:cNvSpPr/>
          <p:nvPr/>
        </p:nvSpPr>
        <p:spPr>
          <a:xfrm>
            <a:off x="4266190" y="2793604"/>
            <a:ext cx="359264" cy="513477"/>
          </a:xfrm>
          <a:prstGeom prst="rect">
            <a:avLst/>
          </a:prstGeom>
          <a:solidFill>
            <a:srgbClr val="0E90BE"/>
          </a:solidFill>
          <a:ln w="25400" cap="flat" cmpd="sng" algn="ctr">
            <a:noFill/>
            <a:prstDash val="solid"/>
          </a:ln>
          <a:effectLst/>
        </p:spPr>
        <p:txBody>
          <a:bodyPr rtlCol="0" anchor="t"/>
          <a:lstStyle/>
          <a:p>
            <a:pPr>
              <a:defRPr/>
            </a:pPr>
            <a:r>
              <a:rPr lang="en-US" altLang="zh-CN" sz="1100" kern="0" dirty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</a:rPr>
              <a:t>5</a:t>
            </a:r>
            <a:endParaRPr lang="zh-CN" altLang="en-US" sz="1100" kern="0" dirty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6" name="TextBox 95"/>
          <p:cNvSpPr txBox="1"/>
          <p:nvPr/>
        </p:nvSpPr>
        <p:spPr>
          <a:xfrm>
            <a:off x="4067944" y="3382389"/>
            <a:ext cx="936104" cy="438563"/>
          </a:xfrm>
          <a:prstGeom prst="rect">
            <a:avLst/>
          </a:prstGeom>
          <a:noFill/>
        </p:spPr>
        <p:txBody>
          <a:bodyPr wrap="square" lIns="68562" tIns="34281" rIns="68562" bIns="34281" rtlCol="0">
            <a:spAutoFit/>
          </a:bodyPr>
          <a:lstStyle/>
          <a:p>
            <a:pPr>
              <a:defRPr/>
            </a:pPr>
            <a:r>
              <a:rPr lang="zh-CN" altLang="en-US" sz="1200" kern="0" dirty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r>
              <a:rPr lang="en-US" altLang="zh-CN" sz="1200" kern="0" dirty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  23.8%</a:t>
            </a:r>
            <a:endParaRPr lang="zh-CN" altLang="en-US" sz="1200" kern="0" dirty="0">
              <a:solidFill>
                <a:sysClr val="windowText" lastClr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7" name="TextBox 96"/>
          <p:cNvSpPr txBox="1"/>
          <p:nvPr/>
        </p:nvSpPr>
        <p:spPr>
          <a:xfrm>
            <a:off x="358427" y="1040418"/>
            <a:ext cx="3251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比重</a:t>
            </a:r>
          </a:p>
        </p:txBody>
      </p:sp>
      <p:grpSp>
        <p:nvGrpSpPr>
          <p:cNvPr id="98" name="组合 97"/>
          <p:cNvGrpSpPr/>
          <p:nvPr/>
        </p:nvGrpSpPr>
        <p:grpSpPr>
          <a:xfrm>
            <a:off x="41329" y="2067694"/>
            <a:ext cx="612056" cy="523220"/>
            <a:chOff x="27649" y="2025583"/>
            <a:chExt cx="612056" cy="523220"/>
          </a:xfrm>
        </p:grpSpPr>
        <p:sp>
          <p:nvSpPr>
            <p:cNvPr id="99" name="矩形 98"/>
            <p:cNvSpPr/>
            <p:nvPr/>
          </p:nvSpPr>
          <p:spPr>
            <a:xfrm>
              <a:off x="27649" y="2122963"/>
              <a:ext cx="108000" cy="108000"/>
            </a:xfrm>
            <a:prstGeom prst="rect">
              <a:avLst/>
            </a:prstGeom>
            <a:solidFill>
              <a:srgbClr val="0E90BE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1000" kern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00" name="TextBox 99"/>
            <p:cNvSpPr txBox="1"/>
            <p:nvPr/>
          </p:nvSpPr>
          <p:spPr>
            <a:xfrm>
              <a:off x="95966" y="2025583"/>
              <a:ext cx="543739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defRPr/>
              </a:pPr>
              <a:r>
                <a:rPr lang="zh-CN" altLang="en-US" sz="1400" kern="0" dirty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</a:rPr>
                <a:t>添加</a:t>
              </a:r>
              <a:endParaRPr lang="en-US" altLang="zh-CN" sz="1400" kern="0" dirty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>
                <a:defRPr/>
              </a:pPr>
              <a:r>
                <a:rPr lang="zh-CN" altLang="en-US" sz="1400" kern="0" dirty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</a:rPr>
                <a:t>标题</a:t>
              </a:r>
            </a:p>
          </p:txBody>
        </p:sp>
      </p:grpSp>
      <p:sp>
        <p:nvSpPr>
          <p:cNvPr id="101" name="Freeform 6"/>
          <p:cNvSpPr>
            <a:spLocks/>
          </p:cNvSpPr>
          <p:nvPr/>
        </p:nvSpPr>
        <p:spPr bwMode="auto">
          <a:xfrm>
            <a:off x="892184" y="4282102"/>
            <a:ext cx="4225403" cy="305872"/>
          </a:xfrm>
          <a:custGeom>
            <a:avLst/>
            <a:gdLst>
              <a:gd name="T0" fmla="*/ 5 w 374"/>
              <a:gd name="T1" fmla="*/ 0 h 27"/>
              <a:gd name="T2" fmla="*/ 369 w 374"/>
              <a:gd name="T3" fmla="*/ 0 h 27"/>
              <a:gd name="T4" fmla="*/ 374 w 374"/>
              <a:gd name="T5" fmla="*/ 4 h 27"/>
              <a:gd name="T6" fmla="*/ 374 w 374"/>
              <a:gd name="T7" fmla="*/ 23 h 27"/>
              <a:gd name="T8" fmla="*/ 369 w 374"/>
              <a:gd name="T9" fmla="*/ 27 h 27"/>
              <a:gd name="T10" fmla="*/ 5 w 374"/>
              <a:gd name="T11" fmla="*/ 27 h 27"/>
              <a:gd name="T12" fmla="*/ 0 w 374"/>
              <a:gd name="T13" fmla="*/ 23 h 27"/>
              <a:gd name="T14" fmla="*/ 0 w 374"/>
              <a:gd name="T15" fmla="*/ 4 h 27"/>
              <a:gd name="T16" fmla="*/ 5 w 374"/>
              <a:gd name="T17" fmla="*/ 0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74" h="27">
                <a:moveTo>
                  <a:pt x="5" y="0"/>
                </a:moveTo>
                <a:cubicBezTo>
                  <a:pt x="369" y="0"/>
                  <a:pt x="369" y="0"/>
                  <a:pt x="369" y="0"/>
                </a:cubicBezTo>
                <a:cubicBezTo>
                  <a:pt x="372" y="0"/>
                  <a:pt x="374" y="2"/>
                  <a:pt x="374" y="4"/>
                </a:cubicBezTo>
                <a:cubicBezTo>
                  <a:pt x="374" y="23"/>
                  <a:pt x="374" y="23"/>
                  <a:pt x="374" y="23"/>
                </a:cubicBezTo>
                <a:cubicBezTo>
                  <a:pt x="374" y="25"/>
                  <a:pt x="372" y="27"/>
                  <a:pt x="369" y="27"/>
                </a:cubicBezTo>
                <a:cubicBezTo>
                  <a:pt x="5" y="27"/>
                  <a:pt x="5" y="27"/>
                  <a:pt x="5" y="27"/>
                </a:cubicBezTo>
                <a:cubicBezTo>
                  <a:pt x="2" y="27"/>
                  <a:pt x="0" y="25"/>
                  <a:pt x="0" y="23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2" y="0"/>
                  <a:pt x="5" y="0"/>
                </a:cubicBez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2" name="Freeform 7"/>
          <p:cNvSpPr>
            <a:spLocks/>
          </p:cNvSpPr>
          <p:nvPr/>
        </p:nvSpPr>
        <p:spPr bwMode="auto">
          <a:xfrm>
            <a:off x="892182" y="4282102"/>
            <a:ext cx="2112703" cy="305872"/>
          </a:xfrm>
          <a:custGeom>
            <a:avLst/>
            <a:gdLst>
              <a:gd name="T0" fmla="*/ 5 w 153"/>
              <a:gd name="T1" fmla="*/ 0 h 27"/>
              <a:gd name="T2" fmla="*/ 149 w 153"/>
              <a:gd name="T3" fmla="*/ 0 h 27"/>
              <a:gd name="T4" fmla="*/ 153 w 153"/>
              <a:gd name="T5" fmla="*/ 4 h 27"/>
              <a:gd name="T6" fmla="*/ 153 w 153"/>
              <a:gd name="T7" fmla="*/ 23 h 27"/>
              <a:gd name="T8" fmla="*/ 149 w 153"/>
              <a:gd name="T9" fmla="*/ 27 h 27"/>
              <a:gd name="T10" fmla="*/ 5 w 153"/>
              <a:gd name="T11" fmla="*/ 27 h 27"/>
              <a:gd name="T12" fmla="*/ 0 w 153"/>
              <a:gd name="T13" fmla="*/ 23 h 27"/>
              <a:gd name="T14" fmla="*/ 0 w 153"/>
              <a:gd name="T15" fmla="*/ 4 h 27"/>
              <a:gd name="T16" fmla="*/ 5 w 153"/>
              <a:gd name="T17" fmla="*/ 0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53" h="27">
                <a:moveTo>
                  <a:pt x="5" y="0"/>
                </a:moveTo>
                <a:cubicBezTo>
                  <a:pt x="149" y="0"/>
                  <a:pt x="149" y="0"/>
                  <a:pt x="149" y="0"/>
                </a:cubicBezTo>
                <a:cubicBezTo>
                  <a:pt x="151" y="0"/>
                  <a:pt x="153" y="2"/>
                  <a:pt x="153" y="4"/>
                </a:cubicBezTo>
                <a:cubicBezTo>
                  <a:pt x="153" y="23"/>
                  <a:pt x="153" y="23"/>
                  <a:pt x="153" y="23"/>
                </a:cubicBezTo>
                <a:cubicBezTo>
                  <a:pt x="153" y="25"/>
                  <a:pt x="151" y="27"/>
                  <a:pt x="149" y="27"/>
                </a:cubicBezTo>
                <a:cubicBezTo>
                  <a:pt x="5" y="27"/>
                  <a:pt x="5" y="27"/>
                  <a:pt x="5" y="27"/>
                </a:cubicBezTo>
                <a:cubicBezTo>
                  <a:pt x="2" y="27"/>
                  <a:pt x="0" y="25"/>
                  <a:pt x="0" y="23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2" y="0"/>
                  <a:pt x="5" y="0"/>
                </a:cubicBezTo>
                <a:close/>
              </a:path>
            </a:pathLst>
          </a:custGeom>
          <a:solidFill>
            <a:srgbClr val="0E90BE"/>
          </a:solidFill>
          <a:ln>
            <a:noFill/>
          </a:ln>
          <a:extLst/>
        </p:spPr>
        <p:txBody>
          <a:bodyPr vert="horz" wrap="square" lIns="68580" tIns="34290" rIns="68580" bIns="34290" numCol="1" anchor="ctr" anchorCtr="0" compatLnSpc="1">
            <a:prstTxWarp prst="textNoShape">
              <a:avLst/>
            </a:prstTxWarp>
          </a:bodyPr>
          <a:lstStyle/>
          <a:p>
            <a:pPr algn="r"/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7</a:t>
            </a:r>
            <a:endParaRPr lang="zh-CN" altLang="en-US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3" name="TextBox 102"/>
          <p:cNvSpPr txBox="1"/>
          <p:nvPr/>
        </p:nvSpPr>
        <p:spPr>
          <a:xfrm>
            <a:off x="870767" y="3908822"/>
            <a:ext cx="3385096" cy="323165"/>
          </a:xfrm>
          <a:prstGeom prst="rect">
            <a:avLst/>
          </a:prstGeom>
          <a:noFill/>
        </p:spPr>
        <p:txBody>
          <a:bodyPr wrap="square" lIns="68580" tIns="0" rIns="68580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点击添加标题（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46.7%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）</a:t>
            </a:r>
          </a:p>
        </p:txBody>
      </p:sp>
      <p:sp>
        <p:nvSpPr>
          <p:cNvPr id="104" name="TextBox 103"/>
          <p:cNvSpPr txBox="1"/>
          <p:nvPr/>
        </p:nvSpPr>
        <p:spPr>
          <a:xfrm>
            <a:off x="4716016" y="4277050"/>
            <a:ext cx="5040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15</a:t>
            </a:r>
            <a:endParaRPr lang="zh-CN" altLang="en-US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5" name="TextBox 104"/>
          <p:cNvSpPr txBox="1"/>
          <p:nvPr/>
        </p:nvSpPr>
        <p:spPr>
          <a:xfrm>
            <a:off x="6084168" y="1275606"/>
            <a:ext cx="2917064" cy="31547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点击添加标题</a:t>
            </a:r>
          </a:p>
        </p:txBody>
      </p:sp>
      <p:sp>
        <p:nvSpPr>
          <p:cNvPr id="106" name="TextBox 105"/>
          <p:cNvSpPr txBox="1"/>
          <p:nvPr/>
        </p:nvSpPr>
        <p:spPr>
          <a:xfrm>
            <a:off x="6084168" y="1760466"/>
            <a:ext cx="2664296" cy="261148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、您的内容打在这里，或者通过复制您的文本后，在此框中选择粘贴，并选择只保留文字。</a:t>
            </a:r>
            <a:endParaRPr lang="en-US" altLang="zh-CN" sz="1400" dirty="0">
              <a:solidFill>
                <a:schemeClr val="tx1">
                  <a:lumMod val="95000"/>
                  <a:lumOff val="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endParaRPr lang="zh-CN" altLang="en-US" sz="1400" dirty="0">
              <a:solidFill>
                <a:schemeClr val="tx1">
                  <a:lumMod val="95000"/>
                  <a:lumOff val="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、您的内容打在这里，或者通过复制您的文本后，在此框中选择粘贴，并选择只保留文字。</a:t>
            </a:r>
          </a:p>
          <a:p>
            <a:pPr>
              <a:lnSpc>
                <a:spcPct val="130000"/>
              </a:lnSpc>
            </a:pPr>
            <a:endParaRPr lang="zh-CN" altLang="en-US" sz="1400" dirty="0">
              <a:solidFill>
                <a:schemeClr val="tx1">
                  <a:lumMod val="95000"/>
                  <a:lumOff val="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6" name="TextBox 108"/>
          <p:cNvSpPr txBox="1">
            <a:spLocks noChangeArrowheads="1"/>
          </p:cNvSpPr>
          <p:nvPr/>
        </p:nvSpPr>
        <p:spPr bwMode="auto">
          <a:xfrm>
            <a:off x="539552" y="267494"/>
            <a:ext cx="203132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重点工作完成情况</a:t>
            </a:r>
            <a:endParaRPr lang="en-US" altLang="zh-CN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7" name="组合 46"/>
          <p:cNvGrpSpPr/>
          <p:nvPr/>
        </p:nvGrpSpPr>
        <p:grpSpPr>
          <a:xfrm>
            <a:off x="107544" y="245001"/>
            <a:ext cx="360000" cy="360000"/>
            <a:chOff x="1965186" y="1419622"/>
            <a:chExt cx="302558" cy="314067"/>
          </a:xfrm>
        </p:grpSpPr>
        <p:sp>
          <p:nvSpPr>
            <p:cNvPr id="48" name="矩形 47"/>
            <p:cNvSpPr/>
            <p:nvPr userDrawn="1"/>
          </p:nvSpPr>
          <p:spPr>
            <a:xfrm>
              <a:off x="1965186" y="1419622"/>
              <a:ext cx="252000" cy="252000"/>
            </a:xfrm>
            <a:prstGeom prst="rect">
              <a:avLst/>
            </a:prstGeom>
            <a:solidFill>
              <a:srgbClr val="41445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矩形 48"/>
            <p:cNvSpPr/>
            <p:nvPr userDrawn="1"/>
          </p:nvSpPr>
          <p:spPr>
            <a:xfrm>
              <a:off x="2087744" y="1553689"/>
              <a:ext cx="180000" cy="180000"/>
            </a:xfrm>
            <a:prstGeom prst="rect">
              <a:avLst/>
            </a:prstGeom>
            <a:solidFill>
              <a:srgbClr val="0E90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0239315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5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4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4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400" tmFilter="0,0; .5, 1; 1, 1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3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30"/>
                            </p:stCondLst>
                            <p:childTnLst>
                              <p:par>
                                <p:cTn id="2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030"/>
                            </p:stCondLst>
                            <p:childTnLst>
                              <p:par>
                                <p:cTn id="4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2530"/>
                            </p:stCondLst>
                            <p:childTnLst>
                              <p:par>
                                <p:cTn id="8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3030"/>
                            </p:stCondLst>
                            <p:childTnLst>
                              <p:par>
                                <p:cTn id="92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4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2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2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0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2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3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2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6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2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9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3830"/>
                            </p:stCondLst>
                            <p:childTnLst>
                              <p:par>
                                <p:cTn id="1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3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4330"/>
                            </p:stCondLst>
                            <p:childTnLst>
                              <p:par>
                                <p:cTn id="1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10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330"/>
                            </p:stCondLst>
                            <p:childTnLst>
                              <p:par>
                                <p:cTn id="1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3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5830"/>
                            </p:stCondLst>
                            <p:childTnLst>
                              <p:par>
                                <p:cTn id="12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10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10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" grpId="0"/>
      <p:bldP spid="77" grpId="0"/>
      <p:bldP spid="78" grpId="0"/>
      <p:bldP spid="79" grpId="0"/>
      <p:bldP spid="80" grpId="0"/>
      <p:bldP spid="81" grpId="0"/>
      <p:bldP spid="82" grpId="0"/>
      <p:bldP spid="83" grpId="0"/>
      <p:bldP spid="84" grpId="0"/>
      <p:bldP spid="85" grpId="0"/>
      <p:bldP spid="86" grpId="0"/>
      <p:bldP spid="87" grpId="0" animBg="1"/>
      <p:bldP spid="88" grpId="0" animBg="1"/>
      <p:bldP spid="89" grpId="0"/>
      <p:bldP spid="90" grpId="0"/>
      <p:bldP spid="91" grpId="0"/>
      <p:bldP spid="92" grpId="0" animBg="1"/>
      <p:bldP spid="93" grpId="0" animBg="1"/>
      <p:bldP spid="94" grpId="0"/>
      <p:bldP spid="95" grpId="0" animBg="1"/>
      <p:bldP spid="96" grpId="0"/>
      <p:bldP spid="97" grpId="0"/>
      <p:bldP spid="101" grpId="0" animBg="1"/>
      <p:bldP spid="102" grpId="0" animBg="1"/>
      <p:bldP spid="103" grpId="0"/>
      <p:bldP spid="105" grpId="0"/>
      <p:bldP spid="106" grpId="0"/>
      <p:bldP spid="4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08"/>
          <p:cNvSpPr txBox="1">
            <a:spLocks noChangeArrowheads="1"/>
          </p:cNvSpPr>
          <p:nvPr/>
        </p:nvSpPr>
        <p:spPr bwMode="auto">
          <a:xfrm>
            <a:off x="539552" y="267494"/>
            <a:ext cx="203132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各项计划完成情况</a:t>
            </a:r>
            <a:endParaRPr lang="en-US" altLang="zh-CN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107544" y="245001"/>
            <a:ext cx="360000" cy="360000"/>
            <a:chOff x="1965186" y="1419622"/>
            <a:chExt cx="302558" cy="314067"/>
          </a:xfrm>
        </p:grpSpPr>
        <p:sp>
          <p:nvSpPr>
            <p:cNvPr id="16" name="矩形 15"/>
            <p:cNvSpPr/>
            <p:nvPr userDrawn="1"/>
          </p:nvSpPr>
          <p:spPr>
            <a:xfrm>
              <a:off x="1965186" y="1419622"/>
              <a:ext cx="252000" cy="252000"/>
            </a:xfrm>
            <a:prstGeom prst="rect">
              <a:avLst/>
            </a:prstGeom>
            <a:solidFill>
              <a:srgbClr val="41445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矩形 16"/>
            <p:cNvSpPr/>
            <p:nvPr userDrawn="1"/>
          </p:nvSpPr>
          <p:spPr>
            <a:xfrm>
              <a:off x="2087744" y="1553689"/>
              <a:ext cx="180000" cy="180000"/>
            </a:xfrm>
            <a:prstGeom prst="rect">
              <a:avLst/>
            </a:prstGeom>
            <a:solidFill>
              <a:srgbClr val="0E90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aphicFrame>
        <p:nvGraphicFramePr>
          <p:cNvPr id="6" name="图表 5"/>
          <p:cNvGraphicFramePr/>
          <p:nvPr>
            <p:extLst>
              <p:ext uri="{D42A27DB-BD31-4B8C-83A1-F6EECF244321}">
                <p14:modId xmlns:p14="http://schemas.microsoft.com/office/powerpoint/2010/main" val="1460486403"/>
              </p:ext>
            </p:extLst>
          </p:nvPr>
        </p:nvGraphicFramePr>
        <p:xfrm>
          <a:off x="4452424" y="613576"/>
          <a:ext cx="4876799" cy="411841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文本框 8"/>
          <p:cNvSpPr txBox="1"/>
          <p:nvPr/>
        </p:nvSpPr>
        <p:spPr>
          <a:xfrm>
            <a:off x="411980" y="1203598"/>
            <a:ext cx="4520060" cy="136191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您的内容打在这里，或者通过复制您的文本后，在此框中选择粘贴，并选择只保留文字。您的内容打在这里，或者通过复制您的文本后，在此框中选择粘贴。</a:t>
            </a:r>
            <a:endParaRPr lang="en-US" altLang="zh-CN" sz="1400" dirty="0">
              <a:solidFill>
                <a:sysClr val="windowText" lastClr="00000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</a:t>
            </a:r>
            <a:endParaRPr lang="en-US" altLang="zh-CN" sz="1400" dirty="0">
              <a:solidFill>
                <a:sysClr val="windowText" lastClr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文本框 9"/>
          <p:cNvSpPr txBox="1"/>
          <p:nvPr/>
        </p:nvSpPr>
        <p:spPr>
          <a:xfrm>
            <a:off x="395536" y="3075806"/>
            <a:ext cx="4626908" cy="1038746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</a:t>
            </a:r>
            <a:endParaRPr lang="en-US" altLang="zh-CN" sz="1400" dirty="0">
              <a:solidFill>
                <a:sysClr val="windowText" lastClr="00000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选择粘贴，并选择只保留文字。您的内容打在这里，或者</a:t>
            </a:r>
            <a:endParaRPr lang="en-US" altLang="zh-CN" sz="1400" dirty="0">
              <a:solidFill>
                <a:sysClr val="windowText" lastClr="00000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通过复制您的文本后，在此框中选择粘贴。</a:t>
            </a:r>
            <a:endParaRPr lang="en-US" altLang="zh-CN" sz="1400" dirty="0">
              <a:solidFill>
                <a:sysClr val="windowText" lastClr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495888" y="2787774"/>
            <a:ext cx="4158000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77658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5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4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4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4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000"/>
                            </p:stCondLst>
                            <p:childTnLst>
                              <p:par>
                                <p:cTn id="3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Graphic spid="6" grpId="0">
        <p:bldAsOne/>
      </p:bldGraphic>
      <p:bldP spid="7" grpId="0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组合 28"/>
          <p:cNvGrpSpPr/>
          <p:nvPr/>
        </p:nvGrpSpPr>
        <p:grpSpPr>
          <a:xfrm>
            <a:off x="1145569" y="2587596"/>
            <a:ext cx="6928334" cy="1987154"/>
            <a:chOff x="1097462" y="2569315"/>
            <a:chExt cx="6928335" cy="1987154"/>
          </a:xfrm>
        </p:grpSpPr>
        <p:grpSp>
          <p:nvGrpSpPr>
            <p:cNvPr id="30" name="组合 29"/>
            <p:cNvGrpSpPr/>
            <p:nvPr/>
          </p:nvGrpSpPr>
          <p:grpSpPr>
            <a:xfrm>
              <a:off x="1097462" y="2569315"/>
              <a:ext cx="6769962" cy="1585034"/>
              <a:chOff x="1039405" y="2438687"/>
              <a:chExt cx="6769962" cy="1585034"/>
            </a:xfrm>
          </p:grpSpPr>
          <p:grpSp>
            <p:nvGrpSpPr>
              <p:cNvPr id="36" name="组合 35"/>
              <p:cNvGrpSpPr/>
              <p:nvPr/>
            </p:nvGrpSpPr>
            <p:grpSpPr>
              <a:xfrm>
                <a:off x="1540164" y="2611462"/>
                <a:ext cx="6254544" cy="533400"/>
                <a:chOff x="1540164" y="2611462"/>
                <a:chExt cx="6254544" cy="533400"/>
              </a:xfrm>
            </p:grpSpPr>
            <p:cxnSp>
              <p:nvCxnSpPr>
                <p:cNvPr id="47" name="直接连接符 46"/>
                <p:cNvCxnSpPr/>
                <p:nvPr/>
              </p:nvCxnSpPr>
              <p:spPr>
                <a:xfrm>
                  <a:off x="1540164" y="3144862"/>
                  <a:ext cx="6254544" cy="0"/>
                </a:xfrm>
                <a:prstGeom prst="line">
                  <a:avLst/>
                </a:prstGeom>
                <a:ln w="12700"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8" name="直接连接符 47"/>
                <p:cNvCxnSpPr/>
                <p:nvPr/>
              </p:nvCxnSpPr>
              <p:spPr>
                <a:xfrm>
                  <a:off x="1540164" y="2878162"/>
                  <a:ext cx="6254544" cy="0"/>
                </a:xfrm>
                <a:prstGeom prst="line">
                  <a:avLst/>
                </a:prstGeom>
                <a:ln w="12700"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9" name="直接连接符 48"/>
                <p:cNvCxnSpPr/>
                <p:nvPr/>
              </p:nvCxnSpPr>
              <p:spPr>
                <a:xfrm>
                  <a:off x="1540164" y="2611462"/>
                  <a:ext cx="6254544" cy="0"/>
                </a:xfrm>
                <a:prstGeom prst="line">
                  <a:avLst/>
                </a:prstGeom>
                <a:ln w="12700"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37" name="组合 36"/>
              <p:cNvGrpSpPr/>
              <p:nvPr/>
            </p:nvGrpSpPr>
            <p:grpSpPr>
              <a:xfrm>
                <a:off x="1540163" y="2599426"/>
                <a:ext cx="6269204" cy="1382024"/>
                <a:chOff x="2622771" y="2467744"/>
                <a:chExt cx="4493608" cy="990600"/>
              </a:xfrm>
            </p:grpSpPr>
            <p:sp>
              <p:nvSpPr>
                <p:cNvPr id="44" name="任意多边形 43"/>
                <p:cNvSpPr/>
                <p:nvPr/>
              </p:nvSpPr>
              <p:spPr>
                <a:xfrm>
                  <a:off x="2622771" y="2467744"/>
                  <a:ext cx="4493608" cy="990600"/>
                </a:xfrm>
                <a:custGeom>
                  <a:avLst/>
                  <a:gdLst>
                    <a:gd name="connsiteX0" fmla="*/ 0 w 4483100"/>
                    <a:gd name="connsiteY0" fmla="*/ 952500 h 990600"/>
                    <a:gd name="connsiteX1" fmla="*/ 0 w 4483100"/>
                    <a:gd name="connsiteY1" fmla="*/ 596900 h 990600"/>
                    <a:gd name="connsiteX2" fmla="*/ 3022600 w 4483100"/>
                    <a:gd name="connsiteY2" fmla="*/ 393700 h 990600"/>
                    <a:gd name="connsiteX3" fmla="*/ 4483100 w 4483100"/>
                    <a:gd name="connsiteY3" fmla="*/ 0 h 990600"/>
                    <a:gd name="connsiteX4" fmla="*/ 4483100 w 4483100"/>
                    <a:gd name="connsiteY4" fmla="*/ 990600 h 990600"/>
                    <a:gd name="connsiteX5" fmla="*/ 0 w 4483100"/>
                    <a:gd name="connsiteY5" fmla="*/ 952500 h 9906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4483100" h="990600">
                      <a:moveTo>
                        <a:pt x="0" y="952500"/>
                      </a:moveTo>
                      <a:lnTo>
                        <a:pt x="0" y="596900"/>
                      </a:lnTo>
                      <a:lnTo>
                        <a:pt x="3022600" y="393700"/>
                      </a:lnTo>
                      <a:lnTo>
                        <a:pt x="4483100" y="0"/>
                      </a:lnTo>
                      <a:lnTo>
                        <a:pt x="4483100" y="990600"/>
                      </a:lnTo>
                      <a:lnTo>
                        <a:pt x="0" y="952500"/>
                      </a:lnTo>
                      <a:close/>
                    </a:path>
                  </a:pathLst>
                </a:custGeom>
                <a:solidFill>
                  <a:schemeClr val="bg1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45" name="任意多边形 44"/>
                <p:cNvSpPr/>
                <p:nvPr/>
              </p:nvSpPr>
              <p:spPr>
                <a:xfrm>
                  <a:off x="2622771" y="2886844"/>
                  <a:ext cx="4493608" cy="571500"/>
                </a:xfrm>
                <a:custGeom>
                  <a:avLst/>
                  <a:gdLst>
                    <a:gd name="connsiteX0" fmla="*/ 0 w 4483100"/>
                    <a:gd name="connsiteY0" fmla="*/ 571500 h 571500"/>
                    <a:gd name="connsiteX1" fmla="*/ 0 w 4483100"/>
                    <a:gd name="connsiteY1" fmla="*/ 304800 h 571500"/>
                    <a:gd name="connsiteX2" fmla="*/ 1562100 w 4483100"/>
                    <a:gd name="connsiteY2" fmla="*/ 177800 h 571500"/>
                    <a:gd name="connsiteX3" fmla="*/ 3035300 w 4483100"/>
                    <a:gd name="connsiteY3" fmla="*/ 203200 h 571500"/>
                    <a:gd name="connsiteX4" fmla="*/ 4483100 w 4483100"/>
                    <a:gd name="connsiteY4" fmla="*/ 0 h 571500"/>
                    <a:gd name="connsiteX5" fmla="*/ 4483100 w 4483100"/>
                    <a:gd name="connsiteY5" fmla="*/ 558800 h 571500"/>
                    <a:gd name="connsiteX6" fmla="*/ 0 w 4483100"/>
                    <a:gd name="connsiteY6" fmla="*/ 571500 h 5715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483100" h="571500">
                      <a:moveTo>
                        <a:pt x="0" y="571500"/>
                      </a:moveTo>
                      <a:lnTo>
                        <a:pt x="0" y="304800"/>
                      </a:lnTo>
                      <a:lnTo>
                        <a:pt x="1562100" y="177800"/>
                      </a:lnTo>
                      <a:lnTo>
                        <a:pt x="3035300" y="203200"/>
                      </a:lnTo>
                      <a:lnTo>
                        <a:pt x="4483100" y="0"/>
                      </a:lnTo>
                      <a:lnTo>
                        <a:pt x="4483100" y="558800"/>
                      </a:lnTo>
                      <a:lnTo>
                        <a:pt x="0" y="571500"/>
                      </a:lnTo>
                      <a:close/>
                    </a:path>
                  </a:pathLst>
                </a:custGeom>
                <a:solidFill>
                  <a:srgbClr val="68A7D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46" name="任意多边形 45"/>
                <p:cNvSpPr/>
                <p:nvPr/>
              </p:nvSpPr>
              <p:spPr>
                <a:xfrm>
                  <a:off x="2622771" y="3191644"/>
                  <a:ext cx="4493608" cy="266700"/>
                </a:xfrm>
                <a:custGeom>
                  <a:avLst/>
                  <a:gdLst>
                    <a:gd name="connsiteX0" fmla="*/ 0 w 4470400"/>
                    <a:gd name="connsiteY0" fmla="*/ 266700 h 266700"/>
                    <a:gd name="connsiteX1" fmla="*/ 0 w 4470400"/>
                    <a:gd name="connsiteY1" fmla="*/ 76200 h 266700"/>
                    <a:gd name="connsiteX2" fmla="*/ 3009900 w 4470400"/>
                    <a:gd name="connsiteY2" fmla="*/ 0 h 266700"/>
                    <a:gd name="connsiteX3" fmla="*/ 4470400 w 4470400"/>
                    <a:gd name="connsiteY3" fmla="*/ 152400 h 266700"/>
                    <a:gd name="connsiteX4" fmla="*/ 4470400 w 4470400"/>
                    <a:gd name="connsiteY4" fmla="*/ 266700 h 266700"/>
                    <a:gd name="connsiteX5" fmla="*/ 0 w 4470400"/>
                    <a:gd name="connsiteY5" fmla="*/ 266700 h 2667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4470400" h="266700">
                      <a:moveTo>
                        <a:pt x="0" y="266700"/>
                      </a:moveTo>
                      <a:lnTo>
                        <a:pt x="0" y="76200"/>
                      </a:lnTo>
                      <a:lnTo>
                        <a:pt x="3009900" y="0"/>
                      </a:lnTo>
                      <a:lnTo>
                        <a:pt x="4470400" y="152400"/>
                      </a:lnTo>
                      <a:lnTo>
                        <a:pt x="4470400" y="266700"/>
                      </a:lnTo>
                      <a:lnTo>
                        <a:pt x="0" y="266700"/>
                      </a:lnTo>
                      <a:close/>
                    </a:path>
                  </a:pathLst>
                </a:custGeom>
                <a:solidFill>
                  <a:srgbClr val="0E90BE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</p:grpSp>
          <p:sp>
            <p:nvSpPr>
              <p:cNvPr id="38" name="TextBox 37"/>
              <p:cNvSpPr txBox="1"/>
              <p:nvPr/>
            </p:nvSpPr>
            <p:spPr>
              <a:xfrm>
                <a:off x="1138791" y="3715944"/>
                <a:ext cx="290464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400" dirty="0">
                    <a:latin typeface="微软雅黑" pitchFamily="34" charset="-122"/>
                    <a:ea typeface="微软雅黑" pitchFamily="34" charset="-122"/>
                  </a:rPr>
                  <a:t>0</a:t>
                </a:r>
                <a:endParaRPr lang="zh-CN" altLang="en-US" sz="1400" dirty="0"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39" name="TextBox 38"/>
              <p:cNvSpPr txBox="1"/>
              <p:nvPr/>
            </p:nvSpPr>
            <p:spPr>
              <a:xfrm>
                <a:off x="1138791" y="3460491"/>
                <a:ext cx="290464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400" dirty="0">
                    <a:latin typeface="微软雅黑" pitchFamily="34" charset="-122"/>
                    <a:ea typeface="微软雅黑" pitchFamily="34" charset="-122"/>
                  </a:rPr>
                  <a:t>2</a:t>
                </a:r>
                <a:endParaRPr lang="zh-CN" altLang="en-US" sz="1400" dirty="0"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40" name="TextBox 39"/>
              <p:cNvSpPr txBox="1"/>
              <p:nvPr/>
            </p:nvSpPr>
            <p:spPr>
              <a:xfrm>
                <a:off x="1138791" y="3205040"/>
                <a:ext cx="290464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400" dirty="0">
                    <a:latin typeface="微软雅黑" pitchFamily="34" charset="-122"/>
                    <a:ea typeface="微软雅黑" pitchFamily="34" charset="-122"/>
                  </a:rPr>
                  <a:t>4</a:t>
                </a:r>
                <a:endParaRPr lang="zh-CN" altLang="en-US" sz="1400" dirty="0"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41" name="TextBox 40"/>
              <p:cNvSpPr txBox="1"/>
              <p:nvPr/>
            </p:nvSpPr>
            <p:spPr>
              <a:xfrm>
                <a:off x="1138791" y="2949589"/>
                <a:ext cx="290464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400" dirty="0">
                    <a:latin typeface="微软雅黑" pitchFamily="34" charset="-122"/>
                    <a:ea typeface="微软雅黑" pitchFamily="34" charset="-122"/>
                  </a:rPr>
                  <a:t>6</a:t>
                </a:r>
                <a:endParaRPr lang="zh-CN" altLang="en-US" sz="1400" dirty="0"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42" name="TextBox 41"/>
              <p:cNvSpPr txBox="1"/>
              <p:nvPr/>
            </p:nvSpPr>
            <p:spPr>
              <a:xfrm>
                <a:off x="1138791" y="2694138"/>
                <a:ext cx="290464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400" dirty="0">
                    <a:latin typeface="微软雅黑" pitchFamily="34" charset="-122"/>
                    <a:ea typeface="微软雅黑" pitchFamily="34" charset="-122"/>
                  </a:rPr>
                  <a:t>8</a:t>
                </a:r>
                <a:endParaRPr lang="zh-CN" altLang="en-US" sz="1400" dirty="0"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43" name="TextBox 42"/>
              <p:cNvSpPr txBox="1"/>
              <p:nvPr/>
            </p:nvSpPr>
            <p:spPr>
              <a:xfrm>
                <a:off x="1039405" y="2438687"/>
                <a:ext cx="396262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400" dirty="0">
                    <a:latin typeface="微软雅黑" pitchFamily="34" charset="-122"/>
                    <a:ea typeface="微软雅黑" pitchFamily="34" charset="-122"/>
                  </a:rPr>
                  <a:t>10</a:t>
                </a:r>
                <a:endParaRPr lang="zh-CN" altLang="en-US" sz="1400" dirty="0"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sp>
          <p:nvSpPr>
            <p:cNvPr id="31" name="TextBox 30"/>
            <p:cNvSpPr txBox="1"/>
            <p:nvPr/>
          </p:nvSpPr>
          <p:spPr>
            <a:xfrm>
              <a:off x="1409024" y="4248692"/>
              <a:ext cx="60785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dirty="0">
                  <a:latin typeface="微软雅黑" pitchFamily="34" charset="-122"/>
                  <a:ea typeface="微软雅黑" pitchFamily="34" charset="-122"/>
                </a:rPr>
                <a:t>2010</a:t>
              </a:r>
              <a:endParaRPr lang="zh-CN" altLang="en-US" sz="1400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2911253" y="4248692"/>
              <a:ext cx="60785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dirty="0">
                  <a:latin typeface="微软雅黑" pitchFamily="34" charset="-122"/>
                  <a:ea typeface="微软雅黑" pitchFamily="34" charset="-122"/>
                </a:rPr>
                <a:t>2011</a:t>
              </a:r>
              <a:endParaRPr lang="zh-CN" altLang="en-US" sz="1400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4413481" y="4248692"/>
              <a:ext cx="60785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dirty="0">
                  <a:latin typeface="微软雅黑" pitchFamily="34" charset="-122"/>
                  <a:ea typeface="微软雅黑" pitchFamily="34" charset="-122"/>
                </a:rPr>
                <a:t>2012</a:t>
              </a:r>
              <a:endParaRPr lang="zh-CN" altLang="en-US" sz="1400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5915710" y="4248692"/>
              <a:ext cx="60785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dirty="0">
                  <a:latin typeface="微软雅黑" pitchFamily="34" charset="-122"/>
                  <a:ea typeface="微软雅黑" pitchFamily="34" charset="-122"/>
                </a:rPr>
                <a:t>2013</a:t>
              </a:r>
              <a:endParaRPr lang="zh-CN" altLang="en-US" sz="1400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7417938" y="4248692"/>
              <a:ext cx="60785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dirty="0">
                  <a:latin typeface="微软雅黑" pitchFamily="34" charset="-122"/>
                  <a:ea typeface="微软雅黑" pitchFamily="34" charset="-122"/>
                </a:rPr>
                <a:t>2014</a:t>
              </a:r>
              <a:endParaRPr lang="zh-CN" altLang="en-US" sz="1400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1353388" y="1239330"/>
            <a:ext cx="1542588" cy="307777"/>
            <a:chOff x="1353388" y="1296413"/>
            <a:chExt cx="1542588" cy="307777"/>
          </a:xfrm>
        </p:grpSpPr>
        <p:sp>
          <p:nvSpPr>
            <p:cNvPr id="51" name="矩形 50"/>
            <p:cNvSpPr/>
            <p:nvPr/>
          </p:nvSpPr>
          <p:spPr>
            <a:xfrm>
              <a:off x="1353388" y="1385590"/>
              <a:ext cx="144016" cy="144016"/>
            </a:xfrm>
            <a:prstGeom prst="rect">
              <a:avLst/>
            </a:prstGeom>
            <a:solidFill>
              <a:srgbClr val="0E90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2" name="TextBox 51"/>
            <p:cNvSpPr txBox="1"/>
            <p:nvPr/>
          </p:nvSpPr>
          <p:spPr>
            <a:xfrm>
              <a:off x="1634092" y="1296413"/>
              <a:ext cx="126188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>
                  <a:latin typeface="微软雅黑" pitchFamily="34" charset="-122"/>
                  <a:ea typeface="微软雅黑" pitchFamily="34" charset="-122"/>
                </a:rPr>
                <a:t>点击添加标题</a:t>
              </a: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3598209" y="1239330"/>
            <a:ext cx="1542588" cy="307777"/>
            <a:chOff x="1353388" y="1701361"/>
            <a:chExt cx="1542588" cy="307777"/>
          </a:xfrm>
        </p:grpSpPr>
        <p:sp>
          <p:nvSpPr>
            <p:cNvPr id="54" name="矩形 53"/>
            <p:cNvSpPr/>
            <p:nvPr/>
          </p:nvSpPr>
          <p:spPr>
            <a:xfrm>
              <a:off x="1353388" y="1792716"/>
              <a:ext cx="144016" cy="144016"/>
            </a:xfrm>
            <a:prstGeom prst="rect">
              <a:avLst/>
            </a:prstGeom>
            <a:solidFill>
              <a:srgbClr val="68A7D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5" name="TextBox 54"/>
            <p:cNvSpPr txBox="1"/>
            <p:nvPr/>
          </p:nvSpPr>
          <p:spPr>
            <a:xfrm>
              <a:off x="1634092" y="1701361"/>
              <a:ext cx="126188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>
                  <a:latin typeface="微软雅黑" pitchFamily="34" charset="-122"/>
                  <a:ea typeface="微软雅黑" pitchFamily="34" charset="-122"/>
                </a:rPr>
                <a:t>点击添加标题</a:t>
              </a: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5843027" y="1239330"/>
            <a:ext cx="1542588" cy="307777"/>
            <a:chOff x="1353388" y="2093247"/>
            <a:chExt cx="1542588" cy="307777"/>
          </a:xfrm>
        </p:grpSpPr>
        <p:sp>
          <p:nvSpPr>
            <p:cNvPr id="57" name="矩形 56"/>
            <p:cNvSpPr/>
            <p:nvPr/>
          </p:nvSpPr>
          <p:spPr>
            <a:xfrm>
              <a:off x="1353388" y="2199842"/>
              <a:ext cx="144016" cy="144016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8" name="TextBox 57"/>
            <p:cNvSpPr txBox="1"/>
            <p:nvPr/>
          </p:nvSpPr>
          <p:spPr>
            <a:xfrm>
              <a:off x="1634092" y="2093247"/>
              <a:ext cx="126188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>
                  <a:latin typeface="微软雅黑" pitchFamily="34" charset="-122"/>
                  <a:ea typeface="微软雅黑" pitchFamily="34" charset="-122"/>
                </a:rPr>
                <a:t>点击添加标题</a:t>
              </a: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1648707" y="1620316"/>
            <a:ext cx="1221809" cy="527520"/>
            <a:chOff x="1636180" y="1682946"/>
            <a:chExt cx="1221810" cy="527520"/>
          </a:xfrm>
        </p:grpSpPr>
        <p:sp>
          <p:nvSpPr>
            <p:cNvPr id="60" name="TextBox 59"/>
            <p:cNvSpPr txBox="1"/>
            <p:nvPr/>
          </p:nvSpPr>
          <p:spPr>
            <a:xfrm>
              <a:off x="1636180" y="1682946"/>
              <a:ext cx="122181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dirty="0">
                  <a:latin typeface="微软雅黑" pitchFamily="34" charset="-122"/>
                  <a:ea typeface="微软雅黑" pitchFamily="34" charset="-122"/>
                  <a:cs typeface="Arial" pitchFamily="34" charset="0"/>
                </a:rPr>
                <a:t>&gt;</a:t>
              </a:r>
              <a:r>
                <a:rPr lang="zh-CN" altLang="en-US" sz="1200" dirty="0">
                  <a:latin typeface="微软雅黑" pitchFamily="34" charset="-122"/>
                  <a:ea typeface="微软雅黑" pitchFamily="34" charset="-122"/>
                  <a:cs typeface="Arial" pitchFamily="34" charset="0"/>
                </a:rPr>
                <a:t>添加文字内容</a:t>
              </a:r>
            </a:p>
          </p:txBody>
        </p:sp>
        <p:sp>
          <p:nvSpPr>
            <p:cNvPr id="61" name="TextBox 60"/>
            <p:cNvSpPr txBox="1"/>
            <p:nvPr/>
          </p:nvSpPr>
          <p:spPr>
            <a:xfrm>
              <a:off x="1636180" y="1933467"/>
              <a:ext cx="122181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dirty="0">
                  <a:latin typeface="微软雅黑" pitchFamily="34" charset="-122"/>
                  <a:ea typeface="微软雅黑" pitchFamily="34" charset="-122"/>
                  <a:cs typeface="Arial" pitchFamily="34" charset="0"/>
                </a:rPr>
                <a:t>&gt;</a:t>
              </a:r>
              <a:r>
                <a:rPr lang="zh-CN" altLang="en-US" sz="1200" dirty="0">
                  <a:latin typeface="微软雅黑" pitchFamily="34" charset="-122"/>
                  <a:ea typeface="微软雅黑" pitchFamily="34" charset="-122"/>
                  <a:cs typeface="Arial" pitchFamily="34" charset="0"/>
                </a:rPr>
                <a:t>添加文字内容</a:t>
              </a:r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3903391" y="1620316"/>
            <a:ext cx="1221809" cy="527520"/>
            <a:chOff x="1636180" y="1682946"/>
            <a:chExt cx="1221810" cy="527520"/>
          </a:xfrm>
        </p:grpSpPr>
        <p:sp>
          <p:nvSpPr>
            <p:cNvPr id="63" name="TextBox 62"/>
            <p:cNvSpPr txBox="1"/>
            <p:nvPr/>
          </p:nvSpPr>
          <p:spPr>
            <a:xfrm>
              <a:off x="1636180" y="1682946"/>
              <a:ext cx="122181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dirty="0">
                  <a:latin typeface="微软雅黑" pitchFamily="34" charset="-122"/>
                  <a:ea typeface="微软雅黑" pitchFamily="34" charset="-122"/>
                  <a:cs typeface="Arial" pitchFamily="34" charset="0"/>
                </a:rPr>
                <a:t>&gt;</a:t>
              </a:r>
              <a:r>
                <a:rPr lang="zh-CN" altLang="en-US" sz="1200" dirty="0">
                  <a:latin typeface="微软雅黑" pitchFamily="34" charset="-122"/>
                  <a:ea typeface="微软雅黑" pitchFamily="34" charset="-122"/>
                  <a:cs typeface="Arial" pitchFamily="34" charset="0"/>
                </a:rPr>
                <a:t>添加文字内容</a:t>
              </a:r>
            </a:p>
          </p:txBody>
        </p:sp>
        <p:sp>
          <p:nvSpPr>
            <p:cNvPr id="64" name="TextBox 63"/>
            <p:cNvSpPr txBox="1"/>
            <p:nvPr/>
          </p:nvSpPr>
          <p:spPr>
            <a:xfrm>
              <a:off x="1636180" y="1933467"/>
              <a:ext cx="122181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dirty="0">
                  <a:latin typeface="微软雅黑" pitchFamily="34" charset="-122"/>
                  <a:ea typeface="微软雅黑" pitchFamily="34" charset="-122"/>
                  <a:cs typeface="Arial" pitchFamily="34" charset="0"/>
                </a:rPr>
                <a:t>&gt;</a:t>
              </a:r>
              <a:r>
                <a:rPr lang="zh-CN" altLang="en-US" sz="1200" dirty="0">
                  <a:latin typeface="微软雅黑" pitchFamily="34" charset="-122"/>
                  <a:ea typeface="微软雅黑" pitchFamily="34" charset="-122"/>
                  <a:cs typeface="Arial" pitchFamily="34" charset="0"/>
                </a:rPr>
                <a:t>添加文字内容</a:t>
              </a:r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6133023" y="1620316"/>
            <a:ext cx="1221809" cy="527520"/>
            <a:chOff x="1636180" y="1682946"/>
            <a:chExt cx="1221810" cy="527520"/>
          </a:xfrm>
        </p:grpSpPr>
        <p:sp>
          <p:nvSpPr>
            <p:cNvPr id="66" name="TextBox 65"/>
            <p:cNvSpPr txBox="1"/>
            <p:nvPr/>
          </p:nvSpPr>
          <p:spPr>
            <a:xfrm>
              <a:off x="1636180" y="1682946"/>
              <a:ext cx="122181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dirty="0">
                  <a:latin typeface="微软雅黑" pitchFamily="34" charset="-122"/>
                  <a:ea typeface="微软雅黑" pitchFamily="34" charset="-122"/>
                  <a:cs typeface="Arial" pitchFamily="34" charset="0"/>
                </a:rPr>
                <a:t>&gt;</a:t>
              </a:r>
              <a:r>
                <a:rPr lang="zh-CN" altLang="en-US" sz="1200" dirty="0">
                  <a:latin typeface="微软雅黑" pitchFamily="34" charset="-122"/>
                  <a:ea typeface="微软雅黑" pitchFamily="34" charset="-122"/>
                  <a:cs typeface="Arial" pitchFamily="34" charset="0"/>
                </a:rPr>
                <a:t>添加文字内容</a:t>
              </a:r>
            </a:p>
          </p:txBody>
        </p:sp>
        <p:sp>
          <p:nvSpPr>
            <p:cNvPr id="67" name="TextBox 66"/>
            <p:cNvSpPr txBox="1"/>
            <p:nvPr/>
          </p:nvSpPr>
          <p:spPr>
            <a:xfrm>
              <a:off x="1636180" y="1933467"/>
              <a:ext cx="122181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dirty="0">
                  <a:latin typeface="微软雅黑" pitchFamily="34" charset="-122"/>
                  <a:ea typeface="微软雅黑" pitchFamily="34" charset="-122"/>
                  <a:cs typeface="Arial" pitchFamily="34" charset="0"/>
                </a:rPr>
                <a:t>&gt;</a:t>
              </a:r>
              <a:r>
                <a:rPr lang="zh-CN" altLang="en-US" sz="1200" dirty="0">
                  <a:latin typeface="微软雅黑" pitchFamily="34" charset="-122"/>
                  <a:ea typeface="微软雅黑" pitchFamily="34" charset="-122"/>
                  <a:cs typeface="Arial" pitchFamily="34" charset="0"/>
                </a:rPr>
                <a:t>添加文字内容</a:t>
              </a:r>
            </a:p>
          </p:txBody>
        </p:sp>
      </p:grpSp>
      <p:sp>
        <p:nvSpPr>
          <p:cNvPr id="68" name="TextBox 108"/>
          <p:cNvSpPr txBox="1">
            <a:spLocks noChangeArrowheads="1"/>
          </p:cNvSpPr>
          <p:nvPr/>
        </p:nvSpPr>
        <p:spPr bwMode="auto">
          <a:xfrm>
            <a:off x="539552" y="267494"/>
            <a:ext cx="203132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各项计划完成情况</a:t>
            </a:r>
            <a:endParaRPr lang="en-US" altLang="zh-CN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9" name="组合 68"/>
          <p:cNvGrpSpPr/>
          <p:nvPr/>
        </p:nvGrpSpPr>
        <p:grpSpPr>
          <a:xfrm>
            <a:off x="107544" y="245001"/>
            <a:ext cx="360000" cy="360000"/>
            <a:chOff x="1965186" y="1419622"/>
            <a:chExt cx="302558" cy="314067"/>
          </a:xfrm>
        </p:grpSpPr>
        <p:sp>
          <p:nvSpPr>
            <p:cNvPr id="70" name="矩形 69"/>
            <p:cNvSpPr/>
            <p:nvPr userDrawn="1"/>
          </p:nvSpPr>
          <p:spPr>
            <a:xfrm>
              <a:off x="1965186" y="1419622"/>
              <a:ext cx="252000" cy="252000"/>
            </a:xfrm>
            <a:prstGeom prst="rect">
              <a:avLst/>
            </a:prstGeom>
            <a:solidFill>
              <a:srgbClr val="41445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" name="矩形 70"/>
            <p:cNvSpPr/>
            <p:nvPr userDrawn="1"/>
          </p:nvSpPr>
          <p:spPr>
            <a:xfrm>
              <a:off x="2087744" y="1553689"/>
              <a:ext cx="180000" cy="180000"/>
            </a:xfrm>
            <a:prstGeom prst="rect">
              <a:avLst/>
            </a:prstGeom>
            <a:solidFill>
              <a:srgbClr val="0E90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2311412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5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5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5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4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4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400" tmFilter="0,0; .5, 1; 1, 1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30"/>
                            </p:stCondLst>
                            <p:childTnLst>
                              <p:par>
                                <p:cTn id="18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0" dur="1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47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7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2" presetClass="entr" presetSubtype="1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7" presetClass="entr" presetSubtype="0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7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2" presetClass="entr" presetSubtype="1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47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7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7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7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2" presetClass="entr" presetSubtype="1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108"/>
          <p:cNvSpPr txBox="1">
            <a:spLocks noChangeArrowheads="1"/>
          </p:cNvSpPr>
          <p:nvPr/>
        </p:nvSpPr>
        <p:spPr bwMode="auto">
          <a:xfrm>
            <a:off x="539552" y="267494"/>
            <a:ext cx="180049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与去年同期比较</a:t>
            </a:r>
            <a:endParaRPr lang="en-US" altLang="zh-CN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107544" y="245001"/>
            <a:ext cx="360000" cy="360000"/>
            <a:chOff x="1965186" y="1419622"/>
            <a:chExt cx="302558" cy="314067"/>
          </a:xfrm>
        </p:grpSpPr>
        <p:sp>
          <p:nvSpPr>
            <p:cNvPr id="12" name="矩形 11"/>
            <p:cNvSpPr/>
            <p:nvPr userDrawn="1"/>
          </p:nvSpPr>
          <p:spPr>
            <a:xfrm>
              <a:off x="1965186" y="1419622"/>
              <a:ext cx="252000" cy="252000"/>
            </a:xfrm>
            <a:prstGeom prst="rect">
              <a:avLst/>
            </a:prstGeom>
            <a:solidFill>
              <a:srgbClr val="41445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矩形 12"/>
            <p:cNvSpPr/>
            <p:nvPr userDrawn="1"/>
          </p:nvSpPr>
          <p:spPr>
            <a:xfrm>
              <a:off x="2087744" y="1553689"/>
              <a:ext cx="180000" cy="180000"/>
            </a:xfrm>
            <a:prstGeom prst="rect">
              <a:avLst/>
            </a:prstGeom>
            <a:solidFill>
              <a:srgbClr val="0E90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4" name="五边形 13"/>
          <p:cNvSpPr/>
          <p:nvPr/>
        </p:nvSpPr>
        <p:spPr>
          <a:xfrm>
            <a:off x="4429140" y="1301114"/>
            <a:ext cx="2880320" cy="936104"/>
          </a:xfrm>
          <a:prstGeom prst="homePlat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五边形 14"/>
          <p:cNvSpPr/>
          <p:nvPr/>
        </p:nvSpPr>
        <p:spPr>
          <a:xfrm flipH="1">
            <a:off x="1548820" y="2230704"/>
            <a:ext cx="2880320" cy="936104"/>
          </a:xfrm>
          <a:prstGeom prst="homePlate">
            <a:avLst/>
          </a:prstGeom>
          <a:solidFill>
            <a:srgbClr val="0E90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980868" y="2557188"/>
            <a:ext cx="24482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点击添加标题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4429140" y="1569111"/>
            <a:ext cx="24482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点击添加标题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899592" y="1107446"/>
            <a:ext cx="324035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</a:t>
            </a:r>
            <a:endParaRPr lang="zh-CN" altLang="en-US" sz="1200" dirty="0">
              <a:solidFill>
                <a:schemeClr val="tx1">
                  <a:lumMod val="95000"/>
                  <a:lumOff val="5000"/>
                </a:schemeClr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645166" y="2495634"/>
            <a:ext cx="324035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</a:t>
            </a:r>
            <a:endParaRPr lang="zh-CN" altLang="en-US" sz="1200" dirty="0">
              <a:solidFill>
                <a:schemeClr val="tx1">
                  <a:lumMod val="95000"/>
                  <a:lumOff val="5000"/>
                </a:schemeClr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2560836" y="3683990"/>
            <a:ext cx="1692188" cy="226957"/>
          </a:xfrm>
          <a:prstGeom prst="rect">
            <a:avLst/>
          </a:prstGeom>
          <a:solidFill>
            <a:srgbClr val="0E90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1588728" y="4044031"/>
            <a:ext cx="2652199" cy="226957"/>
          </a:xfrm>
          <a:prstGeom prst="rect">
            <a:avLst/>
          </a:prstGeom>
          <a:solidFill>
            <a:srgbClr val="0E90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2092784" y="4465145"/>
            <a:ext cx="2160240" cy="226957"/>
          </a:xfrm>
          <a:prstGeom prst="rect">
            <a:avLst/>
          </a:prstGeom>
          <a:solidFill>
            <a:srgbClr val="0E90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2769716" y="3683989"/>
            <a:ext cx="105670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对比一：</a:t>
            </a:r>
            <a:r>
              <a:rPr lang="en-US" altLang="zh-CN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56</a:t>
            </a:r>
            <a:r>
              <a:rPr lang="zh-CN" altLang="en-US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％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2769716" y="4044029"/>
            <a:ext cx="114005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对比二：</a:t>
            </a:r>
            <a:r>
              <a:rPr lang="en-US" altLang="zh-CN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820</a:t>
            </a:r>
            <a:r>
              <a:rPr lang="zh-CN" altLang="en-US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万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2769716" y="4470380"/>
            <a:ext cx="114005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对比三：</a:t>
            </a:r>
            <a:r>
              <a:rPr lang="en-US" altLang="zh-CN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640</a:t>
            </a:r>
            <a:r>
              <a:rPr lang="zh-CN" altLang="en-US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万</a:t>
            </a:r>
          </a:p>
        </p:txBody>
      </p:sp>
      <p:sp>
        <p:nvSpPr>
          <p:cNvPr id="26" name="矩形 25"/>
          <p:cNvSpPr/>
          <p:nvPr/>
        </p:nvSpPr>
        <p:spPr>
          <a:xfrm>
            <a:off x="4571998" y="3659846"/>
            <a:ext cx="1692188" cy="226957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4584097" y="4019886"/>
            <a:ext cx="2652199" cy="226957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4571998" y="4441001"/>
            <a:ext cx="2160240" cy="226957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4780878" y="3659845"/>
            <a:ext cx="105670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对比一：</a:t>
            </a:r>
            <a:r>
              <a:rPr lang="en-US" altLang="zh-CN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56</a:t>
            </a:r>
            <a:r>
              <a:rPr lang="zh-CN" altLang="en-US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％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4788022" y="4019885"/>
            <a:ext cx="114005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对比二：</a:t>
            </a:r>
            <a:r>
              <a:rPr lang="en-US" altLang="zh-CN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820</a:t>
            </a:r>
            <a:r>
              <a:rPr lang="zh-CN" altLang="en-US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万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4800095" y="4446236"/>
            <a:ext cx="114005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对比三：</a:t>
            </a:r>
            <a:r>
              <a:rPr lang="en-US" altLang="zh-CN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640</a:t>
            </a:r>
            <a:r>
              <a:rPr lang="zh-CN" altLang="en-US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万</a:t>
            </a:r>
          </a:p>
        </p:txBody>
      </p:sp>
    </p:spTree>
    <p:extLst>
      <p:ext uri="{BB962C8B-B14F-4D97-AF65-F5344CB8AC3E}">
        <p14:creationId xmlns:p14="http://schemas.microsoft.com/office/powerpoint/2010/main" val="5271831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5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4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4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4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990"/>
                            </p:stCondLst>
                            <p:childTnLst>
                              <p:par>
                                <p:cTn id="1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490"/>
                            </p:stCondLst>
                            <p:childTnLst>
                              <p:par>
                                <p:cTn id="2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990"/>
                            </p:stCondLst>
                            <p:childTnLst>
                              <p:par>
                                <p:cTn id="2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490"/>
                            </p:stCondLst>
                            <p:childTnLst>
                              <p:par>
                                <p:cTn id="3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4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4" grpId="0" animBg="1"/>
      <p:bldP spid="15" grpId="0" animBg="1"/>
      <p:bldP spid="18" grpId="0"/>
      <p:bldP spid="19" grpId="0"/>
      <p:bldP spid="20" grpId="0" animBg="1"/>
      <p:bldP spid="21" grpId="0" animBg="1"/>
      <p:bldP spid="22" grpId="0" animBg="1"/>
      <p:bldP spid="23" grpId="0"/>
      <p:bldP spid="24" grpId="0"/>
      <p:bldP spid="25" grpId="0"/>
      <p:bldP spid="26" grpId="0" animBg="1"/>
      <p:bldP spid="27" grpId="0" animBg="1"/>
      <p:bldP spid="28" grpId="0" animBg="1"/>
      <p:bldP spid="29" grpId="0"/>
      <p:bldP spid="30" grpId="0"/>
      <p:bldP spid="31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严谨实用2015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123</TotalTime>
  <Words>3765</Words>
  <Application>Microsoft Office PowerPoint</Application>
  <PresentationFormat>全屏显示(16:9)</PresentationFormat>
  <Paragraphs>422</Paragraphs>
  <Slides>36</Slides>
  <Notes>36</Notes>
  <HiddenSlides>0</HiddenSlides>
  <MMClips>1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36</vt:i4>
      </vt:variant>
    </vt:vector>
  </HeadingPairs>
  <TitlesOfParts>
    <vt:vector size="49" baseType="lpstr">
      <vt:lpstr>Bebas</vt:lpstr>
      <vt:lpstr>Nexa Light</vt:lpstr>
      <vt:lpstr>方正姚体</vt:lpstr>
      <vt:lpstr>华文黑体</vt:lpstr>
      <vt:lpstr>华文楷体</vt:lpstr>
      <vt:lpstr>宋体</vt:lpstr>
      <vt:lpstr>Arial</vt:lpstr>
      <vt:lpstr>Calibri</vt:lpstr>
      <vt:lpstr>Impact</vt:lpstr>
      <vt:lpstr>Segoe UI</vt:lpstr>
      <vt:lpstr>Wingdings</vt:lpstr>
      <vt:lpstr>微软雅黑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严谨实用2015</dc:title>
  <dc:creator>Windows 用户</dc:creator>
  <cp:lastModifiedBy>Administrator</cp:lastModifiedBy>
  <cp:revision>20</cp:revision>
  <dcterms:created xsi:type="dcterms:W3CDTF">2014-09-01T11:16:13Z</dcterms:created>
  <dcterms:modified xsi:type="dcterms:W3CDTF">2018-07-24T04:56:24Z</dcterms:modified>
</cp:coreProperties>
</file>