
<file path=[Content_Types].xml><?xml version="1.0" encoding="utf-8"?>
<Types xmlns="http://schemas.openxmlformats.org/package/2006/content-types">
  <Default Extension="jpeg" ContentType="image/jpeg"/>
  <Default Extension="emf" ContentType="image/x-emf"/>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handoutMasterIdLst>
    <p:handoutMasterId r:id="rId29"/>
  </p:handoutMasterIdLst>
  <p:sldIdLst>
    <p:sldId id="287" r:id="rId3"/>
    <p:sldId id="276" r:id="rId5"/>
    <p:sldId id="280" r:id="rId6"/>
    <p:sldId id="256" r:id="rId7"/>
    <p:sldId id="258" r:id="rId8"/>
    <p:sldId id="261" r:id="rId9"/>
    <p:sldId id="265" r:id="rId10"/>
    <p:sldId id="268" r:id="rId11"/>
    <p:sldId id="286" r:id="rId12"/>
    <p:sldId id="257" r:id="rId13"/>
    <p:sldId id="259" r:id="rId14"/>
    <p:sldId id="262" r:id="rId15"/>
    <p:sldId id="266" r:id="rId16"/>
    <p:sldId id="285" r:id="rId17"/>
    <p:sldId id="260" r:id="rId18"/>
    <p:sldId id="267" r:id="rId19"/>
    <p:sldId id="270" r:id="rId20"/>
    <p:sldId id="272" r:id="rId21"/>
    <p:sldId id="278" r:id="rId22"/>
    <p:sldId id="284" r:id="rId23"/>
    <p:sldId id="263" r:id="rId24"/>
    <p:sldId id="264" r:id="rId25"/>
    <p:sldId id="269" r:id="rId26"/>
    <p:sldId id="271" r:id="rId27"/>
    <p:sldId id="283" r:id="rId2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73" d="100"/>
          <a:sy n="73" d="100"/>
        </p:scale>
        <p:origin x="782" y="72"/>
      </p:cViewPr>
      <p:guideLst>
        <p:guide orient="horz" pos="2160"/>
        <p:guide pos="384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 Target="slides/slide1.xml"/><Relationship Id="rId29" Type="http://schemas.openxmlformats.org/officeDocument/2006/relationships/handoutMaster" Target="handoutMasters/handoutMaster1.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FC6D63B-3625-4AFE-93DA-DE6735DC0D45}"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76A868A-05E6-4857-8B83-F9F2D51BA8A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6A868A-05E6-4857-8B83-F9F2D51BA8AF}"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6A868A-05E6-4857-8B83-F9F2D51BA8AF}"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6A868A-05E6-4857-8B83-F9F2D51BA8AF}"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76A868A-05E6-4857-8B83-F9F2D51BA8AF}"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6A868A-05E6-4857-8B83-F9F2D51BA8AF}"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6A868A-05E6-4857-8B83-F9F2D51BA8AF}"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6A868A-05E6-4857-8B83-F9F2D51BA8AF}"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6A868A-05E6-4857-8B83-F9F2D51BA8AF}"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6A868A-05E6-4857-8B83-F9F2D51BA8AF}"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6A868A-05E6-4857-8B83-F9F2D51BA8AF}"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6A868A-05E6-4857-8B83-F9F2D51BA8AF}"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6A868A-05E6-4857-8B83-F9F2D51BA8AF}"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6A868A-05E6-4857-8B83-F9F2D51BA8AF}"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76A868A-05E6-4857-8B83-F9F2D51BA8AF}"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6A868A-05E6-4857-8B83-F9F2D51BA8AF}"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6A868A-05E6-4857-8B83-F9F2D51BA8AF}"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6A868A-05E6-4857-8B83-F9F2D51BA8AF}"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6A868A-05E6-4857-8B83-F9F2D51BA8AF}"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76A868A-05E6-4857-8B83-F9F2D51BA8AF}"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6A868A-05E6-4857-8B83-F9F2D51BA8AF}"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6A868A-05E6-4857-8B83-F9F2D51BA8AF}"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6A868A-05E6-4857-8B83-F9F2D51BA8AF}"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6A868A-05E6-4857-8B83-F9F2D51BA8AF}"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6A868A-05E6-4857-8B83-F9F2D51BA8AF}"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6A868A-05E6-4857-8B83-F9F2D51BA8AF}"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13" name="任意多边形 12"/>
          <p:cNvSpPr>
            <a:spLocks noGrp="1"/>
          </p:cNvSpPr>
          <p:nvPr>
            <p:ph type="pic" sz="quarter" idx="10"/>
          </p:nvPr>
        </p:nvSpPr>
        <p:spPr>
          <a:xfrm>
            <a:off x="1408296" y="1735809"/>
            <a:ext cx="4150674" cy="1882974"/>
          </a:xfrm>
          <a:custGeom>
            <a:avLst/>
            <a:gdLst>
              <a:gd name="connsiteX0" fmla="*/ 552400 w 4150674"/>
              <a:gd name="connsiteY0" fmla="*/ 218 h 1882974"/>
              <a:gd name="connsiteX1" fmla="*/ 881679 w 4150674"/>
              <a:gd name="connsiteY1" fmla="*/ 9676 h 1882974"/>
              <a:gd name="connsiteX2" fmla="*/ 1722665 w 4150674"/>
              <a:gd name="connsiteY2" fmla="*/ 17828 h 1882974"/>
              <a:gd name="connsiteX3" fmla="*/ 3309688 w 4150674"/>
              <a:gd name="connsiteY3" fmla="*/ 66741 h 1882974"/>
              <a:gd name="connsiteX4" fmla="*/ 3418202 w 4150674"/>
              <a:gd name="connsiteY4" fmla="*/ 74893 h 1882974"/>
              <a:gd name="connsiteX5" fmla="*/ 3499588 w 4150674"/>
              <a:gd name="connsiteY5" fmla="*/ 74893 h 1882974"/>
              <a:gd name="connsiteX6" fmla="*/ 3730181 w 4150674"/>
              <a:gd name="connsiteY6" fmla="*/ 91197 h 1882974"/>
              <a:gd name="connsiteX7" fmla="*/ 4109981 w 4150674"/>
              <a:gd name="connsiteY7" fmla="*/ 343912 h 1882974"/>
              <a:gd name="connsiteX8" fmla="*/ 4150674 w 4150674"/>
              <a:gd name="connsiteY8" fmla="*/ 784125 h 1882974"/>
              <a:gd name="connsiteX9" fmla="*/ 4123546 w 4150674"/>
              <a:gd name="connsiteY9" fmla="*/ 1281403 h 1882974"/>
              <a:gd name="connsiteX10" fmla="*/ 3987903 w 4150674"/>
              <a:gd name="connsiteY10" fmla="*/ 1754225 h 1882974"/>
              <a:gd name="connsiteX11" fmla="*/ 3119788 w 4150674"/>
              <a:gd name="connsiteY11" fmla="*/ 1876507 h 1882974"/>
              <a:gd name="connsiteX12" fmla="*/ 2251673 w 4150674"/>
              <a:gd name="connsiteY12" fmla="*/ 1868354 h 1882974"/>
              <a:gd name="connsiteX13" fmla="*/ 691779 w 4150674"/>
              <a:gd name="connsiteY13" fmla="*/ 1852050 h 1882974"/>
              <a:gd name="connsiteX14" fmla="*/ 27128 w 4150674"/>
              <a:gd name="connsiteY14" fmla="*/ 1550423 h 1882974"/>
              <a:gd name="connsiteX15" fmla="*/ 13564 w 4150674"/>
              <a:gd name="connsiteY15" fmla="*/ 1126513 h 1882974"/>
              <a:gd name="connsiteX16" fmla="*/ 0 w 4150674"/>
              <a:gd name="connsiteY16" fmla="*/ 140109 h 1882974"/>
              <a:gd name="connsiteX17" fmla="*/ 40692 w 4150674"/>
              <a:gd name="connsiteY17" fmla="*/ 115653 h 1882974"/>
              <a:gd name="connsiteX18" fmla="*/ 552400 w 4150674"/>
              <a:gd name="connsiteY18" fmla="*/ 218 h 1882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150674" h="1882974">
                <a:moveTo>
                  <a:pt x="552400" y="218"/>
                </a:moveTo>
                <a:cubicBezTo>
                  <a:pt x="688388" y="1651"/>
                  <a:pt x="815553" y="9676"/>
                  <a:pt x="881679" y="9676"/>
                </a:cubicBezTo>
                <a:cubicBezTo>
                  <a:pt x="1166529" y="9676"/>
                  <a:pt x="1451379" y="9676"/>
                  <a:pt x="1722665" y="17828"/>
                </a:cubicBezTo>
                <a:cubicBezTo>
                  <a:pt x="2251673" y="25980"/>
                  <a:pt x="2780680" y="42284"/>
                  <a:pt x="3309688" y="66741"/>
                </a:cubicBezTo>
                <a:cubicBezTo>
                  <a:pt x="3350381" y="66741"/>
                  <a:pt x="3377509" y="66741"/>
                  <a:pt x="3418202" y="74893"/>
                </a:cubicBezTo>
                <a:cubicBezTo>
                  <a:pt x="3445331" y="83045"/>
                  <a:pt x="3486024" y="91197"/>
                  <a:pt x="3499588" y="74893"/>
                </a:cubicBezTo>
                <a:cubicBezTo>
                  <a:pt x="3580974" y="83045"/>
                  <a:pt x="3662359" y="83045"/>
                  <a:pt x="3730181" y="91197"/>
                </a:cubicBezTo>
                <a:cubicBezTo>
                  <a:pt x="4028595" y="107501"/>
                  <a:pt x="4082853" y="189022"/>
                  <a:pt x="4109981" y="343912"/>
                </a:cubicBezTo>
                <a:cubicBezTo>
                  <a:pt x="4137110" y="490650"/>
                  <a:pt x="4150674" y="637387"/>
                  <a:pt x="4150674" y="784125"/>
                </a:cubicBezTo>
                <a:cubicBezTo>
                  <a:pt x="4150674" y="947167"/>
                  <a:pt x="4150674" y="1118361"/>
                  <a:pt x="4123546" y="1281403"/>
                </a:cubicBezTo>
                <a:cubicBezTo>
                  <a:pt x="4109981" y="1428141"/>
                  <a:pt x="4123546" y="1623792"/>
                  <a:pt x="3987903" y="1754225"/>
                </a:cubicBezTo>
                <a:cubicBezTo>
                  <a:pt x="3811567" y="1925419"/>
                  <a:pt x="3404638" y="1876507"/>
                  <a:pt x="3119788" y="1876507"/>
                </a:cubicBezTo>
                <a:cubicBezTo>
                  <a:pt x="2834937" y="1868354"/>
                  <a:pt x="2536523" y="1868354"/>
                  <a:pt x="2251673" y="1868354"/>
                </a:cubicBezTo>
                <a:cubicBezTo>
                  <a:pt x="1736229" y="1860202"/>
                  <a:pt x="1207222" y="1868354"/>
                  <a:pt x="691779" y="1852050"/>
                </a:cubicBezTo>
                <a:cubicBezTo>
                  <a:pt x="366235" y="1835746"/>
                  <a:pt x="67821" y="1778681"/>
                  <a:pt x="27128" y="1550423"/>
                </a:cubicBezTo>
                <a:cubicBezTo>
                  <a:pt x="-13565" y="1411837"/>
                  <a:pt x="13564" y="1265099"/>
                  <a:pt x="13564" y="1126513"/>
                </a:cubicBezTo>
                <a:cubicBezTo>
                  <a:pt x="13564" y="800429"/>
                  <a:pt x="40692" y="466193"/>
                  <a:pt x="0" y="140109"/>
                </a:cubicBezTo>
                <a:cubicBezTo>
                  <a:pt x="13564" y="131957"/>
                  <a:pt x="27128" y="131957"/>
                  <a:pt x="40692" y="115653"/>
                </a:cubicBezTo>
                <a:cubicBezTo>
                  <a:pt x="74603" y="13752"/>
                  <a:pt x="325755" y="-2170"/>
                  <a:pt x="552400" y="218"/>
                </a:cubicBezTo>
                <a:close/>
              </a:path>
            </a:pathLst>
          </a:custGeom>
        </p:spPr>
        <p:txBody>
          <a:bodyPr wrap="square">
            <a:noAutofit/>
          </a:bodyPr>
          <a:lstStyle/>
          <a:p>
            <a:endParaRPr lang="zh-CN" altLang="en-US"/>
          </a:p>
        </p:txBody>
      </p:sp>
      <p:sp>
        <p:nvSpPr>
          <p:cNvPr id="12" name="任意多边形 11"/>
          <p:cNvSpPr>
            <a:spLocks noGrp="1"/>
          </p:cNvSpPr>
          <p:nvPr>
            <p:ph type="pic" sz="quarter" idx="11"/>
          </p:nvPr>
        </p:nvSpPr>
        <p:spPr>
          <a:xfrm>
            <a:off x="6343153" y="1735809"/>
            <a:ext cx="4150674" cy="1882974"/>
          </a:xfrm>
          <a:custGeom>
            <a:avLst/>
            <a:gdLst>
              <a:gd name="connsiteX0" fmla="*/ 552400 w 4150674"/>
              <a:gd name="connsiteY0" fmla="*/ 218 h 1882974"/>
              <a:gd name="connsiteX1" fmla="*/ 881679 w 4150674"/>
              <a:gd name="connsiteY1" fmla="*/ 9676 h 1882974"/>
              <a:gd name="connsiteX2" fmla="*/ 1722665 w 4150674"/>
              <a:gd name="connsiteY2" fmla="*/ 17828 h 1882974"/>
              <a:gd name="connsiteX3" fmla="*/ 3309687 w 4150674"/>
              <a:gd name="connsiteY3" fmla="*/ 66741 h 1882974"/>
              <a:gd name="connsiteX4" fmla="*/ 3418202 w 4150674"/>
              <a:gd name="connsiteY4" fmla="*/ 74893 h 1882974"/>
              <a:gd name="connsiteX5" fmla="*/ 3499588 w 4150674"/>
              <a:gd name="connsiteY5" fmla="*/ 74893 h 1882974"/>
              <a:gd name="connsiteX6" fmla="*/ 3730181 w 4150674"/>
              <a:gd name="connsiteY6" fmla="*/ 91197 h 1882974"/>
              <a:gd name="connsiteX7" fmla="*/ 4109981 w 4150674"/>
              <a:gd name="connsiteY7" fmla="*/ 343912 h 1882974"/>
              <a:gd name="connsiteX8" fmla="*/ 4150674 w 4150674"/>
              <a:gd name="connsiteY8" fmla="*/ 784125 h 1882974"/>
              <a:gd name="connsiteX9" fmla="*/ 4123545 w 4150674"/>
              <a:gd name="connsiteY9" fmla="*/ 1281403 h 1882974"/>
              <a:gd name="connsiteX10" fmla="*/ 3987903 w 4150674"/>
              <a:gd name="connsiteY10" fmla="*/ 1754225 h 1882974"/>
              <a:gd name="connsiteX11" fmla="*/ 3119787 w 4150674"/>
              <a:gd name="connsiteY11" fmla="*/ 1876507 h 1882974"/>
              <a:gd name="connsiteX12" fmla="*/ 2251673 w 4150674"/>
              <a:gd name="connsiteY12" fmla="*/ 1868354 h 1882974"/>
              <a:gd name="connsiteX13" fmla="*/ 691779 w 4150674"/>
              <a:gd name="connsiteY13" fmla="*/ 1852050 h 1882974"/>
              <a:gd name="connsiteX14" fmla="*/ 27128 w 4150674"/>
              <a:gd name="connsiteY14" fmla="*/ 1550423 h 1882974"/>
              <a:gd name="connsiteX15" fmla="*/ 13564 w 4150674"/>
              <a:gd name="connsiteY15" fmla="*/ 1126513 h 1882974"/>
              <a:gd name="connsiteX16" fmla="*/ 0 w 4150674"/>
              <a:gd name="connsiteY16" fmla="*/ 140109 h 1882974"/>
              <a:gd name="connsiteX17" fmla="*/ 40692 w 4150674"/>
              <a:gd name="connsiteY17" fmla="*/ 115653 h 1882974"/>
              <a:gd name="connsiteX18" fmla="*/ 552400 w 4150674"/>
              <a:gd name="connsiteY18" fmla="*/ 218 h 1882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150674" h="1882974">
                <a:moveTo>
                  <a:pt x="552400" y="218"/>
                </a:moveTo>
                <a:cubicBezTo>
                  <a:pt x="688388" y="1651"/>
                  <a:pt x="815553" y="9676"/>
                  <a:pt x="881679" y="9676"/>
                </a:cubicBezTo>
                <a:cubicBezTo>
                  <a:pt x="1166529" y="9676"/>
                  <a:pt x="1451379" y="9676"/>
                  <a:pt x="1722665" y="17828"/>
                </a:cubicBezTo>
                <a:cubicBezTo>
                  <a:pt x="2251673" y="25980"/>
                  <a:pt x="2780680" y="42284"/>
                  <a:pt x="3309687" y="66741"/>
                </a:cubicBezTo>
                <a:cubicBezTo>
                  <a:pt x="3350381" y="66741"/>
                  <a:pt x="3377509" y="66741"/>
                  <a:pt x="3418202" y="74893"/>
                </a:cubicBezTo>
                <a:cubicBezTo>
                  <a:pt x="3445331" y="83045"/>
                  <a:pt x="3486023" y="91197"/>
                  <a:pt x="3499588" y="74893"/>
                </a:cubicBezTo>
                <a:cubicBezTo>
                  <a:pt x="3580973" y="83045"/>
                  <a:pt x="3662359" y="83045"/>
                  <a:pt x="3730181" y="91197"/>
                </a:cubicBezTo>
                <a:cubicBezTo>
                  <a:pt x="4028595" y="107501"/>
                  <a:pt x="4082853" y="189022"/>
                  <a:pt x="4109981" y="343912"/>
                </a:cubicBezTo>
                <a:cubicBezTo>
                  <a:pt x="4137110" y="490650"/>
                  <a:pt x="4150674" y="637387"/>
                  <a:pt x="4150674" y="784125"/>
                </a:cubicBezTo>
                <a:cubicBezTo>
                  <a:pt x="4150674" y="947167"/>
                  <a:pt x="4150674" y="1118361"/>
                  <a:pt x="4123545" y="1281403"/>
                </a:cubicBezTo>
                <a:cubicBezTo>
                  <a:pt x="4109981" y="1428141"/>
                  <a:pt x="4123545" y="1623792"/>
                  <a:pt x="3987903" y="1754225"/>
                </a:cubicBezTo>
                <a:cubicBezTo>
                  <a:pt x="3811567" y="1925419"/>
                  <a:pt x="3404638" y="1876507"/>
                  <a:pt x="3119787" y="1876507"/>
                </a:cubicBezTo>
                <a:cubicBezTo>
                  <a:pt x="2834937" y="1868354"/>
                  <a:pt x="2536523" y="1868354"/>
                  <a:pt x="2251673" y="1868354"/>
                </a:cubicBezTo>
                <a:cubicBezTo>
                  <a:pt x="1736229" y="1860202"/>
                  <a:pt x="1207222" y="1868354"/>
                  <a:pt x="691779" y="1852050"/>
                </a:cubicBezTo>
                <a:cubicBezTo>
                  <a:pt x="366236" y="1835746"/>
                  <a:pt x="67821" y="1778681"/>
                  <a:pt x="27128" y="1550423"/>
                </a:cubicBezTo>
                <a:cubicBezTo>
                  <a:pt x="-13565" y="1411837"/>
                  <a:pt x="13564" y="1265099"/>
                  <a:pt x="13564" y="1126513"/>
                </a:cubicBezTo>
                <a:cubicBezTo>
                  <a:pt x="13564" y="800429"/>
                  <a:pt x="40692" y="466193"/>
                  <a:pt x="0" y="140109"/>
                </a:cubicBezTo>
                <a:cubicBezTo>
                  <a:pt x="13564" y="131957"/>
                  <a:pt x="27128" y="131957"/>
                  <a:pt x="40692" y="115653"/>
                </a:cubicBezTo>
                <a:cubicBezTo>
                  <a:pt x="74603" y="13752"/>
                  <a:pt x="325755" y="-2170"/>
                  <a:pt x="552400" y="218"/>
                </a:cubicBezTo>
                <a:close/>
              </a:path>
            </a:pathLst>
          </a:custGeom>
        </p:spPr>
        <p:txBody>
          <a:bodyPr wrap="square">
            <a:noAutofit/>
          </a:bodyPr>
          <a:lstStyle/>
          <a:p>
            <a:endParaRPr lang="zh-CN" altLang="en-US"/>
          </a:p>
        </p:txBody>
      </p:sp>
      <p:sp>
        <p:nvSpPr>
          <p:cNvPr id="15" name="任意多边形 14"/>
          <p:cNvSpPr>
            <a:spLocks noGrp="1"/>
          </p:cNvSpPr>
          <p:nvPr>
            <p:ph type="pic" sz="quarter" idx="12"/>
          </p:nvPr>
        </p:nvSpPr>
        <p:spPr>
          <a:xfrm>
            <a:off x="6343153" y="3941980"/>
            <a:ext cx="4150674" cy="1882974"/>
          </a:xfrm>
          <a:custGeom>
            <a:avLst/>
            <a:gdLst>
              <a:gd name="connsiteX0" fmla="*/ 552400 w 4150674"/>
              <a:gd name="connsiteY0" fmla="*/ 218 h 1882974"/>
              <a:gd name="connsiteX1" fmla="*/ 881679 w 4150674"/>
              <a:gd name="connsiteY1" fmla="*/ 9676 h 1882974"/>
              <a:gd name="connsiteX2" fmla="*/ 1722665 w 4150674"/>
              <a:gd name="connsiteY2" fmla="*/ 17828 h 1882974"/>
              <a:gd name="connsiteX3" fmla="*/ 3309687 w 4150674"/>
              <a:gd name="connsiteY3" fmla="*/ 66741 h 1882974"/>
              <a:gd name="connsiteX4" fmla="*/ 3418202 w 4150674"/>
              <a:gd name="connsiteY4" fmla="*/ 74893 h 1882974"/>
              <a:gd name="connsiteX5" fmla="*/ 3499588 w 4150674"/>
              <a:gd name="connsiteY5" fmla="*/ 74893 h 1882974"/>
              <a:gd name="connsiteX6" fmla="*/ 3730181 w 4150674"/>
              <a:gd name="connsiteY6" fmla="*/ 91197 h 1882974"/>
              <a:gd name="connsiteX7" fmla="*/ 4109981 w 4150674"/>
              <a:gd name="connsiteY7" fmla="*/ 343912 h 1882974"/>
              <a:gd name="connsiteX8" fmla="*/ 4150674 w 4150674"/>
              <a:gd name="connsiteY8" fmla="*/ 784125 h 1882974"/>
              <a:gd name="connsiteX9" fmla="*/ 4123545 w 4150674"/>
              <a:gd name="connsiteY9" fmla="*/ 1281403 h 1882974"/>
              <a:gd name="connsiteX10" fmla="*/ 3987903 w 4150674"/>
              <a:gd name="connsiteY10" fmla="*/ 1754225 h 1882974"/>
              <a:gd name="connsiteX11" fmla="*/ 3119787 w 4150674"/>
              <a:gd name="connsiteY11" fmla="*/ 1876507 h 1882974"/>
              <a:gd name="connsiteX12" fmla="*/ 2251673 w 4150674"/>
              <a:gd name="connsiteY12" fmla="*/ 1868354 h 1882974"/>
              <a:gd name="connsiteX13" fmla="*/ 691779 w 4150674"/>
              <a:gd name="connsiteY13" fmla="*/ 1852050 h 1882974"/>
              <a:gd name="connsiteX14" fmla="*/ 27128 w 4150674"/>
              <a:gd name="connsiteY14" fmla="*/ 1550423 h 1882974"/>
              <a:gd name="connsiteX15" fmla="*/ 13564 w 4150674"/>
              <a:gd name="connsiteY15" fmla="*/ 1126513 h 1882974"/>
              <a:gd name="connsiteX16" fmla="*/ 0 w 4150674"/>
              <a:gd name="connsiteY16" fmla="*/ 140109 h 1882974"/>
              <a:gd name="connsiteX17" fmla="*/ 40692 w 4150674"/>
              <a:gd name="connsiteY17" fmla="*/ 115653 h 1882974"/>
              <a:gd name="connsiteX18" fmla="*/ 552400 w 4150674"/>
              <a:gd name="connsiteY18" fmla="*/ 218 h 1882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150674" h="1882974">
                <a:moveTo>
                  <a:pt x="552400" y="218"/>
                </a:moveTo>
                <a:cubicBezTo>
                  <a:pt x="688388" y="1651"/>
                  <a:pt x="815553" y="9676"/>
                  <a:pt x="881679" y="9676"/>
                </a:cubicBezTo>
                <a:cubicBezTo>
                  <a:pt x="1166529" y="9676"/>
                  <a:pt x="1451379" y="9676"/>
                  <a:pt x="1722665" y="17828"/>
                </a:cubicBezTo>
                <a:cubicBezTo>
                  <a:pt x="2251673" y="25980"/>
                  <a:pt x="2780680" y="42284"/>
                  <a:pt x="3309687" y="66741"/>
                </a:cubicBezTo>
                <a:cubicBezTo>
                  <a:pt x="3350381" y="66741"/>
                  <a:pt x="3377509" y="66741"/>
                  <a:pt x="3418202" y="74893"/>
                </a:cubicBezTo>
                <a:cubicBezTo>
                  <a:pt x="3445331" y="83045"/>
                  <a:pt x="3486023" y="91197"/>
                  <a:pt x="3499588" y="74893"/>
                </a:cubicBezTo>
                <a:cubicBezTo>
                  <a:pt x="3580973" y="83045"/>
                  <a:pt x="3662359" y="83045"/>
                  <a:pt x="3730181" y="91197"/>
                </a:cubicBezTo>
                <a:cubicBezTo>
                  <a:pt x="4028595" y="107501"/>
                  <a:pt x="4082853" y="189022"/>
                  <a:pt x="4109981" y="343912"/>
                </a:cubicBezTo>
                <a:cubicBezTo>
                  <a:pt x="4137110" y="490650"/>
                  <a:pt x="4150674" y="637388"/>
                  <a:pt x="4150674" y="784125"/>
                </a:cubicBezTo>
                <a:cubicBezTo>
                  <a:pt x="4150674" y="947167"/>
                  <a:pt x="4150674" y="1118361"/>
                  <a:pt x="4123545" y="1281403"/>
                </a:cubicBezTo>
                <a:cubicBezTo>
                  <a:pt x="4109981" y="1428141"/>
                  <a:pt x="4123545" y="1623792"/>
                  <a:pt x="3987903" y="1754225"/>
                </a:cubicBezTo>
                <a:cubicBezTo>
                  <a:pt x="3811567" y="1925419"/>
                  <a:pt x="3404638" y="1876507"/>
                  <a:pt x="3119787" y="1876507"/>
                </a:cubicBezTo>
                <a:cubicBezTo>
                  <a:pt x="2834937" y="1868354"/>
                  <a:pt x="2536523" y="1868354"/>
                  <a:pt x="2251673" y="1868354"/>
                </a:cubicBezTo>
                <a:cubicBezTo>
                  <a:pt x="1736229" y="1860202"/>
                  <a:pt x="1207222" y="1868354"/>
                  <a:pt x="691779" y="1852050"/>
                </a:cubicBezTo>
                <a:cubicBezTo>
                  <a:pt x="366236" y="1835746"/>
                  <a:pt x="67821" y="1778681"/>
                  <a:pt x="27128" y="1550423"/>
                </a:cubicBezTo>
                <a:cubicBezTo>
                  <a:pt x="-13565" y="1411837"/>
                  <a:pt x="13564" y="1265099"/>
                  <a:pt x="13564" y="1126513"/>
                </a:cubicBezTo>
                <a:cubicBezTo>
                  <a:pt x="13564" y="800430"/>
                  <a:pt x="40692" y="466193"/>
                  <a:pt x="0" y="140109"/>
                </a:cubicBezTo>
                <a:cubicBezTo>
                  <a:pt x="13564" y="131957"/>
                  <a:pt x="27128" y="131957"/>
                  <a:pt x="40692" y="115653"/>
                </a:cubicBezTo>
                <a:cubicBezTo>
                  <a:pt x="74603" y="13752"/>
                  <a:pt x="325755" y="-2170"/>
                  <a:pt x="552400" y="218"/>
                </a:cubicBezTo>
                <a:close/>
              </a:path>
            </a:pathLst>
          </a:custGeom>
        </p:spPr>
        <p:txBody>
          <a:bodyPr wrap="square">
            <a:noAutofit/>
          </a:bodyPr>
          <a:lstStyle/>
          <a:p>
            <a:endParaRPr lang="zh-CN" altLang="en-US"/>
          </a:p>
        </p:txBody>
      </p:sp>
      <p:sp>
        <p:nvSpPr>
          <p:cNvPr id="14" name="任意多边形 13"/>
          <p:cNvSpPr>
            <a:spLocks noGrp="1"/>
          </p:cNvSpPr>
          <p:nvPr>
            <p:ph type="pic" sz="quarter" idx="13"/>
          </p:nvPr>
        </p:nvSpPr>
        <p:spPr>
          <a:xfrm>
            <a:off x="1408296" y="3941980"/>
            <a:ext cx="4150674" cy="1882974"/>
          </a:xfrm>
          <a:custGeom>
            <a:avLst/>
            <a:gdLst>
              <a:gd name="connsiteX0" fmla="*/ 552400 w 4150674"/>
              <a:gd name="connsiteY0" fmla="*/ 218 h 1882974"/>
              <a:gd name="connsiteX1" fmla="*/ 881679 w 4150674"/>
              <a:gd name="connsiteY1" fmla="*/ 9676 h 1882974"/>
              <a:gd name="connsiteX2" fmla="*/ 1722665 w 4150674"/>
              <a:gd name="connsiteY2" fmla="*/ 17828 h 1882974"/>
              <a:gd name="connsiteX3" fmla="*/ 3309688 w 4150674"/>
              <a:gd name="connsiteY3" fmla="*/ 66741 h 1882974"/>
              <a:gd name="connsiteX4" fmla="*/ 3418202 w 4150674"/>
              <a:gd name="connsiteY4" fmla="*/ 74893 h 1882974"/>
              <a:gd name="connsiteX5" fmla="*/ 3499588 w 4150674"/>
              <a:gd name="connsiteY5" fmla="*/ 74893 h 1882974"/>
              <a:gd name="connsiteX6" fmla="*/ 3730181 w 4150674"/>
              <a:gd name="connsiteY6" fmla="*/ 91197 h 1882974"/>
              <a:gd name="connsiteX7" fmla="*/ 4109981 w 4150674"/>
              <a:gd name="connsiteY7" fmla="*/ 343912 h 1882974"/>
              <a:gd name="connsiteX8" fmla="*/ 4150674 w 4150674"/>
              <a:gd name="connsiteY8" fmla="*/ 784125 h 1882974"/>
              <a:gd name="connsiteX9" fmla="*/ 4123546 w 4150674"/>
              <a:gd name="connsiteY9" fmla="*/ 1281403 h 1882974"/>
              <a:gd name="connsiteX10" fmla="*/ 3987903 w 4150674"/>
              <a:gd name="connsiteY10" fmla="*/ 1754225 h 1882974"/>
              <a:gd name="connsiteX11" fmla="*/ 3119788 w 4150674"/>
              <a:gd name="connsiteY11" fmla="*/ 1876507 h 1882974"/>
              <a:gd name="connsiteX12" fmla="*/ 2251673 w 4150674"/>
              <a:gd name="connsiteY12" fmla="*/ 1868354 h 1882974"/>
              <a:gd name="connsiteX13" fmla="*/ 691779 w 4150674"/>
              <a:gd name="connsiteY13" fmla="*/ 1852050 h 1882974"/>
              <a:gd name="connsiteX14" fmla="*/ 27128 w 4150674"/>
              <a:gd name="connsiteY14" fmla="*/ 1550423 h 1882974"/>
              <a:gd name="connsiteX15" fmla="*/ 13564 w 4150674"/>
              <a:gd name="connsiteY15" fmla="*/ 1126513 h 1882974"/>
              <a:gd name="connsiteX16" fmla="*/ 0 w 4150674"/>
              <a:gd name="connsiteY16" fmla="*/ 140109 h 1882974"/>
              <a:gd name="connsiteX17" fmla="*/ 40692 w 4150674"/>
              <a:gd name="connsiteY17" fmla="*/ 115653 h 1882974"/>
              <a:gd name="connsiteX18" fmla="*/ 552400 w 4150674"/>
              <a:gd name="connsiteY18" fmla="*/ 218 h 1882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150674" h="1882974">
                <a:moveTo>
                  <a:pt x="552400" y="218"/>
                </a:moveTo>
                <a:cubicBezTo>
                  <a:pt x="688388" y="1651"/>
                  <a:pt x="815553" y="9676"/>
                  <a:pt x="881679" y="9676"/>
                </a:cubicBezTo>
                <a:cubicBezTo>
                  <a:pt x="1166529" y="9676"/>
                  <a:pt x="1451379" y="9676"/>
                  <a:pt x="1722665" y="17828"/>
                </a:cubicBezTo>
                <a:cubicBezTo>
                  <a:pt x="2251673" y="25980"/>
                  <a:pt x="2780680" y="42284"/>
                  <a:pt x="3309688" y="66741"/>
                </a:cubicBezTo>
                <a:cubicBezTo>
                  <a:pt x="3350381" y="66741"/>
                  <a:pt x="3377509" y="66741"/>
                  <a:pt x="3418202" y="74893"/>
                </a:cubicBezTo>
                <a:cubicBezTo>
                  <a:pt x="3445331" y="83045"/>
                  <a:pt x="3486024" y="91197"/>
                  <a:pt x="3499588" y="74893"/>
                </a:cubicBezTo>
                <a:cubicBezTo>
                  <a:pt x="3580974" y="83045"/>
                  <a:pt x="3662359" y="83045"/>
                  <a:pt x="3730181" y="91197"/>
                </a:cubicBezTo>
                <a:cubicBezTo>
                  <a:pt x="4028595" y="107501"/>
                  <a:pt x="4082853" y="189022"/>
                  <a:pt x="4109981" y="343912"/>
                </a:cubicBezTo>
                <a:cubicBezTo>
                  <a:pt x="4137110" y="490650"/>
                  <a:pt x="4150674" y="637388"/>
                  <a:pt x="4150674" y="784125"/>
                </a:cubicBezTo>
                <a:cubicBezTo>
                  <a:pt x="4150674" y="947167"/>
                  <a:pt x="4150674" y="1118361"/>
                  <a:pt x="4123546" y="1281403"/>
                </a:cubicBezTo>
                <a:cubicBezTo>
                  <a:pt x="4109981" y="1428141"/>
                  <a:pt x="4123546" y="1623792"/>
                  <a:pt x="3987903" y="1754225"/>
                </a:cubicBezTo>
                <a:cubicBezTo>
                  <a:pt x="3811567" y="1925419"/>
                  <a:pt x="3404638" y="1876507"/>
                  <a:pt x="3119788" y="1876507"/>
                </a:cubicBezTo>
                <a:cubicBezTo>
                  <a:pt x="2834937" y="1868354"/>
                  <a:pt x="2536523" y="1868354"/>
                  <a:pt x="2251673" y="1868354"/>
                </a:cubicBezTo>
                <a:cubicBezTo>
                  <a:pt x="1736229" y="1860202"/>
                  <a:pt x="1207222" y="1868354"/>
                  <a:pt x="691779" y="1852050"/>
                </a:cubicBezTo>
                <a:cubicBezTo>
                  <a:pt x="366235" y="1835746"/>
                  <a:pt x="67821" y="1778681"/>
                  <a:pt x="27128" y="1550423"/>
                </a:cubicBezTo>
                <a:cubicBezTo>
                  <a:pt x="-13565" y="1411837"/>
                  <a:pt x="13564" y="1265099"/>
                  <a:pt x="13564" y="1126513"/>
                </a:cubicBezTo>
                <a:cubicBezTo>
                  <a:pt x="13564" y="800430"/>
                  <a:pt x="40692" y="466193"/>
                  <a:pt x="0" y="140109"/>
                </a:cubicBezTo>
                <a:cubicBezTo>
                  <a:pt x="13564" y="131957"/>
                  <a:pt x="27128" y="131957"/>
                  <a:pt x="40692" y="115653"/>
                </a:cubicBezTo>
                <a:cubicBezTo>
                  <a:pt x="74603" y="13752"/>
                  <a:pt x="325755" y="-2170"/>
                  <a:pt x="552400" y="218"/>
                </a:cubicBezTo>
                <a:close/>
              </a:path>
            </a:pathLst>
          </a:custGeom>
        </p:spPr>
        <p:txBody>
          <a:bodyPr wrap="square">
            <a:noAutofit/>
          </a:bodyPr>
          <a:lstStyle/>
          <a:p>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12" name="任意多边形 11"/>
          <p:cNvSpPr>
            <a:spLocks noGrp="1"/>
          </p:cNvSpPr>
          <p:nvPr>
            <p:ph type="pic" sz="quarter" idx="10"/>
          </p:nvPr>
        </p:nvSpPr>
        <p:spPr>
          <a:xfrm>
            <a:off x="1111678" y="2067144"/>
            <a:ext cx="2212097" cy="1882974"/>
          </a:xfrm>
          <a:custGeom>
            <a:avLst/>
            <a:gdLst>
              <a:gd name="connsiteX0" fmla="*/ 294401 w 2212097"/>
              <a:gd name="connsiteY0" fmla="*/ 218 h 1882974"/>
              <a:gd name="connsiteX1" fmla="*/ 469890 w 2212097"/>
              <a:gd name="connsiteY1" fmla="*/ 9676 h 1882974"/>
              <a:gd name="connsiteX2" fmla="*/ 918093 w 2212097"/>
              <a:gd name="connsiteY2" fmla="*/ 17828 h 1882974"/>
              <a:gd name="connsiteX3" fmla="*/ 1763895 w 2212097"/>
              <a:gd name="connsiteY3" fmla="*/ 66741 h 1882974"/>
              <a:gd name="connsiteX4" fmla="*/ 1821727 w 2212097"/>
              <a:gd name="connsiteY4" fmla="*/ 74893 h 1882974"/>
              <a:gd name="connsiteX5" fmla="*/ 1865102 w 2212097"/>
              <a:gd name="connsiteY5" fmla="*/ 74893 h 1882974"/>
              <a:gd name="connsiteX6" fmla="*/ 1987996 w 2212097"/>
              <a:gd name="connsiteY6" fmla="*/ 91197 h 1882974"/>
              <a:gd name="connsiteX7" fmla="*/ 2190410 w 2212097"/>
              <a:gd name="connsiteY7" fmla="*/ 343912 h 1882974"/>
              <a:gd name="connsiteX8" fmla="*/ 2212097 w 2212097"/>
              <a:gd name="connsiteY8" fmla="*/ 784125 h 1882974"/>
              <a:gd name="connsiteX9" fmla="*/ 2197639 w 2212097"/>
              <a:gd name="connsiteY9" fmla="*/ 1281403 h 1882974"/>
              <a:gd name="connsiteX10" fmla="*/ 2125348 w 2212097"/>
              <a:gd name="connsiteY10" fmla="*/ 1754225 h 1882974"/>
              <a:gd name="connsiteX11" fmla="*/ 1662687 w 2212097"/>
              <a:gd name="connsiteY11" fmla="*/ 1876507 h 1882974"/>
              <a:gd name="connsiteX12" fmla="*/ 1200027 w 2212097"/>
              <a:gd name="connsiteY12" fmla="*/ 1868354 h 1882974"/>
              <a:gd name="connsiteX13" fmla="*/ 368683 w 2212097"/>
              <a:gd name="connsiteY13" fmla="*/ 1852050 h 1882974"/>
              <a:gd name="connsiteX14" fmla="*/ 14458 w 2212097"/>
              <a:gd name="connsiteY14" fmla="*/ 1550423 h 1882974"/>
              <a:gd name="connsiteX15" fmla="*/ 7229 w 2212097"/>
              <a:gd name="connsiteY15" fmla="*/ 1126513 h 1882974"/>
              <a:gd name="connsiteX16" fmla="*/ 0 w 2212097"/>
              <a:gd name="connsiteY16" fmla="*/ 140109 h 1882974"/>
              <a:gd name="connsiteX17" fmla="*/ 21687 w 2212097"/>
              <a:gd name="connsiteY17" fmla="*/ 115653 h 1882974"/>
              <a:gd name="connsiteX18" fmla="*/ 294401 w 2212097"/>
              <a:gd name="connsiteY18" fmla="*/ 218 h 1882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12097" h="1882974">
                <a:moveTo>
                  <a:pt x="294401" y="218"/>
                </a:moveTo>
                <a:cubicBezTo>
                  <a:pt x="366876" y="1651"/>
                  <a:pt x="434648" y="9676"/>
                  <a:pt x="469890" y="9676"/>
                </a:cubicBezTo>
                <a:cubicBezTo>
                  <a:pt x="621701" y="9676"/>
                  <a:pt x="773511" y="9676"/>
                  <a:pt x="918093" y="17828"/>
                </a:cubicBezTo>
                <a:cubicBezTo>
                  <a:pt x="1200027" y="25980"/>
                  <a:pt x="1481961" y="42284"/>
                  <a:pt x="1763895" y="66741"/>
                </a:cubicBezTo>
                <a:cubicBezTo>
                  <a:pt x="1785582" y="66741"/>
                  <a:pt x="1800040" y="66741"/>
                  <a:pt x="1821727" y="74893"/>
                </a:cubicBezTo>
                <a:cubicBezTo>
                  <a:pt x="1836185" y="83045"/>
                  <a:pt x="1857873" y="91197"/>
                  <a:pt x="1865102" y="74893"/>
                </a:cubicBezTo>
                <a:cubicBezTo>
                  <a:pt x="1908476" y="83045"/>
                  <a:pt x="1951850" y="83045"/>
                  <a:pt x="1987996" y="91197"/>
                </a:cubicBezTo>
                <a:cubicBezTo>
                  <a:pt x="2147035" y="107501"/>
                  <a:pt x="2175952" y="189022"/>
                  <a:pt x="2190410" y="343912"/>
                </a:cubicBezTo>
                <a:cubicBezTo>
                  <a:pt x="2204868" y="490650"/>
                  <a:pt x="2212097" y="637387"/>
                  <a:pt x="2212097" y="784125"/>
                </a:cubicBezTo>
                <a:cubicBezTo>
                  <a:pt x="2212097" y="947167"/>
                  <a:pt x="2212097" y="1118361"/>
                  <a:pt x="2197639" y="1281403"/>
                </a:cubicBezTo>
                <a:cubicBezTo>
                  <a:pt x="2190410" y="1428141"/>
                  <a:pt x="2197639" y="1623792"/>
                  <a:pt x="2125348" y="1754225"/>
                </a:cubicBezTo>
                <a:cubicBezTo>
                  <a:pt x="2031370" y="1925419"/>
                  <a:pt x="1814498" y="1876507"/>
                  <a:pt x="1662687" y="1876507"/>
                </a:cubicBezTo>
                <a:cubicBezTo>
                  <a:pt x="1510877" y="1868354"/>
                  <a:pt x="1351837" y="1868354"/>
                  <a:pt x="1200027" y="1868354"/>
                </a:cubicBezTo>
                <a:cubicBezTo>
                  <a:pt x="925322" y="1860202"/>
                  <a:pt x="643388" y="1868354"/>
                  <a:pt x="368683" y="1852050"/>
                </a:cubicBezTo>
                <a:cubicBezTo>
                  <a:pt x="195185" y="1835746"/>
                  <a:pt x="36146" y="1778681"/>
                  <a:pt x="14458" y="1550423"/>
                </a:cubicBezTo>
                <a:cubicBezTo>
                  <a:pt x="-7229" y="1411837"/>
                  <a:pt x="7229" y="1265099"/>
                  <a:pt x="7229" y="1126513"/>
                </a:cubicBezTo>
                <a:cubicBezTo>
                  <a:pt x="7229" y="800429"/>
                  <a:pt x="21687" y="466193"/>
                  <a:pt x="0" y="140109"/>
                </a:cubicBezTo>
                <a:cubicBezTo>
                  <a:pt x="7229" y="131957"/>
                  <a:pt x="14458" y="131957"/>
                  <a:pt x="21687" y="115653"/>
                </a:cubicBezTo>
                <a:cubicBezTo>
                  <a:pt x="39760" y="13752"/>
                  <a:pt x="173611" y="-2170"/>
                  <a:pt x="294401" y="218"/>
                </a:cubicBezTo>
                <a:close/>
              </a:path>
            </a:pathLst>
          </a:custGeom>
        </p:spPr>
        <p:txBody>
          <a:bodyPr wrap="square">
            <a:noAutofit/>
          </a:bodyPr>
          <a:lstStyle/>
          <a:p>
            <a:endParaRPr lang="zh-CN" altLang="en-US"/>
          </a:p>
        </p:txBody>
      </p:sp>
      <p:sp>
        <p:nvSpPr>
          <p:cNvPr id="13" name="任意多边形 12"/>
          <p:cNvSpPr>
            <a:spLocks noGrp="1"/>
          </p:cNvSpPr>
          <p:nvPr>
            <p:ph type="pic" sz="quarter" idx="11"/>
          </p:nvPr>
        </p:nvSpPr>
        <p:spPr>
          <a:xfrm>
            <a:off x="3685544" y="2067144"/>
            <a:ext cx="2212097" cy="1882974"/>
          </a:xfrm>
          <a:custGeom>
            <a:avLst/>
            <a:gdLst>
              <a:gd name="connsiteX0" fmla="*/ 294402 w 2212097"/>
              <a:gd name="connsiteY0" fmla="*/ 218 h 1882974"/>
              <a:gd name="connsiteX1" fmla="*/ 469890 w 2212097"/>
              <a:gd name="connsiteY1" fmla="*/ 9676 h 1882974"/>
              <a:gd name="connsiteX2" fmla="*/ 918093 w 2212097"/>
              <a:gd name="connsiteY2" fmla="*/ 17828 h 1882974"/>
              <a:gd name="connsiteX3" fmla="*/ 1763895 w 2212097"/>
              <a:gd name="connsiteY3" fmla="*/ 66741 h 1882974"/>
              <a:gd name="connsiteX4" fmla="*/ 1821727 w 2212097"/>
              <a:gd name="connsiteY4" fmla="*/ 74893 h 1882974"/>
              <a:gd name="connsiteX5" fmla="*/ 1865102 w 2212097"/>
              <a:gd name="connsiteY5" fmla="*/ 74893 h 1882974"/>
              <a:gd name="connsiteX6" fmla="*/ 1987996 w 2212097"/>
              <a:gd name="connsiteY6" fmla="*/ 91197 h 1882974"/>
              <a:gd name="connsiteX7" fmla="*/ 2190410 w 2212097"/>
              <a:gd name="connsiteY7" fmla="*/ 343912 h 1882974"/>
              <a:gd name="connsiteX8" fmla="*/ 2212097 w 2212097"/>
              <a:gd name="connsiteY8" fmla="*/ 784125 h 1882974"/>
              <a:gd name="connsiteX9" fmla="*/ 2197639 w 2212097"/>
              <a:gd name="connsiteY9" fmla="*/ 1281403 h 1882974"/>
              <a:gd name="connsiteX10" fmla="*/ 2125348 w 2212097"/>
              <a:gd name="connsiteY10" fmla="*/ 1754225 h 1882974"/>
              <a:gd name="connsiteX11" fmla="*/ 1662687 w 2212097"/>
              <a:gd name="connsiteY11" fmla="*/ 1876507 h 1882974"/>
              <a:gd name="connsiteX12" fmla="*/ 1200027 w 2212097"/>
              <a:gd name="connsiteY12" fmla="*/ 1868354 h 1882974"/>
              <a:gd name="connsiteX13" fmla="*/ 368683 w 2212097"/>
              <a:gd name="connsiteY13" fmla="*/ 1852050 h 1882974"/>
              <a:gd name="connsiteX14" fmla="*/ 14458 w 2212097"/>
              <a:gd name="connsiteY14" fmla="*/ 1550423 h 1882974"/>
              <a:gd name="connsiteX15" fmla="*/ 7229 w 2212097"/>
              <a:gd name="connsiteY15" fmla="*/ 1126513 h 1882974"/>
              <a:gd name="connsiteX16" fmla="*/ 0 w 2212097"/>
              <a:gd name="connsiteY16" fmla="*/ 140109 h 1882974"/>
              <a:gd name="connsiteX17" fmla="*/ 21687 w 2212097"/>
              <a:gd name="connsiteY17" fmla="*/ 115653 h 1882974"/>
              <a:gd name="connsiteX18" fmla="*/ 294402 w 2212097"/>
              <a:gd name="connsiteY18" fmla="*/ 218 h 1882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12097" h="1882974">
                <a:moveTo>
                  <a:pt x="294402" y="218"/>
                </a:moveTo>
                <a:cubicBezTo>
                  <a:pt x="366876" y="1651"/>
                  <a:pt x="434648" y="9676"/>
                  <a:pt x="469890" y="9676"/>
                </a:cubicBezTo>
                <a:cubicBezTo>
                  <a:pt x="621701" y="9676"/>
                  <a:pt x="773511" y="9676"/>
                  <a:pt x="918093" y="17828"/>
                </a:cubicBezTo>
                <a:cubicBezTo>
                  <a:pt x="1200027" y="25980"/>
                  <a:pt x="1481961" y="42284"/>
                  <a:pt x="1763895" y="66741"/>
                </a:cubicBezTo>
                <a:cubicBezTo>
                  <a:pt x="1785582" y="66741"/>
                  <a:pt x="1800040" y="66741"/>
                  <a:pt x="1821727" y="74893"/>
                </a:cubicBezTo>
                <a:cubicBezTo>
                  <a:pt x="1836185" y="83045"/>
                  <a:pt x="1857873" y="91197"/>
                  <a:pt x="1865102" y="74893"/>
                </a:cubicBezTo>
                <a:cubicBezTo>
                  <a:pt x="1908476" y="83045"/>
                  <a:pt x="1951850" y="83045"/>
                  <a:pt x="1987996" y="91197"/>
                </a:cubicBezTo>
                <a:cubicBezTo>
                  <a:pt x="2147035" y="107501"/>
                  <a:pt x="2175952" y="189022"/>
                  <a:pt x="2190410" y="343912"/>
                </a:cubicBezTo>
                <a:cubicBezTo>
                  <a:pt x="2204868" y="490650"/>
                  <a:pt x="2212097" y="637387"/>
                  <a:pt x="2212097" y="784125"/>
                </a:cubicBezTo>
                <a:cubicBezTo>
                  <a:pt x="2212097" y="947167"/>
                  <a:pt x="2212097" y="1118361"/>
                  <a:pt x="2197639" y="1281403"/>
                </a:cubicBezTo>
                <a:cubicBezTo>
                  <a:pt x="2190410" y="1428141"/>
                  <a:pt x="2197639" y="1623792"/>
                  <a:pt x="2125348" y="1754225"/>
                </a:cubicBezTo>
                <a:cubicBezTo>
                  <a:pt x="2031370" y="1925419"/>
                  <a:pt x="1814498" y="1876507"/>
                  <a:pt x="1662687" y="1876507"/>
                </a:cubicBezTo>
                <a:cubicBezTo>
                  <a:pt x="1510877" y="1868354"/>
                  <a:pt x="1351837" y="1868354"/>
                  <a:pt x="1200027" y="1868354"/>
                </a:cubicBezTo>
                <a:cubicBezTo>
                  <a:pt x="925322" y="1860202"/>
                  <a:pt x="643388" y="1868354"/>
                  <a:pt x="368683" y="1852050"/>
                </a:cubicBezTo>
                <a:cubicBezTo>
                  <a:pt x="195185" y="1835746"/>
                  <a:pt x="36146" y="1778681"/>
                  <a:pt x="14458" y="1550423"/>
                </a:cubicBezTo>
                <a:cubicBezTo>
                  <a:pt x="-7229" y="1411837"/>
                  <a:pt x="7229" y="1265099"/>
                  <a:pt x="7229" y="1126513"/>
                </a:cubicBezTo>
                <a:cubicBezTo>
                  <a:pt x="7229" y="800429"/>
                  <a:pt x="21687" y="466193"/>
                  <a:pt x="0" y="140109"/>
                </a:cubicBezTo>
                <a:cubicBezTo>
                  <a:pt x="7229" y="131957"/>
                  <a:pt x="14458" y="131957"/>
                  <a:pt x="21687" y="115653"/>
                </a:cubicBezTo>
                <a:cubicBezTo>
                  <a:pt x="39760" y="13752"/>
                  <a:pt x="173611" y="-2170"/>
                  <a:pt x="294402" y="218"/>
                </a:cubicBezTo>
                <a:close/>
              </a:path>
            </a:pathLst>
          </a:custGeom>
        </p:spPr>
        <p:txBody>
          <a:bodyPr wrap="square">
            <a:noAutofit/>
          </a:bodyPr>
          <a:lstStyle/>
          <a:p>
            <a:endParaRPr lang="zh-CN" altLang="en-US"/>
          </a:p>
        </p:txBody>
      </p:sp>
      <p:sp>
        <p:nvSpPr>
          <p:cNvPr id="14" name="任意多边形 13"/>
          <p:cNvSpPr>
            <a:spLocks noGrp="1"/>
          </p:cNvSpPr>
          <p:nvPr>
            <p:ph type="pic" sz="quarter" idx="12"/>
          </p:nvPr>
        </p:nvSpPr>
        <p:spPr>
          <a:xfrm>
            <a:off x="6259410" y="2067144"/>
            <a:ext cx="2212097" cy="1882974"/>
          </a:xfrm>
          <a:custGeom>
            <a:avLst/>
            <a:gdLst>
              <a:gd name="connsiteX0" fmla="*/ 294402 w 2212097"/>
              <a:gd name="connsiteY0" fmla="*/ 218 h 1882974"/>
              <a:gd name="connsiteX1" fmla="*/ 469890 w 2212097"/>
              <a:gd name="connsiteY1" fmla="*/ 9676 h 1882974"/>
              <a:gd name="connsiteX2" fmla="*/ 918093 w 2212097"/>
              <a:gd name="connsiteY2" fmla="*/ 17828 h 1882974"/>
              <a:gd name="connsiteX3" fmla="*/ 1763895 w 2212097"/>
              <a:gd name="connsiteY3" fmla="*/ 66741 h 1882974"/>
              <a:gd name="connsiteX4" fmla="*/ 1821727 w 2212097"/>
              <a:gd name="connsiteY4" fmla="*/ 74893 h 1882974"/>
              <a:gd name="connsiteX5" fmla="*/ 1865102 w 2212097"/>
              <a:gd name="connsiteY5" fmla="*/ 74893 h 1882974"/>
              <a:gd name="connsiteX6" fmla="*/ 1987996 w 2212097"/>
              <a:gd name="connsiteY6" fmla="*/ 91197 h 1882974"/>
              <a:gd name="connsiteX7" fmla="*/ 2190410 w 2212097"/>
              <a:gd name="connsiteY7" fmla="*/ 343912 h 1882974"/>
              <a:gd name="connsiteX8" fmla="*/ 2212097 w 2212097"/>
              <a:gd name="connsiteY8" fmla="*/ 784125 h 1882974"/>
              <a:gd name="connsiteX9" fmla="*/ 2197639 w 2212097"/>
              <a:gd name="connsiteY9" fmla="*/ 1281403 h 1882974"/>
              <a:gd name="connsiteX10" fmla="*/ 2125348 w 2212097"/>
              <a:gd name="connsiteY10" fmla="*/ 1754225 h 1882974"/>
              <a:gd name="connsiteX11" fmla="*/ 1662687 w 2212097"/>
              <a:gd name="connsiteY11" fmla="*/ 1876507 h 1882974"/>
              <a:gd name="connsiteX12" fmla="*/ 1200027 w 2212097"/>
              <a:gd name="connsiteY12" fmla="*/ 1868354 h 1882974"/>
              <a:gd name="connsiteX13" fmla="*/ 368683 w 2212097"/>
              <a:gd name="connsiteY13" fmla="*/ 1852050 h 1882974"/>
              <a:gd name="connsiteX14" fmla="*/ 14458 w 2212097"/>
              <a:gd name="connsiteY14" fmla="*/ 1550423 h 1882974"/>
              <a:gd name="connsiteX15" fmla="*/ 7229 w 2212097"/>
              <a:gd name="connsiteY15" fmla="*/ 1126513 h 1882974"/>
              <a:gd name="connsiteX16" fmla="*/ 0 w 2212097"/>
              <a:gd name="connsiteY16" fmla="*/ 140109 h 1882974"/>
              <a:gd name="connsiteX17" fmla="*/ 21688 w 2212097"/>
              <a:gd name="connsiteY17" fmla="*/ 115653 h 1882974"/>
              <a:gd name="connsiteX18" fmla="*/ 294402 w 2212097"/>
              <a:gd name="connsiteY18" fmla="*/ 218 h 1882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12097" h="1882974">
                <a:moveTo>
                  <a:pt x="294402" y="218"/>
                </a:moveTo>
                <a:cubicBezTo>
                  <a:pt x="366876" y="1651"/>
                  <a:pt x="434649" y="9676"/>
                  <a:pt x="469890" y="9676"/>
                </a:cubicBezTo>
                <a:cubicBezTo>
                  <a:pt x="621701" y="9676"/>
                  <a:pt x="773511" y="9676"/>
                  <a:pt x="918093" y="17828"/>
                </a:cubicBezTo>
                <a:cubicBezTo>
                  <a:pt x="1200027" y="25980"/>
                  <a:pt x="1481961" y="42284"/>
                  <a:pt x="1763895" y="66741"/>
                </a:cubicBezTo>
                <a:cubicBezTo>
                  <a:pt x="1785582" y="66741"/>
                  <a:pt x="1800040" y="66741"/>
                  <a:pt x="1821727" y="74893"/>
                </a:cubicBezTo>
                <a:cubicBezTo>
                  <a:pt x="1836185" y="83045"/>
                  <a:pt x="1857873" y="91197"/>
                  <a:pt x="1865102" y="74893"/>
                </a:cubicBezTo>
                <a:cubicBezTo>
                  <a:pt x="1908476" y="83045"/>
                  <a:pt x="1951850" y="83045"/>
                  <a:pt x="1987996" y="91197"/>
                </a:cubicBezTo>
                <a:cubicBezTo>
                  <a:pt x="2147035" y="107501"/>
                  <a:pt x="2175952" y="189022"/>
                  <a:pt x="2190410" y="343912"/>
                </a:cubicBezTo>
                <a:cubicBezTo>
                  <a:pt x="2204868" y="490650"/>
                  <a:pt x="2212097" y="637387"/>
                  <a:pt x="2212097" y="784125"/>
                </a:cubicBezTo>
                <a:cubicBezTo>
                  <a:pt x="2212097" y="947167"/>
                  <a:pt x="2212097" y="1118361"/>
                  <a:pt x="2197639" y="1281403"/>
                </a:cubicBezTo>
                <a:cubicBezTo>
                  <a:pt x="2190410" y="1428141"/>
                  <a:pt x="2197639" y="1623792"/>
                  <a:pt x="2125348" y="1754225"/>
                </a:cubicBezTo>
                <a:cubicBezTo>
                  <a:pt x="2031370" y="1925419"/>
                  <a:pt x="1814498" y="1876507"/>
                  <a:pt x="1662687" y="1876507"/>
                </a:cubicBezTo>
                <a:cubicBezTo>
                  <a:pt x="1510877" y="1868354"/>
                  <a:pt x="1351837" y="1868354"/>
                  <a:pt x="1200027" y="1868354"/>
                </a:cubicBezTo>
                <a:cubicBezTo>
                  <a:pt x="925322" y="1860202"/>
                  <a:pt x="643388" y="1868354"/>
                  <a:pt x="368683" y="1852050"/>
                </a:cubicBezTo>
                <a:cubicBezTo>
                  <a:pt x="195185" y="1835746"/>
                  <a:pt x="36146" y="1778681"/>
                  <a:pt x="14458" y="1550423"/>
                </a:cubicBezTo>
                <a:cubicBezTo>
                  <a:pt x="-7229" y="1411837"/>
                  <a:pt x="7229" y="1265099"/>
                  <a:pt x="7229" y="1126513"/>
                </a:cubicBezTo>
                <a:cubicBezTo>
                  <a:pt x="7229" y="800429"/>
                  <a:pt x="21688" y="466193"/>
                  <a:pt x="0" y="140109"/>
                </a:cubicBezTo>
                <a:cubicBezTo>
                  <a:pt x="7229" y="131957"/>
                  <a:pt x="14458" y="131957"/>
                  <a:pt x="21688" y="115653"/>
                </a:cubicBezTo>
                <a:cubicBezTo>
                  <a:pt x="39760" y="13752"/>
                  <a:pt x="173611" y="-2170"/>
                  <a:pt x="294402" y="218"/>
                </a:cubicBezTo>
                <a:close/>
              </a:path>
            </a:pathLst>
          </a:custGeom>
        </p:spPr>
        <p:txBody>
          <a:bodyPr wrap="square">
            <a:noAutofit/>
          </a:bodyPr>
          <a:lstStyle/>
          <a:p>
            <a:endParaRPr lang="zh-CN" altLang="en-US"/>
          </a:p>
        </p:txBody>
      </p:sp>
      <p:sp>
        <p:nvSpPr>
          <p:cNvPr id="15" name="任意多边形 14"/>
          <p:cNvSpPr>
            <a:spLocks noGrp="1"/>
          </p:cNvSpPr>
          <p:nvPr>
            <p:ph type="pic" sz="quarter" idx="13"/>
          </p:nvPr>
        </p:nvSpPr>
        <p:spPr>
          <a:xfrm>
            <a:off x="8833277" y="2067144"/>
            <a:ext cx="2212097" cy="1882974"/>
          </a:xfrm>
          <a:custGeom>
            <a:avLst/>
            <a:gdLst>
              <a:gd name="connsiteX0" fmla="*/ 294401 w 2212097"/>
              <a:gd name="connsiteY0" fmla="*/ 218 h 1882974"/>
              <a:gd name="connsiteX1" fmla="*/ 469890 w 2212097"/>
              <a:gd name="connsiteY1" fmla="*/ 9676 h 1882974"/>
              <a:gd name="connsiteX2" fmla="*/ 918093 w 2212097"/>
              <a:gd name="connsiteY2" fmla="*/ 17828 h 1882974"/>
              <a:gd name="connsiteX3" fmla="*/ 1763894 w 2212097"/>
              <a:gd name="connsiteY3" fmla="*/ 66741 h 1882974"/>
              <a:gd name="connsiteX4" fmla="*/ 1821727 w 2212097"/>
              <a:gd name="connsiteY4" fmla="*/ 74893 h 1882974"/>
              <a:gd name="connsiteX5" fmla="*/ 1865101 w 2212097"/>
              <a:gd name="connsiteY5" fmla="*/ 74893 h 1882974"/>
              <a:gd name="connsiteX6" fmla="*/ 1987996 w 2212097"/>
              <a:gd name="connsiteY6" fmla="*/ 91197 h 1882974"/>
              <a:gd name="connsiteX7" fmla="*/ 2190410 w 2212097"/>
              <a:gd name="connsiteY7" fmla="*/ 343912 h 1882974"/>
              <a:gd name="connsiteX8" fmla="*/ 2212097 w 2212097"/>
              <a:gd name="connsiteY8" fmla="*/ 784125 h 1882974"/>
              <a:gd name="connsiteX9" fmla="*/ 2197639 w 2212097"/>
              <a:gd name="connsiteY9" fmla="*/ 1281403 h 1882974"/>
              <a:gd name="connsiteX10" fmla="*/ 2125348 w 2212097"/>
              <a:gd name="connsiteY10" fmla="*/ 1754225 h 1882974"/>
              <a:gd name="connsiteX11" fmla="*/ 1662687 w 2212097"/>
              <a:gd name="connsiteY11" fmla="*/ 1876507 h 1882974"/>
              <a:gd name="connsiteX12" fmla="*/ 1200026 w 2212097"/>
              <a:gd name="connsiteY12" fmla="*/ 1868354 h 1882974"/>
              <a:gd name="connsiteX13" fmla="*/ 368683 w 2212097"/>
              <a:gd name="connsiteY13" fmla="*/ 1852050 h 1882974"/>
              <a:gd name="connsiteX14" fmla="*/ 14458 w 2212097"/>
              <a:gd name="connsiteY14" fmla="*/ 1550423 h 1882974"/>
              <a:gd name="connsiteX15" fmla="*/ 7229 w 2212097"/>
              <a:gd name="connsiteY15" fmla="*/ 1126513 h 1882974"/>
              <a:gd name="connsiteX16" fmla="*/ 0 w 2212097"/>
              <a:gd name="connsiteY16" fmla="*/ 140109 h 1882974"/>
              <a:gd name="connsiteX17" fmla="*/ 21687 w 2212097"/>
              <a:gd name="connsiteY17" fmla="*/ 115653 h 1882974"/>
              <a:gd name="connsiteX18" fmla="*/ 294401 w 2212097"/>
              <a:gd name="connsiteY18" fmla="*/ 218 h 1882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12097" h="1882974">
                <a:moveTo>
                  <a:pt x="294401" y="218"/>
                </a:moveTo>
                <a:cubicBezTo>
                  <a:pt x="366876" y="1651"/>
                  <a:pt x="434648" y="9676"/>
                  <a:pt x="469890" y="9676"/>
                </a:cubicBezTo>
                <a:cubicBezTo>
                  <a:pt x="621700" y="9676"/>
                  <a:pt x="773511" y="9676"/>
                  <a:pt x="918093" y="17828"/>
                </a:cubicBezTo>
                <a:cubicBezTo>
                  <a:pt x="1200026" y="25980"/>
                  <a:pt x="1481960" y="42284"/>
                  <a:pt x="1763894" y="66741"/>
                </a:cubicBezTo>
                <a:cubicBezTo>
                  <a:pt x="1785582" y="66741"/>
                  <a:pt x="1800040" y="66741"/>
                  <a:pt x="1821727" y="74893"/>
                </a:cubicBezTo>
                <a:cubicBezTo>
                  <a:pt x="1836185" y="83045"/>
                  <a:pt x="1857872" y="91197"/>
                  <a:pt x="1865101" y="74893"/>
                </a:cubicBezTo>
                <a:cubicBezTo>
                  <a:pt x="1908476" y="83045"/>
                  <a:pt x="1951850" y="83045"/>
                  <a:pt x="1987996" y="91197"/>
                </a:cubicBezTo>
                <a:cubicBezTo>
                  <a:pt x="2147035" y="107501"/>
                  <a:pt x="2175952" y="189022"/>
                  <a:pt x="2190410" y="343912"/>
                </a:cubicBezTo>
                <a:cubicBezTo>
                  <a:pt x="2204868" y="490650"/>
                  <a:pt x="2212097" y="637387"/>
                  <a:pt x="2212097" y="784125"/>
                </a:cubicBezTo>
                <a:cubicBezTo>
                  <a:pt x="2212097" y="947167"/>
                  <a:pt x="2212097" y="1118361"/>
                  <a:pt x="2197639" y="1281403"/>
                </a:cubicBezTo>
                <a:cubicBezTo>
                  <a:pt x="2190410" y="1428141"/>
                  <a:pt x="2197639" y="1623792"/>
                  <a:pt x="2125348" y="1754225"/>
                </a:cubicBezTo>
                <a:cubicBezTo>
                  <a:pt x="2031370" y="1925419"/>
                  <a:pt x="1814498" y="1876507"/>
                  <a:pt x="1662687" y="1876507"/>
                </a:cubicBezTo>
                <a:cubicBezTo>
                  <a:pt x="1510877" y="1868354"/>
                  <a:pt x="1351837" y="1868354"/>
                  <a:pt x="1200026" y="1868354"/>
                </a:cubicBezTo>
                <a:cubicBezTo>
                  <a:pt x="925322" y="1860202"/>
                  <a:pt x="643388" y="1868354"/>
                  <a:pt x="368683" y="1852050"/>
                </a:cubicBezTo>
                <a:cubicBezTo>
                  <a:pt x="195185" y="1835746"/>
                  <a:pt x="36145" y="1778681"/>
                  <a:pt x="14458" y="1550423"/>
                </a:cubicBezTo>
                <a:cubicBezTo>
                  <a:pt x="-7229" y="1411837"/>
                  <a:pt x="7229" y="1265099"/>
                  <a:pt x="7229" y="1126513"/>
                </a:cubicBezTo>
                <a:cubicBezTo>
                  <a:pt x="7229" y="800429"/>
                  <a:pt x="21687" y="466193"/>
                  <a:pt x="0" y="140109"/>
                </a:cubicBezTo>
                <a:cubicBezTo>
                  <a:pt x="7229" y="131957"/>
                  <a:pt x="14458" y="131957"/>
                  <a:pt x="21687" y="115653"/>
                </a:cubicBezTo>
                <a:cubicBezTo>
                  <a:pt x="39760" y="13752"/>
                  <a:pt x="173611" y="-2170"/>
                  <a:pt x="294401" y="218"/>
                </a:cubicBezTo>
                <a:close/>
              </a:path>
            </a:pathLst>
          </a:custGeom>
        </p:spPr>
        <p:txBody>
          <a:bodyPr wrap="square">
            <a:noAutofit/>
          </a:bodyPr>
          <a:lstStyle/>
          <a:p>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10" name="任意多边形 9"/>
          <p:cNvSpPr>
            <a:spLocks noGrp="1"/>
          </p:cNvSpPr>
          <p:nvPr>
            <p:ph type="pic" sz="quarter" idx="10"/>
          </p:nvPr>
        </p:nvSpPr>
        <p:spPr>
          <a:xfrm>
            <a:off x="1864935" y="1885001"/>
            <a:ext cx="2188646" cy="2230859"/>
          </a:xfrm>
          <a:custGeom>
            <a:avLst/>
            <a:gdLst>
              <a:gd name="connsiteX0" fmla="*/ 1080676 w 2188646"/>
              <a:gd name="connsiteY0" fmla="*/ 614 h 2230859"/>
              <a:gd name="connsiteX1" fmla="*/ 1266577 w 2188646"/>
              <a:gd name="connsiteY1" fmla="*/ 8243 h 2230859"/>
              <a:gd name="connsiteX2" fmla="*/ 1287591 w 2188646"/>
              <a:gd name="connsiteY2" fmla="*/ 22269 h 2230859"/>
              <a:gd name="connsiteX3" fmla="*/ 2163190 w 2188646"/>
              <a:gd name="connsiteY3" fmla="*/ 1011104 h 2230859"/>
              <a:gd name="connsiteX4" fmla="*/ 1525754 w 2188646"/>
              <a:gd name="connsiteY4" fmla="*/ 2168252 h 2230859"/>
              <a:gd name="connsiteX5" fmla="*/ 327936 w 2188646"/>
              <a:gd name="connsiteY5" fmla="*/ 1880718 h 2230859"/>
              <a:gd name="connsiteX6" fmla="*/ 82768 w 2188646"/>
              <a:gd name="connsiteY6" fmla="*/ 667467 h 2230859"/>
              <a:gd name="connsiteX7" fmla="*/ 1080676 w 2188646"/>
              <a:gd name="connsiteY7" fmla="*/ 614 h 2230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88646" h="2230859">
                <a:moveTo>
                  <a:pt x="1080676" y="614"/>
                </a:moveTo>
                <a:cubicBezTo>
                  <a:pt x="1142242" y="-1290"/>
                  <a:pt x="1204409" y="1230"/>
                  <a:pt x="1266577" y="8243"/>
                </a:cubicBezTo>
                <a:cubicBezTo>
                  <a:pt x="1266577" y="15256"/>
                  <a:pt x="1273582" y="29282"/>
                  <a:pt x="1287591" y="22269"/>
                </a:cubicBezTo>
                <a:cubicBezTo>
                  <a:pt x="1840969" y="-68900"/>
                  <a:pt x="2072127" y="583311"/>
                  <a:pt x="2163190" y="1011104"/>
                </a:cubicBezTo>
                <a:cubicBezTo>
                  <a:pt x="2275266" y="1502015"/>
                  <a:pt x="2009084" y="1992927"/>
                  <a:pt x="1525754" y="2168252"/>
                </a:cubicBezTo>
                <a:cubicBezTo>
                  <a:pt x="1105467" y="2315525"/>
                  <a:pt x="636146" y="2196304"/>
                  <a:pt x="327936" y="1880718"/>
                </a:cubicBezTo>
                <a:cubicBezTo>
                  <a:pt x="5715" y="1565133"/>
                  <a:pt x="-85347" y="1088248"/>
                  <a:pt x="82768" y="667467"/>
                </a:cubicBezTo>
                <a:cubicBezTo>
                  <a:pt x="248256" y="244056"/>
                  <a:pt x="649718" y="13941"/>
                  <a:pt x="1080676" y="614"/>
                </a:cubicBezTo>
                <a:close/>
              </a:path>
            </a:pathLst>
          </a:custGeom>
        </p:spPr>
        <p:txBody>
          <a:bodyPr wrap="square">
            <a:noAutofit/>
          </a:bodyPr>
          <a:lstStyle/>
          <a:p>
            <a:endParaRPr lang="zh-CN" altLang="en-US"/>
          </a:p>
        </p:txBody>
      </p:sp>
      <p:sp>
        <p:nvSpPr>
          <p:cNvPr id="11" name="任意多边形 10"/>
          <p:cNvSpPr>
            <a:spLocks noGrp="1"/>
          </p:cNvSpPr>
          <p:nvPr>
            <p:ph type="pic" sz="quarter" idx="11"/>
          </p:nvPr>
        </p:nvSpPr>
        <p:spPr>
          <a:xfrm>
            <a:off x="5000249" y="1885002"/>
            <a:ext cx="2188646" cy="2230859"/>
          </a:xfrm>
          <a:custGeom>
            <a:avLst/>
            <a:gdLst>
              <a:gd name="connsiteX0" fmla="*/ 1080677 w 2188646"/>
              <a:gd name="connsiteY0" fmla="*/ 614 h 2230859"/>
              <a:gd name="connsiteX1" fmla="*/ 1266577 w 2188646"/>
              <a:gd name="connsiteY1" fmla="*/ 8243 h 2230859"/>
              <a:gd name="connsiteX2" fmla="*/ 1287591 w 2188646"/>
              <a:gd name="connsiteY2" fmla="*/ 22269 h 2230859"/>
              <a:gd name="connsiteX3" fmla="*/ 2163190 w 2188646"/>
              <a:gd name="connsiteY3" fmla="*/ 1011104 h 2230859"/>
              <a:gd name="connsiteX4" fmla="*/ 1525754 w 2188646"/>
              <a:gd name="connsiteY4" fmla="*/ 2168252 h 2230859"/>
              <a:gd name="connsiteX5" fmla="*/ 327936 w 2188646"/>
              <a:gd name="connsiteY5" fmla="*/ 1880718 h 2230859"/>
              <a:gd name="connsiteX6" fmla="*/ 82768 w 2188646"/>
              <a:gd name="connsiteY6" fmla="*/ 667467 h 2230859"/>
              <a:gd name="connsiteX7" fmla="*/ 1080677 w 2188646"/>
              <a:gd name="connsiteY7" fmla="*/ 614 h 2230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88646" h="2230859">
                <a:moveTo>
                  <a:pt x="1080677" y="614"/>
                </a:moveTo>
                <a:cubicBezTo>
                  <a:pt x="1142242" y="-1290"/>
                  <a:pt x="1204410" y="1230"/>
                  <a:pt x="1266577" y="8243"/>
                </a:cubicBezTo>
                <a:cubicBezTo>
                  <a:pt x="1266577" y="15256"/>
                  <a:pt x="1273582" y="29282"/>
                  <a:pt x="1287591" y="22269"/>
                </a:cubicBezTo>
                <a:cubicBezTo>
                  <a:pt x="1840969" y="-68900"/>
                  <a:pt x="2072127" y="583311"/>
                  <a:pt x="2163190" y="1011104"/>
                </a:cubicBezTo>
                <a:cubicBezTo>
                  <a:pt x="2275266" y="1502015"/>
                  <a:pt x="2009084" y="1992927"/>
                  <a:pt x="1525754" y="2168252"/>
                </a:cubicBezTo>
                <a:cubicBezTo>
                  <a:pt x="1105467" y="2315525"/>
                  <a:pt x="636146" y="2196304"/>
                  <a:pt x="327936" y="1880718"/>
                </a:cubicBezTo>
                <a:cubicBezTo>
                  <a:pt x="5715" y="1565133"/>
                  <a:pt x="-85347" y="1088248"/>
                  <a:pt x="82768" y="667467"/>
                </a:cubicBezTo>
                <a:cubicBezTo>
                  <a:pt x="248256" y="244056"/>
                  <a:pt x="649718" y="13941"/>
                  <a:pt x="1080677" y="614"/>
                </a:cubicBezTo>
                <a:close/>
              </a:path>
            </a:pathLst>
          </a:custGeom>
        </p:spPr>
        <p:txBody>
          <a:bodyPr wrap="square">
            <a:noAutofit/>
          </a:bodyPr>
          <a:lstStyle/>
          <a:p>
            <a:endParaRPr lang="zh-CN" altLang="en-US"/>
          </a:p>
        </p:txBody>
      </p:sp>
      <p:sp>
        <p:nvSpPr>
          <p:cNvPr id="12" name="任意多边形 11"/>
          <p:cNvSpPr>
            <a:spLocks noGrp="1"/>
          </p:cNvSpPr>
          <p:nvPr>
            <p:ph type="pic" sz="quarter" idx="12"/>
          </p:nvPr>
        </p:nvSpPr>
        <p:spPr>
          <a:xfrm>
            <a:off x="8135562" y="1885002"/>
            <a:ext cx="2188645" cy="2230859"/>
          </a:xfrm>
          <a:custGeom>
            <a:avLst/>
            <a:gdLst>
              <a:gd name="connsiteX0" fmla="*/ 1080677 w 2188645"/>
              <a:gd name="connsiteY0" fmla="*/ 614 h 2230859"/>
              <a:gd name="connsiteX1" fmla="*/ 1266577 w 2188645"/>
              <a:gd name="connsiteY1" fmla="*/ 8243 h 2230859"/>
              <a:gd name="connsiteX2" fmla="*/ 1287591 w 2188645"/>
              <a:gd name="connsiteY2" fmla="*/ 22269 h 2230859"/>
              <a:gd name="connsiteX3" fmla="*/ 2163189 w 2188645"/>
              <a:gd name="connsiteY3" fmla="*/ 1011104 h 2230859"/>
              <a:gd name="connsiteX4" fmla="*/ 1525754 w 2188645"/>
              <a:gd name="connsiteY4" fmla="*/ 2168252 h 2230859"/>
              <a:gd name="connsiteX5" fmla="*/ 327935 w 2188645"/>
              <a:gd name="connsiteY5" fmla="*/ 1880718 h 2230859"/>
              <a:gd name="connsiteX6" fmla="*/ 82768 w 2188645"/>
              <a:gd name="connsiteY6" fmla="*/ 667467 h 2230859"/>
              <a:gd name="connsiteX7" fmla="*/ 1080677 w 2188645"/>
              <a:gd name="connsiteY7" fmla="*/ 614 h 2230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88645" h="2230859">
                <a:moveTo>
                  <a:pt x="1080677" y="614"/>
                </a:moveTo>
                <a:cubicBezTo>
                  <a:pt x="1142242" y="-1290"/>
                  <a:pt x="1204409" y="1230"/>
                  <a:pt x="1266577" y="8243"/>
                </a:cubicBezTo>
                <a:cubicBezTo>
                  <a:pt x="1266577" y="15256"/>
                  <a:pt x="1273581" y="29282"/>
                  <a:pt x="1287591" y="22269"/>
                </a:cubicBezTo>
                <a:cubicBezTo>
                  <a:pt x="1840969" y="-68900"/>
                  <a:pt x="2072127" y="583311"/>
                  <a:pt x="2163189" y="1011104"/>
                </a:cubicBezTo>
                <a:cubicBezTo>
                  <a:pt x="2275266" y="1502015"/>
                  <a:pt x="2009084" y="1992927"/>
                  <a:pt x="1525754" y="2168252"/>
                </a:cubicBezTo>
                <a:cubicBezTo>
                  <a:pt x="1105467" y="2315525"/>
                  <a:pt x="636146" y="2196304"/>
                  <a:pt x="327935" y="1880718"/>
                </a:cubicBezTo>
                <a:cubicBezTo>
                  <a:pt x="5715" y="1565133"/>
                  <a:pt x="-85347" y="1088248"/>
                  <a:pt x="82768" y="667467"/>
                </a:cubicBezTo>
                <a:cubicBezTo>
                  <a:pt x="248256" y="244056"/>
                  <a:pt x="649718" y="13941"/>
                  <a:pt x="1080677" y="614"/>
                </a:cubicBezTo>
                <a:close/>
              </a:path>
            </a:pathLst>
          </a:custGeom>
        </p:spPr>
        <p:txBody>
          <a:bodyPr wrap="square">
            <a:noAutofit/>
          </a:bodyPr>
          <a:lstStyle/>
          <a:p>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16" name="任意多边形 15"/>
          <p:cNvSpPr>
            <a:spLocks noGrp="1"/>
          </p:cNvSpPr>
          <p:nvPr>
            <p:ph type="pic" sz="quarter" idx="10"/>
          </p:nvPr>
        </p:nvSpPr>
        <p:spPr>
          <a:xfrm>
            <a:off x="933315" y="1923733"/>
            <a:ext cx="1502761" cy="1531746"/>
          </a:xfrm>
          <a:custGeom>
            <a:avLst/>
            <a:gdLst>
              <a:gd name="connsiteX0" fmla="*/ 742011 w 1502761"/>
              <a:gd name="connsiteY0" fmla="*/ 422 h 1531746"/>
              <a:gd name="connsiteX1" fmla="*/ 869653 w 1502761"/>
              <a:gd name="connsiteY1" fmla="*/ 5660 h 1531746"/>
              <a:gd name="connsiteX2" fmla="*/ 884082 w 1502761"/>
              <a:gd name="connsiteY2" fmla="*/ 15290 h 1531746"/>
              <a:gd name="connsiteX3" fmla="*/ 1485283 w 1502761"/>
              <a:gd name="connsiteY3" fmla="*/ 694242 h 1531746"/>
              <a:gd name="connsiteX4" fmla="*/ 1047608 w 1502761"/>
              <a:gd name="connsiteY4" fmla="*/ 1488759 h 1531746"/>
              <a:gd name="connsiteX5" fmla="*/ 225166 w 1502761"/>
              <a:gd name="connsiteY5" fmla="*/ 1291333 h 1531746"/>
              <a:gd name="connsiteX6" fmla="*/ 56830 w 1502761"/>
              <a:gd name="connsiteY6" fmla="*/ 458294 h 1531746"/>
              <a:gd name="connsiteX7" fmla="*/ 742011 w 1502761"/>
              <a:gd name="connsiteY7" fmla="*/ 422 h 15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02761" h="1531746">
                <a:moveTo>
                  <a:pt x="742011" y="422"/>
                </a:moveTo>
                <a:cubicBezTo>
                  <a:pt x="784282" y="-886"/>
                  <a:pt x="826968" y="845"/>
                  <a:pt x="869653" y="5660"/>
                </a:cubicBezTo>
                <a:cubicBezTo>
                  <a:pt x="869653" y="10475"/>
                  <a:pt x="874463" y="20106"/>
                  <a:pt x="884082" y="15290"/>
                </a:cubicBezTo>
                <a:cubicBezTo>
                  <a:pt x="1264041" y="-47308"/>
                  <a:pt x="1422758" y="400511"/>
                  <a:pt x="1485283" y="694242"/>
                </a:cubicBezTo>
                <a:cubicBezTo>
                  <a:pt x="1562236" y="1031310"/>
                  <a:pt x="1379471" y="1368377"/>
                  <a:pt x="1047608" y="1488759"/>
                </a:cubicBezTo>
                <a:cubicBezTo>
                  <a:pt x="759032" y="1589879"/>
                  <a:pt x="436789" y="1508020"/>
                  <a:pt x="225166" y="1291333"/>
                </a:cubicBezTo>
                <a:cubicBezTo>
                  <a:pt x="3924" y="1074647"/>
                  <a:pt x="-58601" y="747209"/>
                  <a:pt x="56830" y="458294"/>
                </a:cubicBezTo>
                <a:cubicBezTo>
                  <a:pt x="170457" y="167573"/>
                  <a:pt x="446107" y="9572"/>
                  <a:pt x="742011" y="422"/>
                </a:cubicBezTo>
                <a:close/>
              </a:path>
            </a:pathLst>
          </a:custGeom>
        </p:spPr>
        <p:txBody>
          <a:bodyPr wrap="square">
            <a:noAutofit/>
          </a:bodyPr>
          <a:lstStyle/>
          <a:p>
            <a:endParaRPr lang="zh-CN" altLang="en-US"/>
          </a:p>
        </p:txBody>
      </p:sp>
      <p:sp>
        <p:nvSpPr>
          <p:cNvPr id="20" name="任意多边形 19"/>
          <p:cNvSpPr>
            <a:spLocks noGrp="1"/>
          </p:cNvSpPr>
          <p:nvPr>
            <p:ph type="pic" sz="quarter" idx="11"/>
          </p:nvPr>
        </p:nvSpPr>
        <p:spPr>
          <a:xfrm>
            <a:off x="933315" y="4143058"/>
            <a:ext cx="1502761" cy="1531747"/>
          </a:xfrm>
          <a:custGeom>
            <a:avLst/>
            <a:gdLst>
              <a:gd name="connsiteX0" fmla="*/ 742011 w 1502761"/>
              <a:gd name="connsiteY0" fmla="*/ 422 h 1531747"/>
              <a:gd name="connsiteX1" fmla="*/ 869653 w 1502761"/>
              <a:gd name="connsiteY1" fmla="*/ 5661 h 1531747"/>
              <a:gd name="connsiteX2" fmla="*/ 884082 w 1502761"/>
              <a:gd name="connsiteY2" fmla="*/ 15291 h 1531747"/>
              <a:gd name="connsiteX3" fmla="*/ 1485283 w 1502761"/>
              <a:gd name="connsiteY3" fmla="*/ 694243 h 1531747"/>
              <a:gd name="connsiteX4" fmla="*/ 1047608 w 1502761"/>
              <a:gd name="connsiteY4" fmla="*/ 1488760 h 1531747"/>
              <a:gd name="connsiteX5" fmla="*/ 225166 w 1502761"/>
              <a:gd name="connsiteY5" fmla="*/ 1291334 h 1531747"/>
              <a:gd name="connsiteX6" fmla="*/ 56830 w 1502761"/>
              <a:gd name="connsiteY6" fmla="*/ 458295 h 1531747"/>
              <a:gd name="connsiteX7" fmla="*/ 742011 w 1502761"/>
              <a:gd name="connsiteY7" fmla="*/ 422 h 1531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02761" h="1531747">
                <a:moveTo>
                  <a:pt x="742011" y="422"/>
                </a:moveTo>
                <a:cubicBezTo>
                  <a:pt x="784282" y="-885"/>
                  <a:pt x="826968" y="846"/>
                  <a:pt x="869653" y="5661"/>
                </a:cubicBezTo>
                <a:cubicBezTo>
                  <a:pt x="869653" y="10476"/>
                  <a:pt x="874463" y="20107"/>
                  <a:pt x="884082" y="15291"/>
                </a:cubicBezTo>
                <a:cubicBezTo>
                  <a:pt x="1264041" y="-47307"/>
                  <a:pt x="1422758" y="400512"/>
                  <a:pt x="1485283" y="694243"/>
                </a:cubicBezTo>
                <a:cubicBezTo>
                  <a:pt x="1562236" y="1031311"/>
                  <a:pt x="1379471" y="1368378"/>
                  <a:pt x="1047608" y="1488760"/>
                </a:cubicBezTo>
                <a:cubicBezTo>
                  <a:pt x="759032" y="1589880"/>
                  <a:pt x="436789" y="1508021"/>
                  <a:pt x="225166" y="1291334"/>
                </a:cubicBezTo>
                <a:cubicBezTo>
                  <a:pt x="3924" y="1074648"/>
                  <a:pt x="-58601" y="747210"/>
                  <a:pt x="56830" y="458295"/>
                </a:cubicBezTo>
                <a:cubicBezTo>
                  <a:pt x="170457" y="167574"/>
                  <a:pt x="446107" y="9573"/>
                  <a:pt x="742011" y="422"/>
                </a:cubicBezTo>
                <a:close/>
              </a:path>
            </a:pathLst>
          </a:custGeom>
        </p:spPr>
        <p:txBody>
          <a:bodyPr wrap="square">
            <a:noAutofit/>
          </a:bodyPr>
          <a:lstStyle/>
          <a:p>
            <a:endParaRPr lang="zh-CN" altLang="en-US"/>
          </a:p>
        </p:txBody>
      </p:sp>
      <p:sp>
        <p:nvSpPr>
          <p:cNvPr id="17" name="任意多边形 16"/>
          <p:cNvSpPr>
            <a:spLocks noGrp="1"/>
          </p:cNvSpPr>
          <p:nvPr>
            <p:ph type="pic" sz="quarter" idx="12"/>
          </p:nvPr>
        </p:nvSpPr>
        <p:spPr>
          <a:xfrm>
            <a:off x="4486140" y="1923733"/>
            <a:ext cx="1502761" cy="1531746"/>
          </a:xfrm>
          <a:custGeom>
            <a:avLst/>
            <a:gdLst>
              <a:gd name="connsiteX0" fmla="*/ 742011 w 1502761"/>
              <a:gd name="connsiteY0" fmla="*/ 422 h 1531746"/>
              <a:gd name="connsiteX1" fmla="*/ 869653 w 1502761"/>
              <a:gd name="connsiteY1" fmla="*/ 5660 h 1531746"/>
              <a:gd name="connsiteX2" fmla="*/ 884082 w 1502761"/>
              <a:gd name="connsiteY2" fmla="*/ 15290 h 1531746"/>
              <a:gd name="connsiteX3" fmla="*/ 1485283 w 1502761"/>
              <a:gd name="connsiteY3" fmla="*/ 694242 h 1531746"/>
              <a:gd name="connsiteX4" fmla="*/ 1047608 w 1502761"/>
              <a:gd name="connsiteY4" fmla="*/ 1488759 h 1531746"/>
              <a:gd name="connsiteX5" fmla="*/ 225166 w 1502761"/>
              <a:gd name="connsiteY5" fmla="*/ 1291333 h 1531746"/>
              <a:gd name="connsiteX6" fmla="*/ 56830 w 1502761"/>
              <a:gd name="connsiteY6" fmla="*/ 458294 h 1531746"/>
              <a:gd name="connsiteX7" fmla="*/ 742011 w 1502761"/>
              <a:gd name="connsiteY7" fmla="*/ 422 h 15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02761" h="1531746">
                <a:moveTo>
                  <a:pt x="742011" y="422"/>
                </a:moveTo>
                <a:cubicBezTo>
                  <a:pt x="784283" y="-886"/>
                  <a:pt x="826968" y="845"/>
                  <a:pt x="869653" y="5660"/>
                </a:cubicBezTo>
                <a:cubicBezTo>
                  <a:pt x="869653" y="10475"/>
                  <a:pt x="874463" y="20106"/>
                  <a:pt x="884082" y="15290"/>
                </a:cubicBezTo>
                <a:cubicBezTo>
                  <a:pt x="1264041" y="-47308"/>
                  <a:pt x="1422758" y="400511"/>
                  <a:pt x="1485283" y="694242"/>
                </a:cubicBezTo>
                <a:cubicBezTo>
                  <a:pt x="1562236" y="1031310"/>
                  <a:pt x="1379471" y="1368377"/>
                  <a:pt x="1047608" y="1488759"/>
                </a:cubicBezTo>
                <a:cubicBezTo>
                  <a:pt x="759032" y="1589879"/>
                  <a:pt x="436789" y="1508020"/>
                  <a:pt x="225166" y="1291333"/>
                </a:cubicBezTo>
                <a:cubicBezTo>
                  <a:pt x="3924" y="1074647"/>
                  <a:pt x="-58601" y="747209"/>
                  <a:pt x="56830" y="458294"/>
                </a:cubicBezTo>
                <a:cubicBezTo>
                  <a:pt x="170457" y="167573"/>
                  <a:pt x="446107" y="9572"/>
                  <a:pt x="742011" y="422"/>
                </a:cubicBezTo>
                <a:close/>
              </a:path>
            </a:pathLst>
          </a:custGeom>
        </p:spPr>
        <p:txBody>
          <a:bodyPr wrap="square">
            <a:noAutofit/>
          </a:bodyPr>
          <a:lstStyle/>
          <a:p>
            <a:endParaRPr lang="zh-CN" altLang="en-US"/>
          </a:p>
        </p:txBody>
      </p:sp>
      <p:sp>
        <p:nvSpPr>
          <p:cNvPr id="19" name="任意多边形 18"/>
          <p:cNvSpPr>
            <a:spLocks noGrp="1"/>
          </p:cNvSpPr>
          <p:nvPr>
            <p:ph type="pic" sz="quarter" idx="13"/>
          </p:nvPr>
        </p:nvSpPr>
        <p:spPr>
          <a:xfrm>
            <a:off x="4486140" y="4143058"/>
            <a:ext cx="1502761" cy="1531747"/>
          </a:xfrm>
          <a:custGeom>
            <a:avLst/>
            <a:gdLst>
              <a:gd name="connsiteX0" fmla="*/ 742011 w 1502761"/>
              <a:gd name="connsiteY0" fmla="*/ 422 h 1531747"/>
              <a:gd name="connsiteX1" fmla="*/ 869653 w 1502761"/>
              <a:gd name="connsiteY1" fmla="*/ 5661 h 1531747"/>
              <a:gd name="connsiteX2" fmla="*/ 884082 w 1502761"/>
              <a:gd name="connsiteY2" fmla="*/ 15291 h 1531747"/>
              <a:gd name="connsiteX3" fmla="*/ 1485283 w 1502761"/>
              <a:gd name="connsiteY3" fmla="*/ 694243 h 1531747"/>
              <a:gd name="connsiteX4" fmla="*/ 1047608 w 1502761"/>
              <a:gd name="connsiteY4" fmla="*/ 1488760 h 1531747"/>
              <a:gd name="connsiteX5" fmla="*/ 225166 w 1502761"/>
              <a:gd name="connsiteY5" fmla="*/ 1291334 h 1531747"/>
              <a:gd name="connsiteX6" fmla="*/ 56830 w 1502761"/>
              <a:gd name="connsiteY6" fmla="*/ 458295 h 1531747"/>
              <a:gd name="connsiteX7" fmla="*/ 742011 w 1502761"/>
              <a:gd name="connsiteY7" fmla="*/ 422 h 1531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02761" h="1531747">
                <a:moveTo>
                  <a:pt x="742011" y="422"/>
                </a:moveTo>
                <a:cubicBezTo>
                  <a:pt x="784283" y="-885"/>
                  <a:pt x="826968" y="846"/>
                  <a:pt x="869653" y="5661"/>
                </a:cubicBezTo>
                <a:cubicBezTo>
                  <a:pt x="869653" y="10476"/>
                  <a:pt x="874463" y="20107"/>
                  <a:pt x="884082" y="15291"/>
                </a:cubicBezTo>
                <a:cubicBezTo>
                  <a:pt x="1264041" y="-47307"/>
                  <a:pt x="1422758" y="400512"/>
                  <a:pt x="1485283" y="694243"/>
                </a:cubicBezTo>
                <a:cubicBezTo>
                  <a:pt x="1562236" y="1031311"/>
                  <a:pt x="1379471" y="1368378"/>
                  <a:pt x="1047608" y="1488760"/>
                </a:cubicBezTo>
                <a:cubicBezTo>
                  <a:pt x="759032" y="1589880"/>
                  <a:pt x="436789" y="1508021"/>
                  <a:pt x="225166" y="1291334"/>
                </a:cubicBezTo>
                <a:cubicBezTo>
                  <a:pt x="3924" y="1074648"/>
                  <a:pt x="-58601" y="747210"/>
                  <a:pt x="56830" y="458295"/>
                </a:cubicBezTo>
                <a:cubicBezTo>
                  <a:pt x="170457" y="167574"/>
                  <a:pt x="446107" y="9573"/>
                  <a:pt x="742011" y="422"/>
                </a:cubicBezTo>
                <a:close/>
              </a:path>
            </a:pathLst>
          </a:custGeom>
        </p:spPr>
        <p:txBody>
          <a:bodyPr wrap="square">
            <a:noAutofit/>
          </a:bodyPr>
          <a:lstStyle/>
          <a:p>
            <a:endParaRPr lang="zh-CN" altLang="en-US"/>
          </a:p>
        </p:txBody>
      </p:sp>
      <p:sp>
        <p:nvSpPr>
          <p:cNvPr id="18" name="任意多边形 17"/>
          <p:cNvSpPr>
            <a:spLocks noGrp="1"/>
          </p:cNvSpPr>
          <p:nvPr>
            <p:ph type="pic" sz="quarter" idx="14"/>
          </p:nvPr>
        </p:nvSpPr>
        <p:spPr>
          <a:xfrm>
            <a:off x="8038964" y="1923733"/>
            <a:ext cx="1502760" cy="1531746"/>
          </a:xfrm>
          <a:custGeom>
            <a:avLst/>
            <a:gdLst>
              <a:gd name="connsiteX0" fmla="*/ 742011 w 1502760"/>
              <a:gd name="connsiteY0" fmla="*/ 422 h 1531746"/>
              <a:gd name="connsiteX1" fmla="*/ 869653 w 1502760"/>
              <a:gd name="connsiteY1" fmla="*/ 5660 h 1531746"/>
              <a:gd name="connsiteX2" fmla="*/ 884082 w 1502760"/>
              <a:gd name="connsiteY2" fmla="*/ 15290 h 1531746"/>
              <a:gd name="connsiteX3" fmla="*/ 1485282 w 1502760"/>
              <a:gd name="connsiteY3" fmla="*/ 694242 h 1531746"/>
              <a:gd name="connsiteX4" fmla="*/ 1047608 w 1502760"/>
              <a:gd name="connsiteY4" fmla="*/ 1488759 h 1531746"/>
              <a:gd name="connsiteX5" fmla="*/ 225166 w 1502760"/>
              <a:gd name="connsiteY5" fmla="*/ 1291333 h 1531746"/>
              <a:gd name="connsiteX6" fmla="*/ 56830 w 1502760"/>
              <a:gd name="connsiteY6" fmla="*/ 458294 h 1531746"/>
              <a:gd name="connsiteX7" fmla="*/ 742011 w 1502760"/>
              <a:gd name="connsiteY7" fmla="*/ 422 h 15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02760" h="1531746">
                <a:moveTo>
                  <a:pt x="742011" y="422"/>
                </a:moveTo>
                <a:cubicBezTo>
                  <a:pt x="784283" y="-886"/>
                  <a:pt x="826968" y="845"/>
                  <a:pt x="869653" y="5660"/>
                </a:cubicBezTo>
                <a:cubicBezTo>
                  <a:pt x="869653" y="10475"/>
                  <a:pt x="874462" y="20106"/>
                  <a:pt x="884082" y="15290"/>
                </a:cubicBezTo>
                <a:cubicBezTo>
                  <a:pt x="1264040" y="-47308"/>
                  <a:pt x="1422758" y="400511"/>
                  <a:pt x="1485282" y="694242"/>
                </a:cubicBezTo>
                <a:cubicBezTo>
                  <a:pt x="1562236" y="1031310"/>
                  <a:pt x="1379471" y="1368377"/>
                  <a:pt x="1047608" y="1488759"/>
                </a:cubicBezTo>
                <a:cubicBezTo>
                  <a:pt x="759032" y="1589879"/>
                  <a:pt x="436788" y="1508020"/>
                  <a:pt x="225166" y="1291333"/>
                </a:cubicBezTo>
                <a:cubicBezTo>
                  <a:pt x="3924" y="1074647"/>
                  <a:pt x="-58601" y="747209"/>
                  <a:pt x="56830" y="458294"/>
                </a:cubicBezTo>
                <a:cubicBezTo>
                  <a:pt x="170457" y="167573"/>
                  <a:pt x="446107" y="9572"/>
                  <a:pt x="742011" y="422"/>
                </a:cubicBezTo>
                <a:close/>
              </a:path>
            </a:pathLst>
          </a:custGeom>
        </p:spPr>
        <p:txBody>
          <a:bodyPr wrap="square">
            <a:noAutofit/>
          </a:bodyPr>
          <a:lstStyle/>
          <a:p>
            <a:endParaRPr lang="zh-CN" altLang="en-US"/>
          </a:p>
        </p:txBody>
      </p:sp>
      <p:sp>
        <p:nvSpPr>
          <p:cNvPr id="21" name="任意多边形 20"/>
          <p:cNvSpPr>
            <a:spLocks noGrp="1"/>
          </p:cNvSpPr>
          <p:nvPr>
            <p:ph type="pic" sz="quarter" idx="15"/>
          </p:nvPr>
        </p:nvSpPr>
        <p:spPr>
          <a:xfrm>
            <a:off x="8038964" y="4143058"/>
            <a:ext cx="1502760" cy="1531747"/>
          </a:xfrm>
          <a:custGeom>
            <a:avLst/>
            <a:gdLst>
              <a:gd name="connsiteX0" fmla="*/ 742011 w 1502760"/>
              <a:gd name="connsiteY0" fmla="*/ 422 h 1531747"/>
              <a:gd name="connsiteX1" fmla="*/ 869653 w 1502760"/>
              <a:gd name="connsiteY1" fmla="*/ 5661 h 1531747"/>
              <a:gd name="connsiteX2" fmla="*/ 884082 w 1502760"/>
              <a:gd name="connsiteY2" fmla="*/ 15291 h 1531747"/>
              <a:gd name="connsiteX3" fmla="*/ 1485282 w 1502760"/>
              <a:gd name="connsiteY3" fmla="*/ 694243 h 1531747"/>
              <a:gd name="connsiteX4" fmla="*/ 1047608 w 1502760"/>
              <a:gd name="connsiteY4" fmla="*/ 1488760 h 1531747"/>
              <a:gd name="connsiteX5" fmla="*/ 225166 w 1502760"/>
              <a:gd name="connsiteY5" fmla="*/ 1291334 h 1531747"/>
              <a:gd name="connsiteX6" fmla="*/ 56830 w 1502760"/>
              <a:gd name="connsiteY6" fmla="*/ 458295 h 1531747"/>
              <a:gd name="connsiteX7" fmla="*/ 742011 w 1502760"/>
              <a:gd name="connsiteY7" fmla="*/ 422 h 1531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02760" h="1531747">
                <a:moveTo>
                  <a:pt x="742011" y="422"/>
                </a:moveTo>
                <a:cubicBezTo>
                  <a:pt x="784283" y="-885"/>
                  <a:pt x="826968" y="846"/>
                  <a:pt x="869653" y="5661"/>
                </a:cubicBezTo>
                <a:cubicBezTo>
                  <a:pt x="869653" y="10476"/>
                  <a:pt x="874462" y="20107"/>
                  <a:pt x="884082" y="15291"/>
                </a:cubicBezTo>
                <a:cubicBezTo>
                  <a:pt x="1264040" y="-47307"/>
                  <a:pt x="1422758" y="400512"/>
                  <a:pt x="1485282" y="694243"/>
                </a:cubicBezTo>
                <a:cubicBezTo>
                  <a:pt x="1562236" y="1031311"/>
                  <a:pt x="1379471" y="1368378"/>
                  <a:pt x="1047608" y="1488760"/>
                </a:cubicBezTo>
                <a:cubicBezTo>
                  <a:pt x="759032" y="1589880"/>
                  <a:pt x="436788" y="1508021"/>
                  <a:pt x="225166" y="1291334"/>
                </a:cubicBezTo>
                <a:cubicBezTo>
                  <a:pt x="3924" y="1074648"/>
                  <a:pt x="-58601" y="747210"/>
                  <a:pt x="56830" y="458295"/>
                </a:cubicBezTo>
                <a:cubicBezTo>
                  <a:pt x="170457" y="167574"/>
                  <a:pt x="446107" y="9573"/>
                  <a:pt x="742011" y="422"/>
                </a:cubicBezTo>
                <a:close/>
              </a:path>
            </a:pathLst>
          </a:custGeom>
        </p:spPr>
        <p:txBody>
          <a:bodyPr wrap="square">
            <a:noAutofit/>
          </a:bodyPr>
          <a:lstStyle/>
          <a:p>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6.png"/><Relationship Id="rId7" Type="http://schemas.microsoft.com/office/2007/relationships/media" Target="../media/media1.mp3"/><Relationship Id="rId6" Type="http://schemas.openxmlformats.org/officeDocument/2006/relationships/audio" Target="../media/media1.mp3"/><Relationship Id="rId5" Type="http://schemas.openxmlformats.org/officeDocument/2006/relationships/image" Target="../media/image5.emf"/><Relationship Id="rId4" Type="http://schemas.openxmlformats.org/officeDocument/2006/relationships/image" Target="../media/image4.emf"/><Relationship Id="rId3" Type="http://schemas.openxmlformats.org/officeDocument/2006/relationships/image" Target="../media/image3.emf"/><Relationship Id="rId2" Type="http://schemas.openxmlformats.org/officeDocument/2006/relationships/image" Target="../media/image2.emf"/><Relationship Id="rId10" Type="http://schemas.openxmlformats.org/officeDocument/2006/relationships/notesSlide" Target="../notesSlides/notesSlide1.xml"/><Relationship Id="rId1" Type="http://schemas.openxmlformats.org/officeDocument/2006/relationships/image" Target="../media/image1.emf"/></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2.xml"/><Relationship Id="rId3" Type="http://schemas.openxmlformats.org/officeDocument/2006/relationships/image" Target="../media/image8.emf"/><Relationship Id="rId2" Type="http://schemas.openxmlformats.org/officeDocument/2006/relationships/image" Target="../media/image17.emf"/><Relationship Id="rId1" Type="http://schemas.openxmlformats.org/officeDocument/2006/relationships/image" Target="../media/image18.emf"/></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2.xml"/><Relationship Id="rId2" Type="http://schemas.openxmlformats.org/officeDocument/2006/relationships/image" Target="../media/image8.emf"/><Relationship Id="rId1" Type="http://schemas.openxmlformats.org/officeDocument/2006/relationships/image" Target="../media/image19.emf"/></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2.xml"/><Relationship Id="rId2" Type="http://schemas.openxmlformats.org/officeDocument/2006/relationships/image" Target="../media/image8.emf"/><Relationship Id="rId1" Type="http://schemas.openxmlformats.org/officeDocument/2006/relationships/image" Target="../media/image20.emf"/></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2.xml"/><Relationship Id="rId2" Type="http://schemas.openxmlformats.org/officeDocument/2006/relationships/image" Target="../media/image8.emf"/><Relationship Id="rId1" Type="http://schemas.openxmlformats.org/officeDocument/2006/relationships/image" Target="../media/image21.emf"/></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2.xml"/><Relationship Id="rId2" Type="http://schemas.openxmlformats.org/officeDocument/2006/relationships/image" Target="../media/image9.emf"/><Relationship Id="rId1" Type="http://schemas.openxmlformats.org/officeDocument/2006/relationships/image" Target="../media/image8.emf"/></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2.xml"/><Relationship Id="rId2" Type="http://schemas.openxmlformats.org/officeDocument/2006/relationships/image" Target="../media/image8.emf"/><Relationship Id="rId1" Type="http://schemas.openxmlformats.org/officeDocument/2006/relationships/image" Target="../media/image22.emf"/></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2.xml"/><Relationship Id="rId2" Type="http://schemas.openxmlformats.org/officeDocument/2006/relationships/image" Target="../media/image8.emf"/><Relationship Id="rId1" Type="http://schemas.openxmlformats.org/officeDocument/2006/relationships/image" Target="../media/image12.emf"/></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2.xml"/><Relationship Id="rId2" Type="http://schemas.openxmlformats.org/officeDocument/2006/relationships/image" Target="../media/image23.emf"/><Relationship Id="rId1" Type="http://schemas.openxmlformats.org/officeDocument/2006/relationships/image" Target="../media/image8.emf"/></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2.xml"/><Relationship Id="rId2" Type="http://schemas.openxmlformats.org/officeDocument/2006/relationships/image" Target="../media/image8.emf"/><Relationship Id="rId1" Type="http://schemas.openxmlformats.org/officeDocument/2006/relationships/image" Target="../media/image24.emf"/></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2.xml"/><Relationship Id="rId2" Type="http://schemas.openxmlformats.org/officeDocument/2006/relationships/image" Target="../media/image8.emf"/><Relationship Id="rId1" Type="http://schemas.openxmlformats.org/officeDocument/2006/relationships/image" Target="../media/image25.emf"/></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image" Target="../media/image7.emf"/></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2.xml"/><Relationship Id="rId2" Type="http://schemas.openxmlformats.org/officeDocument/2006/relationships/image" Target="../media/image9.emf"/><Relationship Id="rId1" Type="http://schemas.openxmlformats.org/officeDocument/2006/relationships/image" Target="../media/image8.emf"/></Relationships>
</file>

<file path=ppt/slides/_rels/slide21.xml.rels><?xml version="1.0" encoding="UTF-8" standalone="yes"?>
<Relationships xmlns="http://schemas.openxmlformats.org/package/2006/relationships"><Relationship Id="rId7" Type="http://schemas.openxmlformats.org/officeDocument/2006/relationships/notesSlide" Target="../notesSlides/notesSlide21.xml"/><Relationship Id="rId6" Type="http://schemas.openxmlformats.org/officeDocument/2006/relationships/slideLayout" Target="../slideLayouts/slideLayout3.xml"/><Relationship Id="rId5" Type="http://schemas.openxmlformats.org/officeDocument/2006/relationships/image" Target="../media/image29.jpeg"/><Relationship Id="rId4" Type="http://schemas.openxmlformats.org/officeDocument/2006/relationships/image" Target="../media/image28.jpeg"/><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image" Target="../media/image8.emf"/></Relationships>
</file>

<file path=ppt/slides/_rels/slide22.xml.rels><?xml version="1.0" encoding="UTF-8" standalone="yes"?>
<Relationships xmlns="http://schemas.openxmlformats.org/package/2006/relationships"><Relationship Id="rId7" Type="http://schemas.openxmlformats.org/officeDocument/2006/relationships/notesSlide" Target="../notesSlides/notesSlide22.xml"/><Relationship Id="rId6" Type="http://schemas.openxmlformats.org/officeDocument/2006/relationships/slideLayout" Target="../slideLayouts/slideLayout4.xml"/><Relationship Id="rId5" Type="http://schemas.openxmlformats.org/officeDocument/2006/relationships/image" Target="../media/image33.jpeg"/><Relationship Id="rId4" Type="http://schemas.openxmlformats.org/officeDocument/2006/relationships/image" Target="../media/image32.jpeg"/><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image" Target="../media/image8.emf"/></Relationships>
</file>

<file path=ppt/slides/_rels/slide23.xml.rels><?xml version="1.0" encoding="UTF-8" standalone="yes"?>
<Relationships xmlns="http://schemas.openxmlformats.org/package/2006/relationships"><Relationship Id="rId6" Type="http://schemas.openxmlformats.org/officeDocument/2006/relationships/notesSlide" Target="../notesSlides/notesSlide23.xml"/><Relationship Id="rId5" Type="http://schemas.openxmlformats.org/officeDocument/2006/relationships/slideLayout" Target="../slideLayouts/slideLayout5.xml"/><Relationship Id="rId4" Type="http://schemas.openxmlformats.org/officeDocument/2006/relationships/image" Target="../media/image36.jpeg"/><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image" Target="../media/image8.emf"/></Relationships>
</file>

<file path=ppt/slides/_rels/slide24.xml.rels><?xml version="1.0" encoding="UTF-8" standalone="yes"?>
<Relationships xmlns="http://schemas.openxmlformats.org/package/2006/relationships"><Relationship Id="rId9" Type="http://schemas.openxmlformats.org/officeDocument/2006/relationships/notesSlide" Target="../notesSlides/notesSlide24.xml"/><Relationship Id="rId8" Type="http://schemas.openxmlformats.org/officeDocument/2006/relationships/slideLayout" Target="../slideLayouts/slideLayout6.xml"/><Relationship Id="rId7" Type="http://schemas.openxmlformats.org/officeDocument/2006/relationships/image" Target="../media/image42.jpeg"/><Relationship Id="rId6" Type="http://schemas.openxmlformats.org/officeDocument/2006/relationships/image" Target="../media/image41.jpeg"/><Relationship Id="rId5" Type="http://schemas.openxmlformats.org/officeDocument/2006/relationships/image" Target="../media/image40.jpeg"/><Relationship Id="rId4" Type="http://schemas.openxmlformats.org/officeDocument/2006/relationships/image" Target="../media/image39.jpeg"/><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image" Target="../media/image8.emf"/></Relationships>
</file>

<file path=ppt/slides/_rels/slide25.xml.rels><?xml version="1.0" encoding="UTF-8" standalone="yes"?>
<Relationships xmlns="http://schemas.openxmlformats.org/package/2006/relationships"><Relationship Id="rId7" Type="http://schemas.openxmlformats.org/officeDocument/2006/relationships/notesSlide" Target="../notesSlides/notesSlide25.xml"/><Relationship Id="rId6" Type="http://schemas.openxmlformats.org/officeDocument/2006/relationships/slideLayout" Target="../slideLayouts/slideLayout1.xml"/><Relationship Id="rId5" Type="http://schemas.openxmlformats.org/officeDocument/2006/relationships/image" Target="../media/image5.emf"/><Relationship Id="rId4" Type="http://schemas.openxmlformats.org/officeDocument/2006/relationships/image" Target="../media/image4.emf"/><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image" Target="../media/image1.emf"/></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xml"/><Relationship Id="rId2" Type="http://schemas.openxmlformats.org/officeDocument/2006/relationships/image" Target="../media/image9.emf"/><Relationship Id="rId1" Type="http://schemas.openxmlformats.org/officeDocument/2006/relationships/image" Target="../media/image8.emf"/></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2.xml"/><Relationship Id="rId2" Type="http://schemas.openxmlformats.org/officeDocument/2006/relationships/image" Target="../media/image8.emf"/><Relationship Id="rId1" Type="http://schemas.openxmlformats.org/officeDocument/2006/relationships/image" Target="../media/image10.emf"/></Relationships>
</file>

<file path=ppt/slides/_rels/slide5.xml.rels><?xml version="1.0" encoding="UTF-8" standalone="yes"?>
<Relationships xmlns="http://schemas.openxmlformats.org/package/2006/relationships"><Relationship Id="rId7" Type="http://schemas.openxmlformats.org/officeDocument/2006/relationships/notesSlide" Target="../notesSlides/notesSlide5.xml"/><Relationship Id="rId6" Type="http://schemas.openxmlformats.org/officeDocument/2006/relationships/slideLayout" Target="../slideLayouts/slideLayout2.xml"/><Relationship Id="rId5" Type="http://schemas.openxmlformats.org/officeDocument/2006/relationships/image" Target="../media/image8.emf"/><Relationship Id="rId4" Type="http://schemas.openxmlformats.org/officeDocument/2006/relationships/image" Target="../media/image14.emf"/><Relationship Id="rId3" Type="http://schemas.openxmlformats.org/officeDocument/2006/relationships/image" Target="../media/image13.emf"/><Relationship Id="rId2" Type="http://schemas.openxmlformats.org/officeDocument/2006/relationships/image" Target="../media/image12.emf"/><Relationship Id="rId1" Type="http://schemas.openxmlformats.org/officeDocument/2006/relationships/image" Target="../media/image11.emf"/></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2.xml"/><Relationship Id="rId2" Type="http://schemas.openxmlformats.org/officeDocument/2006/relationships/image" Target="../media/image8.emf"/><Relationship Id="rId1" Type="http://schemas.openxmlformats.org/officeDocument/2006/relationships/image" Target="../media/image15.emf"/></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2.xml"/><Relationship Id="rId2" Type="http://schemas.openxmlformats.org/officeDocument/2006/relationships/image" Target="../media/image8.emf"/><Relationship Id="rId1" Type="http://schemas.openxmlformats.org/officeDocument/2006/relationships/image" Target="../media/image13.emf"/></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2.xml"/><Relationship Id="rId3" Type="http://schemas.openxmlformats.org/officeDocument/2006/relationships/image" Target="../media/image17.emf"/><Relationship Id="rId2" Type="http://schemas.openxmlformats.org/officeDocument/2006/relationships/image" Target="../media/image8.emf"/><Relationship Id="rId1" Type="http://schemas.openxmlformats.org/officeDocument/2006/relationships/image" Target="../media/image16.emf"/></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2.xml"/><Relationship Id="rId2" Type="http://schemas.openxmlformats.org/officeDocument/2006/relationships/image" Target="../media/image9.emf"/><Relationship Id="rId1" Type="http://schemas.openxmlformats.org/officeDocument/2006/relationships/image" Target="../media/image8.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3911527" y="791028"/>
            <a:ext cx="4368946" cy="5275944"/>
          </a:xfrm>
          <a:prstGeom prst="rect">
            <a:avLst/>
          </a:prstGeom>
        </p:spPr>
      </p:pic>
      <p:pic>
        <p:nvPicPr>
          <p:cNvPr id="3" name="图片 2"/>
          <p:cNvPicPr>
            <a:picLocks noChangeAspect="1"/>
          </p:cNvPicPr>
          <p:nvPr/>
        </p:nvPicPr>
        <p:blipFill>
          <a:blip r:embed="rId2"/>
          <a:stretch>
            <a:fillRect/>
          </a:stretch>
        </p:blipFill>
        <p:spPr>
          <a:xfrm>
            <a:off x="2066926" y="858661"/>
            <a:ext cx="931553" cy="1639649"/>
          </a:xfrm>
          <a:prstGeom prst="rect">
            <a:avLst/>
          </a:prstGeom>
        </p:spPr>
      </p:pic>
      <p:pic>
        <p:nvPicPr>
          <p:cNvPr id="4" name="图片 3"/>
          <p:cNvPicPr>
            <a:picLocks noChangeAspect="1"/>
          </p:cNvPicPr>
          <p:nvPr/>
        </p:nvPicPr>
        <p:blipFill>
          <a:blip r:embed="rId3"/>
          <a:stretch>
            <a:fillRect/>
          </a:stretch>
        </p:blipFill>
        <p:spPr>
          <a:xfrm rot="1136657">
            <a:off x="8869801" y="978888"/>
            <a:ext cx="990643" cy="1479717"/>
          </a:xfrm>
          <a:prstGeom prst="rect">
            <a:avLst/>
          </a:prstGeom>
        </p:spPr>
      </p:pic>
      <p:pic>
        <p:nvPicPr>
          <p:cNvPr id="5" name="图片 4"/>
          <p:cNvPicPr>
            <a:picLocks noChangeAspect="1"/>
          </p:cNvPicPr>
          <p:nvPr/>
        </p:nvPicPr>
        <p:blipFill>
          <a:blip r:embed="rId4"/>
          <a:stretch>
            <a:fillRect/>
          </a:stretch>
        </p:blipFill>
        <p:spPr>
          <a:xfrm rot="1051921">
            <a:off x="1818902" y="3629250"/>
            <a:ext cx="496050" cy="1694245"/>
          </a:xfrm>
          <a:prstGeom prst="rect">
            <a:avLst/>
          </a:prstGeom>
        </p:spPr>
      </p:pic>
      <p:pic>
        <p:nvPicPr>
          <p:cNvPr id="6" name="图片 5"/>
          <p:cNvPicPr>
            <a:picLocks noChangeAspect="1"/>
          </p:cNvPicPr>
          <p:nvPr/>
        </p:nvPicPr>
        <p:blipFill>
          <a:blip r:embed="rId5"/>
          <a:stretch>
            <a:fillRect/>
          </a:stretch>
        </p:blipFill>
        <p:spPr>
          <a:xfrm>
            <a:off x="8569347" y="4165600"/>
            <a:ext cx="1352512" cy="1465943"/>
          </a:xfrm>
          <a:prstGeom prst="rect">
            <a:avLst/>
          </a:prstGeom>
        </p:spPr>
      </p:pic>
      <p:sp>
        <p:nvSpPr>
          <p:cNvPr id="7" name="文本框 6"/>
          <p:cNvSpPr txBox="1"/>
          <p:nvPr/>
        </p:nvSpPr>
        <p:spPr>
          <a:xfrm>
            <a:off x="4772561" y="2533650"/>
            <a:ext cx="2646879" cy="58477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prstClr val="black"/>
                </a:solidFill>
                <a:effectLst/>
                <a:uLnTx/>
                <a:uFillTx/>
                <a:latin typeface="迷你简准圆" panose="03000509000000000000" pitchFamily="65" charset="-122"/>
                <a:ea typeface="迷你简准圆" panose="03000509000000000000" pitchFamily="65" charset="-122"/>
                <a:cs typeface="+mn-cs"/>
              </a:rPr>
              <a:t>商务手绘模板</a:t>
            </a:r>
          </a:p>
        </p:txBody>
      </p:sp>
      <p:sp>
        <p:nvSpPr>
          <p:cNvPr id="8" name="文本框 7"/>
          <p:cNvSpPr txBox="1"/>
          <p:nvPr/>
        </p:nvSpPr>
        <p:spPr>
          <a:xfrm>
            <a:off x="5191747" y="1986975"/>
            <a:ext cx="1808508" cy="58477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dirty="0">
                <a:ln>
                  <a:noFill/>
                </a:ln>
                <a:solidFill>
                  <a:prstClr val="black"/>
                </a:solidFill>
                <a:effectLst/>
                <a:uLnTx/>
                <a:uFillTx/>
                <a:latin typeface="迷你简准圆" panose="03000509000000000000" pitchFamily="65" charset="-122"/>
                <a:ea typeface="迷你简准圆" panose="03000509000000000000" pitchFamily="65" charset="-122"/>
                <a:cs typeface="+mn-cs"/>
              </a:rPr>
              <a:t>BUSINESS</a:t>
            </a:r>
            <a:endParaRPr kumimoji="0" lang="zh-CN" altLang="en-US" sz="3200" b="0" i="0" u="none" strike="noStrike" kern="1200" cap="none" spc="0" normalizeH="0" baseline="0" noProof="0" dirty="0">
              <a:ln>
                <a:noFill/>
              </a:ln>
              <a:solidFill>
                <a:prstClr val="black"/>
              </a:solidFill>
              <a:effectLst/>
              <a:uLnTx/>
              <a:uFillTx/>
              <a:latin typeface="迷你简准圆" panose="03000509000000000000" pitchFamily="65" charset="-122"/>
              <a:ea typeface="迷你简准圆" panose="03000509000000000000" pitchFamily="65" charset="-122"/>
              <a:cs typeface="+mn-cs"/>
            </a:endParaRPr>
          </a:p>
        </p:txBody>
      </p:sp>
      <p:sp>
        <p:nvSpPr>
          <p:cNvPr id="9" name="文本框 8"/>
          <p:cNvSpPr txBox="1"/>
          <p:nvPr/>
        </p:nvSpPr>
        <p:spPr>
          <a:xfrm>
            <a:off x="4927602" y="3136969"/>
            <a:ext cx="2349498" cy="618631"/>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defRPr/>
            </a:pPr>
            <a:r>
              <a:rPr kumimoji="0" lang="en-US" altLang="zh-CN" sz="1000" b="0" i="0" u="none" strike="noStrike" kern="1200" cap="none" spc="0" normalizeH="0" baseline="0" noProof="0" dirty="0">
                <a:ln>
                  <a:noFill/>
                </a:ln>
                <a:solidFill>
                  <a:prstClr val="white">
                    <a:lumMod val="50000"/>
                  </a:prstClr>
                </a:solidFill>
                <a:effectLst/>
                <a:uLnTx/>
                <a:uFillTx/>
                <a:latin typeface="微软雅黑"/>
                <a:ea typeface="微软雅黑"/>
                <a:cs typeface="+mn-cs"/>
              </a:rPr>
              <a:t>The user can </a:t>
            </a:r>
            <a:r>
              <a:rPr kumimoji="0" lang="en-US" altLang="zh-CN" sz="1000" b="0" i="0" u="none" strike="noStrike" kern="1200" cap="none" spc="0" normalizeH="0" baseline="0" noProof="0" dirty="0" err="1">
                <a:ln>
                  <a:noFill/>
                </a:ln>
                <a:solidFill>
                  <a:prstClr val="white">
                    <a:lumMod val="50000"/>
                  </a:prstClr>
                </a:solidFill>
                <a:effectLst/>
                <a:uLnTx/>
                <a:uFillTx/>
                <a:latin typeface="微软雅黑"/>
                <a:ea typeface="微软雅黑"/>
                <a:cs typeface="+mn-cs"/>
              </a:rPr>
              <a:t>demonstrateprint</a:t>
            </a:r>
            <a:r>
              <a:rPr kumimoji="0" lang="en-US" altLang="zh-CN" sz="1000" b="0" i="0" u="none" strike="noStrike" kern="1200" cap="none" spc="0" normalizeH="0" baseline="0" noProof="0" dirty="0">
                <a:ln>
                  <a:noFill/>
                </a:ln>
                <a:solidFill>
                  <a:prstClr val="white">
                    <a:lumMod val="50000"/>
                  </a:prstClr>
                </a:solidFill>
                <a:effectLst/>
                <a:uLnTx/>
                <a:uFillTx/>
                <a:latin typeface="微软雅黑"/>
                <a:ea typeface="微软雅黑"/>
                <a:cs typeface="+mn-cs"/>
              </a:rPr>
              <a:t> the presentation and make it into e used in a wider field</a:t>
            </a:r>
          </a:p>
        </p:txBody>
      </p:sp>
      <p:pic>
        <p:nvPicPr>
          <p:cNvPr id="10" name="Ellie Goulding - How Long Will I Love You">
            <a:hlinkClick r:id="" action="ppaction://media"/>
          </p:cNvPr>
          <p:cNvPicPr>
            <a:picLocks noChangeAspect="1"/>
          </p:cNvPicPr>
          <p:nvPr>
            <a:audioFile r:link="rId6"/>
            <p:extLst>
              <p:ext uri="{DAA4B4D4-6D71-4841-9C94-3DE7FCFB9230}">
                <p14:media xmlns:p14="http://schemas.microsoft.com/office/powerpoint/2010/main" r:embed="rId7"/>
              </p:ext>
            </p:extLst>
          </p:nvPr>
        </p:nvPicPr>
        <p:blipFill>
          <a:blip r:embed="rId8"/>
          <a:stretch>
            <a:fillRect/>
          </a:stretch>
        </p:blipFill>
        <p:spPr>
          <a:xfrm>
            <a:off x="-709199" y="1109146"/>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0"/>
                                        </p:tgtEl>
                                      </p:cBhvr>
                                    </p:cmd>
                                  </p:childTnLst>
                                </p:cTn>
                              </p:par>
                            </p:childTnLst>
                          </p:cTn>
                        </p:par>
                        <p:par>
                          <p:cTn id="7" fill="hold">
                            <p:stCondLst>
                              <p:cond delay="0"/>
                            </p:stCondLst>
                            <p:childTnLst>
                              <p:par>
                                <p:cTn id="8" presetID="53" presetClass="entr" presetSubtype="16" fill="hold" nodeType="after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p:cTn id="10" dur="500" fill="hold"/>
                                        <p:tgtEl>
                                          <p:spTgt spid="2"/>
                                        </p:tgtEl>
                                        <p:attrNameLst>
                                          <p:attrName>ppt_w</p:attrName>
                                        </p:attrNameLst>
                                      </p:cBhvr>
                                      <p:tavLst>
                                        <p:tav tm="0">
                                          <p:val>
                                            <p:fltVal val="0"/>
                                          </p:val>
                                        </p:tav>
                                        <p:tav tm="100000">
                                          <p:val>
                                            <p:strVal val="#ppt_w"/>
                                          </p:val>
                                        </p:tav>
                                      </p:tavLst>
                                    </p:anim>
                                    <p:anim calcmode="lin" valueType="num">
                                      <p:cBhvr>
                                        <p:cTn id="11" dur="500" fill="hold"/>
                                        <p:tgtEl>
                                          <p:spTgt spid="2"/>
                                        </p:tgtEl>
                                        <p:attrNameLst>
                                          <p:attrName>ppt_h</p:attrName>
                                        </p:attrNameLst>
                                      </p:cBhvr>
                                      <p:tavLst>
                                        <p:tav tm="0">
                                          <p:val>
                                            <p:fltVal val="0"/>
                                          </p:val>
                                        </p:tav>
                                        <p:tav tm="100000">
                                          <p:val>
                                            <p:strVal val="#ppt_h"/>
                                          </p:val>
                                        </p:tav>
                                      </p:tavLst>
                                    </p:anim>
                                    <p:animEffect transition="in" filter="fade">
                                      <p:cBhvr>
                                        <p:cTn id="12" dur="500"/>
                                        <p:tgtEl>
                                          <p:spTgt spid="2"/>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1000"/>
                                        <p:tgtEl>
                                          <p:spTgt spid="3"/>
                                        </p:tgtEl>
                                      </p:cBhvr>
                                    </p:animEffect>
                                  </p:childTnLst>
                                </p:cTn>
                              </p:par>
                              <p:par>
                                <p:cTn id="17" presetID="10" presetClass="entr" presetSubtype="0" fill="hold" nodeType="withEffect">
                                  <p:stCondLst>
                                    <p:cond delay="25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childTnLst>
                                </p:cTn>
                              </p:par>
                              <p:par>
                                <p:cTn id="20" presetID="10" presetClass="entr" presetSubtype="0" fill="hold" nodeType="with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childTnLst>
                                </p:cTn>
                              </p:par>
                              <p:par>
                                <p:cTn id="23" presetID="10" presetClass="entr" presetSubtype="0" fill="hold" nodeType="withEffect">
                                  <p:stCondLst>
                                    <p:cond delay="25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1000"/>
                                        <p:tgtEl>
                                          <p:spTgt spid="6"/>
                                        </p:tgtEl>
                                      </p:cBhvr>
                                    </p:animEffect>
                                  </p:childTnLst>
                                </p:cTn>
                              </p:par>
                            </p:childTnLst>
                          </p:cTn>
                        </p:par>
                        <p:par>
                          <p:cTn id="26" fill="hold">
                            <p:stCondLst>
                              <p:cond delay="1500"/>
                            </p:stCondLst>
                            <p:childTnLst>
                              <p:par>
                                <p:cTn id="27" presetID="42" presetClass="entr" presetSubtype="0"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1000"/>
                                        <p:tgtEl>
                                          <p:spTgt spid="8"/>
                                        </p:tgtEl>
                                      </p:cBhvr>
                                    </p:animEffect>
                                    <p:anim calcmode="lin" valueType="num">
                                      <p:cBhvr>
                                        <p:cTn id="30" dur="1000" fill="hold"/>
                                        <p:tgtEl>
                                          <p:spTgt spid="8"/>
                                        </p:tgtEl>
                                        <p:attrNameLst>
                                          <p:attrName>ppt_x</p:attrName>
                                        </p:attrNameLst>
                                      </p:cBhvr>
                                      <p:tavLst>
                                        <p:tav tm="0">
                                          <p:val>
                                            <p:strVal val="#ppt_x"/>
                                          </p:val>
                                        </p:tav>
                                        <p:tav tm="100000">
                                          <p:val>
                                            <p:strVal val="#ppt_x"/>
                                          </p:val>
                                        </p:tav>
                                      </p:tavLst>
                                    </p:anim>
                                    <p:anim calcmode="lin" valueType="num">
                                      <p:cBhvr>
                                        <p:cTn id="31" dur="1000" fill="hold"/>
                                        <p:tgtEl>
                                          <p:spTgt spid="8"/>
                                        </p:tgtEl>
                                        <p:attrNameLst>
                                          <p:attrName>ppt_y</p:attrName>
                                        </p:attrNameLst>
                                      </p:cBhvr>
                                      <p:tavLst>
                                        <p:tav tm="0">
                                          <p:val>
                                            <p:strVal val="#ppt_y+.1"/>
                                          </p:val>
                                        </p:tav>
                                        <p:tav tm="100000">
                                          <p:val>
                                            <p:strVal val="#ppt_y"/>
                                          </p:val>
                                        </p:tav>
                                      </p:tavLst>
                                    </p:anim>
                                  </p:childTnLst>
                                </p:cTn>
                              </p:par>
                              <p:par>
                                <p:cTn id="32" presetID="47" presetClass="entr" presetSubtype="0" fill="hold" grpId="0"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1000"/>
                                        <p:tgtEl>
                                          <p:spTgt spid="7"/>
                                        </p:tgtEl>
                                      </p:cBhvr>
                                    </p:animEffect>
                                    <p:anim calcmode="lin" valueType="num">
                                      <p:cBhvr>
                                        <p:cTn id="35" dur="1000" fill="hold"/>
                                        <p:tgtEl>
                                          <p:spTgt spid="7"/>
                                        </p:tgtEl>
                                        <p:attrNameLst>
                                          <p:attrName>ppt_x</p:attrName>
                                        </p:attrNameLst>
                                      </p:cBhvr>
                                      <p:tavLst>
                                        <p:tav tm="0">
                                          <p:val>
                                            <p:strVal val="#ppt_x"/>
                                          </p:val>
                                        </p:tav>
                                        <p:tav tm="100000">
                                          <p:val>
                                            <p:strVal val="#ppt_x"/>
                                          </p:val>
                                        </p:tav>
                                      </p:tavLst>
                                    </p:anim>
                                    <p:anim calcmode="lin" valueType="num">
                                      <p:cBhvr>
                                        <p:cTn id="36" dur="1000" fill="hold"/>
                                        <p:tgtEl>
                                          <p:spTgt spid="7"/>
                                        </p:tgtEl>
                                        <p:attrNameLst>
                                          <p:attrName>ppt_y</p:attrName>
                                        </p:attrNameLst>
                                      </p:cBhvr>
                                      <p:tavLst>
                                        <p:tav tm="0">
                                          <p:val>
                                            <p:strVal val="#ppt_y-.1"/>
                                          </p:val>
                                        </p:tav>
                                        <p:tav tm="100000">
                                          <p:val>
                                            <p:strVal val="#ppt_y"/>
                                          </p:val>
                                        </p:tav>
                                      </p:tavLst>
                                    </p:anim>
                                  </p:childTnLst>
                                </p:cTn>
                              </p:par>
                            </p:childTnLst>
                          </p:cTn>
                        </p:par>
                        <p:par>
                          <p:cTn id="37" fill="hold">
                            <p:stCondLst>
                              <p:cond delay="2500"/>
                            </p:stCondLst>
                            <p:childTnLst>
                              <p:par>
                                <p:cTn id="38" presetID="10" presetClass="entr" presetSubtype="0"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41" repeatCount="indefinite" fill="hold" display="0">
                  <p:stCondLst>
                    <p:cond delay="indefinite"/>
                  </p:stCondLst>
                  <p:endCondLst>
                    <p:cond evt="onStopAudio" delay="0">
                      <p:tgtEl>
                        <p:sldTgt/>
                      </p:tgtEl>
                    </p:cond>
                  </p:endCondLst>
                </p:cTn>
                <p:tgtEl>
                  <p:spTgt spid="10"/>
                </p:tgtEl>
              </p:cMediaNode>
            </p:audio>
          </p:childTnLst>
        </p:cTn>
      </p:par>
    </p:tnLst>
    <p:bldLst>
      <p:bldP spid="7" grpId="0"/>
      <p:bldP spid="8" grpId="0"/>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4134325" y="2463800"/>
            <a:ext cx="3567750" cy="3098800"/>
          </a:xfrm>
          <a:prstGeom prst="rect">
            <a:avLst/>
          </a:prstGeom>
        </p:spPr>
      </p:pic>
      <p:pic>
        <p:nvPicPr>
          <p:cNvPr id="3" name="图片 2"/>
          <p:cNvPicPr>
            <a:picLocks noChangeAspect="1"/>
          </p:cNvPicPr>
          <p:nvPr/>
        </p:nvPicPr>
        <p:blipFill>
          <a:blip r:embed="rId2"/>
          <a:stretch>
            <a:fillRect/>
          </a:stretch>
        </p:blipFill>
        <p:spPr>
          <a:xfrm>
            <a:off x="7702075" y="1585913"/>
            <a:ext cx="1200625" cy="945219"/>
          </a:xfrm>
          <a:prstGeom prst="rect">
            <a:avLst/>
          </a:prstGeom>
        </p:spPr>
      </p:pic>
      <p:grpSp>
        <p:nvGrpSpPr>
          <p:cNvPr id="4" name="组合 3"/>
          <p:cNvGrpSpPr/>
          <p:nvPr/>
        </p:nvGrpSpPr>
        <p:grpSpPr>
          <a:xfrm>
            <a:off x="6666274" y="4600578"/>
            <a:ext cx="3567750" cy="962022"/>
            <a:chOff x="7325360" y="2384859"/>
            <a:chExt cx="3567750" cy="962022"/>
          </a:xfrm>
        </p:grpSpPr>
        <p:sp>
          <p:nvSpPr>
            <p:cNvPr id="5" name="矩形 4"/>
            <p:cNvSpPr/>
            <p:nvPr/>
          </p:nvSpPr>
          <p:spPr>
            <a:xfrm>
              <a:off x="7325360" y="2737483"/>
              <a:ext cx="3567750"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迷你简准圆" panose="03000509000000000000" pitchFamily="65" charset="-122"/>
                  <a:ea typeface="迷你简准圆" panose="03000509000000000000" pitchFamily="65" charset="-122"/>
                </a:rPr>
                <a:t>用户可以在投影仪或者计算机上进行演示也可以将演示文稿打印出来制作</a:t>
              </a:r>
            </a:p>
          </p:txBody>
        </p:sp>
        <p:sp>
          <p:nvSpPr>
            <p:cNvPr id="6" name="矩形 5"/>
            <p:cNvSpPr/>
            <p:nvPr/>
          </p:nvSpPr>
          <p:spPr>
            <a:xfrm>
              <a:off x="7325360" y="2384859"/>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迷你简准圆" panose="03000509000000000000" pitchFamily="65" charset="-122"/>
                  <a:ea typeface="迷你简准圆" panose="03000509000000000000" pitchFamily="65" charset="-122"/>
                </a:rPr>
                <a:t>标题文字添加</a:t>
              </a:r>
            </a:p>
          </p:txBody>
        </p:sp>
      </p:grpSp>
      <p:grpSp>
        <p:nvGrpSpPr>
          <p:cNvPr id="7" name="组合 6"/>
          <p:cNvGrpSpPr/>
          <p:nvPr/>
        </p:nvGrpSpPr>
        <p:grpSpPr>
          <a:xfrm>
            <a:off x="414765" y="310020"/>
            <a:ext cx="4982735" cy="958393"/>
            <a:chOff x="414765" y="310020"/>
            <a:chExt cx="4982735" cy="958393"/>
          </a:xfrm>
        </p:grpSpPr>
        <p:pic>
          <p:nvPicPr>
            <p:cNvPr id="8" name="图片 7"/>
            <p:cNvPicPr>
              <a:picLocks noChangeAspect="1"/>
            </p:cNvPicPr>
            <p:nvPr/>
          </p:nvPicPr>
          <p:blipFill>
            <a:blip r:embed="rId3"/>
            <a:stretch>
              <a:fillRect/>
            </a:stretch>
          </p:blipFill>
          <p:spPr>
            <a:xfrm>
              <a:off x="414765" y="310020"/>
              <a:ext cx="4982735" cy="958393"/>
            </a:xfrm>
            <a:prstGeom prst="rect">
              <a:avLst/>
            </a:prstGeom>
          </p:spPr>
        </p:pic>
        <p:sp>
          <p:nvSpPr>
            <p:cNvPr id="9" name="文本框 8"/>
            <p:cNvSpPr txBox="1"/>
            <p:nvPr/>
          </p:nvSpPr>
          <p:spPr>
            <a:xfrm rot="177981">
              <a:off x="1456791" y="468894"/>
              <a:ext cx="2031325" cy="461665"/>
            </a:xfrm>
            <a:prstGeom prst="rect">
              <a:avLst/>
            </a:prstGeom>
            <a:noFill/>
          </p:spPr>
          <p:txBody>
            <a:bodyPr wrap="none" rtlCol="0">
              <a:prstTxWarp prst="textCanDown">
                <a:avLst>
                  <a:gd name="adj" fmla="val 33333"/>
                </a:avLst>
              </a:prstTxWarp>
              <a:spAutoFit/>
              <a:scene3d>
                <a:camera prst="orthographicFront"/>
                <a:lightRig rig="threePt" dir="t"/>
              </a:scene3d>
              <a:sp3d contourW="12700"/>
            </a:bodyPr>
            <a:lstStyle/>
            <a:p>
              <a:pPr algn="ctr"/>
              <a:r>
                <a:rPr lang="zh-CN" altLang="en-US" sz="2400" dirty="0">
                  <a:solidFill>
                    <a:schemeClr val="tx1">
                      <a:lumMod val="75000"/>
                      <a:lumOff val="25000"/>
                    </a:schemeClr>
                  </a:solidFill>
                  <a:latin typeface="迷你简准圆" panose="03000509000000000000" pitchFamily="65" charset="-122"/>
                  <a:ea typeface="迷你简准圆" panose="03000509000000000000" pitchFamily="65" charset="-122"/>
                </a:rPr>
                <a:t>标题文字添加</a:t>
              </a:r>
            </a:p>
          </p:txBody>
        </p:sp>
      </p:grpSp>
      <p:grpSp>
        <p:nvGrpSpPr>
          <p:cNvPr id="10" name="组合 9"/>
          <p:cNvGrpSpPr/>
          <p:nvPr/>
        </p:nvGrpSpPr>
        <p:grpSpPr>
          <a:xfrm>
            <a:off x="1446206" y="2463800"/>
            <a:ext cx="3567750" cy="962022"/>
            <a:chOff x="7325360" y="2384859"/>
            <a:chExt cx="3567750" cy="962022"/>
          </a:xfrm>
        </p:grpSpPr>
        <p:sp>
          <p:nvSpPr>
            <p:cNvPr id="11" name="矩形 10"/>
            <p:cNvSpPr/>
            <p:nvPr/>
          </p:nvSpPr>
          <p:spPr>
            <a:xfrm>
              <a:off x="7325360" y="2737483"/>
              <a:ext cx="3567750"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迷你简准圆" panose="03000509000000000000" pitchFamily="65" charset="-122"/>
                  <a:ea typeface="迷你简准圆" panose="03000509000000000000" pitchFamily="65" charset="-122"/>
                </a:rPr>
                <a:t>用户可以在投影仪或者计算机上进行演示也可以将演示文稿打印出来制作</a:t>
              </a:r>
            </a:p>
          </p:txBody>
        </p:sp>
        <p:sp>
          <p:nvSpPr>
            <p:cNvPr id="12" name="矩形 11"/>
            <p:cNvSpPr/>
            <p:nvPr/>
          </p:nvSpPr>
          <p:spPr>
            <a:xfrm>
              <a:off x="7325360" y="2384859"/>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迷你简准圆" panose="03000509000000000000" pitchFamily="65" charset="-122"/>
                  <a:ea typeface="迷你简准圆" panose="03000509000000000000" pitchFamily="65" charset="-122"/>
                </a:rPr>
                <a:t>标题文字添加</a:t>
              </a: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fill="hold"/>
                                        <p:tgtEl>
                                          <p:spTgt spid="10"/>
                                        </p:tgtEl>
                                        <p:attrNameLst>
                                          <p:attrName>ppt_x</p:attrName>
                                        </p:attrNameLst>
                                      </p:cBhvr>
                                      <p:tavLst>
                                        <p:tav tm="0">
                                          <p:val>
                                            <p:strVal val="0-#ppt_w/2"/>
                                          </p:val>
                                        </p:tav>
                                        <p:tav tm="100000">
                                          <p:val>
                                            <p:strVal val="#ppt_x"/>
                                          </p:val>
                                        </p:tav>
                                      </p:tavLst>
                                    </p:anim>
                                    <p:anim calcmode="lin" valueType="num">
                                      <p:cBhvr additive="base">
                                        <p:cTn id="23" dur="500" fill="hold"/>
                                        <p:tgtEl>
                                          <p:spTgt spid="10"/>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additive="base">
                                        <p:cTn id="26" dur="500" fill="hold"/>
                                        <p:tgtEl>
                                          <p:spTgt spid="4"/>
                                        </p:tgtEl>
                                        <p:attrNameLst>
                                          <p:attrName>ppt_x</p:attrName>
                                        </p:attrNameLst>
                                      </p:cBhvr>
                                      <p:tavLst>
                                        <p:tav tm="0">
                                          <p:val>
                                            <p:strVal val="1+#ppt_w/2"/>
                                          </p:val>
                                        </p:tav>
                                        <p:tav tm="100000">
                                          <p:val>
                                            <p:strVal val="#ppt_x"/>
                                          </p:val>
                                        </p:tav>
                                      </p:tavLst>
                                    </p:anim>
                                    <p:anim calcmode="lin" valueType="num">
                                      <p:cBhvr additive="base">
                                        <p:cTn id="27"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1480962" y="2193925"/>
            <a:ext cx="3799604" cy="3190876"/>
          </a:xfrm>
          <a:prstGeom prst="rect">
            <a:avLst/>
          </a:prstGeom>
        </p:spPr>
      </p:pic>
      <p:grpSp>
        <p:nvGrpSpPr>
          <p:cNvPr id="3" name="组合 2"/>
          <p:cNvGrpSpPr/>
          <p:nvPr/>
        </p:nvGrpSpPr>
        <p:grpSpPr>
          <a:xfrm>
            <a:off x="5846618" y="2090017"/>
            <a:ext cx="4918364" cy="703489"/>
            <a:chOff x="7325360" y="2384859"/>
            <a:chExt cx="4918364" cy="703489"/>
          </a:xfrm>
        </p:grpSpPr>
        <p:sp>
          <p:nvSpPr>
            <p:cNvPr id="4" name="矩形 3"/>
            <p:cNvSpPr/>
            <p:nvPr/>
          </p:nvSpPr>
          <p:spPr>
            <a:xfrm>
              <a:off x="7325360" y="2737483"/>
              <a:ext cx="4918364" cy="3508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迷你简准圆" panose="03000509000000000000" pitchFamily="65" charset="-122"/>
                  <a:ea typeface="迷你简准圆" panose="03000509000000000000" pitchFamily="65" charset="-122"/>
                </a:rPr>
                <a:t>用户可以在投影仪或者计算机上进行演示也可以将演示文稿</a:t>
              </a:r>
            </a:p>
          </p:txBody>
        </p:sp>
        <p:sp>
          <p:nvSpPr>
            <p:cNvPr id="5" name="矩形 4"/>
            <p:cNvSpPr/>
            <p:nvPr/>
          </p:nvSpPr>
          <p:spPr>
            <a:xfrm>
              <a:off x="7325360" y="2384859"/>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迷你简准圆" panose="03000509000000000000" pitchFamily="65" charset="-122"/>
                  <a:ea typeface="迷你简准圆" panose="03000509000000000000" pitchFamily="65" charset="-122"/>
                </a:rPr>
                <a:t>标题文字添加</a:t>
              </a:r>
            </a:p>
          </p:txBody>
        </p:sp>
      </p:grpSp>
      <p:grpSp>
        <p:nvGrpSpPr>
          <p:cNvPr id="6" name="组合 5"/>
          <p:cNvGrpSpPr/>
          <p:nvPr/>
        </p:nvGrpSpPr>
        <p:grpSpPr>
          <a:xfrm>
            <a:off x="414765" y="310020"/>
            <a:ext cx="4982735" cy="958393"/>
            <a:chOff x="414765" y="310020"/>
            <a:chExt cx="4982735" cy="958393"/>
          </a:xfrm>
        </p:grpSpPr>
        <p:pic>
          <p:nvPicPr>
            <p:cNvPr id="7" name="图片 6"/>
            <p:cNvPicPr>
              <a:picLocks noChangeAspect="1"/>
            </p:cNvPicPr>
            <p:nvPr/>
          </p:nvPicPr>
          <p:blipFill>
            <a:blip r:embed="rId2"/>
            <a:stretch>
              <a:fillRect/>
            </a:stretch>
          </p:blipFill>
          <p:spPr>
            <a:xfrm>
              <a:off x="414765" y="310020"/>
              <a:ext cx="4982735" cy="958393"/>
            </a:xfrm>
            <a:prstGeom prst="rect">
              <a:avLst/>
            </a:prstGeom>
          </p:spPr>
        </p:pic>
        <p:sp>
          <p:nvSpPr>
            <p:cNvPr id="8" name="文本框 7"/>
            <p:cNvSpPr txBox="1"/>
            <p:nvPr/>
          </p:nvSpPr>
          <p:spPr>
            <a:xfrm rot="177981">
              <a:off x="1456791" y="468894"/>
              <a:ext cx="2031325" cy="461665"/>
            </a:xfrm>
            <a:prstGeom prst="rect">
              <a:avLst/>
            </a:prstGeom>
            <a:noFill/>
          </p:spPr>
          <p:txBody>
            <a:bodyPr wrap="none" rtlCol="0">
              <a:prstTxWarp prst="textCanDown">
                <a:avLst>
                  <a:gd name="adj" fmla="val 33333"/>
                </a:avLst>
              </a:prstTxWarp>
              <a:spAutoFit/>
              <a:scene3d>
                <a:camera prst="orthographicFront"/>
                <a:lightRig rig="threePt" dir="t"/>
              </a:scene3d>
              <a:sp3d contourW="12700"/>
            </a:bodyPr>
            <a:lstStyle/>
            <a:p>
              <a:pPr algn="ctr"/>
              <a:r>
                <a:rPr lang="zh-CN" altLang="en-US" sz="2400" dirty="0">
                  <a:solidFill>
                    <a:schemeClr val="tx1">
                      <a:lumMod val="75000"/>
                      <a:lumOff val="25000"/>
                    </a:schemeClr>
                  </a:solidFill>
                  <a:latin typeface="迷你简准圆" panose="03000509000000000000" pitchFamily="65" charset="-122"/>
                  <a:ea typeface="迷你简准圆" panose="03000509000000000000" pitchFamily="65" charset="-122"/>
                </a:rPr>
                <a:t>标题文字添加</a:t>
              </a:r>
            </a:p>
          </p:txBody>
        </p:sp>
      </p:grpSp>
      <p:grpSp>
        <p:nvGrpSpPr>
          <p:cNvPr id="9" name="组合 8"/>
          <p:cNvGrpSpPr/>
          <p:nvPr/>
        </p:nvGrpSpPr>
        <p:grpSpPr>
          <a:xfrm>
            <a:off x="5846618" y="3352512"/>
            <a:ext cx="4918364" cy="703489"/>
            <a:chOff x="7325360" y="2384859"/>
            <a:chExt cx="4918364" cy="703489"/>
          </a:xfrm>
        </p:grpSpPr>
        <p:sp>
          <p:nvSpPr>
            <p:cNvPr id="10" name="矩形 9"/>
            <p:cNvSpPr/>
            <p:nvPr/>
          </p:nvSpPr>
          <p:spPr>
            <a:xfrm>
              <a:off x="7325360" y="2737483"/>
              <a:ext cx="4918364" cy="3508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迷你简准圆" panose="03000509000000000000" pitchFamily="65" charset="-122"/>
                  <a:ea typeface="迷你简准圆" panose="03000509000000000000" pitchFamily="65" charset="-122"/>
                </a:rPr>
                <a:t>用户可以在投影仪或者计算机上进行演示也可以将演示文稿</a:t>
              </a:r>
            </a:p>
          </p:txBody>
        </p:sp>
        <p:sp>
          <p:nvSpPr>
            <p:cNvPr id="11" name="矩形 10"/>
            <p:cNvSpPr/>
            <p:nvPr/>
          </p:nvSpPr>
          <p:spPr>
            <a:xfrm>
              <a:off x="7325360" y="2384859"/>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迷你简准圆" panose="03000509000000000000" pitchFamily="65" charset="-122"/>
                  <a:ea typeface="迷你简准圆" panose="03000509000000000000" pitchFamily="65" charset="-122"/>
                </a:rPr>
                <a:t>标题文字添加</a:t>
              </a:r>
            </a:p>
          </p:txBody>
        </p:sp>
      </p:grpSp>
      <p:grpSp>
        <p:nvGrpSpPr>
          <p:cNvPr id="12" name="组合 11"/>
          <p:cNvGrpSpPr/>
          <p:nvPr/>
        </p:nvGrpSpPr>
        <p:grpSpPr>
          <a:xfrm>
            <a:off x="5846618" y="4615007"/>
            <a:ext cx="4918364" cy="703489"/>
            <a:chOff x="7325360" y="2384859"/>
            <a:chExt cx="4918364" cy="703489"/>
          </a:xfrm>
        </p:grpSpPr>
        <p:sp>
          <p:nvSpPr>
            <p:cNvPr id="13" name="矩形 12"/>
            <p:cNvSpPr/>
            <p:nvPr/>
          </p:nvSpPr>
          <p:spPr>
            <a:xfrm>
              <a:off x="7325360" y="2737483"/>
              <a:ext cx="4918364" cy="3508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迷你简准圆" panose="03000509000000000000" pitchFamily="65" charset="-122"/>
                  <a:ea typeface="迷你简准圆" panose="03000509000000000000" pitchFamily="65" charset="-122"/>
                </a:rPr>
                <a:t>用户可以在投影仪或者计算机上进行演示也可以将演示文稿</a:t>
              </a:r>
            </a:p>
          </p:txBody>
        </p:sp>
        <p:sp>
          <p:nvSpPr>
            <p:cNvPr id="14" name="矩形 13"/>
            <p:cNvSpPr/>
            <p:nvPr/>
          </p:nvSpPr>
          <p:spPr>
            <a:xfrm>
              <a:off x="7325360" y="2384859"/>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迷你简准圆" panose="03000509000000000000" pitchFamily="65" charset="-122"/>
                  <a:ea typeface="迷你简准圆" panose="03000509000000000000" pitchFamily="65" charset="-122"/>
                </a:rPr>
                <a:t>标题文字添加</a:t>
              </a: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1" presetClass="entr" presetSubtype="0"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ppt_w</p:attrName>
                                        </p:attrNameLst>
                                      </p:cBhvr>
                                      <p:tavLst>
                                        <p:tav tm="0">
                                          <p:val>
                                            <p:fltVal val="0"/>
                                          </p:val>
                                        </p:tav>
                                        <p:tav tm="100000">
                                          <p:val>
                                            <p:strVal val="#ppt_w"/>
                                          </p:val>
                                        </p:tav>
                                      </p:tavLst>
                                    </p:anim>
                                    <p:anim calcmode="lin" valueType="num">
                                      <p:cBhvr>
                                        <p:cTn id="13" dur="1000" fill="hold"/>
                                        <p:tgtEl>
                                          <p:spTgt spid="2"/>
                                        </p:tgtEl>
                                        <p:attrNameLst>
                                          <p:attrName>ppt_h</p:attrName>
                                        </p:attrNameLst>
                                      </p:cBhvr>
                                      <p:tavLst>
                                        <p:tav tm="0">
                                          <p:val>
                                            <p:fltVal val="0"/>
                                          </p:val>
                                        </p:tav>
                                        <p:tav tm="100000">
                                          <p:val>
                                            <p:strVal val="#ppt_h"/>
                                          </p:val>
                                        </p:tav>
                                      </p:tavLst>
                                    </p:anim>
                                    <p:anim calcmode="lin" valueType="num">
                                      <p:cBhvr>
                                        <p:cTn id="14" dur="1000" fill="hold"/>
                                        <p:tgtEl>
                                          <p:spTgt spid="2"/>
                                        </p:tgtEl>
                                        <p:attrNameLst>
                                          <p:attrName>style.rotation</p:attrName>
                                        </p:attrNameLst>
                                      </p:cBhvr>
                                      <p:tavLst>
                                        <p:tav tm="0">
                                          <p:val>
                                            <p:fltVal val="90"/>
                                          </p:val>
                                        </p:tav>
                                        <p:tav tm="100000">
                                          <p:val>
                                            <p:fltVal val="0"/>
                                          </p:val>
                                        </p:tav>
                                      </p:tavLst>
                                    </p:anim>
                                    <p:animEffect transition="in" filter="fade">
                                      <p:cBhvr>
                                        <p:cTn id="15" dur="1000"/>
                                        <p:tgtEl>
                                          <p:spTgt spid="2"/>
                                        </p:tgtEl>
                                      </p:cBhvr>
                                    </p:animEffect>
                                  </p:childTnLst>
                                </p:cTn>
                              </p:par>
                            </p:childTnLst>
                          </p:cTn>
                        </p:par>
                        <p:par>
                          <p:cTn id="16" fill="hold">
                            <p:stCondLst>
                              <p:cond delay="1500"/>
                            </p:stCondLst>
                            <p:childTnLst>
                              <p:par>
                                <p:cTn id="17" presetID="2" presetClass="entr" presetSubtype="2"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1+#ppt_w/2"/>
                                          </p:val>
                                        </p:tav>
                                        <p:tav tm="100000">
                                          <p:val>
                                            <p:strVal val="#ppt_x"/>
                                          </p:val>
                                        </p:tav>
                                      </p:tavLst>
                                    </p:anim>
                                    <p:anim calcmode="lin" valueType="num">
                                      <p:cBhvr additive="base">
                                        <p:cTn id="20" dur="500" fill="hold"/>
                                        <p:tgtEl>
                                          <p:spTgt spid="3"/>
                                        </p:tgtEl>
                                        <p:attrNameLst>
                                          <p:attrName>ppt_y</p:attrName>
                                        </p:attrNameLst>
                                      </p:cBhvr>
                                      <p:tavLst>
                                        <p:tav tm="0">
                                          <p:val>
                                            <p:strVal val="#ppt_y"/>
                                          </p:val>
                                        </p:tav>
                                        <p:tav tm="100000">
                                          <p:val>
                                            <p:strVal val="#ppt_y"/>
                                          </p:val>
                                        </p:tav>
                                      </p:tavLst>
                                    </p:anim>
                                  </p:childTnLst>
                                </p:cTn>
                              </p:par>
                            </p:childTnLst>
                          </p:cTn>
                        </p:par>
                        <p:par>
                          <p:cTn id="21" fill="hold">
                            <p:stCondLst>
                              <p:cond delay="2000"/>
                            </p:stCondLst>
                            <p:childTnLst>
                              <p:par>
                                <p:cTn id="22" presetID="2" presetClass="entr" presetSubtype="2" fill="hold" nodeType="after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500" fill="hold"/>
                                        <p:tgtEl>
                                          <p:spTgt spid="9"/>
                                        </p:tgtEl>
                                        <p:attrNameLst>
                                          <p:attrName>ppt_x</p:attrName>
                                        </p:attrNameLst>
                                      </p:cBhvr>
                                      <p:tavLst>
                                        <p:tav tm="0">
                                          <p:val>
                                            <p:strVal val="1+#ppt_w/2"/>
                                          </p:val>
                                        </p:tav>
                                        <p:tav tm="100000">
                                          <p:val>
                                            <p:strVal val="#ppt_x"/>
                                          </p:val>
                                        </p:tav>
                                      </p:tavLst>
                                    </p:anim>
                                    <p:anim calcmode="lin" valueType="num">
                                      <p:cBhvr additive="base">
                                        <p:cTn id="25" dur="500" fill="hold"/>
                                        <p:tgtEl>
                                          <p:spTgt spid="9"/>
                                        </p:tgtEl>
                                        <p:attrNameLst>
                                          <p:attrName>ppt_y</p:attrName>
                                        </p:attrNameLst>
                                      </p:cBhvr>
                                      <p:tavLst>
                                        <p:tav tm="0">
                                          <p:val>
                                            <p:strVal val="#ppt_y"/>
                                          </p:val>
                                        </p:tav>
                                        <p:tav tm="100000">
                                          <p:val>
                                            <p:strVal val="#ppt_y"/>
                                          </p:val>
                                        </p:tav>
                                      </p:tavLst>
                                    </p:anim>
                                  </p:childTnLst>
                                </p:cTn>
                              </p:par>
                            </p:childTnLst>
                          </p:cTn>
                        </p:par>
                        <p:par>
                          <p:cTn id="26" fill="hold">
                            <p:stCondLst>
                              <p:cond delay="2500"/>
                            </p:stCondLst>
                            <p:childTnLst>
                              <p:par>
                                <p:cTn id="27" presetID="2" presetClass="entr" presetSubtype="2" fill="hold" nodeType="after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fill="hold"/>
                                        <p:tgtEl>
                                          <p:spTgt spid="12"/>
                                        </p:tgtEl>
                                        <p:attrNameLst>
                                          <p:attrName>ppt_x</p:attrName>
                                        </p:attrNameLst>
                                      </p:cBhvr>
                                      <p:tavLst>
                                        <p:tav tm="0">
                                          <p:val>
                                            <p:strVal val="1+#ppt_w/2"/>
                                          </p:val>
                                        </p:tav>
                                        <p:tav tm="100000">
                                          <p:val>
                                            <p:strVal val="#ppt_x"/>
                                          </p:val>
                                        </p:tav>
                                      </p:tavLst>
                                    </p:anim>
                                    <p:anim calcmode="lin" valueType="num">
                                      <p:cBhvr additive="base">
                                        <p:cTn id="30"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3714994" y="2487041"/>
            <a:ext cx="685556" cy="133142"/>
          </a:xfrm>
          <a:prstGeom prst="rect">
            <a:avLst/>
          </a:prstGeom>
        </p:spPr>
      </p:pic>
      <p:pic>
        <p:nvPicPr>
          <p:cNvPr id="7" name="图片 6"/>
          <p:cNvPicPr>
            <a:picLocks noChangeAspect="1"/>
          </p:cNvPicPr>
          <p:nvPr/>
        </p:nvPicPr>
        <p:blipFill>
          <a:blip r:embed="rId1"/>
          <a:stretch>
            <a:fillRect/>
          </a:stretch>
        </p:blipFill>
        <p:spPr>
          <a:xfrm>
            <a:off x="7772643" y="2487041"/>
            <a:ext cx="685556" cy="133142"/>
          </a:xfrm>
          <a:prstGeom prst="rect">
            <a:avLst/>
          </a:prstGeom>
        </p:spPr>
      </p:pic>
      <p:pic>
        <p:nvPicPr>
          <p:cNvPr id="10" name="图片 9"/>
          <p:cNvPicPr>
            <a:picLocks noChangeAspect="1"/>
          </p:cNvPicPr>
          <p:nvPr/>
        </p:nvPicPr>
        <p:blipFill>
          <a:blip r:embed="rId1"/>
          <a:stretch>
            <a:fillRect/>
          </a:stretch>
        </p:blipFill>
        <p:spPr>
          <a:xfrm flipH="1">
            <a:off x="3714992" y="4970794"/>
            <a:ext cx="685558" cy="133144"/>
          </a:xfrm>
          <a:prstGeom prst="rect">
            <a:avLst/>
          </a:prstGeom>
        </p:spPr>
      </p:pic>
      <p:pic>
        <p:nvPicPr>
          <p:cNvPr id="12" name="图片 11"/>
          <p:cNvPicPr>
            <a:picLocks noChangeAspect="1"/>
          </p:cNvPicPr>
          <p:nvPr/>
        </p:nvPicPr>
        <p:blipFill>
          <a:blip r:embed="rId1"/>
          <a:stretch>
            <a:fillRect/>
          </a:stretch>
        </p:blipFill>
        <p:spPr>
          <a:xfrm flipH="1">
            <a:off x="7772641" y="4970794"/>
            <a:ext cx="685558" cy="133144"/>
          </a:xfrm>
          <a:prstGeom prst="rect">
            <a:avLst/>
          </a:prstGeom>
        </p:spPr>
      </p:pic>
      <p:pic>
        <p:nvPicPr>
          <p:cNvPr id="15" name="图片 14"/>
          <p:cNvPicPr>
            <a:picLocks noChangeAspect="1"/>
          </p:cNvPicPr>
          <p:nvPr/>
        </p:nvPicPr>
        <p:blipFill>
          <a:blip r:embed="rId1"/>
          <a:stretch>
            <a:fillRect/>
          </a:stretch>
        </p:blipFill>
        <p:spPr>
          <a:xfrm rot="5400000">
            <a:off x="9610520" y="3722858"/>
            <a:ext cx="673207" cy="130745"/>
          </a:xfrm>
          <a:prstGeom prst="rect">
            <a:avLst/>
          </a:prstGeom>
        </p:spPr>
      </p:pic>
      <p:grpSp>
        <p:nvGrpSpPr>
          <p:cNvPr id="27" name="组合 26"/>
          <p:cNvGrpSpPr/>
          <p:nvPr/>
        </p:nvGrpSpPr>
        <p:grpSpPr>
          <a:xfrm>
            <a:off x="1101271" y="1787907"/>
            <a:ext cx="2348836" cy="1531408"/>
            <a:chOff x="1101271" y="1787907"/>
            <a:chExt cx="2348836" cy="1531408"/>
          </a:xfrm>
        </p:grpSpPr>
        <p:sp>
          <p:nvSpPr>
            <p:cNvPr id="6" name="Freeform 5"/>
            <p:cNvSpPr/>
            <p:nvPr/>
          </p:nvSpPr>
          <p:spPr bwMode="auto">
            <a:xfrm>
              <a:off x="1101271" y="1787907"/>
              <a:ext cx="2348836" cy="1531408"/>
            </a:xfrm>
            <a:custGeom>
              <a:avLst/>
              <a:gdLst>
                <a:gd name="T0" fmla="*/ 305 w 307"/>
                <a:gd name="T1" fmla="*/ 163 h 242"/>
                <a:gd name="T2" fmla="*/ 295 w 307"/>
                <a:gd name="T3" fmla="*/ 221 h 242"/>
                <a:gd name="T4" fmla="*/ 231 w 307"/>
                <a:gd name="T5" fmla="*/ 236 h 242"/>
                <a:gd name="T6" fmla="*/ 167 w 307"/>
                <a:gd name="T7" fmla="*/ 235 h 242"/>
                <a:gd name="T8" fmla="*/ 52 w 307"/>
                <a:gd name="T9" fmla="*/ 233 h 242"/>
                <a:gd name="T10" fmla="*/ 3 w 307"/>
                <a:gd name="T11" fmla="*/ 196 h 242"/>
                <a:gd name="T12" fmla="*/ 2 w 307"/>
                <a:gd name="T13" fmla="*/ 144 h 242"/>
                <a:gd name="T14" fmla="*/ 1 w 307"/>
                <a:gd name="T15" fmla="*/ 23 h 242"/>
                <a:gd name="T16" fmla="*/ 4 w 307"/>
                <a:gd name="T17" fmla="*/ 20 h 242"/>
                <a:gd name="T18" fmla="*/ 66 w 307"/>
                <a:gd name="T19" fmla="*/ 7 h 242"/>
                <a:gd name="T20" fmla="*/ 128 w 307"/>
                <a:gd name="T21" fmla="*/ 8 h 242"/>
                <a:gd name="T22" fmla="*/ 245 w 307"/>
                <a:gd name="T23" fmla="*/ 14 h 242"/>
                <a:gd name="T24" fmla="*/ 253 w 307"/>
                <a:gd name="T25" fmla="*/ 15 h 242"/>
                <a:gd name="T26" fmla="*/ 259 w 307"/>
                <a:gd name="T27" fmla="*/ 15 h 242"/>
                <a:gd name="T28" fmla="*/ 276 w 307"/>
                <a:gd name="T29" fmla="*/ 17 h 242"/>
                <a:gd name="T30" fmla="*/ 304 w 307"/>
                <a:gd name="T31" fmla="*/ 48 h 242"/>
                <a:gd name="T32" fmla="*/ 307 w 307"/>
                <a:gd name="T33" fmla="*/ 102 h 242"/>
                <a:gd name="T34" fmla="*/ 305 w 307"/>
                <a:gd name="T35" fmla="*/ 163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7" h="242">
                  <a:moveTo>
                    <a:pt x="305" y="163"/>
                  </a:moveTo>
                  <a:cubicBezTo>
                    <a:pt x="304" y="181"/>
                    <a:pt x="305" y="205"/>
                    <a:pt x="295" y="221"/>
                  </a:cubicBezTo>
                  <a:cubicBezTo>
                    <a:pt x="282" y="242"/>
                    <a:pt x="252" y="236"/>
                    <a:pt x="231" y="236"/>
                  </a:cubicBezTo>
                  <a:cubicBezTo>
                    <a:pt x="210" y="235"/>
                    <a:pt x="188" y="235"/>
                    <a:pt x="167" y="235"/>
                  </a:cubicBezTo>
                  <a:cubicBezTo>
                    <a:pt x="129" y="234"/>
                    <a:pt x="90" y="235"/>
                    <a:pt x="52" y="233"/>
                  </a:cubicBezTo>
                  <a:cubicBezTo>
                    <a:pt x="28" y="231"/>
                    <a:pt x="6" y="224"/>
                    <a:pt x="3" y="196"/>
                  </a:cubicBezTo>
                  <a:cubicBezTo>
                    <a:pt x="0" y="179"/>
                    <a:pt x="2" y="161"/>
                    <a:pt x="2" y="144"/>
                  </a:cubicBezTo>
                  <a:cubicBezTo>
                    <a:pt x="2" y="104"/>
                    <a:pt x="4" y="63"/>
                    <a:pt x="1" y="23"/>
                  </a:cubicBezTo>
                  <a:cubicBezTo>
                    <a:pt x="2" y="22"/>
                    <a:pt x="3" y="22"/>
                    <a:pt x="4" y="20"/>
                  </a:cubicBezTo>
                  <a:cubicBezTo>
                    <a:pt x="8" y="0"/>
                    <a:pt x="53" y="7"/>
                    <a:pt x="66" y="7"/>
                  </a:cubicBezTo>
                  <a:cubicBezTo>
                    <a:pt x="87" y="7"/>
                    <a:pt x="108" y="7"/>
                    <a:pt x="128" y="8"/>
                  </a:cubicBezTo>
                  <a:cubicBezTo>
                    <a:pt x="167" y="9"/>
                    <a:pt x="206" y="11"/>
                    <a:pt x="245" y="14"/>
                  </a:cubicBezTo>
                  <a:cubicBezTo>
                    <a:pt x="248" y="14"/>
                    <a:pt x="250" y="14"/>
                    <a:pt x="253" y="15"/>
                  </a:cubicBezTo>
                  <a:cubicBezTo>
                    <a:pt x="255" y="16"/>
                    <a:pt x="258" y="17"/>
                    <a:pt x="259" y="15"/>
                  </a:cubicBezTo>
                  <a:cubicBezTo>
                    <a:pt x="265" y="16"/>
                    <a:pt x="271" y="16"/>
                    <a:pt x="276" y="17"/>
                  </a:cubicBezTo>
                  <a:cubicBezTo>
                    <a:pt x="298" y="19"/>
                    <a:pt x="302" y="29"/>
                    <a:pt x="304" y="48"/>
                  </a:cubicBezTo>
                  <a:cubicBezTo>
                    <a:pt x="306" y="66"/>
                    <a:pt x="307" y="84"/>
                    <a:pt x="307" y="102"/>
                  </a:cubicBezTo>
                  <a:cubicBezTo>
                    <a:pt x="307" y="122"/>
                    <a:pt x="307" y="143"/>
                    <a:pt x="305" y="163"/>
                  </a:cubicBezTo>
                  <a:close/>
                </a:path>
              </a:pathLst>
            </a:custGeom>
            <a:noFill/>
            <a:ln w="28575">
              <a:solidFill>
                <a:schemeClr val="tx1"/>
              </a:solidFill>
            </a:ln>
          </p:spPr>
          <p:txBody>
            <a:bodyPr vert="horz" wrap="square" lIns="91440" tIns="45720" rIns="91440" bIns="45720" numCol="1" anchor="t" anchorCtr="0" compatLnSpc="1"/>
            <a:lstStyle/>
            <a:p>
              <a:endParaRPr lang="zh-CN" altLang="en-US"/>
            </a:p>
          </p:txBody>
        </p:sp>
        <p:sp>
          <p:nvSpPr>
            <p:cNvPr id="17" name="矩形 16"/>
            <p:cNvSpPr/>
            <p:nvPr/>
          </p:nvSpPr>
          <p:spPr>
            <a:xfrm>
              <a:off x="1155048" y="2148118"/>
              <a:ext cx="2279783"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迷你简准圆" panose="03000509000000000000" pitchFamily="65" charset="-122"/>
                  <a:ea typeface="迷你简准圆" panose="03000509000000000000" pitchFamily="65" charset="-122"/>
                </a:rPr>
                <a:t>用户可以在投影仪或者计算机上进行演示也可以将演示文稿打印出来制作</a:t>
              </a:r>
            </a:p>
          </p:txBody>
        </p:sp>
      </p:grpSp>
      <p:grpSp>
        <p:nvGrpSpPr>
          <p:cNvPr id="19" name="组合 18"/>
          <p:cNvGrpSpPr/>
          <p:nvPr/>
        </p:nvGrpSpPr>
        <p:grpSpPr>
          <a:xfrm>
            <a:off x="414765" y="310020"/>
            <a:ext cx="4982735" cy="958393"/>
            <a:chOff x="414765" y="310020"/>
            <a:chExt cx="4982735" cy="958393"/>
          </a:xfrm>
        </p:grpSpPr>
        <p:pic>
          <p:nvPicPr>
            <p:cNvPr id="20" name="图片 19"/>
            <p:cNvPicPr>
              <a:picLocks noChangeAspect="1"/>
            </p:cNvPicPr>
            <p:nvPr/>
          </p:nvPicPr>
          <p:blipFill>
            <a:blip r:embed="rId2"/>
            <a:stretch>
              <a:fillRect/>
            </a:stretch>
          </p:blipFill>
          <p:spPr>
            <a:xfrm>
              <a:off x="414765" y="310020"/>
              <a:ext cx="4982735" cy="958393"/>
            </a:xfrm>
            <a:prstGeom prst="rect">
              <a:avLst/>
            </a:prstGeom>
          </p:spPr>
        </p:pic>
        <p:sp>
          <p:nvSpPr>
            <p:cNvPr id="21" name="文本框 20"/>
            <p:cNvSpPr txBox="1"/>
            <p:nvPr/>
          </p:nvSpPr>
          <p:spPr>
            <a:xfrm rot="177981">
              <a:off x="1456791" y="468894"/>
              <a:ext cx="2031325" cy="461665"/>
            </a:xfrm>
            <a:prstGeom prst="rect">
              <a:avLst/>
            </a:prstGeom>
            <a:noFill/>
          </p:spPr>
          <p:txBody>
            <a:bodyPr wrap="none" rtlCol="0">
              <a:prstTxWarp prst="textCanDown">
                <a:avLst>
                  <a:gd name="adj" fmla="val 33333"/>
                </a:avLst>
              </a:prstTxWarp>
              <a:spAutoFit/>
              <a:scene3d>
                <a:camera prst="orthographicFront"/>
                <a:lightRig rig="threePt" dir="t"/>
              </a:scene3d>
              <a:sp3d contourW="12700"/>
            </a:bodyPr>
            <a:lstStyle/>
            <a:p>
              <a:pPr algn="ctr"/>
              <a:r>
                <a:rPr lang="zh-CN" altLang="en-US" sz="2400" dirty="0">
                  <a:solidFill>
                    <a:schemeClr val="tx1">
                      <a:lumMod val="75000"/>
                      <a:lumOff val="25000"/>
                    </a:schemeClr>
                  </a:solidFill>
                  <a:latin typeface="迷你简准圆" panose="03000509000000000000" pitchFamily="65" charset="-122"/>
                  <a:ea typeface="迷你简准圆" panose="03000509000000000000" pitchFamily="65" charset="-122"/>
                </a:rPr>
                <a:t>标题文字添加</a:t>
              </a:r>
            </a:p>
          </p:txBody>
        </p:sp>
      </p:grpSp>
      <p:grpSp>
        <p:nvGrpSpPr>
          <p:cNvPr id="32" name="组合 31"/>
          <p:cNvGrpSpPr/>
          <p:nvPr/>
        </p:nvGrpSpPr>
        <p:grpSpPr>
          <a:xfrm>
            <a:off x="1101271" y="4271661"/>
            <a:ext cx="2348836" cy="1531408"/>
            <a:chOff x="1101271" y="4271661"/>
            <a:chExt cx="2348836" cy="1531408"/>
          </a:xfrm>
        </p:grpSpPr>
        <p:sp>
          <p:nvSpPr>
            <p:cNvPr id="11" name="Freeform 5"/>
            <p:cNvSpPr/>
            <p:nvPr/>
          </p:nvSpPr>
          <p:spPr bwMode="auto">
            <a:xfrm>
              <a:off x="1101271" y="4271661"/>
              <a:ext cx="2348836" cy="1531408"/>
            </a:xfrm>
            <a:custGeom>
              <a:avLst/>
              <a:gdLst>
                <a:gd name="T0" fmla="*/ 305 w 307"/>
                <a:gd name="T1" fmla="*/ 163 h 242"/>
                <a:gd name="T2" fmla="*/ 295 w 307"/>
                <a:gd name="T3" fmla="*/ 221 h 242"/>
                <a:gd name="T4" fmla="*/ 231 w 307"/>
                <a:gd name="T5" fmla="*/ 236 h 242"/>
                <a:gd name="T6" fmla="*/ 167 w 307"/>
                <a:gd name="T7" fmla="*/ 235 h 242"/>
                <a:gd name="T8" fmla="*/ 52 w 307"/>
                <a:gd name="T9" fmla="*/ 233 h 242"/>
                <a:gd name="T10" fmla="*/ 3 w 307"/>
                <a:gd name="T11" fmla="*/ 196 h 242"/>
                <a:gd name="T12" fmla="*/ 2 w 307"/>
                <a:gd name="T13" fmla="*/ 144 h 242"/>
                <a:gd name="T14" fmla="*/ 1 w 307"/>
                <a:gd name="T15" fmla="*/ 23 h 242"/>
                <a:gd name="T16" fmla="*/ 4 w 307"/>
                <a:gd name="T17" fmla="*/ 20 h 242"/>
                <a:gd name="T18" fmla="*/ 66 w 307"/>
                <a:gd name="T19" fmla="*/ 7 h 242"/>
                <a:gd name="T20" fmla="*/ 128 w 307"/>
                <a:gd name="T21" fmla="*/ 8 h 242"/>
                <a:gd name="T22" fmla="*/ 245 w 307"/>
                <a:gd name="T23" fmla="*/ 14 h 242"/>
                <a:gd name="T24" fmla="*/ 253 w 307"/>
                <a:gd name="T25" fmla="*/ 15 h 242"/>
                <a:gd name="T26" fmla="*/ 259 w 307"/>
                <a:gd name="T27" fmla="*/ 15 h 242"/>
                <a:gd name="T28" fmla="*/ 276 w 307"/>
                <a:gd name="T29" fmla="*/ 17 h 242"/>
                <a:gd name="T30" fmla="*/ 304 w 307"/>
                <a:gd name="T31" fmla="*/ 48 h 242"/>
                <a:gd name="T32" fmla="*/ 307 w 307"/>
                <a:gd name="T33" fmla="*/ 102 h 242"/>
                <a:gd name="T34" fmla="*/ 305 w 307"/>
                <a:gd name="T35" fmla="*/ 163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7" h="242">
                  <a:moveTo>
                    <a:pt x="305" y="163"/>
                  </a:moveTo>
                  <a:cubicBezTo>
                    <a:pt x="304" y="181"/>
                    <a:pt x="305" y="205"/>
                    <a:pt x="295" y="221"/>
                  </a:cubicBezTo>
                  <a:cubicBezTo>
                    <a:pt x="282" y="242"/>
                    <a:pt x="252" y="236"/>
                    <a:pt x="231" y="236"/>
                  </a:cubicBezTo>
                  <a:cubicBezTo>
                    <a:pt x="210" y="235"/>
                    <a:pt x="188" y="235"/>
                    <a:pt x="167" y="235"/>
                  </a:cubicBezTo>
                  <a:cubicBezTo>
                    <a:pt x="129" y="234"/>
                    <a:pt x="90" y="235"/>
                    <a:pt x="52" y="233"/>
                  </a:cubicBezTo>
                  <a:cubicBezTo>
                    <a:pt x="28" y="231"/>
                    <a:pt x="6" y="224"/>
                    <a:pt x="3" y="196"/>
                  </a:cubicBezTo>
                  <a:cubicBezTo>
                    <a:pt x="0" y="179"/>
                    <a:pt x="2" y="161"/>
                    <a:pt x="2" y="144"/>
                  </a:cubicBezTo>
                  <a:cubicBezTo>
                    <a:pt x="2" y="104"/>
                    <a:pt x="4" y="63"/>
                    <a:pt x="1" y="23"/>
                  </a:cubicBezTo>
                  <a:cubicBezTo>
                    <a:pt x="2" y="22"/>
                    <a:pt x="3" y="22"/>
                    <a:pt x="4" y="20"/>
                  </a:cubicBezTo>
                  <a:cubicBezTo>
                    <a:pt x="8" y="0"/>
                    <a:pt x="53" y="7"/>
                    <a:pt x="66" y="7"/>
                  </a:cubicBezTo>
                  <a:cubicBezTo>
                    <a:pt x="87" y="7"/>
                    <a:pt x="108" y="7"/>
                    <a:pt x="128" y="8"/>
                  </a:cubicBezTo>
                  <a:cubicBezTo>
                    <a:pt x="167" y="9"/>
                    <a:pt x="206" y="11"/>
                    <a:pt x="245" y="14"/>
                  </a:cubicBezTo>
                  <a:cubicBezTo>
                    <a:pt x="248" y="14"/>
                    <a:pt x="250" y="14"/>
                    <a:pt x="253" y="15"/>
                  </a:cubicBezTo>
                  <a:cubicBezTo>
                    <a:pt x="255" y="16"/>
                    <a:pt x="258" y="17"/>
                    <a:pt x="259" y="15"/>
                  </a:cubicBezTo>
                  <a:cubicBezTo>
                    <a:pt x="265" y="16"/>
                    <a:pt x="271" y="16"/>
                    <a:pt x="276" y="17"/>
                  </a:cubicBezTo>
                  <a:cubicBezTo>
                    <a:pt x="298" y="19"/>
                    <a:pt x="302" y="29"/>
                    <a:pt x="304" y="48"/>
                  </a:cubicBezTo>
                  <a:cubicBezTo>
                    <a:pt x="306" y="66"/>
                    <a:pt x="307" y="84"/>
                    <a:pt x="307" y="102"/>
                  </a:cubicBezTo>
                  <a:cubicBezTo>
                    <a:pt x="307" y="122"/>
                    <a:pt x="307" y="143"/>
                    <a:pt x="305" y="163"/>
                  </a:cubicBezTo>
                  <a:close/>
                </a:path>
              </a:pathLst>
            </a:custGeom>
            <a:noFill/>
            <a:ln w="28575">
              <a:solidFill>
                <a:schemeClr val="tx1"/>
              </a:solidFill>
            </a:ln>
          </p:spPr>
          <p:txBody>
            <a:bodyPr vert="horz" wrap="square" lIns="91440" tIns="45720" rIns="91440" bIns="45720" numCol="1" anchor="t" anchorCtr="0" compatLnSpc="1"/>
            <a:lstStyle/>
            <a:p>
              <a:endParaRPr lang="zh-CN" altLang="en-US"/>
            </a:p>
          </p:txBody>
        </p:sp>
        <p:sp>
          <p:nvSpPr>
            <p:cNvPr id="22" name="矩形 21"/>
            <p:cNvSpPr/>
            <p:nvPr/>
          </p:nvSpPr>
          <p:spPr>
            <a:xfrm>
              <a:off x="1155048" y="4603400"/>
              <a:ext cx="2279783"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迷你简准圆" panose="03000509000000000000" pitchFamily="65" charset="-122"/>
                  <a:ea typeface="迷你简准圆" panose="03000509000000000000" pitchFamily="65" charset="-122"/>
                </a:rPr>
                <a:t>用户可以在投影仪或者计算机上进行演示也可以将演示文稿打印出来制作</a:t>
              </a:r>
            </a:p>
          </p:txBody>
        </p:sp>
      </p:grpSp>
      <p:grpSp>
        <p:nvGrpSpPr>
          <p:cNvPr id="28" name="组合 27"/>
          <p:cNvGrpSpPr/>
          <p:nvPr/>
        </p:nvGrpSpPr>
        <p:grpSpPr>
          <a:xfrm>
            <a:off x="4912178" y="1787907"/>
            <a:ext cx="2348836" cy="1531408"/>
            <a:chOff x="4912178" y="1787907"/>
            <a:chExt cx="2348836" cy="1531408"/>
          </a:xfrm>
        </p:grpSpPr>
        <p:sp>
          <p:nvSpPr>
            <p:cNvPr id="8" name="Freeform 5"/>
            <p:cNvSpPr/>
            <p:nvPr/>
          </p:nvSpPr>
          <p:spPr bwMode="auto">
            <a:xfrm>
              <a:off x="4912178" y="1787907"/>
              <a:ext cx="2348836" cy="1531408"/>
            </a:xfrm>
            <a:custGeom>
              <a:avLst/>
              <a:gdLst>
                <a:gd name="T0" fmla="*/ 305 w 307"/>
                <a:gd name="T1" fmla="*/ 163 h 242"/>
                <a:gd name="T2" fmla="*/ 295 w 307"/>
                <a:gd name="T3" fmla="*/ 221 h 242"/>
                <a:gd name="T4" fmla="*/ 231 w 307"/>
                <a:gd name="T5" fmla="*/ 236 h 242"/>
                <a:gd name="T6" fmla="*/ 167 w 307"/>
                <a:gd name="T7" fmla="*/ 235 h 242"/>
                <a:gd name="T8" fmla="*/ 52 w 307"/>
                <a:gd name="T9" fmla="*/ 233 h 242"/>
                <a:gd name="T10" fmla="*/ 3 w 307"/>
                <a:gd name="T11" fmla="*/ 196 h 242"/>
                <a:gd name="T12" fmla="*/ 2 w 307"/>
                <a:gd name="T13" fmla="*/ 144 h 242"/>
                <a:gd name="T14" fmla="*/ 1 w 307"/>
                <a:gd name="T15" fmla="*/ 23 h 242"/>
                <a:gd name="T16" fmla="*/ 4 w 307"/>
                <a:gd name="T17" fmla="*/ 20 h 242"/>
                <a:gd name="T18" fmla="*/ 66 w 307"/>
                <a:gd name="T19" fmla="*/ 7 h 242"/>
                <a:gd name="T20" fmla="*/ 128 w 307"/>
                <a:gd name="T21" fmla="*/ 8 h 242"/>
                <a:gd name="T22" fmla="*/ 245 w 307"/>
                <a:gd name="T23" fmla="*/ 14 h 242"/>
                <a:gd name="T24" fmla="*/ 253 w 307"/>
                <a:gd name="T25" fmla="*/ 15 h 242"/>
                <a:gd name="T26" fmla="*/ 259 w 307"/>
                <a:gd name="T27" fmla="*/ 15 h 242"/>
                <a:gd name="T28" fmla="*/ 276 w 307"/>
                <a:gd name="T29" fmla="*/ 17 h 242"/>
                <a:gd name="T30" fmla="*/ 304 w 307"/>
                <a:gd name="T31" fmla="*/ 48 h 242"/>
                <a:gd name="T32" fmla="*/ 307 w 307"/>
                <a:gd name="T33" fmla="*/ 102 h 242"/>
                <a:gd name="T34" fmla="*/ 305 w 307"/>
                <a:gd name="T35" fmla="*/ 163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7" h="242">
                  <a:moveTo>
                    <a:pt x="305" y="163"/>
                  </a:moveTo>
                  <a:cubicBezTo>
                    <a:pt x="304" y="181"/>
                    <a:pt x="305" y="205"/>
                    <a:pt x="295" y="221"/>
                  </a:cubicBezTo>
                  <a:cubicBezTo>
                    <a:pt x="282" y="242"/>
                    <a:pt x="252" y="236"/>
                    <a:pt x="231" y="236"/>
                  </a:cubicBezTo>
                  <a:cubicBezTo>
                    <a:pt x="210" y="235"/>
                    <a:pt x="188" y="235"/>
                    <a:pt x="167" y="235"/>
                  </a:cubicBezTo>
                  <a:cubicBezTo>
                    <a:pt x="129" y="234"/>
                    <a:pt x="90" y="235"/>
                    <a:pt x="52" y="233"/>
                  </a:cubicBezTo>
                  <a:cubicBezTo>
                    <a:pt x="28" y="231"/>
                    <a:pt x="6" y="224"/>
                    <a:pt x="3" y="196"/>
                  </a:cubicBezTo>
                  <a:cubicBezTo>
                    <a:pt x="0" y="179"/>
                    <a:pt x="2" y="161"/>
                    <a:pt x="2" y="144"/>
                  </a:cubicBezTo>
                  <a:cubicBezTo>
                    <a:pt x="2" y="104"/>
                    <a:pt x="4" y="63"/>
                    <a:pt x="1" y="23"/>
                  </a:cubicBezTo>
                  <a:cubicBezTo>
                    <a:pt x="2" y="22"/>
                    <a:pt x="3" y="22"/>
                    <a:pt x="4" y="20"/>
                  </a:cubicBezTo>
                  <a:cubicBezTo>
                    <a:pt x="8" y="0"/>
                    <a:pt x="53" y="7"/>
                    <a:pt x="66" y="7"/>
                  </a:cubicBezTo>
                  <a:cubicBezTo>
                    <a:pt x="87" y="7"/>
                    <a:pt x="108" y="7"/>
                    <a:pt x="128" y="8"/>
                  </a:cubicBezTo>
                  <a:cubicBezTo>
                    <a:pt x="167" y="9"/>
                    <a:pt x="206" y="11"/>
                    <a:pt x="245" y="14"/>
                  </a:cubicBezTo>
                  <a:cubicBezTo>
                    <a:pt x="248" y="14"/>
                    <a:pt x="250" y="14"/>
                    <a:pt x="253" y="15"/>
                  </a:cubicBezTo>
                  <a:cubicBezTo>
                    <a:pt x="255" y="16"/>
                    <a:pt x="258" y="17"/>
                    <a:pt x="259" y="15"/>
                  </a:cubicBezTo>
                  <a:cubicBezTo>
                    <a:pt x="265" y="16"/>
                    <a:pt x="271" y="16"/>
                    <a:pt x="276" y="17"/>
                  </a:cubicBezTo>
                  <a:cubicBezTo>
                    <a:pt x="298" y="19"/>
                    <a:pt x="302" y="29"/>
                    <a:pt x="304" y="48"/>
                  </a:cubicBezTo>
                  <a:cubicBezTo>
                    <a:pt x="306" y="66"/>
                    <a:pt x="307" y="84"/>
                    <a:pt x="307" y="102"/>
                  </a:cubicBezTo>
                  <a:cubicBezTo>
                    <a:pt x="307" y="122"/>
                    <a:pt x="307" y="143"/>
                    <a:pt x="305" y="163"/>
                  </a:cubicBezTo>
                  <a:close/>
                </a:path>
              </a:pathLst>
            </a:custGeom>
            <a:noFill/>
            <a:ln w="28575">
              <a:solidFill>
                <a:schemeClr val="tx1"/>
              </a:solidFill>
            </a:ln>
          </p:spPr>
          <p:txBody>
            <a:bodyPr vert="horz" wrap="square" lIns="91440" tIns="45720" rIns="91440" bIns="45720" numCol="1" anchor="t" anchorCtr="0" compatLnSpc="1"/>
            <a:lstStyle/>
            <a:p>
              <a:endParaRPr lang="zh-CN" altLang="en-US"/>
            </a:p>
          </p:txBody>
        </p:sp>
        <p:sp>
          <p:nvSpPr>
            <p:cNvPr id="23" name="矩形 22"/>
            <p:cNvSpPr/>
            <p:nvPr/>
          </p:nvSpPr>
          <p:spPr>
            <a:xfrm>
              <a:off x="4970236" y="2148118"/>
              <a:ext cx="2279783"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迷你简准圆" panose="03000509000000000000" pitchFamily="65" charset="-122"/>
                  <a:ea typeface="迷你简准圆" panose="03000509000000000000" pitchFamily="65" charset="-122"/>
                </a:rPr>
                <a:t>用户可以在投影仪或者计算机上进行演示也可以将演示文稿打印出来制作</a:t>
              </a:r>
            </a:p>
          </p:txBody>
        </p:sp>
      </p:grpSp>
      <p:grpSp>
        <p:nvGrpSpPr>
          <p:cNvPr id="31" name="组合 30"/>
          <p:cNvGrpSpPr/>
          <p:nvPr/>
        </p:nvGrpSpPr>
        <p:grpSpPr>
          <a:xfrm>
            <a:off x="4912178" y="4271661"/>
            <a:ext cx="2348836" cy="1531408"/>
            <a:chOff x="4912178" y="4271661"/>
            <a:chExt cx="2348836" cy="1531408"/>
          </a:xfrm>
        </p:grpSpPr>
        <p:sp>
          <p:nvSpPr>
            <p:cNvPr id="13" name="Freeform 5"/>
            <p:cNvSpPr/>
            <p:nvPr/>
          </p:nvSpPr>
          <p:spPr bwMode="auto">
            <a:xfrm>
              <a:off x="4912178" y="4271661"/>
              <a:ext cx="2348836" cy="1531408"/>
            </a:xfrm>
            <a:custGeom>
              <a:avLst/>
              <a:gdLst>
                <a:gd name="T0" fmla="*/ 305 w 307"/>
                <a:gd name="T1" fmla="*/ 163 h 242"/>
                <a:gd name="T2" fmla="*/ 295 w 307"/>
                <a:gd name="T3" fmla="*/ 221 h 242"/>
                <a:gd name="T4" fmla="*/ 231 w 307"/>
                <a:gd name="T5" fmla="*/ 236 h 242"/>
                <a:gd name="T6" fmla="*/ 167 w 307"/>
                <a:gd name="T7" fmla="*/ 235 h 242"/>
                <a:gd name="T8" fmla="*/ 52 w 307"/>
                <a:gd name="T9" fmla="*/ 233 h 242"/>
                <a:gd name="T10" fmla="*/ 3 w 307"/>
                <a:gd name="T11" fmla="*/ 196 h 242"/>
                <a:gd name="T12" fmla="*/ 2 w 307"/>
                <a:gd name="T13" fmla="*/ 144 h 242"/>
                <a:gd name="T14" fmla="*/ 1 w 307"/>
                <a:gd name="T15" fmla="*/ 23 h 242"/>
                <a:gd name="T16" fmla="*/ 4 w 307"/>
                <a:gd name="T17" fmla="*/ 20 h 242"/>
                <a:gd name="T18" fmla="*/ 66 w 307"/>
                <a:gd name="T19" fmla="*/ 7 h 242"/>
                <a:gd name="T20" fmla="*/ 128 w 307"/>
                <a:gd name="T21" fmla="*/ 8 h 242"/>
                <a:gd name="T22" fmla="*/ 245 w 307"/>
                <a:gd name="T23" fmla="*/ 14 h 242"/>
                <a:gd name="T24" fmla="*/ 253 w 307"/>
                <a:gd name="T25" fmla="*/ 15 h 242"/>
                <a:gd name="T26" fmla="*/ 259 w 307"/>
                <a:gd name="T27" fmla="*/ 15 h 242"/>
                <a:gd name="T28" fmla="*/ 276 w 307"/>
                <a:gd name="T29" fmla="*/ 17 h 242"/>
                <a:gd name="T30" fmla="*/ 304 w 307"/>
                <a:gd name="T31" fmla="*/ 48 h 242"/>
                <a:gd name="T32" fmla="*/ 307 w 307"/>
                <a:gd name="T33" fmla="*/ 102 h 242"/>
                <a:gd name="T34" fmla="*/ 305 w 307"/>
                <a:gd name="T35" fmla="*/ 163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7" h="242">
                  <a:moveTo>
                    <a:pt x="305" y="163"/>
                  </a:moveTo>
                  <a:cubicBezTo>
                    <a:pt x="304" y="181"/>
                    <a:pt x="305" y="205"/>
                    <a:pt x="295" y="221"/>
                  </a:cubicBezTo>
                  <a:cubicBezTo>
                    <a:pt x="282" y="242"/>
                    <a:pt x="252" y="236"/>
                    <a:pt x="231" y="236"/>
                  </a:cubicBezTo>
                  <a:cubicBezTo>
                    <a:pt x="210" y="235"/>
                    <a:pt x="188" y="235"/>
                    <a:pt x="167" y="235"/>
                  </a:cubicBezTo>
                  <a:cubicBezTo>
                    <a:pt x="129" y="234"/>
                    <a:pt x="90" y="235"/>
                    <a:pt x="52" y="233"/>
                  </a:cubicBezTo>
                  <a:cubicBezTo>
                    <a:pt x="28" y="231"/>
                    <a:pt x="6" y="224"/>
                    <a:pt x="3" y="196"/>
                  </a:cubicBezTo>
                  <a:cubicBezTo>
                    <a:pt x="0" y="179"/>
                    <a:pt x="2" y="161"/>
                    <a:pt x="2" y="144"/>
                  </a:cubicBezTo>
                  <a:cubicBezTo>
                    <a:pt x="2" y="104"/>
                    <a:pt x="4" y="63"/>
                    <a:pt x="1" y="23"/>
                  </a:cubicBezTo>
                  <a:cubicBezTo>
                    <a:pt x="2" y="22"/>
                    <a:pt x="3" y="22"/>
                    <a:pt x="4" y="20"/>
                  </a:cubicBezTo>
                  <a:cubicBezTo>
                    <a:pt x="8" y="0"/>
                    <a:pt x="53" y="7"/>
                    <a:pt x="66" y="7"/>
                  </a:cubicBezTo>
                  <a:cubicBezTo>
                    <a:pt x="87" y="7"/>
                    <a:pt x="108" y="7"/>
                    <a:pt x="128" y="8"/>
                  </a:cubicBezTo>
                  <a:cubicBezTo>
                    <a:pt x="167" y="9"/>
                    <a:pt x="206" y="11"/>
                    <a:pt x="245" y="14"/>
                  </a:cubicBezTo>
                  <a:cubicBezTo>
                    <a:pt x="248" y="14"/>
                    <a:pt x="250" y="14"/>
                    <a:pt x="253" y="15"/>
                  </a:cubicBezTo>
                  <a:cubicBezTo>
                    <a:pt x="255" y="16"/>
                    <a:pt x="258" y="17"/>
                    <a:pt x="259" y="15"/>
                  </a:cubicBezTo>
                  <a:cubicBezTo>
                    <a:pt x="265" y="16"/>
                    <a:pt x="271" y="16"/>
                    <a:pt x="276" y="17"/>
                  </a:cubicBezTo>
                  <a:cubicBezTo>
                    <a:pt x="298" y="19"/>
                    <a:pt x="302" y="29"/>
                    <a:pt x="304" y="48"/>
                  </a:cubicBezTo>
                  <a:cubicBezTo>
                    <a:pt x="306" y="66"/>
                    <a:pt x="307" y="84"/>
                    <a:pt x="307" y="102"/>
                  </a:cubicBezTo>
                  <a:cubicBezTo>
                    <a:pt x="307" y="122"/>
                    <a:pt x="307" y="143"/>
                    <a:pt x="305" y="163"/>
                  </a:cubicBezTo>
                  <a:close/>
                </a:path>
              </a:pathLst>
            </a:custGeom>
            <a:noFill/>
            <a:ln w="28575">
              <a:solidFill>
                <a:schemeClr val="tx1"/>
              </a:solidFill>
            </a:ln>
          </p:spPr>
          <p:txBody>
            <a:bodyPr vert="horz" wrap="square" lIns="91440" tIns="45720" rIns="91440" bIns="45720" numCol="1" anchor="t" anchorCtr="0" compatLnSpc="1"/>
            <a:lstStyle/>
            <a:p>
              <a:endParaRPr lang="zh-CN" altLang="en-US"/>
            </a:p>
          </p:txBody>
        </p:sp>
        <p:sp>
          <p:nvSpPr>
            <p:cNvPr id="24" name="矩形 23"/>
            <p:cNvSpPr/>
            <p:nvPr/>
          </p:nvSpPr>
          <p:spPr>
            <a:xfrm>
              <a:off x="4970236" y="4603400"/>
              <a:ext cx="2279783"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迷你简准圆" panose="03000509000000000000" pitchFamily="65" charset="-122"/>
                  <a:ea typeface="迷你简准圆" panose="03000509000000000000" pitchFamily="65" charset="-122"/>
                </a:rPr>
                <a:t>用户可以在投影仪或者计算机上进行演示也可以将演示文稿打印出来制作</a:t>
              </a:r>
            </a:p>
          </p:txBody>
        </p:sp>
      </p:grpSp>
      <p:grpSp>
        <p:nvGrpSpPr>
          <p:cNvPr id="29" name="组合 28"/>
          <p:cNvGrpSpPr/>
          <p:nvPr/>
        </p:nvGrpSpPr>
        <p:grpSpPr>
          <a:xfrm>
            <a:off x="8781143" y="1787907"/>
            <a:ext cx="2348836" cy="1531408"/>
            <a:chOff x="8781143" y="1787907"/>
            <a:chExt cx="2348836" cy="1531408"/>
          </a:xfrm>
        </p:grpSpPr>
        <p:sp>
          <p:nvSpPr>
            <p:cNvPr id="9" name="Freeform 5"/>
            <p:cNvSpPr/>
            <p:nvPr/>
          </p:nvSpPr>
          <p:spPr bwMode="auto">
            <a:xfrm>
              <a:off x="8781143" y="1787907"/>
              <a:ext cx="2348836" cy="1531408"/>
            </a:xfrm>
            <a:custGeom>
              <a:avLst/>
              <a:gdLst>
                <a:gd name="T0" fmla="*/ 305 w 307"/>
                <a:gd name="T1" fmla="*/ 163 h 242"/>
                <a:gd name="T2" fmla="*/ 295 w 307"/>
                <a:gd name="T3" fmla="*/ 221 h 242"/>
                <a:gd name="T4" fmla="*/ 231 w 307"/>
                <a:gd name="T5" fmla="*/ 236 h 242"/>
                <a:gd name="T6" fmla="*/ 167 w 307"/>
                <a:gd name="T7" fmla="*/ 235 h 242"/>
                <a:gd name="T8" fmla="*/ 52 w 307"/>
                <a:gd name="T9" fmla="*/ 233 h 242"/>
                <a:gd name="T10" fmla="*/ 3 w 307"/>
                <a:gd name="T11" fmla="*/ 196 h 242"/>
                <a:gd name="T12" fmla="*/ 2 w 307"/>
                <a:gd name="T13" fmla="*/ 144 h 242"/>
                <a:gd name="T14" fmla="*/ 1 w 307"/>
                <a:gd name="T15" fmla="*/ 23 h 242"/>
                <a:gd name="T16" fmla="*/ 4 w 307"/>
                <a:gd name="T17" fmla="*/ 20 h 242"/>
                <a:gd name="T18" fmla="*/ 66 w 307"/>
                <a:gd name="T19" fmla="*/ 7 h 242"/>
                <a:gd name="T20" fmla="*/ 128 w 307"/>
                <a:gd name="T21" fmla="*/ 8 h 242"/>
                <a:gd name="T22" fmla="*/ 245 w 307"/>
                <a:gd name="T23" fmla="*/ 14 h 242"/>
                <a:gd name="T24" fmla="*/ 253 w 307"/>
                <a:gd name="T25" fmla="*/ 15 h 242"/>
                <a:gd name="T26" fmla="*/ 259 w 307"/>
                <a:gd name="T27" fmla="*/ 15 h 242"/>
                <a:gd name="T28" fmla="*/ 276 w 307"/>
                <a:gd name="T29" fmla="*/ 17 h 242"/>
                <a:gd name="T30" fmla="*/ 304 w 307"/>
                <a:gd name="T31" fmla="*/ 48 h 242"/>
                <a:gd name="T32" fmla="*/ 307 w 307"/>
                <a:gd name="T33" fmla="*/ 102 h 242"/>
                <a:gd name="T34" fmla="*/ 305 w 307"/>
                <a:gd name="T35" fmla="*/ 163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7" h="242">
                  <a:moveTo>
                    <a:pt x="305" y="163"/>
                  </a:moveTo>
                  <a:cubicBezTo>
                    <a:pt x="304" y="181"/>
                    <a:pt x="305" y="205"/>
                    <a:pt x="295" y="221"/>
                  </a:cubicBezTo>
                  <a:cubicBezTo>
                    <a:pt x="282" y="242"/>
                    <a:pt x="252" y="236"/>
                    <a:pt x="231" y="236"/>
                  </a:cubicBezTo>
                  <a:cubicBezTo>
                    <a:pt x="210" y="235"/>
                    <a:pt x="188" y="235"/>
                    <a:pt x="167" y="235"/>
                  </a:cubicBezTo>
                  <a:cubicBezTo>
                    <a:pt x="129" y="234"/>
                    <a:pt x="90" y="235"/>
                    <a:pt x="52" y="233"/>
                  </a:cubicBezTo>
                  <a:cubicBezTo>
                    <a:pt x="28" y="231"/>
                    <a:pt x="6" y="224"/>
                    <a:pt x="3" y="196"/>
                  </a:cubicBezTo>
                  <a:cubicBezTo>
                    <a:pt x="0" y="179"/>
                    <a:pt x="2" y="161"/>
                    <a:pt x="2" y="144"/>
                  </a:cubicBezTo>
                  <a:cubicBezTo>
                    <a:pt x="2" y="104"/>
                    <a:pt x="4" y="63"/>
                    <a:pt x="1" y="23"/>
                  </a:cubicBezTo>
                  <a:cubicBezTo>
                    <a:pt x="2" y="22"/>
                    <a:pt x="3" y="22"/>
                    <a:pt x="4" y="20"/>
                  </a:cubicBezTo>
                  <a:cubicBezTo>
                    <a:pt x="8" y="0"/>
                    <a:pt x="53" y="7"/>
                    <a:pt x="66" y="7"/>
                  </a:cubicBezTo>
                  <a:cubicBezTo>
                    <a:pt x="87" y="7"/>
                    <a:pt x="108" y="7"/>
                    <a:pt x="128" y="8"/>
                  </a:cubicBezTo>
                  <a:cubicBezTo>
                    <a:pt x="167" y="9"/>
                    <a:pt x="206" y="11"/>
                    <a:pt x="245" y="14"/>
                  </a:cubicBezTo>
                  <a:cubicBezTo>
                    <a:pt x="248" y="14"/>
                    <a:pt x="250" y="14"/>
                    <a:pt x="253" y="15"/>
                  </a:cubicBezTo>
                  <a:cubicBezTo>
                    <a:pt x="255" y="16"/>
                    <a:pt x="258" y="17"/>
                    <a:pt x="259" y="15"/>
                  </a:cubicBezTo>
                  <a:cubicBezTo>
                    <a:pt x="265" y="16"/>
                    <a:pt x="271" y="16"/>
                    <a:pt x="276" y="17"/>
                  </a:cubicBezTo>
                  <a:cubicBezTo>
                    <a:pt x="298" y="19"/>
                    <a:pt x="302" y="29"/>
                    <a:pt x="304" y="48"/>
                  </a:cubicBezTo>
                  <a:cubicBezTo>
                    <a:pt x="306" y="66"/>
                    <a:pt x="307" y="84"/>
                    <a:pt x="307" y="102"/>
                  </a:cubicBezTo>
                  <a:cubicBezTo>
                    <a:pt x="307" y="122"/>
                    <a:pt x="307" y="143"/>
                    <a:pt x="305" y="163"/>
                  </a:cubicBezTo>
                  <a:close/>
                </a:path>
              </a:pathLst>
            </a:custGeom>
            <a:noFill/>
            <a:ln w="28575">
              <a:solidFill>
                <a:schemeClr val="tx1"/>
              </a:solidFill>
            </a:ln>
          </p:spPr>
          <p:txBody>
            <a:bodyPr vert="horz" wrap="square" lIns="91440" tIns="45720" rIns="91440" bIns="45720" numCol="1" anchor="t" anchorCtr="0" compatLnSpc="1"/>
            <a:lstStyle/>
            <a:p>
              <a:endParaRPr lang="zh-CN" altLang="en-US"/>
            </a:p>
          </p:txBody>
        </p:sp>
        <p:sp>
          <p:nvSpPr>
            <p:cNvPr id="25" name="矩形 24"/>
            <p:cNvSpPr/>
            <p:nvPr/>
          </p:nvSpPr>
          <p:spPr>
            <a:xfrm>
              <a:off x="8809022" y="2148118"/>
              <a:ext cx="2279783"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迷你简准圆" panose="03000509000000000000" pitchFamily="65" charset="-122"/>
                  <a:ea typeface="迷你简准圆" panose="03000509000000000000" pitchFamily="65" charset="-122"/>
                </a:rPr>
                <a:t>用户可以在投影仪或者计算机上进行演示也可以将演示文稿打印出来制作</a:t>
              </a:r>
            </a:p>
          </p:txBody>
        </p:sp>
      </p:grpSp>
      <p:grpSp>
        <p:nvGrpSpPr>
          <p:cNvPr id="30" name="组合 29"/>
          <p:cNvGrpSpPr/>
          <p:nvPr/>
        </p:nvGrpSpPr>
        <p:grpSpPr>
          <a:xfrm>
            <a:off x="8781143" y="4271661"/>
            <a:ext cx="2348836" cy="1531408"/>
            <a:chOff x="8781143" y="4271661"/>
            <a:chExt cx="2348836" cy="1531408"/>
          </a:xfrm>
        </p:grpSpPr>
        <p:sp>
          <p:nvSpPr>
            <p:cNvPr id="14" name="Freeform 5"/>
            <p:cNvSpPr/>
            <p:nvPr/>
          </p:nvSpPr>
          <p:spPr bwMode="auto">
            <a:xfrm>
              <a:off x="8781143" y="4271661"/>
              <a:ext cx="2348836" cy="1531408"/>
            </a:xfrm>
            <a:custGeom>
              <a:avLst/>
              <a:gdLst>
                <a:gd name="T0" fmla="*/ 305 w 307"/>
                <a:gd name="T1" fmla="*/ 163 h 242"/>
                <a:gd name="T2" fmla="*/ 295 w 307"/>
                <a:gd name="T3" fmla="*/ 221 h 242"/>
                <a:gd name="T4" fmla="*/ 231 w 307"/>
                <a:gd name="T5" fmla="*/ 236 h 242"/>
                <a:gd name="T6" fmla="*/ 167 w 307"/>
                <a:gd name="T7" fmla="*/ 235 h 242"/>
                <a:gd name="T8" fmla="*/ 52 w 307"/>
                <a:gd name="T9" fmla="*/ 233 h 242"/>
                <a:gd name="T10" fmla="*/ 3 w 307"/>
                <a:gd name="T11" fmla="*/ 196 h 242"/>
                <a:gd name="T12" fmla="*/ 2 w 307"/>
                <a:gd name="T13" fmla="*/ 144 h 242"/>
                <a:gd name="T14" fmla="*/ 1 w 307"/>
                <a:gd name="T15" fmla="*/ 23 h 242"/>
                <a:gd name="T16" fmla="*/ 4 w 307"/>
                <a:gd name="T17" fmla="*/ 20 h 242"/>
                <a:gd name="T18" fmla="*/ 66 w 307"/>
                <a:gd name="T19" fmla="*/ 7 h 242"/>
                <a:gd name="T20" fmla="*/ 128 w 307"/>
                <a:gd name="T21" fmla="*/ 8 h 242"/>
                <a:gd name="T22" fmla="*/ 245 w 307"/>
                <a:gd name="T23" fmla="*/ 14 h 242"/>
                <a:gd name="T24" fmla="*/ 253 w 307"/>
                <a:gd name="T25" fmla="*/ 15 h 242"/>
                <a:gd name="T26" fmla="*/ 259 w 307"/>
                <a:gd name="T27" fmla="*/ 15 h 242"/>
                <a:gd name="T28" fmla="*/ 276 w 307"/>
                <a:gd name="T29" fmla="*/ 17 h 242"/>
                <a:gd name="T30" fmla="*/ 304 w 307"/>
                <a:gd name="T31" fmla="*/ 48 h 242"/>
                <a:gd name="T32" fmla="*/ 307 w 307"/>
                <a:gd name="T33" fmla="*/ 102 h 242"/>
                <a:gd name="T34" fmla="*/ 305 w 307"/>
                <a:gd name="T35" fmla="*/ 163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7" h="242">
                  <a:moveTo>
                    <a:pt x="305" y="163"/>
                  </a:moveTo>
                  <a:cubicBezTo>
                    <a:pt x="304" y="181"/>
                    <a:pt x="305" y="205"/>
                    <a:pt x="295" y="221"/>
                  </a:cubicBezTo>
                  <a:cubicBezTo>
                    <a:pt x="282" y="242"/>
                    <a:pt x="252" y="236"/>
                    <a:pt x="231" y="236"/>
                  </a:cubicBezTo>
                  <a:cubicBezTo>
                    <a:pt x="210" y="235"/>
                    <a:pt x="188" y="235"/>
                    <a:pt x="167" y="235"/>
                  </a:cubicBezTo>
                  <a:cubicBezTo>
                    <a:pt x="129" y="234"/>
                    <a:pt x="90" y="235"/>
                    <a:pt x="52" y="233"/>
                  </a:cubicBezTo>
                  <a:cubicBezTo>
                    <a:pt x="28" y="231"/>
                    <a:pt x="6" y="224"/>
                    <a:pt x="3" y="196"/>
                  </a:cubicBezTo>
                  <a:cubicBezTo>
                    <a:pt x="0" y="179"/>
                    <a:pt x="2" y="161"/>
                    <a:pt x="2" y="144"/>
                  </a:cubicBezTo>
                  <a:cubicBezTo>
                    <a:pt x="2" y="104"/>
                    <a:pt x="4" y="63"/>
                    <a:pt x="1" y="23"/>
                  </a:cubicBezTo>
                  <a:cubicBezTo>
                    <a:pt x="2" y="22"/>
                    <a:pt x="3" y="22"/>
                    <a:pt x="4" y="20"/>
                  </a:cubicBezTo>
                  <a:cubicBezTo>
                    <a:pt x="8" y="0"/>
                    <a:pt x="53" y="7"/>
                    <a:pt x="66" y="7"/>
                  </a:cubicBezTo>
                  <a:cubicBezTo>
                    <a:pt x="87" y="7"/>
                    <a:pt x="108" y="7"/>
                    <a:pt x="128" y="8"/>
                  </a:cubicBezTo>
                  <a:cubicBezTo>
                    <a:pt x="167" y="9"/>
                    <a:pt x="206" y="11"/>
                    <a:pt x="245" y="14"/>
                  </a:cubicBezTo>
                  <a:cubicBezTo>
                    <a:pt x="248" y="14"/>
                    <a:pt x="250" y="14"/>
                    <a:pt x="253" y="15"/>
                  </a:cubicBezTo>
                  <a:cubicBezTo>
                    <a:pt x="255" y="16"/>
                    <a:pt x="258" y="17"/>
                    <a:pt x="259" y="15"/>
                  </a:cubicBezTo>
                  <a:cubicBezTo>
                    <a:pt x="265" y="16"/>
                    <a:pt x="271" y="16"/>
                    <a:pt x="276" y="17"/>
                  </a:cubicBezTo>
                  <a:cubicBezTo>
                    <a:pt x="298" y="19"/>
                    <a:pt x="302" y="29"/>
                    <a:pt x="304" y="48"/>
                  </a:cubicBezTo>
                  <a:cubicBezTo>
                    <a:pt x="306" y="66"/>
                    <a:pt x="307" y="84"/>
                    <a:pt x="307" y="102"/>
                  </a:cubicBezTo>
                  <a:cubicBezTo>
                    <a:pt x="307" y="122"/>
                    <a:pt x="307" y="143"/>
                    <a:pt x="305" y="163"/>
                  </a:cubicBezTo>
                  <a:close/>
                </a:path>
              </a:pathLst>
            </a:custGeom>
            <a:noFill/>
            <a:ln w="28575">
              <a:solidFill>
                <a:schemeClr val="tx1"/>
              </a:solidFill>
            </a:ln>
          </p:spPr>
          <p:txBody>
            <a:bodyPr vert="horz" wrap="square" lIns="91440" tIns="45720" rIns="91440" bIns="45720" numCol="1" anchor="t" anchorCtr="0" compatLnSpc="1"/>
            <a:lstStyle/>
            <a:p>
              <a:endParaRPr lang="zh-CN" altLang="en-US"/>
            </a:p>
          </p:txBody>
        </p:sp>
        <p:sp>
          <p:nvSpPr>
            <p:cNvPr id="26" name="矩形 25"/>
            <p:cNvSpPr/>
            <p:nvPr/>
          </p:nvSpPr>
          <p:spPr>
            <a:xfrm>
              <a:off x="8809022" y="4603400"/>
              <a:ext cx="2279783"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迷你简准圆" panose="03000509000000000000" pitchFamily="65" charset="-122"/>
                  <a:ea typeface="迷你简准圆" panose="03000509000000000000" pitchFamily="65" charset="-122"/>
                </a:rPr>
                <a:t>用户可以在投影仪或者计算机上进行演示也可以将演示文稿打印出来制作</a:t>
              </a: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p:cTn id="12" dur="500" fill="hold"/>
                                        <p:tgtEl>
                                          <p:spTgt spid="27"/>
                                        </p:tgtEl>
                                        <p:attrNameLst>
                                          <p:attrName>ppt_w</p:attrName>
                                        </p:attrNameLst>
                                      </p:cBhvr>
                                      <p:tavLst>
                                        <p:tav tm="0">
                                          <p:val>
                                            <p:fltVal val="0"/>
                                          </p:val>
                                        </p:tav>
                                        <p:tav tm="100000">
                                          <p:val>
                                            <p:strVal val="#ppt_w"/>
                                          </p:val>
                                        </p:tav>
                                      </p:tavLst>
                                    </p:anim>
                                    <p:anim calcmode="lin" valueType="num">
                                      <p:cBhvr>
                                        <p:cTn id="13" dur="500" fill="hold"/>
                                        <p:tgtEl>
                                          <p:spTgt spid="27"/>
                                        </p:tgtEl>
                                        <p:attrNameLst>
                                          <p:attrName>ppt_h</p:attrName>
                                        </p:attrNameLst>
                                      </p:cBhvr>
                                      <p:tavLst>
                                        <p:tav tm="0">
                                          <p:val>
                                            <p:fltVal val="0"/>
                                          </p:val>
                                        </p:tav>
                                        <p:tav tm="100000">
                                          <p:val>
                                            <p:strVal val="#ppt_h"/>
                                          </p:val>
                                        </p:tav>
                                      </p:tavLst>
                                    </p:anim>
                                    <p:animEffect transition="in" filter="fade">
                                      <p:cBhvr>
                                        <p:cTn id="14" dur="500"/>
                                        <p:tgtEl>
                                          <p:spTgt spid="27"/>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28"/>
                                        </p:tgtEl>
                                        <p:attrNameLst>
                                          <p:attrName>style.visibility</p:attrName>
                                        </p:attrNameLst>
                                      </p:cBhvr>
                                      <p:to>
                                        <p:strVal val="visible"/>
                                      </p:to>
                                    </p:set>
                                    <p:anim calcmode="lin" valueType="num">
                                      <p:cBhvr>
                                        <p:cTn id="18" dur="500" fill="hold"/>
                                        <p:tgtEl>
                                          <p:spTgt spid="28"/>
                                        </p:tgtEl>
                                        <p:attrNameLst>
                                          <p:attrName>ppt_w</p:attrName>
                                        </p:attrNameLst>
                                      </p:cBhvr>
                                      <p:tavLst>
                                        <p:tav tm="0">
                                          <p:val>
                                            <p:fltVal val="0"/>
                                          </p:val>
                                        </p:tav>
                                        <p:tav tm="100000">
                                          <p:val>
                                            <p:strVal val="#ppt_w"/>
                                          </p:val>
                                        </p:tav>
                                      </p:tavLst>
                                    </p:anim>
                                    <p:anim calcmode="lin" valueType="num">
                                      <p:cBhvr>
                                        <p:cTn id="19" dur="500" fill="hold"/>
                                        <p:tgtEl>
                                          <p:spTgt spid="28"/>
                                        </p:tgtEl>
                                        <p:attrNameLst>
                                          <p:attrName>ppt_h</p:attrName>
                                        </p:attrNameLst>
                                      </p:cBhvr>
                                      <p:tavLst>
                                        <p:tav tm="0">
                                          <p:val>
                                            <p:fltVal val="0"/>
                                          </p:val>
                                        </p:tav>
                                        <p:tav tm="100000">
                                          <p:val>
                                            <p:strVal val="#ppt_h"/>
                                          </p:val>
                                        </p:tav>
                                      </p:tavLst>
                                    </p:anim>
                                    <p:animEffect transition="in" filter="fade">
                                      <p:cBhvr>
                                        <p:cTn id="20" dur="500"/>
                                        <p:tgtEl>
                                          <p:spTgt spid="28"/>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29"/>
                                        </p:tgtEl>
                                        <p:attrNameLst>
                                          <p:attrName>style.visibility</p:attrName>
                                        </p:attrNameLst>
                                      </p:cBhvr>
                                      <p:to>
                                        <p:strVal val="visible"/>
                                      </p:to>
                                    </p:set>
                                    <p:anim calcmode="lin" valueType="num">
                                      <p:cBhvr>
                                        <p:cTn id="24" dur="500" fill="hold"/>
                                        <p:tgtEl>
                                          <p:spTgt spid="29"/>
                                        </p:tgtEl>
                                        <p:attrNameLst>
                                          <p:attrName>ppt_w</p:attrName>
                                        </p:attrNameLst>
                                      </p:cBhvr>
                                      <p:tavLst>
                                        <p:tav tm="0">
                                          <p:val>
                                            <p:fltVal val="0"/>
                                          </p:val>
                                        </p:tav>
                                        <p:tav tm="100000">
                                          <p:val>
                                            <p:strVal val="#ppt_w"/>
                                          </p:val>
                                        </p:tav>
                                      </p:tavLst>
                                    </p:anim>
                                    <p:anim calcmode="lin" valueType="num">
                                      <p:cBhvr>
                                        <p:cTn id="25" dur="500" fill="hold"/>
                                        <p:tgtEl>
                                          <p:spTgt spid="29"/>
                                        </p:tgtEl>
                                        <p:attrNameLst>
                                          <p:attrName>ppt_h</p:attrName>
                                        </p:attrNameLst>
                                      </p:cBhvr>
                                      <p:tavLst>
                                        <p:tav tm="0">
                                          <p:val>
                                            <p:fltVal val="0"/>
                                          </p:val>
                                        </p:tav>
                                        <p:tav tm="100000">
                                          <p:val>
                                            <p:strVal val="#ppt_h"/>
                                          </p:val>
                                        </p:tav>
                                      </p:tavLst>
                                    </p:anim>
                                    <p:animEffect transition="in" filter="fade">
                                      <p:cBhvr>
                                        <p:cTn id="26" dur="500"/>
                                        <p:tgtEl>
                                          <p:spTgt spid="29"/>
                                        </p:tgtEl>
                                      </p:cBhvr>
                                    </p:animEffect>
                                  </p:childTnLst>
                                </p:cTn>
                              </p:par>
                            </p:childTnLst>
                          </p:cTn>
                        </p:par>
                        <p:par>
                          <p:cTn id="27" fill="hold">
                            <p:stCondLst>
                              <p:cond delay="2000"/>
                            </p:stCondLst>
                            <p:childTnLst>
                              <p:par>
                                <p:cTn id="28" presetID="53" presetClass="entr" presetSubtype="16" fill="hold" nodeType="afterEffect">
                                  <p:stCondLst>
                                    <p:cond delay="0"/>
                                  </p:stCondLst>
                                  <p:childTnLst>
                                    <p:set>
                                      <p:cBhvr>
                                        <p:cTn id="29" dur="1" fill="hold">
                                          <p:stCondLst>
                                            <p:cond delay="0"/>
                                          </p:stCondLst>
                                        </p:cTn>
                                        <p:tgtEl>
                                          <p:spTgt spid="30"/>
                                        </p:tgtEl>
                                        <p:attrNameLst>
                                          <p:attrName>style.visibility</p:attrName>
                                        </p:attrNameLst>
                                      </p:cBhvr>
                                      <p:to>
                                        <p:strVal val="visible"/>
                                      </p:to>
                                    </p:set>
                                    <p:anim calcmode="lin" valueType="num">
                                      <p:cBhvr>
                                        <p:cTn id="30" dur="500" fill="hold"/>
                                        <p:tgtEl>
                                          <p:spTgt spid="30"/>
                                        </p:tgtEl>
                                        <p:attrNameLst>
                                          <p:attrName>ppt_w</p:attrName>
                                        </p:attrNameLst>
                                      </p:cBhvr>
                                      <p:tavLst>
                                        <p:tav tm="0">
                                          <p:val>
                                            <p:fltVal val="0"/>
                                          </p:val>
                                        </p:tav>
                                        <p:tav tm="100000">
                                          <p:val>
                                            <p:strVal val="#ppt_w"/>
                                          </p:val>
                                        </p:tav>
                                      </p:tavLst>
                                    </p:anim>
                                    <p:anim calcmode="lin" valueType="num">
                                      <p:cBhvr>
                                        <p:cTn id="31" dur="500" fill="hold"/>
                                        <p:tgtEl>
                                          <p:spTgt spid="30"/>
                                        </p:tgtEl>
                                        <p:attrNameLst>
                                          <p:attrName>ppt_h</p:attrName>
                                        </p:attrNameLst>
                                      </p:cBhvr>
                                      <p:tavLst>
                                        <p:tav tm="0">
                                          <p:val>
                                            <p:fltVal val="0"/>
                                          </p:val>
                                        </p:tav>
                                        <p:tav tm="100000">
                                          <p:val>
                                            <p:strVal val="#ppt_h"/>
                                          </p:val>
                                        </p:tav>
                                      </p:tavLst>
                                    </p:anim>
                                    <p:animEffect transition="in" filter="fade">
                                      <p:cBhvr>
                                        <p:cTn id="32" dur="500"/>
                                        <p:tgtEl>
                                          <p:spTgt spid="30"/>
                                        </p:tgtEl>
                                      </p:cBhvr>
                                    </p:animEffect>
                                  </p:childTnLst>
                                </p:cTn>
                              </p:par>
                            </p:childTnLst>
                          </p:cTn>
                        </p:par>
                        <p:par>
                          <p:cTn id="33" fill="hold">
                            <p:stCondLst>
                              <p:cond delay="2500"/>
                            </p:stCondLst>
                            <p:childTnLst>
                              <p:par>
                                <p:cTn id="34" presetID="53" presetClass="entr" presetSubtype="16" fill="hold" nodeType="afterEffect">
                                  <p:stCondLst>
                                    <p:cond delay="0"/>
                                  </p:stCondLst>
                                  <p:childTnLst>
                                    <p:set>
                                      <p:cBhvr>
                                        <p:cTn id="35" dur="1" fill="hold">
                                          <p:stCondLst>
                                            <p:cond delay="0"/>
                                          </p:stCondLst>
                                        </p:cTn>
                                        <p:tgtEl>
                                          <p:spTgt spid="31"/>
                                        </p:tgtEl>
                                        <p:attrNameLst>
                                          <p:attrName>style.visibility</p:attrName>
                                        </p:attrNameLst>
                                      </p:cBhvr>
                                      <p:to>
                                        <p:strVal val="visible"/>
                                      </p:to>
                                    </p:set>
                                    <p:anim calcmode="lin" valueType="num">
                                      <p:cBhvr>
                                        <p:cTn id="36" dur="500" fill="hold"/>
                                        <p:tgtEl>
                                          <p:spTgt spid="31"/>
                                        </p:tgtEl>
                                        <p:attrNameLst>
                                          <p:attrName>ppt_w</p:attrName>
                                        </p:attrNameLst>
                                      </p:cBhvr>
                                      <p:tavLst>
                                        <p:tav tm="0">
                                          <p:val>
                                            <p:fltVal val="0"/>
                                          </p:val>
                                        </p:tav>
                                        <p:tav tm="100000">
                                          <p:val>
                                            <p:strVal val="#ppt_w"/>
                                          </p:val>
                                        </p:tav>
                                      </p:tavLst>
                                    </p:anim>
                                    <p:anim calcmode="lin" valueType="num">
                                      <p:cBhvr>
                                        <p:cTn id="37" dur="500" fill="hold"/>
                                        <p:tgtEl>
                                          <p:spTgt spid="31"/>
                                        </p:tgtEl>
                                        <p:attrNameLst>
                                          <p:attrName>ppt_h</p:attrName>
                                        </p:attrNameLst>
                                      </p:cBhvr>
                                      <p:tavLst>
                                        <p:tav tm="0">
                                          <p:val>
                                            <p:fltVal val="0"/>
                                          </p:val>
                                        </p:tav>
                                        <p:tav tm="100000">
                                          <p:val>
                                            <p:strVal val="#ppt_h"/>
                                          </p:val>
                                        </p:tav>
                                      </p:tavLst>
                                    </p:anim>
                                    <p:animEffect transition="in" filter="fade">
                                      <p:cBhvr>
                                        <p:cTn id="38" dur="500"/>
                                        <p:tgtEl>
                                          <p:spTgt spid="31"/>
                                        </p:tgtEl>
                                      </p:cBhvr>
                                    </p:animEffect>
                                  </p:childTnLst>
                                </p:cTn>
                              </p:par>
                            </p:childTnLst>
                          </p:cTn>
                        </p:par>
                        <p:par>
                          <p:cTn id="39" fill="hold">
                            <p:stCondLst>
                              <p:cond delay="3000"/>
                            </p:stCondLst>
                            <p:childTnLst>
                              <p:par>
                                <p:cTn id="40" presetID="53" presetClass="entr" presetSubtype="16" fill="hold" nodeType="afterEffect">
                                  <p:stCondLst>
                                    <p:cond delay="0"/>
                                  </p:stCondLst>
                                  <p:childTnLst>
                                    <p:set>
                                      <p:cBhvr>
                                        <p:cTn id="41" dur="1" fill="hold">
                                          <p:stCondLst>
                                            <p:cond delay="0"/>
                                          </p:stCondLst>
                                        </p:cTn>
                                        <p:tgtEl>
                                          <p:spTgt spid="32"/>
                                        </p:tgtEl>
                                        <p:attrNameLst>
                                          <p:attrName>style.visibility</p:attrName>
                                        </p:attrNameLst>
                                      </p:cBhvr>
                                      <p:to>
                                        <p:strVal val="visible"/>
                                      </p:to>
                                    </p:set>
                                    <p:anim calcmode="lin" valueType="num">
                                      <p:cBhvr>
                                        <p:cTn id="42" dur="500" fill="hold"/>
                                        <p:tgtEl>
                                          <p:spTgt spid="32"/>
                                        </p:tgtEl>
                                        <p:attrNameLst>
                                          <p:attrName>ppt_w</p:attrName>
                                        </p:attrNameLst>
                                      </p:cBhvr>
                                      <p:tavLst>
                                        <p:tav tm="0">
                                          <p:val>
                                            <p:fltVal val="0"/>
                                          </p:val>
                                        </p:tav>
                                        <p:tav tm="100000">
                                          <p:val>
                                            <p:strVal val="#ppt_w"/>
                                          </p:val>
                                        </p:tav>
                                      </p:tavLst>
                                    </p:anim>
                                    <p:anim calcmode="lin" valueType="num">
                                      <p:cBhvr>
                                        <p:cTn id="43" dur="500" fill="hold"/>
                                        <p:tgtEl>
                                          <p:spTgt spid="32"/>
                                        </p:tgtEl>
                                        <p:attrNameLst>
                                          <p:attrName>ppt_h</p:attrName>
                                        </p:attrNameLst>
                                      </p:cBhvr>
                                      <p:tavLst>
                                        <p:tav tm="0">
                                          <p:val>
                                            <p:fltVal val="0"/>
                                          </p:val>
                                        </p:tav>
                                        <p:tav tm="100000">
                                          <p:val>
                                            <p:strVal val="#ppt_h"/>
                                          </p:val>
                                        </p:tav>
                                      </p:tavLst>
                                    </p:anim>
                                    <p:animEffect transition="in" filter="fade">
                                      <p:cBhvr>
                                        <p:cTn id="44" dur="500"/>
                                        <p:tgtEl>
                                          <p:spTgt spid="32"/>
                                        </p:tgtEl>
                                      </p:cBhvr>
                                    </p:animEffect>
                                  </p:childTnLst>
                                </p:cTn>
                              </p:par>
                            </p:childTnLst>
                          </p:cTn>
                        </p:par>
                        <p:par>
                          <p:cTn id="45" fill="hold">
                            <p:stCondLst>
                              <p:cond delay="3500"/>
                            </p:stCondLst>
                            <p:childTnLst>
                              <p:par>
                                <p:cTn id="46" presetID="10" presetClass="entr" presetSubtype="0" fill="hold" nodeType="afterEffect">
                                  <p:stCondLst>
                                    <p:cond delay="0"/>
                                  </p:stCondLst>
                                  <p:childTnLst>
                                    <p:set>
                                      <p:cBhvr>
                                        <p:cTn id="47" dur="1" fill="hold">
                                          <p:stCondLst>
                                            <p:cond delay="0"/>
                                          </p:stCondLst>
                                        </p:cTn>
                                        <p:tgtEl>
                                          <p:spTgt spid="2"/>
                                        </p:tgtEl>
                                        <p:attrNameLst>
                                          <p:attrName>style.visibility</p:attrName>
                                        </p:attrNameLst>
                                      </p:cBhvr>
                                      <p:to>
                                        <p:strVal val="visible"/>
                                      </p:to>
                                    </p:set>
                                    <p:animEffect transition="in" filter="fade">
                                      <p:cBhvr>
                                        <p:cTn id="48" dur="500"/>
                                        <p:tgtEl>
                                          <p:spTgt spid="2"/>
                                        </p:tgtEl>
                                      </p:cBhvr>
                                    </p:animEffect>
                                  </p:childTnLst>
                                </p:cTn>
                              </p:par>
                              <p:par>
                                <p:cTn id="49" presetID="10" presetClass="entr" presetSubtype="0" fill="hold" nodeType="withEffect">
                                  <p:stCondLst>
                                    <p:cond delay="0"/>
                                  </p:stCondLst>
                                  <p:childTnLst>
                                    <p:set>
                                      <p:cBhvr>
                                        <p:cTn id="50" dur="1" fill="hold">
                                          <p:stCondLst>
                                            <p:cond delay="0"/>
                                          </p:stCondLst>
                                        </p:cTn>
                                        <p:tgtEl>
                                          <p:spTgt spid="7"/>
                                        </p:tgtEl>
                                        <p:attrNameLst>
                                          <p:attrName>style.visibility</p:attrName>
                                        </p:attrNameLst>
                                      </p:cBhvr>
                                      <p:to>
                                        <p:strVal val="visible"/>
                                      </p:to>
                                    </p:set>
                                    <p:animEffect transition="in" filter="fade">
                                      <p:cBhvr>
                                        <p:cTn id="51" dur="500"/>
                                        <p:tgtEl>
                                          <p:spTgt spid="7"/>
                                        </p:tgtEl>
                                      </p:cBhvr>
                                    </p:animEffect>
                                  </p:childTnLst>
                                </p:cTn>
                              </p:par>
                              <p:par>
                                <p:cTn id="52" presetID="10" presetClass="entr" presetSubtype="0" fill="hold" nodeType="withEffect">
                                  <p:stCondLst>
                                    <p:cond delay="0"/>
                                  </p:stCondLst>
                                  <p:childTnLst>
                                    <p:set>
                                      <p:cBhvr>
                                        <p:cTn id="53" dur="1" fill="hold">
                                          <p:stCondLst>
                                            <p:cond delay="0"/>
                                          </p:stCondLst>
                                        </p:cTn>
                                        <p:tgtEl>
                                          <p:spTgt spid="15"/>
                                        </p:tgtEl>
                                        <p:attrNameLst>
                                          <p:attrName>style.visibility</p:attrName>
                                        </p:attrNameLst>
                                      </p:cBhvr>
                                      <p:to>
                                        <p:strVal val="visible"/>
                                      </p:to>
                                    </p:set>
                                    <p:animEffect transition="in" filter="fade">
                                      <p:cBhvr>
                                        <p:cTn id="54" dur="500"/>
                                        <p:tgtEl>
                                          <p:spTgt spid="15"/>
                                        </p:tgtEl>
                                      </p:cBhvr>
                                    </p:animEffect>
                                  </p:childTnLst>
                                </p:cTn>
                              </p:par>
                              <p:par>
                                <p:cTn id="55" presetID="10" presetClass="entr" presetSubtype="0" fill="hold" nodeType="with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fade">
                                      <p:cBhvr>
                                        <p:cTn id="57" dur="500"/>
                                        <p:tgtEl>
                                          <p:spTgt spid="12"/>
                                        </p:tgtEl>
                                      </p:cBhvr>
                                    </p:animEffect>
                                  </p:childTnLst>
                                </p:cTn>
                              </p:par>
                              <p:par>
                                <p:cTn id="58" presetID="10" presetClass="entr" presetSubtype="0" fill="hold" nodeType="withEffect">
                                  <p:stCondLst>
                                    <p:cond delay="0"/>
                                  </p:stCondLst>
                                  <p:childTnLst>
                                    <p:set>
                                      <p:cBhvr>
                                        <p:cTn id="59" dur="1" fill="hold">
                                          <p:stCondLst>
                                            <p:cond delay="0"/>
                                          </p:stCondLst>
                                        </p:cTn>
                                        <p:tgtEl>
                                          <p:spTgt spid="10"/>
                                        </p:tgtEl>
                                        <p:attrNameLst>
                                          <p:attrName>style.visibility</p:attrName>
                                        </p:attrNameLst>
                                      </p:cBhvr>
                                      <p:to>
                                        <p:strVal val="visible"/>
                                      </p:to>
                                    </p:set>
                                    <p:animEffect transition="in" filter="fade">
                                      <p:cBhvr>
                                        <p:cTn id="6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2772228" y="1785148"/>
            <a:ext cx="6647544" cy="2830504"/>
          </a:xfrm>
          <a:prstGeom prst="rect">
            <a:avLst/>
          </a:prstGeom>
        </p:spPr>
      </p:pic>
      <p:grpSp>
        <p:nvGrpSpPr>
          <p:cNvPr id="3" name="组合 2"/>
          <p:cNvGrpSpPr/>
          <p:nvPr/>
        </p:nvGrpSpPr>
        <p:grpSpPr>
          <a:xfrm>
            <a:off x="7239000" y="4358915"/>
            <a:ext cx="3293010" cy="962022"/>
            <a:chOff x="7325360" y="2384859"/>
            <a:chExt cx="3293010" cy="962022"/>
          </a:xfrm>
        </p:grpSpPr>
        <p:sp>
          <p:nvSpPr>
            <p:cNvPr id="4" name="矩形 3"/>
            <p:cNvSpPr/>
            <p:nvPr/>
          </p:nvSpPr>
          <p:spPr>
            <a:xfrm>
              <a:off x="7325360" y="2737483"/>
              <a:ext cx="3293010"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迷你简准圆" panose="03000509000000000000" pitchFamily="65" charset="-122"/>
                  <a:ea typeface="迷你简准圆" panose="03000509000000000000" pitchFamily="65" charset="-122"/>
                </a:rPr>
                <a:t>用户可以在投影仪或者计算机上进行演示也可以将演示文稿打印出来制作</a:t>
              </a:r>
            </a:p>
          </p:txBody>
        </p:sp>
        <p:sp>
          <p:nvSpPr>
            <p:cNvPr id="5" name="矩形 4"/>
            <p:cNvSpPr/>
            <p:nvPr/>
          </p:nvSpPr>
          <p:spPr>
            <a:xfrm>
              <a:off x="7325360" y="2384859"/>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迷你简准圆" panose="03000509000000000000" pitchFamily="65" charset="-122"/>
                  <a:ea typeface="迷你简准圆" panose="03000509000000000000" pitchFamily="65" charset="-122"/>
                </a:rPr>
                <a:t>标题文字添加</a:t>
              </a:r>
            </a:p>
          </p:txBody>
        </p:sp>
      </p:grpSp>
      <p:grpSp>
        <p:nvGrpSpPr>
          <p:cNvPr id="6" name="组合 5"/>
          <p:cNvGrpSpPr/>
          <p:nvPr/>
        </p:nvGrpSpPr>
        <p:grpSpPr>
          <a:xfrm>
            <a:off x="414765" y="310020"/>
            <a:ext cx="4982735" cy="958393"/>
            <a:chOff x="414765" y="310020"/>
            <a:chExt cx="4982735" cy="958393"/>
          </a:xfrm>
        </p:grpSpPr>
        <p:pic>
          <p:nvPicPr>
            <p:cNvPr id="7" name="图片 6"/>
            <p:cNvPicPr>
              <a:picLocks noChangeAspect="1"/>
            </p:cNvPicPr>
            <p:nvPr/>
          </p:nvPicPr>
          <p:blipFill>
            <a:blip r:embed="rId2"/>
            <a:stretch>
              <a:fillRect/>
            </a:stretch>
          </p:blipFill>
          <p:spPr>
            <a:xfrm>
              <a:off x="414765" y="310020"/>
              <a:ext cx="4982735" cy="958393"/>
            </a:xfrm>
            <a:prstGeom prst="rect">
              <a:avLst/>
            </a:prstGeom>
          </p:spPr>
        </p:pic>
        <p:sp>
          <p:nvSpPr>
            <p:cNvPr id="8" name="文本框 7"/>
            <p:cNvSpPr txBox="1"/>
            <p:nvPr/>
          </p:nvSpPr>
          <p:spPr>
            <a:xfrm rot="177981">
              <a:off x="1456791" y="468894"/>
              <a:ext cx="2031325" cy="461665"/>
            </a:xfrm>
            <a:prstGeom prst="rect">
              <a:avLst/>
            </a:prstGeom>
            <a:noFill/>
          </p:spPr>
          <p:txBody>
            <a:bodyPr wrap="none" rtlCol="0">
              <a:prstTxWarp prst="textCanDown">
                <a:avLst>
                  <a:gd name="adj" fmla="val 33333"/>
                </a:avLst>
              </a:prstTxWarp>
              <a:spAutoFit/>
              <a:scene3d>
                <a:camera prst="orthographicFront"/>
                <a:lightRig rig="threePt" dir="t"/>
              </a:scene3d>
              <a:sp3d contourW="12700"/>
            </a:bodyPr>
            <a:lstStyle/>
            <a:p>
              <a:pPr algn="ctr"/>
              <a:r>
                <a:rPr lang="zh-CN" altLang="en-US" sz="2400" dirty="0">
                  <a:solidFill>
                    <a:schemeClr val="tx1">
                      <a:lumMod val="75000"/>
                      <a:lumOff val="25000"/>
                    </a:schemeClr>
                  </a:solidFill>
                  <a:latin typeface="迷你简准圆" panose="03000509000000000000" pitchFamily="65" charset="-122"/>
                  <a:ea typeface="迷你简准圆" panose="03000509000000000000" pitchFamily="65" charset="-122"/>
                </a:rPr>
                <a:t>标题文字添加</a:t>
              </a:r>
            </a:p>
          </p:txBody>
        </p:sp>
      </p:grpSp>
      <p:grpSp>
        <p:nvGrpSpPr>
          <p:cNvPr id="13" name="组合 12"/>
          <p:cNvGrpSpPr/>
          <p:nvPr/>
        </p:nvGrpSpPr>
        <p:grpSpPr>
          <a:xfrm>
            <a:off x="1712604" y="4358915"/>
            <a:ext cx="3293010" cy="962022"/>
            <a:chOff x="7325360" y="2384859"/>
            <a:chExt cx="3293010" cy="962022"/>
          </a:xfrm>
        </p:grpSpPr>
        <p:sp>
          <p:nvSpPr>
            <p:cNvPr id="14" name="矩形 13"/>
            <p:cNvSpPr/>
            <p:nvPr/>
          </p:nvSpPr>
          <p:spPr>
            <a:xfrm>
              <a:off x="7325360" y="2737483"/>
              <a:ext cx="3293010"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rgbClr val="3C3C3B"/>
                  </a:solidFill>
                  <a:latin typeface="迷你简准圆" panose="03000509000000000000" pitchFamily="65" charset="-122"/>
                  <a:ea typeface="迷你简准圆" panose="03000509000000000000" pitchFamily="65" charset="-122"/>
                </a:rPr>
                <a:t>用户可以在投影仪或者计算机上进行演示也可以将演示文稿打印出来制作</a:t>
              </a:r>
            </a:p>
          </p:txBody>
        </p:sp>
        <p:sp>
          <p:nvSpPr>
            <p:cNvPr id="15" name="矩形 14"/>
            <p:cNvSpPr/>
            <p:nvPr/>
          </p:nvSpPr>
          <p:spPr>
            <a:xfrm>
              <a:off x="8376396" y="2384859"/>
              <a:ext cx="2241974" cy="402033"/>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rgbClr val="3C3C3B"/>
                  </a:solidFill>
                  <a:latin typeface="迷你简准圆" panose="03000509000000000000" pitchFamily="65" charset="-122"/>
                  <a:ea typeface="迷你简准圆" panose="03000509000000000000" pitchFamily="65" charset="-122"/>
                </a:rPr>
                <a:t>标题文字添加</a:t>
              </a: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 presetClass="entr" presetSubtype="8" fill="hold" nodeType="after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additive="base">
                                        <p:cTn id="18" dur="500" fill="hold"/>
                                        <p:tgtEl>
                                          <p:spTgt spid="13"/>
                                        </p:tgtEl>
                                        <p:attrNameLst>
                                          <p:attrName>ppt_x</p:attrName>
                                        </p:attrNameLst>
                                      </p:cBhvr>
                                      <p:tavLst>
                                        <p:tav tm="0">
                                          <p:val>
                                            <p:strVal val="0-#ppt_w/2"/>
                                          </p:val>
                                        </p:tav>
                                        <p:tav tm="100000">
                                          <p:val>
                                            <p:strVal val="#ppt_x"/>
                                          </p:val>
                                        </p:tav>
                                      </p:tavLst>
                                    </p:anim>
                                    <p:anim calcmode="lin" valueType="num">
                                      <p:cBhvr additive="base">
                                        <p:cTn id="19" dur="500" fill="hold"/>
                                        <p:tgtEl>
                                          <p:spTgt spid="13"/>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500" fill="hold"/>
                                        <p:tgtEl>
                                          <p:spTgt spid="3"/>
                                        </p:tgtEl>
                                        <p:attrNameLst>
                                          <p:attrName>ppt_x</p:attrName>
                                        </p:attrNameLst>
                                      </p:cBhvr>
                                      <p:tavLst>
                                        <p:tav tm="0">
                                          <p:val>
                                            <p:strVal val="1+#ppt_w/2"/>
                                          </p:val>
                                        </p:tav>
                                        <p:tav tm="100000">
                                          <p:val>
                                            <p:strVal val="#ppt_x"/>
                                          </p:val>
                                        </p:tav>
                                      </p:tavLst>
                                    </p:anim>
                                    <p:anim calcmode="lin" valueType="num">
                                      <p:cBhvr additive="base">
                                        <p:cTn id="23"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3041142" y="3573920"/>
            <a:ext cx="7301964" cy="1404480"/>
            <a:chOff x="3041142" y="3573920"/>
            <a:chExt cx="7301964" cy="1404480"/>
          </a:xfrm>
        </p:grpSpPr>
        <p:pic>
          <p:nvPicPr>
            <p:cNvPr id="3" name="图片 2"/>
            <p:cNvPicPr>
              <a:picLocks noChangeAspect="1"/>
            </p:cNvPicPr>
            <p:nvPr/>
          </p:nvPicPr>
          <p:blipFill>
            <a:blip r:embed="rId1"/>
            <a:stretch>
              <a:fillRect/>
            </a:stretch>
          </p:blipFill>
          <p:spPr>
            <a:xfrm>
              <a:off x="3041142" y="3573920"/>
              <a:ext cx="7301964" cy="1404480"/>
            </a:xfrm>
            <a:prstGeom prst="rect">
              <a:avLst/>
            </a:prstGeom>
          </p:spPr>
        </p:pic>
        <p:sp>
          <p:nvSpPr>
            <p:cNvPr id="4" name="文本框 3"/>
            <p:cNvSpPr txBox="1"/>
            <p:nvPr/>
          </p:nvSpPr>
          <p:spPr>
            <a:xfrm rot="177981">
              <a:off x="4611384" y="3884896"/>
              <a:ext cx="2741688" cy="552576"/>
            </a:xfrm>
            <a:prstGeom prst="rect">
              <a:avLst/>
            </a:prstGeom>
            <a:noFill/>
          </p:spPr>
          <p:txBody>
            <a:bodyPr wrap="none" rtlCol="0">
              <a:prstTxWarp prst="textCanDown">
                <a:avLst>
                  <a:gd name="adj" fmla="val 33333"/>
                </a:avLst>
              </a:prstTxWarp>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000" b="0" i="0" u="none" strike="noStrike" kern="1200" cap="none" spc="0" normalizeH="0" baseline="0" noProof="0" dirty="0">
                  <a:ln>
                    <a:noFill/>
                  </a:ln>
                  <a:solidFill>
                    <a:prstClr val="black">
                      <a:lumMod val="75000"/>
                      <a:lumOff val="25000"/>
                    </a:prstClr>
                  </a:solidFill>
                  <a:effectLst/>
                  <a:uLnTx/>
                  <a:uFillTx/>
                  <a:latin typeface="迷你简准圆" panose="03000509000000000000" pitchFamily="65" charset="-122"/>
                  <a:ea typeface="迷你简准圆" panose="03000509000000000000" pitchFamily="65" charset="-122"/>
                  <a:cs typeface="+mn-cs"/>
                </a:rPr>
                <a:t>标题文字添加</a:t>
              </a:r>
            </a:p>
          </p:txBody>
        </p:sp>
      </p:grpSp>
      <p:grpSp>
        <p:nvGrpSpPr>
          <p:cNvPr id="7" name="组合 6"/>
          <p:cNvGrpSpPr/>
          <p:nvPr/>
        </p:nvGrpSpPr>
        <p:grpSpPr>
          <a:xfrm>
            <a:off x="2139443" y="1489845"/>
            <a:ext cx="1803400" cy="2131819"/>
            <a:chOff x="2139443" y="1489845"/>
            <a:chExt cx="1803400" cy="2131819"/>
          </a:xfrm>
        </p:grpSpPr>
        <p:pic>
          <p:nvPicPr>
            <p:cNvPr id="2" name="图片 1"/>
            <p:cNvPicPr>
              <a:picLocks noChangeAspect="1"/>
            </p:cNvPicPr>
            <p:nvPr/>
          </p:nvPicPr>
          <p:blipFill>
            <a:blip r:embed="rId2"/>
            <a:stretch>
              <a:fillRect/>
            </a:stretch>
          </p:blipFill>
          <p:spPr>
            <a:xfrm rot="15152423">
              <a:off x="1975233" y="1654055"/>
              <a:ext cx="2131819" cy="1803400"/>
            </a:xfrm>
            <a:prstGeom prst="rect">
              <a:avLst/>
            </a:prstGeom>
          </p:spPr>
        </p:pic>
        <p:sp>
          <p:nvSpPr>
            <p:cNvPr id="5" name="文本框 4"/>
            <p:cNvSpPr txBox="1"/>
            <p:nvPr/>
          </p:nvSpPr>
          <p:spPr>
            <a:xfrm>
              <a:off x="2624229" y="2098001"/>
              <a:ext cx="813043" cy="769441"/>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4400" b="0" i="0" u="none" strike="noStrike" kern="1200" cap="none" spc="0" normalizeH="0" baseline="0" noProof="0" dirty="0">
                  <a:ln>
                    <a:noFill/>
                  </a:ln>
                  <a:solidFill>
                    <a:prstClr val="black"/>
                  </a:solidFill>
                  <a:effectLst/>
                  <a:uLnTx/>
                  <a:uFillTx/>
                  <a:latin typeface="Arial"/>
                  <a:ea typeface="迷你简准圆" panose="03000509000000000000" pitchFamily="65" charset="-122"/>
                  <a:cs typeface="+mn-cs"/>
                </a:rPr>
                <a:t>03</a:t>
              </a:r>
              <a:endParaRPr kumimoji="0" lang="zh-CN" altLang="en-US" sz="4400" b="0" i="0" u="none" strike="noStrike" kern="1200" cap="none" spc="0" normalizeH="0" baseline="0" noProof="0" dirty="0">
                <a:ln>
                  <a:noFill/>
                </a:ln>
                <a:solidFill>
                  <a:prstClr val="black"/>
                </a:solidFill>
                <a:effectLst/>
                <a:uLnTx/>
                <a:uFillTx/>
                <a:latin typeface="Arial"/>
                <a:ea typeface="迷你简准圆" panose="03000509000000000000" pitchFamily="65" charset="-122"/>
                <a:cs typeface="+mn-cs"/>
              </a:endParaRPr>
            </a:p>
          </p:txBody>
        </p:sp>
      </p:grpSp>
      <p:sp>
        <p:nvSpPr>
          <p:cNvPr id="6" name="文本框 5"/>
          <p:cNvSpPr txBox="1"/>
          <p:nvPr/>
        </p:nvSpPr>
        <p:spPr>
          <a:xfrm>
            <a:off x="4321960" y="2607261"/>
            <a:ext cx="5123376" cy="513346"/>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14000"/>
              </a:lnSpc>
              <a:spcBef>
                <a:spcPts val="0"/>
              </a:spcBef>
              <a:spcAft>
                <a:spcPts val="0"/>
              </a:spcAft>
              <a:buClrTx/>
              <a:buSzTx/>
              <a:buFontTx/>
              <a:buNone/>
              <a:defRPr/>
            </a:pPr>
            <a:r>
              <a:rPr kumimoji="0" lang="en-US" altLang="zh-CN" sz="1200" b="0" i="0" u="none" strike="noStrike" kern="1200" cap="none" spc="0" normalizeH="0" baseline="0" noProof="0" dirty="0">
                <a:ln>
                  <a:noFill/>
                </a:ln>
                <a:solidFill>
                  <a:prstClr val="white">
                    <a:lumMod val="50000"/>
                  </a:prstClr>
                </a:solidFill>
                <a:effectLst/>
                <a:uLnTx/>
                <a:uFillTx/>
                <a:latin typeface="微软雅黑"/>
                <a:ea typeface="微软雅黑"/>
                <a:cs typeface="+mn-cs"/>
              </a:rPr>
              <a:t>The user can demonstrate on a projector or computer</a:t>
            </a:r>
            <a:endParaRPr kumimoji="0" lang="en-US" altLang="zh-CN" sz="1200" b="0" i="0" u="none" strike="noStrike" kern="1200" cap="none" spc="0" normalizeH="0" baseline="0" noProof="0" dirty="0">
              <a:ln>
                <a:noFill/>
              </a:ln>
              <a:solidFill>
                <a:prstClr val="white">
                  <a:lumMod val="50000"/>
                </a:prstClr>
              </a:solidFill>
              <a:effectLst/>
              <a:uLnTx/>
              <a:uFillTx/>
              <a:latin typeface="微软雅黑"/>
              <a:ea typeface="微软雅黑"/>
              <a:cs typeface="+mn-cs"/>
            </a:endParaRPr>
          </a:p>
          <a:p>
            <a:pPr marL="0" marR="0" lvl="0" indent="0" algn="l" defTabSz="914400" rtl="0" eaLnBrk="1" fontAlgn="auto" latinLnBrk="0" hangingPunct="1">
              <a:lnSpc>
                <a:spcPct val="114000"/>
              </a:lnSpc>
              <a:spcBef>
                <a:spcPts val="0"/>
              </a:spcBef>
              <a:spcAft>
                <a:spcPts val="0"/>
              </a:spcAft>
              <a:buClrTx/>
              <a:buSzTx/>
              <a:buFontTx/>
              <a:buNone/>
              <a:defRPr/>
            </a:pPr>
            <a:r>
              <a:rPr kumimoji="0" lang="en-US" altLang="zh-CN" sz="1200" b="0" i="0" u="none" strike="noStrike" kern="1200" cap="none" spc="0" normalizeH="0" baseline="0" noProof="0" dirty="0">
                <a:ln>
                  <a:noFill/>
                </a:ln>
                <a:solidFill>
                  <a:prstClr val="white">
                    <a:lumMod val="50000"/>
                  </a:prstClr>
                </a:solidFill>
                <a:effectLst/>
                <a:uLnTx/>
                <a:uFillTx/>
                <a:latin typeface="微软雅黑"/>
                <a:ea typeface="微软雅黑"/>
                <a:cs typeface="+mn-cs"/>
              </a:rPr>
              <a:t> print the presentation and make it into e used in a wider field</a:t>
            </a: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14" presetClass="entr" presetSubtype="10"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randombar(horizontal)">
                                      <p:cBhvr>
                                        <p:cTn id="1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2650946" y="2117848"/>
            <a:ext cx="4476779" cy="3647832"/>
          </a:xfrm>
          <a:prstGeom prst="rect">
            <a:avLst/>
          </a:prstGeom>
        </p:spPr>
      </p:pic>
      <p:grpSp>
        <p:nvGrpSpPr>
          <p:cNvPr id="9" name="组合 8"/>
          <p:cNvGrpSpPr/>
          <p:nvPr/>
        </p:nvGrpSpPr>
        <p:grpSpPr>
          <a:xfrm>
            <a:off x="1662106" y="4497946"/>
            <a:ext cx="7436537" cy="424732"/>
            <a:chOff x="775854" y="4510645"/>
            <a:chExt cx="7436537" cy="424732"/>
          </a:xfrm>
        </p:grpSpPr>
        <p:sp>
          <p:nvSpPr>
            <p:cNvPr id="4" name="矩形 3"/>
            <p:cNvSpPr/>
            <p:nvPr/>
          </p:nvSpPr>
          <p:spPr>
            <a:xfrm>
              <a:off x="2906132" y="4547579"/>
              <a:ext cx="5306259" cy="3508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迷你简准圆" panose="03000509000000000000" pitchFamily="65" charset="-122"/>
                  <a:ea typeface="迷你简准圆" panose="03000509000000000000" pitchFamily="65" charset="-122"/>
                </a:rPr>
                <a:t>用户可以在投影仪或者计算机上进行演示也可以将演示文稿</a:t>
              </a:r>
            </a:p>
          </p:txBody>
        </p:sp>
        <p:sp>
          <p:nvSpPr>
            <p:cNvPr id="5" name="矩形 4"/>
            <p:cNvSpPr/>
            <p:nvPr/>
          </p:nvSpPr>
          <p:spPr>
            <a:xfrm>
              <a:off x="775854" y="4510645"/>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迷你简准圆" panose="03000509000000000000" pitchFamily="65" charset="-122"/>
                  <a:ea typeface="迷你简准圆" panose="03000509000000000000" pitchFamily="65" charset="-122"/>
                </a:rPr>
                <a:t>标题文字添加</a:t>
              </a:r>
            </a:p>
          </p:txBody>
        </p:sp>
      </p:grpSp>
      <p:grpSp>
        <p:nvGrpSpPr>
          <p:cNvPr id="6" name="组合 5"/>
          <p:cNvGrpSpPr/>
          <p:nvPr/>
        </p:nvGrpSpPr>
        <p:grpSpPr>
          <a:xfrm>
            <a:off x="414765" y="310020"/>
            <a:ext cx="4982735" cy="958393"/>
            <a:chOff x="414765" y="310020"/>
            <a:chExt cx="4982735" cy="958393"/>
          </a:xfrm>
        </p:grpSpPr>
        <p:pic>
          <p:nvPicPr>
            <p:cNvPr id="7" name="图片 6"/>
            <p:cNvPicPr>
              <a:picLocks noChangeAspect="1"/>
            </p:cNvPicPr>
            <p:nvPr/>
          </p:nvPicPr>
          <p:blipFill>
            <a:blip r:embed="rId2"/>
            <a:stretch>
              <a:fillRect/>
            </a:stretch>
          </p:blipFill>
          <p:spPr>
            <a:xfrm>
              <a:off x="414765" y="310020"/>
              <a:ext cx="4982735" cy="958393"/>
            </a:xfrm>
            <a:prstGeom prst="rect">
              <a:avLst/>
            </a:prstGeom>
          </p:spPr>
        </p:pic>
        <p:sp>
          <p:nvSpPr>
            <p:cNvPr id="8" name="文本框 7"/>
            <p:cNvSpPr txBox="1"/>
            <p:nvPr/>
          </p:nvSpPr>
          <p:spPr>
            <a:xfrm rot="177981">
              <a:off x="1456791" y="468894"/>
              <a:ext cx="2031325" cy="461665"/>
            </a:xfrm>
            <a:prstGeom prst="rect">
              <a:avLst/>
            </a:prstGeom>
            <a:noFill/>
          </p:spPr>
          <p:txBody>
            <a:bodyPr wrap="none" rtlCol="0">
              <a:prstTxWarp prst="textCanDown">
                <a:avLst>
                  <a:gd name="adj" fmla="val 33333"/>
                </a:avLst>
              </a:prstTxWarp>
              <a:spAutoFit/>
              <a:scene3d>
                <a:camera prst="orthographicFront"/>
                <a:lightRig rig="threePt" dir="t"/>
              </a:scene3d>
              <a:sp3d contourW="12700"/>
            </a:bodyPr>
            <a:lstStyle/>
            <a:p>
              <a:pPr algn="ctr"/>
              <a:r>
                <a:rPr lang="zh-CN" altLang="en-US" sz="2400" dirty="0">
                  <a:solidFill>
                    <a:schemeClr val="tx1">
                      <a:lumMod val="75000"/>
                      <a:lumOff val="25000"/>
                    </a:schemeClr>
                  </a:solidFill>
                  <a:latin typeface="迷你简准圆" panose="03000509000000000000" pitchFamily="65" charset="-122"/>
                  <a:ea typeface="迷你简准圆" panose="03000509000000000000" pitchFamily="65" charset="-122"/>
                </a:rPr>
                <a:t>标题文字添加</a:t>
              </a:r>
            </a:p>
          </p:txBody>
        </p:sp>
      </p:grpSp>
      <p:grpSp>
        <p:nvGrpSpPr>
          <p:cNvPr id="10" name="组合 9"/>
          <p:cNvGrpSpPr/>
          <p:nvPr/>
        </p:nvGrpSpPr>
        <p:grpSpPr>
          <a:xfrm>
            <a:off x="2569722" y="3773543"/>
            <a:ext cx="7138521" cy="424732"/>
            <a:chOff x="775854" y="4510645"/>
            <a:chExt cx="7138521" cy="424732"/>
          </a:xfrm>
        </p:grpSpPr>
        <p:sp>
          <p:nvSpPr>
            <p:cNvPr id="11" name="矩形 10"/>
            <p:cNvSpPr/>
            <p:nvPr/>
          </p:nvSpPr>
          <p:spPr>
            <a:xfrm>
              <a:off x="2906132" y="4547579"/>
              <a:ext cx="5008243" cy="3508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迷你简准圆" panose="03000509000000000000" pitchFamily="65" charset="-122"/>
                  <a:ea typeface="迷你简准圆" panose="03000509000000000000" pitchFamily="65" charset="-122"/>
                </a:rPr>
                <a:t>用户可以在投影仪或者计算机上进行演示也可以将演示文稿</a:t>
              </a:r>
            </a:p>
          </p:txBody>
        </p:sp>
        <p:sp>
          <p:nvSpPr>
            <p:cNvPr id="12" name="矩形 11"/>
            <p:cNvSpPr/>
            <p:nvPr/>
          </p:nvSpPr>
          <p:spPr>
            <a:xfrm>
              <a:off x="775854" y="4510645"/>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迷你简准圆" panose="03000509000000000000" pitchFamily="65" charset="-122"/>
                  <a:ea typeface="迷你简准圆" panose="03000509000000000000" pitchFamily="65" charset="-122"/>
                </a:rPr>
                <a:t>标题文字添加</a:t>
              </a:r>
            </a:p>
          </p:txBody>
        </p:sp>
      </p:grpSp>
      <p:grpSp>
        <p:nvGrpSpPr>
          <p:cNvPr id="13" name="组合 12"/>
          <p:cNvGrpSpPr/>
          <p:nvPr/>
        </p:nvGrpSpPr>
        <p:grpSpPr>
          <a:xfrm>
            <a:off x="3477338" y="3049140"/>
            <a:ext cx="7321841" cy="424732"/>
            <a:chOff x="775854" y="4510645"/>
            <a:chExt cx="7321841" cy="424732"/>
          </a:xfrm>
        </p:grpSpPr>
        <p:sp>
          <p:nvSpPr>
            <p:cNvPr id="14" name="矩形 13"/>
            <p:cNvSpPr/>
            <p:nvPr/>
          </p:nvSpPr>
          <p:spPr>
            <a:xfrm>
              <a:off x="2906132" y="4547579"/>
              <a:ext cx="5191563" cy="3508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迷你简准圆" panose="03000509000000000000" pitchFamily="65" charset="-122"/>
                  <a:ea typeface="迷你简准圆" panose="03000509000000000000" pitchFamily="65" charset="-122"/>
                </a:rPr>
                <a:t>用户可以在投影仪或者计算机上进行演示也可以将演示文稿</a:t>
              </a:r>
            </a:p>
          </p:txBody>
        </p:sp>
        <p:sp>
          <p:nvSpPr>
            <p:cNvPr id="15" name="矩形 14"/>
            <p:cNvSpPr/>
            <p:nvPr/>
          </p:nvSpPr>
          <p:spPr>
            <a:xfrm>
              <a:off x="775854" y="4510645"/>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迷你简准圆" panose="03000509000000000000" pitchFamily="65" charset="-122"/>
                  <a:ea typeface="迷你简准圆" panose="03000509000000000000" pitchFamily="65" charset="-122"/>
                </a:rPr>
                <a:t>标题文字添加</a:t>
              </a:r>
            </a:p>
          </p:txBody>
        </p:sp>
      </p:grpSp>
      <p:grpSp>
        <p:nvGrpSpPr>
          <p:cNvPr id="16" name="组合 15"/>
          <p:cNvGrpSpPr/>
          <p:nvPr/>
        </p:nvGrpSpPr>
        <p:grpSpPr>
          <a:xfrm>
            <a:off x="4384953" y="2324737"/>
            <a:ext cx="7321843" cy="424732"/>
            <a:chOff x="775854" y="4510645"/>
            <a:chExt cx="7321843" cy="424732"/>
          </a:xfrm>
        </p:grpSpPr>
        <p:sp>
          <p:nvSpPr>
            <p:cNvPr id="17" name="矩形 16"/>
            <p:cNvSpPr/>
            <p:nvPr/>
          </p:nvSpPr>
          <p:spPr>
            <a:xfrm>
              <a:off x="2906133" y="4547579"/>
              <a:ext cx="5191564" cy="3508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迷你简准圆" panose="03000509000000000000" pitchFamily="65" charset="-122"/>
                  <a:ea typeface="迷你简准圆" panose="03000509000000000000" pitchFamily="65" charset="-122"/>
                </a:rPr>
                <a:t>用户可以在投影仪或者计算机上进行演示也可以将演示文稿</a:t>
              </a:r>
            </a:p>
          </p:txBody>
        </p:sp>
        <p:sp>
          <p:nvSpPr>
            <p:cNvPr id="18" name="矩形 17"/>
            <p:cNvSpPr/>
            <p:nvPr/>
          </p:nvSpPr>
          <p:spPr>
            <a:xfrm>
              <a:off x="775854" y="4510645"/>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迷你简准圆" panose="03000509000000000000" pitchFamily="65" charset="-122"/>
                  <a:ea typeface="迷你简准圆" panose="03000509000000000000" pitchFamily="65" charset="-122"/>
                </a:rPr>
                <a:t>标题文字添加</a:t>
              </a:r>
            </a:p>
          </p:txBody>
        </p:sp>
      </p:grpSp>
      <p:grpSp>
        <p:nvGrpSpPr>
          <p:cNvPr id="19" name="组合 18"/>
          <p:cNvGrpSpPr/>
          <p:nvPr/>
        </p:nvGrpSpPr>
        <p:grpSpPr>
          <a:xfrm>
            <a:off x="981731" y="5230366"/>
            <a:ext cx="7436537" cy="424732"/>
            <a:chOff x="775854" y="4510645"/>
            <a:chExt cx="7436537" cy="424732"/>
          </a:xfrm>
        </p:grpSpPr>
        <p:sp>
          <p:nvSpPr>
            <p:cNvPr id="20" name="矩形 19"/>
            <p:cNvSpPr/>
            <p:nvPr/>
          </p:nvSpPr>
          <p:spPr>
            <a:xfrm>
              <a:off x="2906132" y="4547579"/>
              <a:ext cx="5306259" cy="3508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迷你简准圆" panose="03000509000000000000" pitchFamily="65" charset="-122"/>
                  <a:ea typeface="迷你简准圆" panose="03000509000000000000" pitchFamily="65" charset="-122"/>
                </a:rPr>
                <a:t>用户可以在投影仪或者计算机上进行演示也可以将演示文稿</a:t>
              </a:r>
            </a:p>
          </p:txBody>
        </p:sp>
        <p:sp>
          <p:nvSpPr>
            <p:cNvPr id="21" name="矩形 20"/>
            <p:cNvSpPr/>
            <p:nvPr/>
          </p:nvSpPr>
          <p:spPr>
            <a:xfrm>
              <a:off x="775854" y="4510645"/>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迷你简准圆" panose="03000509000000000000" pitchFamily="65" charset="-122"/>
                  <a:ea typeface="迷你简准圆" panose="03000509000000000000" pitchFamily="65" charset="-122"/>
                </a:rPr>
                <a:t>标题文字添加</a:t>
              </a: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2" presetClass="entr" presetSubtype="8" fill="hold" nodeType="after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wipe(left)">
                                      <p:cBhvr>
                                        <p:cTn id="18" dur="500"/>
                                        <p:tgtEl>
                                          <p:spTgt spid="16"/>
                                        </p:tgtEl>
                                      </p:cBhvr>
                                    </p:animEffect>
                                  </p:childTnLst>
                                </p:cTn>
                              </p:par>
                            </p:childTnLst>
                          </p:cTn>
                        </p:par>
                        <p:par>
                          <p:cTn id="19" fill="hold">
                            <p:stCondLst>
                              <p:cond delay="2000"/>
                            </p:stCondLst>
                            <p:childTnLst>
                              <p:par>
                                <p:cTn id="20" presetID="22" presetClass="entr" presetSubtype="8" fill="hold"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500"/>
                                        <p:tgtEl>
                                          <p:spTgt spid="13"/>
                                        </p:tgtEl>
                                      </p:cBhvr>
                                    </p:animEffect>
                                  </p:childTnLst>
                                </p:cTn>
                              </p:par>
                            </p:childTnLst>
                          </p:cTn>
                        </p:par>
                        <p:par>
                          <p:cTn id="23" fill="hold">
                            <p:stCondLst>
                              <p:cond delay="2500"/>
                            </p:stCondLst>
                            <p:childTnLst>
                              <p:par>
                                <p:cTn id="24" presetID="22" presetClass="entr" presetSubtype="8" fill="hold"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left)">
                                      <p:cBhvr>
                                        <p:cTn id="26" dur="500"/>
                                        <p:tgtEl>
                                          <p:spTgt spid="10"/>
                                        </p:tgtEl>
                                      </p:cBhvr>
                                    </p:animEffect>
                                  </p:childTnLst>
                                </p:cTn>
                              </p:par>
                            </p:childTnLst>
                          </p:cTn>
                        </p:par>
                        <p:par>
                          <p:cTn id="27" fill="hold">
                            <p:stCondLst>
                              <p:cond delay="3000"/>
                            </p:stCondLst>
                            <p:childTnLst>
                              <p:par>
                                <p:cTn id="28" presetID="22" presetClass="entr" presetSubtype="8" fill="hold"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left)">
                                      <p:cBhvr>
                                        <p:cTn id="30" dur="500"/>
                                        <p:tgtEl>
                                          <p:spTgt spid="9"/>
                                        </p:tgtEl>
                                      </p:cBhvr>
                                    </p:animEffect>
                                  </p:childTnLst>
                                </p:cTn>
                              </p:par>
                            </p:childTnLst>
                          </p:cTn>
                        </p:par>
                        <p:par>
                          <p:cTn id="31" fill="hold">
                            <p:stCondLst>
                              <p:cond delay="3500"/>
                            </p:stCondLst>
                            <p:childTnLst>
                              <p:par>
                                <p:cTn id="32" presetID="22" presetClass="entr" presetSubtype="8" fill="hold" nodeType="after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wipe(left)">
                                      <p:cBhvr>
                                        <p:cTn id="3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4682170" y="2273139"/>
            <a:ext cx="2827660" cy="3032448"/>
          </a:xfrm>
          <a:prstGeom prst="rect">
            <a:avLst/>
          </a:prstGeom>
        </p:spPr>
      </p:pic>
      <p:grpSp>
        <p:nvGrpSpPr>
          <p:cNvPr id="3" name="组合 2"/>
          <p:cNvGrpSpPr/>
          <p:nvPr/>
        </p:nvGrpSpPr>
        <p:grpSpPr>
          <a:xfrm>
            <a:off x="7810500" y="2060215"/>
            <a:ext cx="3293010" cy="962022"/>
            <a:chOff x="7325360" y="2384859"/>
            <a:chExt cx="3293010" cy="962022"/>
          </a:xfrm>
        </p:grpSpPr>
        <p:sp>
          <p:nvSpPr>
            <p:cNvPr id="4" name="矩形 3"/>
            <p:cNvSpPr/>
            <p:nvPr/>
          </p:nvSpPr>
          <p:spPr>
            <a:xfrm>
              <a:off x="7325360" y="2737483"/>
              <a:ext cx="3293010"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迷你简准圆" panose="03000509000000000000" pitchFamily="65" charset="-122"/>
                  <a:ea typeface="迷你简准圆" panose="03000509000000000000" pitchFamily="65" charset="-122"/>
                </a:rPr>
                <a:t>用户可以在投影仪或者计算机上进行演示也可以将演示文稿打印出来制作</a:t>
              </a:r>
            </a:p>
          </p:txBody>
        </p:sp>
        <p:sp>
          <p:nvSpPr>
            <p:cNvPr id="5" name="矩形 4"/>
            <p:cNvSpPr/>
            <p:nvPr/>
          </p:nvSpPr>
          <p:spPr>
            <a:xfrm>
              <a:off x="7325360" y="2384859"/>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迷你简准圆" panose="03000509000000000000" pitchFamily="65" charset="-122"/>
                  <a:ea typeface="迷你简准圆" panose="03000509000000000000" pitchFamily="65" charset="-122"/>
                </a:rPr>
                <a:t>标题文字添加</a:t>
              </a:r>
            </a:p>
          </p:txBody>
        </p:sp>
      </p:grpSp>
      <p:grpSp>
        <p:nvGrpSpPr>
          <p:cNvPr id="6" name="组合 5"/>
          <p:cNvGrpSpPr/>
          <p:nvPr/>
        </p:nvGrpSpPr>
        <p:grpSpPr>
          <a:xfrm>
            <a:off x="414765" y="310020"/>
            <a:ext cx="4982735" cy="958393"/>
            <a:chOff x="414765" y="310020"/>
            <a:chExt cx="4982735" cy="958393"/>
          </a:xfrm>
        </p:grpSpPr>
        <p:pic>
          <p:nvPicPr>
            <p:cNvPr id="7" name="图片 6"/>
            <p:cNvPicPr>
              <a:picLocks noChangeAspect="1"/>
            </p:cNvPicPr>
            <p:nvPr/>
          </p:nvPicPr>
          <p:blipFill>
            <a:blip r:embed="rId2"/>
            <a:stretch>
              <a:fillRect/>
            </a:stretch>
          </p:blipFill>
          <p:spPr>
            <a:xfrm>
              <a:off x="414765" y="310020"/>
              <a:ext cx="4982735" cy="958393"/>
            </a:xfrm>
            <a:prstGeom prst="rect">
              <a:avLst/>
            </a:prstGeom>
          </p:spPr>
        </p:pic>
        <p:sp>
          <p:nvSpPr>
            <p:cNvPr id="8" name="文本框 7"/>
            <p:cNvSpPr txBox="1"/>
            <p:nvPr/>
          </p:nvSpPr>
          <p:spPr>
            <a:xfrm rot="177981">
              <a:off x="1456791" y="468894"/>
              <a:ext cx="2031325" cy="461665"/>
            </a:xfrm>
            <a:prstGeom prst="rect">
              <a:avLst/>
            </a:prstGeom>
            <a:noFill/>
          </p:spPr>
          <p:txBody>
            <a:bodyPr wrap="none" rtlCol="0">
              <a:prstTxWarp prst="textCanDown">
                <a:avLst>
                  <a:gd name="adj" fmla="val 33333"/>
                </a:avLst>
              </a:prstTxWarp>
              <a:spAutoFit/>
              <a:scene3d>
                <a:camera prst="orthographicFront"/>
                <a:lightRig rig="threePt" dir="t"/>
              </a:scene3d>
              <a:sp3d contourW="12700"/>
            </a:bodyPr>
            <a:lstStyle/>
            <a:p>
              <a:pPr algn="ctr"/>
              <a:r>
                <a:rPr lang="zh-CN" altLang="en-US" sz="2400" dirty="0">
                  <a:solidFill>
                    <a:schemeClr val="tx1">
                      <a:lumMod val="75000"/>
                      <a:lumOff val="25000"/>
                    </a:schemeClr>
                  </a:solidFill>
                  <a:latin typeface="迷你简准圆" panose="03000509000000000000" pitchFamily="65" charset="-122"/>
                  <a:ea typeface="迷你简准圆" panose="03000509000000000000" pitchFamily="65" charset="-122"/>
                </a:rPr>
                <a:t>标题文字添加</a:t>
              </a:r>
            </a:p>
          </p:txBody>
        </p:sp>
      </p:grpSp>
      <p:grpSp>
        <p:nvGrpSpPr>
          <p:cNvPr id="9" name="组合 8"/>
          <p:cNvGrpSpPr/>
          <p:nvPr/>
        </p:nvGrpSpPr>
        <p:grpSpPr>
          <a:xfrm>
            <a:off x="7810500" y="3282770"/>
            <a:ext cx="3293010" cy="962022"/>
            <a:chOff x="7325360" y="2384859"/>
            <a:chExt cx="3293010" cy="962022"/>
          </a:xfrm>
        </p:grpSpPr>
        <p:sp>
          <p:nvSpPr>
            <p:cNvPr id="10" name="矩形 9"/>
            <p:cNvSpPr/>
            <p:nvPr/>
          </p:nvSpPr>
          <p:spPr>
            <a:xfrm>
              <a:off x="7325360" y="2737483"/>
              <a:ext cx="3293010"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迷你简准圆" panose="03000509000000000000" pitchFamily="65" charset="-122"/>
                  <a:ea typeface="迷你简准圆" panose="03000509000000000000" pitchFamily="65" charset="-122"/>
                </a:rPr>
                <a:t>用户可以在投影仪或者计算机上进行演示也可以将演示文稿打印出来制作</a:t>
              </a:r>
            </a:p>
          </p:txBody>
        </p:sp>
        <p:sp>
          <p:nvSpPr>
            <p:cNvPr id="11" name="矩形 10"/>
            <p:cNvSpPr/>
            <p:nvPr/>
          </p:nvSpPr>
          <p:spPr>
            <a:xfrm>
              <a:off x="7325360" y="2384859"/>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迷你简准圆" panose="03000509000000000000" pitchFamily="65" charset="-122"/>
                  <a:ea typeface="迷你简准圆" panose="03000509000000000000" pitchFamily="65" charset="-122"/>
                </a:rPr>
                <a:t>标题文字添加</a:t>
              </a:r>
            </a:p>
          </p:txBody>
        </p:sp>
      </p:grpSp>
      <p:grpSp>
        <p:nvGrpSpPr>
          <p:cNvPr id="12" name="组合 11"/>
          <p:cNvGrpSpPr/>
          <p:nvPr/>
        </p:nvGrpSpPr>
        <p:grpSpPr>
          <a:xfrm>
            <a:off x="7810500" y="4505326"/>
            <a:ext cx="3293010" cy="962022"/>
            <a:chOff x="7325360" y="2384859"/>
            <a:chExt cx="3293010" cy="962022"/>
          </a:xfrm>
        </p:grpSpPr>
        <p:sp>
          <p:nvSpPr>
            <p:cNvPr id="13" name="矩形 12"/>
            <p:cNvSpPr/>
            <p:nvPr/>
          </p:nvSpPr>
          <p:spPr>
            <a:xfrm>
              <a:off x="7325360" y="2737483"/>
              <a:ext cx="3293010"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迷你简准圆" panose="03000509000000000000" pitchFamily="65" charset="-122"/>
                  <a:ea typeface="迷你简准圆" panose="03000509000000000000" pitchFamily="65" charset="-122"/>
                </a:rPr>
                <a:t>用户可以在投影仪或者计算机上进行演示也可以将演示文稿打印出来制作</a:t>
              </a:r>
            </a:p>
          </p:txBody>
        </p:sp>
        <p:sp>
          <p:nvSpPr>
            <p:cNvPr id="14" name="矩形 13"/>
            <p:cNvSpPr/>
            <p:nvPr/>
          </p:nvSpPr>
          <p:spPr>
            <a:xfrm>
              <a:off x="7325360" y="2384859"/>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迷你简准圆" panose="03000509000000000000" pitchFamily="65" charset="-122"/>
                  <a:ea typeface="迷你简准圆" panose="03000509000000000000" pitchFamily="65" charset="-122"/>
                </a:rPr>
                <a:t>标题文字添加</a:t>
              </a:r>
            </a:p>
          </p:txBody>
        </p:sp>
      </p:grpSp>
      <p:grpSp>
        <p:nvGrpSpPr>
          <p:cNvPr id="15" name="组合 14"/>
          <p:cNvGrpSpPr/>
          <p:nvPr/>
        </p:nvGrpSpPr>
        <p:grpSpPr>
          <a:xfrm>
            <a:off x="1130300" y="2060215"/>
            <a:ext cx="3293010" cy="962022"/>
            <a:chOff x="7325360" y="2384859"/>
            <a:chExt cx="3293010" cy="962022"/>
          </a:xfrm>
        </p:grpSpPr>
        <p:sp>
          <p:nvSpPr>
            <p:cNvPr id="16" name="矩形 15"/>
            <p:cNvSpPr/>
            <p:nvPr/>
          </p:nvSpPr>
          <p:spPr>
            <a:xfrm>
              <a:off x="7325360" y="2737483"/>
              <a:ext cx="3293010"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rgbClr val="3C3C3B"/>
                  </a:solidFill>
                  <a:latin typeface="迷你简准圆" panose="03000509000000000000" pitchFamily="65" charset="-122"/>
                  <a:ea typeface="迷你简准圆" panose="03000509000000000000" pitchFamily="65" charset="-122"/>
                </a:rPr>
                <a:t>用户可以在投影仪或者计算机上进行演示也可以将演示文稿打印出来制作</a:t>
              </a:r>
            </a:p>
          </p:txBody>
        </p:sp>
        <p:sp>
          <p:nvSpPr>
            <p:cNvPr id="17" name="矩形 16"/>
            <p:cNvSpPr/>
            <p:nvPr/>
          </p:nvSpPr>
          <p:spPr>
            <a:xfrm>
              <a:off x="8376396" y="2384859"/>
              <a:ext cx="2241974"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rgbClr val="3C3C3B"/>
                  </a:solidFill>
                  <a:latin typeface="迷你简准圆" panose="03000509000000000000" pitchFamily="65" charset="-122"/>
                  <a:ea typeface="迷你简准圆" panose="03000509000000000000" pitchFamily="65" charset="-122"/>
                </a:rPr>
                <a:t>标题文字添加</a:t>
              </a:r>
            </a:p>
          </p:txBody>
        </p:sp>
      </p:grpSp>
      <p:grpSp>
        <p:nvGrpSpPr>
          <p:cNvPr id="18" name="组合 17"/>
          <p:cNvGrpSpPr/>
          <p:nvPr/>
        </p:nvGrpSpPr>
        <p:grpSpPr>
          <a:xfrm>
            <a:off x="1130300" y="3282770"/>
            <a:ext cx="3293010" cy="962022"/>
            <a:chOff x="7325360" y="2384859"/>
            <a:chExt cx="3293010" cy="962022"/>
          </a:xfrm>
        </p:grpSpPr>
        <p:sp>
          <p:nvSpPr>
            <p:cNvPr id="19" name="矩形 18"/>
            <p:cNvSpPr/>
            <p:nvPr/>
          </p:nvSpPr>
          <p:spPr>
            <a:xfrm>
              <a:off x="7325360" y="2737483"/>
              <a:ext cx="3293010"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rgbClr val="3C3C3B"/>
                  </a:solidFill>
                  <a:latin typeface="迷你简准圆" panose="03000509000000000000" pitchFamily="65" charset="-122"/>
                  <a:ea typeface="迷你简准圆" panose="03000509000000000000" pitchFamily="65" charset="-122"/>
                </a:rPr>
                <a:t>用户可以在投影仪或者计算机上进行演示也可以将演示文稿打印出来制作</a:t>
              </a:r>
            </a:p>
          </p:txBody>
        </p:sp>
        <p:sp>
          <p:nvSpPr>
            <p:cNvPr id="20" name="矩形 19"/>
            <p:cNvSpPr/>
            <p:nvPr/>
          </p:nvSpPr>
          <p:spPr>
            <a:xfrm>
              <a:off x="8376396" y="2384859"/>
              <a:ext cx="2241974" cy="402033"/>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rgbClr val="3C3C3B"/>
                  </a:solidFill>
                  <a:latin typeface="迷你简准圆" panose="03000509000000000000" pitchFamily="65" charset="-122"/>
                  <a:ea typeface="迷你简准圆" panose="03000509000000000000" pitchFamily="65" charset="-122"/>
                </a:rPr>
                <a:t>标题文字添加</a:t>
              </a:r>
            </a:p>
          </p:txBody>
        </p:sp>
      </p:grpSp>
      <p:grpSp>
        <p:nvGrpSpPr>
          <p:cNvPr id="21" name="组合 20"/>
          <p:cNvGrpSpPr/>
          <p:nvPr/>
        </p:nvGrpSpPr>
        <p:grpSpPr>
          <a:xfrm>
            <a:off x="1130300" y="4505326"/>
            <a:ext cx="3293010" cy="962022"/>
            <a:chOff x="7325360" y="2384859"/>
            <a:chExt cx="3293010" cy="962022"/>
          </a:xfrm>
        </p:grpSpPr>
        <p:sp>
          <p:nvSpPr>
            <p:cNvPr id="22" name="矩形 21"/>
            <p:cNvSpPr/>
            <p:nvPr/>
          </p:nvSpPr>
          <p:spPr>
            <a:xfrm>
              <a:off x="7325360" y="2737483"/>
              <a:ext cx="3293010"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rgbClr val="3C3C3B"/>
                  </a:solidFill>
                  <a:latin typeface="迷你简准圆" panose="03000509000000000000" pitchFamily="65" charset="-122"/>
                  <a:ea typeface="迷你简准圆" panose="03000509000000000000" pitchFamily="65" charset="-122"/>
                </a:rPr>
                <a:t>用户可以在投影仪或者计算机上进行演示也可以将演示文稿打印出来制作</a:t>
              </a:r>
            </a:p>
          </p:txBody>
        </p:sp>
        <p:sp>
          <p:nvSpPr>
            <p:cNvPr id="23" name="矩形 22"/>
            <p:cNvSpPr/>
            <p:nvPr/>
          </p:nvSpPr>
          <p:spPr>
            <a:xfrm>
              <a:off x="8376396" y="2384859"/>
              <a:ext cx="2241974"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rgbClr val="3C3C3B"/>
                  </a:solidFill>
                  <a:latin typeface="迷你简准圆" panose="03000509000000000000" pitchFamily="65" charset="-122"/>
                  <a:ea typeface="迷你简准圆" panose="03000509000000000000" pitchFamily="65" charset="-122"/>
                </a:rPr>
                <a:t>标题文字添加</a:t>
              </a: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1" presetClass="entr" presetSubtype="0"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ppt_w</p:attrName>
                                        </p:attrNameLst>
                                      </p:cBhvr>
                                      <p:tavLst>
                                        <p:tav tm="0">
                                          <p:val>
                                            <p:fltVal val="0"/>
                                          </p:val>
                                        </p:tav>
                                        <p:tav tm="100000">
                                          <p:val>
                                            <p:strVal val="#ppt_w"/>
                                          </p:val>
                                        </p:tav>
                                      </p:tavLst>
                                    </p:anim>
                                    <p:anim calcmode="lin" valueType="num">
                                      <p:cBhvr>
                                        <p:cTn id="13" dur="1000" fill="hold"/>
                                        <p:tgtEl>
                                          <p:spTgt spid="2"/>
                                        </p:tgtEl>
                                        <p:attrNameLst>
                                          <p:attrName>ppt_h</p:attrName>
                                        </p:attrNameLst>
                                      </p:cBhvr>
                                      <p:tavLst>
                                        <p:tav tm="0">
                                          <p:val>
                                            <p:fltVal val="0"/>
                                          </p:val>
                                        </p:tav>
                                        <p:tav tm="100000">
                                          <p:val>
                                            <p:strVal val="#ppt_h"/>
                                          </p:val>
                                        </p:tav>
                                      </p:tavLst>
                                    </p:anim>
                                    <p:anim calcmode="lin" valueType="num">
                                      <p:cBhvr>
                                        <p:cTn id="14" dur="1000" fill="hold"/>
                                        <p:tgtEl>
                                          <p:spTgt spid="2"/>
                                        </p:tgtEl>
                                        <p:attrNameLst>
                                          <p:attrName>style.rotation</p:attrName>
                                        </p:attrNameLst>
                                      </p:cBhvr>
                                      <p:tavLst>
                                        <p:tav tm="0">
                                          <p:val>
                                            <p:fltVal val="90"/>
                                          </p:val>
                                        </p:tav>
                                        <p:tav tm="100000">
                                          <p:val>
                                            <p:fltVal val="0"/>
                                          </p:val>
                                        </p:tav>
                                      </p:tavLst>
                                    </p:anim>
                                    <p:animEffect transition="in" filter="fade">
                                      <p:cBhvr>
                                        <p:cTn id="15" dur="1000"/>
                                        <p:tgtEl>
                                          <p:spTgt spid="2"/>
                                        </p:tgtEl>
                                      </p:cBhvr>
                                    </p:animEffect>
                                  </p:childTnLst>
                                </p:cTn>
                              </p:par>
                            </p:childTnLst>
                          </p:cTn>
                        </p:par>
                        <p:par>
                          <p:cTn id="16" fill="hold">
                            <p:stCondLst>
                              <p:cond delay="1500"/>
                            </p:stCondLst>
                            <p:childTnLst>
                              <p:par>
                                <p:cTn id="17" presetID="2" presetClass="entr" presetSubtype="8"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0-#ppt_w/2"/>
                                          </p:val>
                                        </p:tav>
                                        <p:tav tm="100000">
                                          <p:val>
                                            <p:strVal val="#ppt_x"/>
                                          </p:val>
                                        </p:tav>
                                      </p:tavLst>
                                    </p:anim>
                                    <p:anim calcmode="lin" valueType="num">
                                      <p:cBhvr additive="base">
                                        <p:cTn id="20" dur="500" fill="hold"/>
                                        <p:tgtEl>
                                          <p:spTgt spid="15"/>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500" fill="hold"/>
                                        <p:tgtEl>
                                          <p:spTgt spid="18"/>
                                        </p:tgtEl>
                                        <p:attrNameLst>
                                          <p:attrName>ppt_x</p:attrName>
                                        </p:attrNameLst>
                                      </p:cBhvr>
                                      <p:tavLst>
                                        <p:tav tm="0">
                                          <p:val>
                                            <p:strVal val="0-#ppt_w/2"/>
                                          </p:val>
                                        </p:tav>
                                        <p:tav tm="100000">
                                          <p:val>
                                            <p:strVal val="#ppt_x"/>
                                          </p:val>
                                        </p:tav>
                                      </p:tavLst>
                                    </p:anim>
                                    <p:anim calcmode="lin" valueType="num">
                                      <p:cBhvr additive="base">
                                        <p:cTn id="24" dur="500" fill="hold"/>
                                        <p:tgtEl>
                                          <p:spTgt spid="18"/>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0-#ppt_w/2"/>
                                          </p:val>
                                        </p:tav>
                                        <p:tav tm="100000">
                                          <p:val>
                                            <p:strVal val="#ppt_x"/>
                                          </p:val>
                                        </p:tav>
                                      </p:tavLst>
                                    </p:anim>
                                    <p:anim calcmode="lin" valueType="num">
                                      <p:cBhvr additive="base">
                                        <p:cTn id="28" dur="500" fill="hold"/>
                                        <p:tgtEl>
                                          <p:spTgt spid="21"/>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500" fill="hold"/>
                                        <p:tgtEl>
                                          <p:spTgt spid="3"/>
                                        </p:tgtEl>
                                        <p:attrNameLst>
                                          <p:attrName>ppt_x</p:attrName>
                                        </p:attrNameLst>
                                      </p:cBhvr>
                                      <p:tavLst>
                                        <p:tav tm="0">
                                          <p:val>
                                            <p:strVal val="1+#ppt_w/2"/>
                                          </p:val>
                                        </p:tav>
                                        <p:tav tm="100000">
                                          <p:val>
                                            <p:strVal val="#ppt_x"/>
                                          </p:val>
                                        </p:tav>
                                      </p:tavLst>
                                    </p:anim>
                                    <p:anim calcmode="lin" valueType="num">
                                      <p:cBhvr additive="base">
                                        <p:cTn id="32" dur="500" fill="hold"/>
                                        <p:tgtEl>
                                          <p:spTgt spid="3"/>
                                        </p:tgtEl>
                                        <p:attrNameLst>
                                          <p:attrName>ppt_y</p:attrName>
                                        </p:attrNameLst>
                                      </p:cBhvr>
                                      <p:tavLst>
                                        <p:tav tm="0">
                                          <p:val>
                                            <p:strVal val="#ppt_y"/>
                                          </p:val>
                                        </p:tav>
                                        <p:tav tm="100000">
                                          <p:val>
                                            <p:strVal val="#ppt_y"/>
                                          </p:val>
                                        </p:tav>
                                      </p:tavLst>
                                    </p:anim>
                                  </p:childTnLst>
                                </p:cTn>
                              </p:par>
                              <p:par>
                                <p:cTn id="33" presetID="2" presetClass="entr" presetSubtype="2" fill="hold" nodeType="with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fill="hold"/>
                                        <p:tgtEl>
                                          <p:spTgt spid="9"/>
                                        </p:tgtEl>
                                        <p:attrNameLst>
                                          <p:attrName>ppt_x</p:attrName>
                                        </p:attrNameLst>
                                      </p:cBhvr>
                                      <p:tavLst>
                                        <p:tav tm="0">
                                          <p:val>
                                            <p:strVal val="1+#ppt_w/2"/>
                                          </p:val>
                                        </p:tav>
                                        <p:tav tm="100000">
                                          <p:val>
                                            <p:strVal val="#ppt_x"/>
                                          </p:val>
                                        </p:tav>
                                      </p:tavLst>
                                    </p:anim>
                                    <p:anim calcmode="lin" valueType="num">
                                      <p:cBhvr additive="base">
                                        <p:cTn id="36" dur="500" fill="hold"/>
                                        <p:tgtEl>
                                          <p:spTgt spid="9"/>
                                        </p:tgtEl>
                                        <p:attrNameLst>
                                          <p:attrName>ppt_y</p:attrName>
                                        </p:attrNameLst>
                                      </p:cBhvr>
                                      <p:tavLst>
                                        <p:tav tm="0">
                                          <p:val>
                                            <p:strVal val="#ppt_y"/>
                                          </p:val>
                                        </p:tav>
                                        <p:tav tm="100000">
                                          <p:val>
                                            <p:strVal val="#ppt_y"/>
                                          </p:val>
                                        </p:tav>
                                      </p:tavLst>
                                    </p:anim>
                                  </p:childTnLst>
                                </p:cTn>
                              </p:par>
                              <p:par>
                                <p:cTn id="37" presetID="2" presetClass="entr" presetSubtype="2" fill="hold" nodeType="with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additive="base">
                                        <p:cTn id="39" dur="500" fill="hold"/>
                                        <p:tgtEl>
                                          <p:spTgt spid="12"/>
                                        </p:tgtEl>
                                        <p:attrNameLst>
                                          <p:attrName>ppt_x</p:attrName>
                                        </p:attrNameLst>
                                      </p:cBhvr>
                                      <p:tavLst>
                                        <p:tav tm="0">
                                          <p:val>
                                            <p:strVal val="1+#ppt_w/2"/>
                                          </p:val>
                                        </p:tav>
                                        <p:tav tm="100000">
                                          <p:val>
                                            <p:strVal val="#ppt_x"/>
                                          </p:val>
                                        </p:tav>
                                      </p:tavLst>
                                    </p:anim>
                                    <p:anim calcmode="lin" valueType="num">
                                      <p:cBhvr additive="base">
                                        <p:cTn id="40"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2453532" y="2248901"/>
            <a:ext cx="3293010" cy="962022"/>
            <a:chOff x="7325360" y="2384859"/>
            <a:chExt cx="3293010" cy="962022"/>
          </a:xfrm>
        </p:grpSpPr>
        <p:sp>
          <p:nvSpPr>
            <p:cNvPr id="7" name="矩形 6"/>
            <p:cNvSpPr/>
            <p:nvPr/>
          </p:nvSpPr>
          <p:spPr>
            <a:xfrm>
              <a:off x="7325360" y="2737483"/>
              <a:ext cx="3293010"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迷你简准圆" panose="03000509000000000000" pitchFamily="65" charset="-122"/>
                  <a:ea typeface="迷你简准圆" panose="03000509000000000000" pitchFamily="65" charset="-122"/>
                </a:rPr>
                <a:t>用户可以在投影仪或者计算机上进行演示也可以将演示文稿打印出来制作</a:t>
              </a:r>
            </a:p>
          </p:txBody>
        </p:sp>
        <p:sp>
          <p:nvSpPr>
            <p:cNvPr id="8" name="矩形 7"/>
            <p:cNvSpPr/>
            <p:nvPr/>
          </p:nvSpPr>
          <p:spPr>
            <a:xfrm>
              <a:off x="7325360" y="2384859"/>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迷你简准圆" panose="03000509000000000000" pitchFamily="65" charset="-122"/>
                  <a:ea typeface="迷你简准圆" panose="03000509000000000000" pitchFamily="65" charset="-122"/>
                </a:rPr>
                <a:t>标题文字添加</a:t>
              </a:r>
            </a:p>
          </p:txBody>
        </p:sp>
      </p:grpSp>
      <p:grpSp>
        <p:nvGrpSpPr>
          <p:cNvPr id="9" name="组合 8"/>
          <p:cNvGrpSpPr/>
          <p:nvPr/>
        </p:nvGrpSpPr>
        <p:grpSpPr>
          <a:xfrm>
            <a:off x="414765" y="310020"/>
            <a:ext cx="4982735" cy="958393"/>
            <a:chOff x="414765" y="310020"/>
            <a:chExt cx="4982735" cy="958393"/>
          </a:xfrm>
        </p:grpSpPr>
        <p:pic>
          <p:nvPicPr>
            <p:cNvPr id="10" name="图片 9"/>
            <p:cNvPicPr>
              <a:picLocks noChangeAspect="1"/>
            </p:cNvPicPr>
            <p:nvPr/>
          </p:nvPicPr>
          <p:blipFill>
            <a:blip r:embed="rId1"/>
            <a:stretch>
              <a:fillRect/>
            </a:stretch>
          </p:blipFill>
          <p:spPr>
            <a:xfrm>
              <a:off x="414765" y="310020"/>
              <a:ext cx="4982735" cy="958393"/>
            </a:xfrm>
            <a:prstGeom prst="rect">
              <a:avLst/>
            </a:prstGeom>
          </p:spPr>
        </p:pic>
        <p:sp>
          <p:nvSpPr>
            <p:cNvPr id="11" name="文本框 10"/>
            <p:cNvSpPr txBox="1"/>
            <p:nvPr/>
          </p:nvSpPr>
          <p:spPr>
            <a:xfrm rot="177981">
              <a:off x="1456791" y="468894"/>
              <a:ext cx="2031325" cy="461665"/>
            </a:xfrm>
            <a:prstGeom prst="rect">
              <a:avLst/>
            </a:prstGeom>
            <a:noFill/>
          </p:spPr>
          <p:txBody>
            <a:bodyPr wrap="none" rtlCol="0">
              <a:prstTxWarp prst="textCanDown">
                <a:avLst>
                  <a:gd name="adj" fmla="val 33333"/>
                </a:avLst>
              </a:prstTxWarp>
              <a:spAutoFit/>
              <a:scene3d>
                <a:camera prst="orthographicFront"/>
                <a:lightRig rig="threePt" dir="t"/>
              </a:scene3d>
              <a:sp3d contourW="12700"/>
            </a:bodyPr>
            <a:lstStyle/>
            <a:p>
              <a:pPr algn="ctr"/>
              <a:r>
                <a:rPr lang="zh-CN" altLang="en-US" sz="2400" dirty="0">
                  <a:solidFill>
                    <a:schemeClr val="tx1">
                      <a:lumMod val="75000"/>
                      <a:lumOff val="25000"/>
                    </a:schemeClr>
                  </a:solidFill>
                  <a:latin typeface="迷你简准圆" panose="03000509000000000000" pitchFamily="65" charset="-122"/>
                  <a:ea typeface="迷你简准圆" panose="03000509000000000000" pitchFamily="65" charset="-122"/>
                </a:rPr>
                <a:t>标题文字添加</a:t>
              </a:r>
            </a:p>
          </p:txBody>
        </p:sp>
      </p:grpSp>
      <p:grpSp>
        <p:nvGrpSpPr>
          <p:cNvPr id="12" name="组合 11"/>
          <p:cNvGrpSpPr/>
          <p:nvPr/>
        </p:nvGrpSpPr>
        <p:grpSpPr>
          <a:xfrm>
            <a:off x="7606104" y="2248901"/>
            <a:ext cx="3293010" cy="962022"/>
            <a:chOff x="7325360" y="2384859"/>
            <a:chExt cx="3293010" cy="962022"/>
          </a:xfrm>
        </p:grpSpPr>
        <p:sp>
          <p:nvSpPr>
            <p:cNvPr id="13" name="矩形 12"/>
            <p:cNvSpPr/>
            <p:nvPr/>
          </p:nvSpPr>
          <p:spPr>
            <a:xfrm>
              <a:off x="7325360" y="2737483"/>
              <a:ext cx="3293010"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迷你简准圆" panose="03000509000000000000" pitchFamily="65" charset="-122"/>
                  <a:ea typeface="迷你简准圆" panose="03000509000000000000" pitchFamily="65" charset="-122"/>
                </a:rPr>
                <a:t>用户可以在投影仪或者计算机上进行演示也可以将演示文稿打印出来制作</a:t>
              </a:r>
            </a:p>
          </p:txBody>
        </p:sp>
        <p:sp>
          <p:nvSpPr>
            <p:cNvPr id="14" name="矩形 13"/>
            <p:cNvSpPr/>
            <p:nvPr/>
          </p:nvSpPr>
          <p:spPr>
            <a:xfrm>
              <a:off x="7325360" y="2384859"/>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迷你简准圆" panose="03000509000000000000" pitchFamily="65" charset="-122"/>
                  <a:ea typeface="迷你简准圆" panose="03000509000000000000" pitchFamily="65" charset="-122"/>
                </a:rPr>
                <a:t>标题文字添加</a:t>
              </a:r>
            </a:p>
          </p:txBody>
        </p:sp>
      </p:grpSp>
      <p:grpSp>
        <p:nvGrpSpPr>
          <p:cNvPr id="15" name="组合 14"/>
          <p:cNvGrpSpPr/>
          <p:nvPr/>
        </p:nvGrpSpPr>
        <p:grpSpPr>
          <a:xfrm>
            <a:off x="2453532" y="4211753"/>
            <a:ext cx="3293010" cy="962022"/>
            <a:chOff x="7325360" y="2384859"/>
            <a:chExt cx="3293010" cy="962022"/>
          </a:xfrm>
        </p:grpSpPr>
        <p:sp>
          <p:nvSpPr>
            <p:cNvPr id="16" name="矩形 15"/>
            <p:cNvSpPr/>
            <p:nvPr/>
          </p:nvSpPr>
          <p:spPr>
            <a:xfrm>
              <a:off x="7325360" y="2737483"/>
              <a:ext cx="3293010"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迷你简准圆" panose="03000509000000000000" pitchFamily="65" charset="-122"/>
                  <a:ea typeface="迷你简准圆" panose="03000509000000000000" pitchFamily="65" charset="-122"/>
                </a:rPr>
                <a:t>用户可以在投影仪或者计算机上进行演示也可以将演示文稿打印出来制作</a:t>
              </a:r>
            </a:p>
          </p:txBody>
        </p:sp>
        <p:sp>
          <p:nvSpPr>
            <p:cNvPr id="17" name="矩形 16"/>
            <p:cNvSpPr/>
            <p:nvPr/>
          </p:nvSpPr>
          <p:spPr>
            <a:xfrm>
              <a:off x="7325360" y="2384859"/>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迷你简准圆" panose="03000509000000000000" pitchFamily="65" charset="-122"/>
                  <a:ea typeface="迷你简准圆" panose="03000509000000000000" pitchFamily="65" charset="-122"/>
                </a:rPr>
                <a:t>标题文字添加</a:t>
              </a:r>
            </a:p>
          </p:txBody>
        </p:sp>
      </p:grpSp>
      <p:grpSp>
        <p:nvGrpSpPr>
          <p:cNvPr id="18" name="组合 17"/>
          <p:cNvGrpSpPr/>
          <p:nvPr/>
        </p:nvGrpSpPr>
        <p:grpSpPr>
          <a:xfrm>
            <a:off x="7606104" y="4211753"/>
            <a:ext cx="3293010" cy="962022"/>
            <a:chOff x="7325360" y="2384859"/>
            <a:chExt cx="3293010" cy="962022"/>
          </a:xfrm>
        </p:grpSpPr>
        <p:sp>
          <p:nvSpPr>
            <p:cNvPr id="19" name="矩形 18"/>
            <p:cNvSpPr/>
            <p:nvPr/>
          </p:nvSpPr>
          <p:spPr>
            <a:xfrm>
              <a:off x="7325360" y="2737483"/>
              <a:ext cx="3293010"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迷你简准圆" panose="03000509000000000000" pitchFamily="65" charset="-122"/>
                  <a:ea typeface="迷你简准圆" panose="03000509000000000000" pitchFamily="65" charset="-122"/>
                </a:rPr>
                <a:t>用户可以在投影仪或者计算机上进行演示也可以将演示文稿打印出来制作</a:t>
              </a:r>
            </a:p>
          </p:txBody>
        </p:sp>
        <p:sp>
          <p:nvSpPr>
            <p:cNvPr id="20" name="矩形 19"/>
            <p:cNvSpPr/>
            <p:nvPr/>
          </p:nvSpPr>
          <p:spPr>
            <a:xfrm>
              <a:off x="7325360" y="2384859"/>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迷你简准圆" panose="03000509000000000000" pitchFamily="65" charset="-122"/>
                  <a:ea typeface="迷你简准圆" panose="03000509000000000000" pitchFamily="65" charset="-122"/>
                </a:rPr>
                <a:t>标题文字添加</a:t>
              </a:r>
            </a:p>
          </p:txBody>
        </p:sp>
      </p:grpSp>
      <p:grpSp>
        <p:nvGrpSpPr>
          <p:cNvPr id="26" name="组合 25"/>
          <p:cNvGrpSpPr/>
          <p:nvPr/>
        </p:nvGrpSpPr>
        <p:grpSpPr>
          <a:xfrm>
            <a:off x="1084494" y="2169886"/>
            <a:ext cx="1150658" cy="1088572"/>
            <a:chOff x="1084494" y="2169886"/>
            <a:chExt cx="1150658" cy="1088572"/>
          </a:xfrm>
        </p:grpSpPr>
        <p:pic>
          <p:nvPicPr>
            <p:cNvPr id="2" name="图片 1"/>
            <p:cNvPicPr>
              <a:picLocks noChangeAspect="1"/>
            </p:cNvPicPr>
            <p:nvPr/>
          </p:nvPicPr>
          <p:blipFill>
            <a:blip r:embed="rId2"/>
            <a:stretch>
              <a:fillRect/>
            </a:stretch>
          </p:blipFill>
          <p:spPr>
            <a:xfrm>
              <a:off x="1084494" y="2169886"/>
              <a:ext cx="1150658" cy="1088572"/>
            </a:xfrm>
            <a:prstGeom prst="rect">
              <a:avLst/>
            </a:prstGeom>
          </p:spPr>
        </p:pic>
        <p:sp>
          <p:nvSpPr>
            <p:cNvPr id="22" name="矩形 21"/>
            <p:cNvSpPr/>
            <p:nvPr/>
          </p:nvSpPr>
          <p:spPr>
            <a:xfrm>
              <a:off x="1351466" y="2412906"/>
              <a:ext cx="611542" cy="609398"/>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2800" b="1" dirty="0">
                  <a:solidFill>
                    <a:srgbClr val="3C3C3B"/>
                  </a:solidFill>
                  <a:ea typeface="迷你简准圆" panose="03000509000000000000" pitchFamily="65" charset="-122"/>
                </a:rPr>
                <a:t>01</a:t>
              </a:r>
              <a:endParaRPr lang="zh-CN" altLang="en-US" sz="2800" b="1" dirty="0">
                <a:solidFill>
                  <a:srgbClr val="3C3C3B"/>
                </a:solidFill>
                <a:ea typeface="迷你简准圆" panose="03000509000000000000" pitchFamily="65" charset="-122"/>
              </a:endParaRPr>
            </a:p>
          </p:txBody>
        </p:sp>
      </p:grpSp>
      <p:grpSp>
        <p:nvGrpSpPr>
          <p:cNvPr id="28" name="组合 27"/>
          <p:cNvGrpSpPr/>
          <p:nvPr/>
        </p:nvGrpSpPr>
        <p:grpSpPr>
          <a:xfrm>
            <a:off x="1084494" y="4136572"/>
            <a:ext cx="1150658" cy="1088572"/>
            <a:chOff x="1084494" y="4136572"/>
            <a:chExt cx="1150658" cy="1088572"/>
          </a:xfrm>
        </p:grpSpPr>
        <p:pic>
          <p:nvPicPr>
            <p:cNvPr id="3" name="图片 2"/>
            <p:cNvPicPr>
              <a:picLocks noChangeAspect="1"/>
            </p:cNvPicPr>
            <p:nvPr/>
          </p:nvPicPr>
          <p:blipFill>
            <a:blip r:embed="rId2"/>
            <a:stretch>
              <a:fillRect/>
            </a:stretch>
          </p:blipFill>
          <p:spPr>
            <a:xfrm>
              <a:off x="1084494" y="4136572"/>
              <a:ext cx="1150658" cy="1088572"/>
            </a:xfrm>
            <a:prstGeom prst="rect">
              <a:avLst/>
            </a:prstGeom>
          </p:spPr>
        </p:pic>
        <p:sp>
          <p:nvSpPr>
            <p:cNvPr id="23" name="矩形 22"/>
            <p:cNvSpPr/>
            <p:nvPr/>
          </p:nvSpPr>
          <p:spPr>
            <a:xfrm>
              <a:off x="1351466" y="4376159"/>
              <a:ext cx="611542" cy="561885"/>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2800" b="1" dirty="0">
                  <a:solidFill>
                    <a:srgbClr val="3C3C3B"/>
                  </a:solidFill>
                  <a:ea typeface="迷你简准圆" panose="03000509000000000000" pitchFamily="65" charset="-122"/>
                </a:rPr>
                <a:t>03</a:t>
              </a:r>
              <a:endParaRPr lang="zh-CN" altLang="en-US" sz="2800" b="1" dirty="0">
                <a:solidFill>
                  <a:srgbClr val="3C3C3B"/>
                </a:solidFill>
                <a:ea typeface="迷你简准圆" panose="03000509000000000000" pitchFamily="65" charset="-122"/>
              </a:endParaRPr>
            </a:p>
          </p:txBody>
        </p:sp>
      </p:grpSp>
      <p:grpSp>
        <p:nvGrpSpPr>
          <p:cNvPr id="27" name="组合 26"/>
          <p:cNvGrpSpPr/>
          <p:nvPr/>
        </p:nvGrpSpPr>
        <p:grpSpPr>
          <a:xfrm>
            <a:off x="6237066" y="2169886"/>
            <a:ext cx="1150658" cy="1088572"/>
            <a:chOff x="6237066" y="2169886"/>
            <a:chExt cx="1150658" cy="1088572"/>
          </a:xfrm>
        </p:grpSpPr>
        <p:pic>
          <p:nvPicPr>
            <p:cNvPr id="4" name="图片 3"/>
            <p:cNvPicPr>
              <a:picLocks noChangeAspect="1"/>
            </p:cNvPicPr>
            <p:nvPr/>
          </p:nvPicPr>
          <p:blipFill>
            <a:blip r:embed="rId2"/>
            <a:stretch>
              <a:fillRect/>
            </a:stretch>
          </p:blipFill>
          <p:spPr>
            <a:xfrm>
              <a:off x="6237066" y="2169886"/>
              <a:ext cx="1150658" cy="1088572"/>
            </a:xfrm>
            <a:prstGeom prst="rect">
              <a:avLst/>
            </a:prstGeom>
          </p:spPr>
        </p:pic>
        <p:sp>
          <p:nvSpPr>
            <p:cNvPr id="24" name="矩形 23"/>
            <p:cNvSpPr/>
            <p:nvPr/>
          </p:nvSpPr>
          <p:spPr>
            <a:xfrm>
              <a:off x="6491568" y="2412906"/>
              <a:ext cx="611542" cy="561885"/>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2800" b="1" dirty="0">
                  <a:solidFill>
                    <a:srgbClr val="3C3C3B"/>
                  </a:solidFill>
                  <a:ea typeface="迷你简准圆" panose="03000509000000000000" pitchFamily="65" charset="-122"/>
                </a:rPr>
                <a:t>02</a:t>
              </a:r>
              <a:endParaRPr lang="zh-CN" altLang="en-US" sz="2800" b="1" dirty="0">
                <a:solidFill>
                  <a:srgbClr val="3C3C3B"/>
                </a:solidFill>
                <a:ea typeface="迷你简准圆" panose="03000509000000000000" pitchFamily="65" charset="-122"/>
              </a:endParaRPr>
            </a:p>
          </p:txBody>
        </p:sp>
      </p:grpSp>
      <p:grpSp>
        <p:nvGrpSpPr>
          <p:cNvPr id="29" name="组合 28"/>
          <p:cNvGrpSpPr/>
          <p:nvPr/>
        </p:nvGrpSpPr>
        <p:grpSpPr>
          <a:xfrm>
            <a:off x="6237066" y="4136572"/>
            <a:ext cx="1150658" cy="1088572"/>
            <a:chOff x="6237066" y="4136572"/>
            <a:chExt cx="1150658" cy="1088572"/>
          </a:xfrm>
        </p:grpSpPr>
        <p:pic>
          <p:nvPicPr>
            <p:cNvPr id="5" name="图片 4"/>
            <p:cNvPicPr>
              <a:picLocks noChangeAspect="1"/>
            </p:cNvPicPr>
            <p:nvPr/>
          </p:nvPicPr>
          <p:blipFill>
            <a:blip r:embed="rId2"/>
            <a:stretch>
              <a:fillRect/>
            </a:stretch>
          </p:blipFill>
          <p:spPr>
            <a:xfrm>
              <a:off x="6237066" y="4136572"/>
              <a:ext cx="1150658" cy="1088572"/>
            </a:xfrm>
            <a:prstGeom prst="rect">
              <a:avLst/>
            </a:prstGeom>
          </p:spPr>
        </p:pic>
        <p:sp>
          <p:nvSpPr>
            <p:cNvPr id="25" name="矩形 24"/>
            <p:cNvSpPr/>
            <p:nvPr/>
          </p:nvSpPr>
          <p:spPr>
            <a:xfrm>
              <a:off x="6491568" y="4376159"/>
              <a:ext cx="611542" cy="561885"/>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2800" b="1" dirty="0">
                  <a:solidFill>
                    <a:srgbClr val="3C3C3B"/>
                  </a:solidFill>
                  <a:ea typeface="迷你简准圆" panose="03000509000000000000" pitchFamily="65" charset="-122"/>
                </a:rPr>
                <a:t>04</a:t>
              </a:r>
              <a:endParaRPr lang="zh-CN" altLang="en-US" sz="2800" b="1" dirty="0">
                <a:solidFill>
                  <a:srgbClr val="3C3C3B"/>
                </a:solidFill>
                <a:ea typeface="迷你简准圆" panose="03000509000000000000" pitchFamily="65"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1" presetClass="entr" presetSubtype="0" fill="hold" nodeType="after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p:cTn id="12" dur="1000" fill="hold"/>
                                        <p:tgtEl>
                                          <p:spTgt spid="26"/>
                                        </p:tgtEl>
                                        <p:attrNameLst>
                                          <p:attrName>ppt_w</p:attrName>
                                        </p:attrNameLst>
                                      </p:cBhvr>
                                      <p:tavLst>
                                        <p:tav tm="0">
                                          <p:val>
                                            <p:fltVal val="0"/>
                                          </p:val>
                                        </p:tav>
                                        <p:tav tm="100000">
                                          <p:val>
                                            <p:strVal val="#ppt_w"/>
                                          </p:val>
                                        </p:tav>
                                      </p:tavLst>
                                    </p:anim>
                                    <p:anim calcmode="lin" valueType="num">
                                      <p:cBhvr>
                                        <p:cTn id="13" dur="1000" fill="hold"/>
                                        <p:tgtEl>
                                          <p:spTgt spid="26"/>
                                        </p:tgtEl>
                                        <p:attrNameLst>
                                          <p:attrName>ppt_h</p:attrName>
                                        </p:attrNameLst>
                                      </p:cBhvr>
                                      <p:tavLst>
                                        <p:tav tm="0">
                                          <p:val>
                                            <p:fltVal val="0"/>
                                          </p:val>
                                        </p:tav>
                                        <p:tav tm="100000">
                                          <p:val>
                                            <p:strVal val="#ppt_h"/>
                                          </p:val>
                                        </p:tav>
                                      </p:tavLst>
                                    </p:anim>
                                    <p:anim calcmode="lin" valueType="num">
                                      <p:cBhvr>
                                        <p:cTn id="14" dur="1000" fill="hold"/>
                                        <p:tgtEl>
                                          <p:spTgt spid="26"/>
                                        </p:tgtEl>
                                        <p:attrNameLst>
                                          <p:attrName>style.rotation</p:attrName>
                                        </p:attrNameLst>
                                      </p:cBhvr>
                                      <p:tavLst>
                                        <p:tav tm="0">
                                          <p:val>
                                            <p:fltVal val="90"/>
                                          </p:val>
                                        </p:tav>
                                        <p:tav tm="100000">
                                          <p:val>
                                            <p:fltVal val="0"/>
                                          </p:val>
                                        </p:tav>
                                      </p:tavLst>
                                    </p:anim>
                                    <p:animEffect transition="in" filter="fade">
                                      <p:cBhvr>
                                        <p:cTn id="15" dur="1000"/>
                                        <p:tgtEl>
                                          <p:spTgt spid="26"/>
                                        </p:tgtEl>
                                      </p:cBhvr>
                                    </p:animEffect>
                                  </p:childTnLst>
                                </p:cTn>
                              </p:par>
                            </p:childTnLst>
                          </p:cTn>
                        </p:par>
                        <p:par>
                          <p:cTn id="16" fill="hold">
                            <p:stCondLst>
                              <p:cond delay="1500"/>
                            </p:stCondLst>
                            <p:childTnLst>
                              <p:par>
                                <p:cTn id="17" presetID="12" presetClass="entr" presetSubtype="8"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p:tgtEl>
                                          <p:spTgt spid="6"/>
                                        </p:tgtEl>
                                        <p:attrNameLst>
                                          <p:attrName>ppt_x</p:attrName>
                                        </p:attrNameLst>
                                      </p:cBhvr>
                                      <p:tavLst>
                                        <p:tav tm="0">
                                          <p:val>
                                            <p:strVal val="#ppt_x-#ppt_w*1.125000"/>
                                          </p:val>
                                        </p:tav>
                                        <p:tav tm="100000">
                                          <p:val>
                                            <p:strVal val="#ppt_x"/>
                                          </p:val>
                                        </p:tav>
                                      </p:tavLst>
                                    </p:anim>
                                    <p:animEffect transition="in" filter="wipe(right)">
                                      <p:cBhvr>
                                        <p:cTn id="20" dur="500"/>
                                        <p:tgtEl>
                                          <p:spTgt spid="6"/>
                                        </p:tgtEl>
                                      </p:cBhvr>
                                    </p:animEffect>
                                  </p:childTnLst>
                                </p:cTn>
                              </p:par>
                            </p:childTnLst>
                          </p:cTn>
                        </p:par>
                        <p:par>
                          <p:cTn id="21" fill="hold">
                            <p:stCondLst>
                              <p:cond delay="2000"/>
                            </p:stCondLst>
                            <p:childTnLst>
                              <p:par>
                                <p:cTn id="22" presetID="31" presetClass="entr" presetSubtype="0" fill="hold" nodeType="afterEffect">
                                  <p:stCondLst>
                                    <p:cond delay="0"/>
                                  </p:stCondLst>
                                  <p:childTnLst>
                                    <p:set>
                                      <p:cBhvr>
                                        <p:cTn id="23" dur="1" fill="hold">
                                          <p:stCondLst>
                                            <p:cond delay="0"/>
                                          </p:stCondLst>
                                        </p:cTn>
                                        <p:tgtEl>
                                          <p:spTgt spid="27"/>
                                        </p:tgtEl>
                                        <p:attrNameLst>
                                          <p:attrName>style.visibility</p:attrName>
                                        </p:attrNameLst>
                                      </p:cBhvr>
                                      <p:to>
                                        <p:strVal val="visible"/>
                                      </p:to>
                                    </p:set>
                                    <p:anim calcmode="lin" valueType="num">
                                      <p:cBhvr>
                                        <p:cTn id="24" dur="1000" fill="hold"/>
                                        <p:tgtEl>
                                          <p:spTgt spid="27"/>
                                        </p:tgtEl>
                                        <p:attrNameLst>
                                          <p:attrName>ppt_w</p:attrName>
                                        </p:attrNameLst>
                                      </p:cBhvr>
                                      <p:tavLst>
                                        <p:tav tm="0">
                                          <p:val>
                                            <p:fltVal val="0"/>
                                          </p:val>
                                        </p:tav>
                                        <p:tav tm="100000">
                                          <p:val>
                                            <p:strVal val="#ppt_w"/>
                                          </p:val>
                                        </p:tav>
                                      </p:tavLst>
                                    </p:anim>
                                    <p:anim calcmode="lin" valueType="num">
                                      <p:cBhvr>
                                        <p:cTn id="25" dur="1000" fill="hold"/>
                                        <p:tgtEl>
                                          <p:spTgt spid="27"/>
                                        </p:tgtEl>
                                        <p:attrNameLst>
                                          <p:attrName>ppt_h</p:attrName>
                                        </p:attrNameLst>
                                      </p:cBhvr>
                                      <p:tavLst>
                                        <p:tav tm="0">
                                          <p:val>
                                            <p:fltVal val="0"/>
                                          </p:val>
                                        </p:tav>
                                        <p:tav tm="100000">
                                          <p:val>
                                            <p:strVal val="#ppt_h"/>
                                          </p:val>
                                        </p:tav>
                                      </p:tavLst>
                                    </p:anim>
                                    <p:anim calcmode="lin" valueType="num">
                                      <p:cBhvr>
                                        <p:cTn id="26" dur="1000" fill="hold"/>
                                        <p:tgtEl>
                                          <p:spTgt spid="27"/>
                                        </p:tgtEl>
                                        <p:attrNameLst>
                                          <p:attrName>style.rotation</p:attrName>
                                        </p:attrNameLst>
                                      </p:cBhvr>
                                      <p:tavLst>
                                        <p:tav tm="0">
                                          <p:val>
                                            <p:fltVal val="90"/>
                                          </p:val>
                                        </p:tav>
                                        <p:tav tm="100000">
                                          <p:val>
                                            <p:fltVal val="0"/>
                                          </p:val>
                                        </p:tav>
                                      </p:tavLst>
                                    </p:anim>
                                    <p:animEffect transition="in" filter="fade">
                                      <p:cBhvr>
                                        <p:cTn id="27" dur="1000"/>
                                        <p:tgtEl>
                                          <p:spTgt spid="27"/>
                                        </p:tgtEl>
                                      </p:cBhvr>
                                    </p:animEffect>
                                  </p:childTnLst>
                                </p:cTn>
                              </p:par>
                            </p:childTnLst>
                          </p:cTn>
                        </p:par>
                        <p:par>
                          <p:cTn id="28" fill="hold">
                            <p:stCondLst>
                              <p:cond delay="3000"/>
                            </p:stCondLst>
                            <p:childTnLst>
                              <p:par>
                                <p:cTn id="29" presetID="12" presetClass="entr" presetSubtype="8"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p:tgtEl>
                                          <p:spTgt spid="12"/>
                                        </p:tgtEl>
                                        <p:attrNameLst>
                                          <p:attrName>ppt_x</p:attrName>
                                        </p:attrNameLst>
                                      </p:cBhvr>
                                      <p:tavLst>
                                        <p:tav tm="0">
                                          <p:val>
                                            <p:strVal val="#ppt_x-#ppt_w*1.125000"/>
                                          </p:val>
                                        </p:tav>
                                        <p:tav tm="100000">
                                          <p:val>
                                            <p:strVal val="#ppt_x"/>
                                          </p:val>
                                        </p:tav>
                                      </p:tavLst>
                                    </p:anim>
                                    <p:animEffect transition="in" filter="wipe(right)">
                                      <p:cBhvr>
                                        <p:cTn id="32" dur="500"/>
                                        <p:tgtEl>
                                          <p:spTgt spid="12"/>
                                        </p:tgtEl>
                                      </p:cBhvr>
                                    </p:animEffect>
                                  </p:childTnLst>
                                </p:cTn>
                              </p:par>
                            </p:childTnLst>
                          </p:cTn>
                        </p:par>
                        <p:par>
                          <p:cTn id="33" fill="hold">
                            <p:stCondLst>
                              <p:cond delay="3500"/>
                            </p:stCondLst>
                            <p:childTnLst>
                              <p:par>
                                <p:cTn id="34" presetID="31" presetClass="entr" presetSubtype="0" fill="hold" nodeType="afterEffect">
                                  <p:stCondLst>
                                    <p:cond delay="0"/>
                                  </p:stCondLst>
                                  <p:childTnLst>
                                    <p:set>
                                      <p:cBhvr>
                                        <p:cTn id="35" dur="1" fill="hold">
                                          <p:stCondLst>
                                            <p:cond delay="0"/>
                                          </p:stCondLst>
                                        </p:cTn>
                                        <p:tgtEl>
                                          <p:spTgt spid="28"/>
                                        </p:tgtEl>
                                        <p:attrNameLst>
                                          <p:attrName>style.visibility</p:attrName>
                                        </p:attrNameLst>
                                      </p:cBhvr>
                                      <p:to>
                                        <p:strVal val="visible"/>
                                      </p:to>
                                    </p:set>
                                    <p:anim calcmode="lin" valueType="num">
                                      <p:cBhvr>
                                        <p:cTn id="36" dur="1000" fill="hold"/>
                                        <p:tgtEl>
                                          <p:spTgt spid="28"/>
                                        </p:tgtEl>
                                        <p:attrNameLst>
                                          <p:attrName>ppt_w</p:attrName>
                                        </p:attrNameLst>
                                      </p:cBhvr>
                                      <p:tavLst>
                                        <p:tav tm="0">
                                          <p:val>
                                            <p:fltVal val="0"/>
                                          </p:val>
                                        </p:tav>
                                        <p:tav tm="100000">
                                          <p:val>
                                            <p:strVal val="#ppt_w"/>
                                          </p:val>
                                        </p:tav>
                                      </p:tavLst>
                                    </p:anim>
                                    <p:anim calcmode="lin" valueType="num">
                                      <p:cBhvr>
                                        <p:cTn id="37" dur="1000" fill="hold"/>
                                        <p:tgtEl>
                                          <p:spTgt spid="28"/>
                                        </p:tgtEl>
                                        <p:attrNameLst>
                                          <p:attrName>ppt_h</p:attrName>
                                        </p:attrNameLst>
                                      </p:cBhvr>
                                      <p:tavLst>
                                        <p:tav tm="0">
                                          <p:val>
                                            <p:fltVal val="0"/>
                                          </p:val>
                                        </p:tav>
                                        <p:tav tm="100000">
                                          <p:val>
                                            <p:strVal val="#ppt_h"/>
                                          </p:val>
                                        </p:tav>
                                      </p:tavLst>
                                    </p:anim>
                                    <p:anim calcmode="lin" valueType="num">
                                      <p:cBhvr>
                                        <p:cTn id="38" dur="1000" fill="hold"/>
                                        <p:tgtEl>
                                          <p:spTgt spid="28"/>
                                        </p:tgtEl>
                                        <p:attrNameLst>
                                          <p:attrName>style.rotation</p:attrName>
                                        </p:attrNameLst>
                                      </p:cBhvr>
                                      <p:tavLst>
                                        <p:tav tm="0">
                                          <p:val>
                                            <p:fltVal val="90"/>
                                          </p:val>
                                        </p:tav>
                                        <p:tav tm="100000">
                                          <p:val>
                                            <p:fltVal val="0"/>
                                          </p:val>
                                        </p:tav>
                                      </p:tavLst>
                                    </p:anim>
                                    <p:animEffect transition="in" filter="fade">
                                      <p:cBhvr>
                                        <p:cTn id="39" dur="1000"/>
                                        <p:tgtEl>
                                          <p:spTgt spid="28"/>
                                        </p:tgtEl>
                                      </p:cBhvr>
                                    </p:animEffect>
                                  </p:childTnLst>
                                </p:cTn>
                              </p:par>
                            </p:childTnLst>
                          </p:cTn>
                        </p:par>
                        <p:par>
                          <p:cTn id="40" fill="hold">
                            <p:stCondLst>
                              <p:cond delay="4500"/>
                            </p:stCondLst>
                            <p:childTnLst>
                              <p:par>
                                <p:cTn id="41" presetID="12" presetClass="entr" presetSubtype="8" fill="hold" nodeType="after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p:tgtEl>
                                          <p:spTgt spid="15"/>
                                        </p:tgtEl>
                                        <p:attrNameLst>
                                          <p:attrName>ppt_x</p:attrName>
                                        </p:attrNameLst>
                                      </p:cBhvr>
                                      <p:tavLst>
                                        <p:tav tm="0">
                                          <p:val>
                                            <p:strVal val="#ppt_x-#ppt_w*1.125000"/>
                                          </p:val>
                                        </p:tav>
                                        <p:tav tm="100000">
                                          <p:val>
                                            <p:strVal val="#ppt_x"/>
                                          </p:val>
                                        </p:tav>
                                      </p:tavLst>
                                    </p:anim>
                                    <p:animEffect transition="in" filter="wipe(right)">
                                      <p:cBhvr>
                                        <p:cTn id="44" dur="500"/>
                                        <p:tgtEl>
                                          <p:spTgt spid="15"/>
                                        </p:tgtEl>
                                      </p:cBhvr>
                                    </p:animEffect>
                                  </p:childTnLst>
                                </p:cTn>
                              </p:par>
                            </p:childTnLst>
                          </p:cTn>
                        </p:par>
                        <p:par>
                          <p:cTn id="45" fill="hold">
                            <p:stCondLst>
                              <p:cond delay="5000"/>
                            </p:stCondLst>
                            <p:childTnLst>
                              <p:par>
                                <p:cTn id="46" presetID="31" presetClass="entr" presetSubtype="0" fill="hold" nodeType="afterEffect">
                                  <p:stCondLst>
                                    <p:cond delay="0"/>
                                  </p:stCondLst>
                                  <p:childTnLst>
                                    <p:set>
                                      <p:cBhvr>
                                        <p:cTn id="47" dur="1" fill="hold">
                                          <p:stCondLst>
                                            <p:cond delay="0"/>
                                          </p:stCondLst>
                                        </p:cTn>
                                        <p:tgtEl>
                                          <p:spTgt spid="29"/>
                                        </p:tgtEl>
                                        <p:attrNameLst>
                                          <p:attrName>style.visibility</p:attrName>
                                        </p:attrNameLst>
                                      </p:cBhvr>
                                      <p:to>
                                        <p:strVal val="visible"/>
                                      </p:to>
                                    </p:set>
                                    <p:anim calcmode="lin" valueType="num">
                                      <p:cBhvr>
                                        <p:cTn id="48" dur="1000" fill="hold"/>
                                        <p:tgtEl>
                                          <p:spTgt spid="29"/>
                                        </p:tgtEl>
                                        <p:attrNameLst>
                                          <p:attrName>ppt_w</p:attrName>
                                        </p:attrNameLst>
                                      </p:cBhvr>
                                      <p:tavLst>
                                        <p:tav tm="0">
                                          <p:val>
                                            <p:fltVal val="0"/>
                                          </p:val>
                                        </p:tav>
                                        <p:tav tm="100000">
                                          <p:val>
                                            <p:strVal val="#ppt_w"/>
                                          </p:val>
                                        </p:tav>
                                      </p:tavLst>
                                    </p:anim>
                                    <p:anim calcmode="lin" valueType="num">
                                      <p:cBhvr>
                                        <p:cTn id="49" dur="1000" fill="hold"/>
                                        <p:tgtEl>
                                          <p:spTgt spid="29"/>
                                        </p:tgtEl>
                                        <p:attrNameLst>
                                          <p:attrName>ppt_h</p:attrName>
                                        </p:attrNameLst>
                                      </p:cBhvr>
                                      <p:tavLst>
                                        <p:tav tm="0">
                                          <p:val>
                                            <p:fltVal val="0"/>
                                          </p:val>
                                        </p:tav>
                                        <p:tav tm="100000">
                                          <p:val>
                                            <p:strVal val="#ppt_h"/>
                                          </p:val>
                                        </p:tav>
                                      </p:tavLst>
                                    </p:anim>
                                    <p:anim calcmode="lin" valueType="num">
                                      <p:cBhvr>
                                        <p:cTn id="50" dur="1000" fill="hold"/>
                                        <p:tgtEl>
                                          <p:spTgt spid="29"/>
                                        </p:tgtEl>
                                        <p:attrNameLst>
                                          <p:attrName>style.rotation</p:attrName>
                                        </p:attrNameLst>
                                      </p:cBhvr>
                                      <p:tavLst>
                                        <p:tav tm="0">
                                          <p:val>
                                            <p:fltVal val="90"/>
                                          </p:val>
                                        </p:tav>
                                        <p:tav tm="100000">
                                          <p:val>
                                            <p:fltVal val="0"/>
                                          </p:val>
                                        </p:tav>
                                      </p:tavLst>
                                    </p:anim>
                                    <p:animEffect transition="in" filter="fade">
                                      <p:cBhvr>
                                        <p:cTn id="51" dur="1000"/>
                                        <p:tgtEl>
                                          <p:spTgt spid="29"/>
                                        </p:tgtEl>
                                      </p:cBhvr>
                                    </p:animEffect>
                                  </p:childTnLst>
                                </p:cTn>
                              </p:par>
                            </p:childTnLst>
                          </p:cTn>
                        </p:par>
                        <p:par>
                          <p:cTn id="52" fill="hold">
                            <p:stCondLst>
                              <p:cond delay="6000"/>
                            </p:stCondLst>
                            <p:childTnLst>
                              <p:par>
                                <p:cTn id="53" presetID="12" presetClass="entr" presetSubtype="8" fill="hold" nodeType="afterEffect">
                                  <p:stCondLst>
                                    <p:cond delay="0"/>
                                  </p:stCondLst>
                                  <p:childTnLst>
                                    <p:set>
                                      <p:cBhvr>
                                        <p:cTn id="54" dur="1" fill="hold">
                                          <p:stCondLst>
                                            <p:cond delay="0"/>
                                          </p:stCondLst>
                                        </p:cTn>
                                        <p:tgtEl>
                                          <p:spTgt spid="18"/>
                                        </p:tgtEl>
                                        <p:attrNameLst>
                                          <p:attrName>style.visibility</p:attrName>
                                        </p:attrNameLst>
                                      </p:cBhvr>
                                      <p:to>
                                        <p:strVal val="visible"/>
                                      </p:to>
                                    </p:set>
                                    <p:anim calcmode="lin" valueType="num">
                                      <p:cBhvr additive="base">
                                        <p:cTn id="55" dur="500"/>
                                        <p:tgtEl>
                                          <p:spTgt spid="18"/>
                                        </p:tgtEl>
                                        <p:attrNameLst>
                                          <p:attrName>ppt_x</p:attrName>
                                        </p:attrNameLst>
                                      </p:cBhvr>
                                      <p:tavLst>
                                        <p:tav tm="0">
                                          <p:val>
                                            <p:strVal val="#ppt_x-#ppt_w*1.125000"/>
                                          </p:val>
                                        </p:tav>
                                        <p:tav tm="100000">
                                          <p:val>
                                            <p:strVal val="#ppt_x"/>
                                          </p:val>
                                        </p:tav>
                                      </p:tavLst>
                                    </p:anim>
                                    <p:animEffect transition="in" filter="wipe(right)">
                                      <p:cBhvr>
                                        <p:cTn id="5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4749800" y="2032667"/>
            <a:ext cx="2692400" cy="3386392"/>
          </a:xfrm>
          <a:prstGeom prst="rect">
            <a:avLst/>
          </a:prstGeom>
        </p:spPr>
      </p:pic>
      <p:grpSp>
        <p:nvGrpSpPr>
          <p:cNvPr id="7" name="组合 6"/>
          <p:cNvGrpSpPr/>
          <p:nvPr/>
        </p:nvGrpSpPr>
        <p:grpSpPr>
          <a:xfrm>
            <a:off x="414765" y="310020"/>
            <a:ext cx="4982735" cy="958393"/>
            <a:chOff x="414765" y="310020"/>
            <a:chExt cx="4982735" cy="958393"/>
          </a:xfrm>
        </p:grpSpPr>
        <p:pic>
          <p:nvPicPr>
            <p:cNvPr id="8" name="图片 7"/>
            <p:cNvPicPr>
              <a:picLocks noChangeAspect="1"/>
            </p:cNvPicPr>
            <p:nvPr/>
          </p:nvPicPr>
          <p:blipFill>
            <a:blip r:embed="rId2"/>
            <a:stretch>
              <a:fillRect/>
            </a:stretch>
          </p:blipFill>
          <p:spPr>
            <a:xfrm>
              <a:off x="414765" y="310020"/>
              <a:ext cx="4982735" cy="958393"/>
            </a:xfrm>
            <a:prstGeom prst="rect">
              <a:avLst/>
            </a:prstGeom>
          </p:spPr>
        </p:pic>
        <p:sp>
          <p:nvSpPr>
            <p:cNvPr id="9" name="文本框 8"/>
            <p:cNvSpPr txBox="1"/>
            <p:nvPr/>
          </p:nvSpPr>
          <p:spPr>
            <a:xfrm rot="177981">
              <a:off x="1456791" y="468894"/>
              <a:ext cx="2031325" cy="461665"/>
            </a:xfrm>
            <a:prstGeom prst="rect">
              <a:avLst/>
            </a:prstGeom>
            <a:noFill/>
          </p:spPr>
          <p:txBody>
            <a:bodyPr wrap="none" rtlCol="0">
              <a:prstTxWarp prst="textCanDown">
                <a:avLst>
                  <a:gd name="adj" fmla="val 33333"/>
                </a:avLst>
              </a:prstTxWarp>
              <a:spAutoFit/>
              <a:scene3d>
                <a:camera prst="orthographicFront"/>
                <a:lightRig rig="threePt" dir="t"/>
              </a:scene3d>
              <a:sp3d contourW="12700"/>
            </a:bodyPr>
            <a:lstStyle/>
            <a:p>
              <a:pPr algn="ctr"/>
              <a:r>
                <a:rPr lang="zh-CN" altLang="en-US" sz="2400" dirty="0">
                  <a:solidFill>
                    <a:schemeClr val="tx1">
                      <a:lumMod val="75000"/>
                      <a:lumOff val="25000"/>
                    </a:schemeClr>
                  </a:solidFill>
                  <a:latin typeface="迷你简准圆" panose="03000509000000000000" pitchFamily="65" charset="-122"/>
                  <a:ea typeface="迷你简准圆" panose="03000509000000000000" pitchFamily="65" charset="-122"/>
                </a:rPr>
                <a:t>标题文字添加</a:t>
              </a:r>
            </a:p>
          </p:txBody>
        </p:sp>
      </p:grpSp>
      <p:grpSp>
        <p:nvGrpSpPr>
          <p:cNvPr id="10" name="组合 9"/>
          <p:cNvGrpSpPr/>
          <p:nvPr/>
        </p:nvGrpSpPr>
        <p:grpSpPr>
          <a:xfrm>
            <a:off x="7810500" y="2221943"/>
            <a:ext cx="3293010" cy="962022"/>
            <a:chOff x="7325360" y="2384859"/>
            <a:chExt cx="3293010" cy="962022"/>
          </a:xfrm>
        </p:grpSpPr>
        <p:sp>
          <p:nvSpPr>
            <p:cNvPr id="11" name="矩形 10"/>
            <p:cNvSpPr/>
            <p:nvPr/>
          </p:nvSpPr>
          <p:spPr>
            <a:xfrm>
              <a:off x="7325360" y="2737483"/>
              <a:ext cx="3293010"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迷你简准圆" panose="03000509000000000000" pitchFamily="65" charset="-122"/>
                  <a:ea typeface="迷你简准圆" panose="03000509000000000000" pitchFamily="65" charset="-122"/>
                </a:rPr>
                <a:t>用户可以在投影仪或者计算机上进行演示也可以将演示文稿打印出来制作</a:t>
              </a:r>
            </a:p>
          </p:txBody>
        </p:sp>
        <p:sp>
          <p:nvSpPr>
            <p:cNvPr id="12" name="矩形 11"/>
            <p:cNvSpPr/>
            <p:nvPr/>
          </p:nvSpPr>
          <p:spPr>
            <a:xfrm>
              <a:off x="7325360" y="2384859"/>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迷你简准圆" panose="03000509000000000000" pitchFamily="65" charset="-122"/>
                  <a:ea typeface="迷你简准圆" panose="03000509000000000000" pitchFamily="65" charset="-122"/>
                </a:rPr>
                <a:t>标题文字添加</a:t>
              </a:r>
            </a:p>
          </p:txBody>
        </p:sp>
      </p:grpSp>
      <p:grpSp>
        <p:nvGrpSpPr>
          <p:cNvPr id="13" name="组合 12"/>
          <p:cNvGrpSpPr/>
          <p:nvPr/>
        </p:nvGrpSpPr>
        <p:grpSpPr>
          <a:xfrm>
            <a:off x="7810500" y="4155674"/>
            <a:ext cx="3293010" cy="962022"/>
            <a:chOff x="7325360" y="2384859"/>
            <a:chExt cx="3293010" cy="962022"/>
          </a:xfrm>
        </p:grpSpPr>
        <p:sp>
          <p:nvSpPr>
            <p:cNvPr id="14" name="矩形 13"/>
            <p:cNvSpPr/>
            <p:nvPr/>
          </p:nvSpPr>
          <p:spPr>
            <a:xfrm>
              <a:off x="7325360" y="2737483"/>
              <a:ext cx="3293010"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迷你简准圆" panose="03000509000000000000" pitchFamily="65" charset="-122"/>
                  <a:ea typeface="迷你简准圆" panose="03000509000000000000" pitchFamily="65" charset="-122"/>
                </a:rPr>
                <a:t>用户可以在投影仪或者计算机上进行演示也可以将演示文稿打印出来制作</a:t>
              </a:r>
            </a:p>
          </p:txBody>
        </p:sp>
        <p:sp>
          <p:nvSpPr>
            <p:cNvPr id="15" name="矩形 14"/>
            <p:cNvSpPr/>
            <p:nvPr/>
          </p:nvSpPr>
          <p:spPr>
            <a:xfrm>
              <a:off x="7325360" y="2384859"/>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迷你简准圆" panose="03000509000000000000" pitchFamily="65" charset="-122"/>
                  <a:ea typeface="迷你简准圆" panose="03000509000000000000" pitchFamily="65" charset="-122"/>
                </a:rPr>
                <a:t>标题文字添加</a:t>
              </a:r>
            </a:p>
          </p:txBody>
        </p:sp>
      </p:grpSp>
      <p:grpSp>
        <p:nvGrpSpPr>
          <p:cNvPr id="16" name="组合 15"/>
          <p:cNvGrpSpPr/>
          <p:nvPr/>
        </p:nvGrpSpPr>
        <p:grpSpPr>
          <a:xfrm>
            <a:off x="1130300" y="2221943"/>
            <a:ext cx="3293010" cy="962022"/>
            <a:chOff x="7325360" y="2384859"/>
            <a:chExt cx="3293010" cy="962022"/>
          </a:xfrm>
        </p:grpSpPr>
        <p:sp>
          <p:nvSpPr>
            <p:cNvPr id="17" name="矩形 16"/>
            <p:cNvSpPr/>
            <p:nvPr/>
          </p:nvSpPr>
          <p:spPr>
            <a:xfrm>
              <a:off x="7325360" y="2737483"/>
              <a:ext cx="3293010"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rgbClr val="3C3C3B"/>
                  </a:solidFill>
                  <a:latin typeface="迷你简准圆" panose="03000509000000000000" pitchFamily="65" charset="-122"/>
                  <a:ea typeface="迷你简准圆" panose="03000509000000000000" pitchFamily="65" charset="-122"/>
                </a:rPr>
                <a:t>用户可以在投影仪或者计算机上进行演示也可以将演示文稿打印出来制作</a:t>
              </a:r>
            </a:p>
          </p:txBody>
        </p:sp>
        <p:sp>
          <p:nvSpPr>
            <p:cNvPr id="18" name="矩形 17"/>
            <p:cNvSpPr/>
            <p:nvPr/>
          </p:nvSpPr>
          <p:spPr>
            <a:xfrm>
              <a:off x="8376396" y="2384859"/>
              <a:ext cx="2241974"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rgbClr val="3C3C3B"/>
                  </a:solidFill>
                  <a:latin typeface="迷你简准圆" panose="03000509000000000000" pitchFamily="65" charset="-122"/>
                  <a:ea typeface="迷你简准圆" panose="03000509000000000000" pitchFamily="65" charset="-122"/>
                </a:rPr>
                <a:t>标题文字添加</a:t>
              </a:r>
            </a:p>
          </p:txBody>
        </p:sp>
      </p:grpSp>
      <p:grpSp>
        <p:nvGrpSpPr>
          <p:cNvPr id="19" name="组合 18"/>
          <p:cNvGrpSpPr/>
          <p:nvPr/>
        </p:nvGrpSpPr>
        <p:grpSpPr>
          <a:xfrm>
            <a:off x="1130300" y="4155674"/>
            <a:ext cx="3293010" cy="962022"/>
            <a:chOff x="7325360" y="2384859"/>
            <a:chExt cx="3293010" cy="962022"/>
          </a:xfrm>
        </p:grpSpPr>
        <p:sp>
          <p:nvSpPr>
            <p:cNvPr id="20" name="矩形 19"/>
            <p:cNvSpPr/>
            <p:nvPr/>
          </p:nvSpPr>
          <p:spPr>
            <a:xfrm>
              <a:off x="7325360" y="2737483"/>
              <a:ext cx="3293010"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rgbClr val="3C3C3B"/>
                  </a:solidFill>
                  <a:latin typeface="迷你简准圆" panose="03000509000000000000" pitchFamily="65" charset="-122"/>
                  <a:ea typeface="迷你简准圆" panose="03000509000000000000" pitchFamily="65" charset="-122"/>
                </a:rPr>
                <a:t>用户可以在投影仪或者计算机上进行演示也可以将演示文稿打印出来制作</a:t>
              </a:r>
            </a:p>
          </p:txBody>
        </p:sp>
        <p:sp>
          <p:nvSpPr>
            <p:cNvPr id="21" name="矩形 20"/>
            <p:cNvSpPr/>
            <p:nvPr/>
          </p:nvSpPr>
          <p:spPr>
            <a:xfrm>
              <a:off x="8376396" y="2384859"/>
              <a:ext cx="2241974" cy="402033"/>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rgbClr val="3C3C3B"/>
                  </a:solidFill>
                  <a:latin typeface="迷你简准圆" panose="03000509000000000000" pitchFamily="65" charset="-122"/>
                  <a:ea typeface="迷你简准圆" panose="03000509000000000000" pitchFamily="65" charset="-122"/>
                </a:rPr>
                <a:t>标题文字添加</a:t>
              </a: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par>
                          <p:cTn id="15" fill="hold">
                            <p:stCondLst>
                              <p:cond delay="1000"/>
                            </p:stCondLst>
                            <p:childTnLst>
                              <p:par>
                                <p:cTn id="16" presetID="2" presetClass="entr" presetSubtype="8" fill="hold" nodeType="after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additive="base">
                                        <p:cTn id="18" dur="500" fill="hold"/>
                                        <p:tgtEl>
                                          <p:spTgt spid="16"/>
                                        </p:tgtEl>
                                        <p:attrNameLst>
                                          <p:attrName>ppt_x</p:attrName>
                                        </p:attrNameLst>
                                      </p:cBhvr>
                                      <p:tavLst>
                                        <p:tav tm="0">
                                          <p:val>
                                            <p:strVal val="0-#ppt_w/2"/>
                                          </p:val>
                                        </p:tav>
                                        <p:tav tm="100000">
                                          <p:val>
                                            <p:strVal val="#ppt_x"/>
                                          </p:val>
                                        </p:tav>
                                      </p:tavLst>
                                    </p:anim>
                                    <p:anim calcmode="lin" valueType="num">
                                      <p:cBhvr additive="base">
                                        <p:cTn id="19" dur="500" fill="hold"/>
                                        <p:tgtEl>
                                          <p:spTgt spid="16"/>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additive="base">
                                        <p:cTn id="22" dur="500" fill="hold"/>
                                        <p:tgtEl>
                                          <p:spTgt spid="19"/>
                                        </p:tgtEl>
                                        <p:attrNameLst>
                                          <p:attrName>ppt_x</p:attrName>
                                        </p:attrNameLst>
                                      </p:cBhvr>
                                      <p:tavLst>
                                        <p:tav tm="0">
                                          <p:val>
                                            <p:strVal val="0-#ppt_w/2"/>
                                          </p:val>
                                        </p:tav>
                                        <p:tav tm="100000">
                                          <p:val>
                                            <p:strVal val="#ppt_x"/>
                                          </p:val>
                                        </p:tav>
                                      </p:tavLst>
                                    </p:anim>
                                    <p:anim calcmode="lin" valueType="num">
                                      <p:cBhvr additive="base">
                                        <p:cTn id="23" dur="500" fill="hold"/>
                                        <p:tgtEl>
                                          <p:spTgt spid="19"/>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500" fill="hold"/>
                                        <p:tgtEl>
                                          <p:spTgt spid="10"/>
                                        </p:tgtEl>
                                        <p:attrNameLst>
                                          <p:attrName>ppt_x</p:attrName>
                                        </p:attrNameLst>
                                      </p:cBhvr>
                                      <p:tavLst>
                                        <p:tav tm="0">
                                          <p:val>
                                            <p:strVal val="1+#ppt_w/2"/>
                                          </p:val>
                                        </p:tav>
                                        <p:tav tm="100000">
                                          <p:val>
                                            <p:strVal val="#ppt_x"/>
                                          </p:val>
                                        </p:tav>
                                      </p:tavLst>
                                    </p:anim>
                                    <p:anim calcmode="lin" valueType="num">
                                      <p:cBhvr additive="base">
                                        <p:cTn id="27" dur="500" fill="hold"/>
                                        <p:tgtEl>
                                          <p:spTgt spid="10"/>
                                        </p:tgtEl>
                                        <p:attrNameLst>
                                          <p:attrName>ppt_y</p:attrName>
                                        </p:attrNameLst>
                                      </p:cBhvr>
                                      <p:tavLst>
                                        <p:tav tm="0">
                                          <p:val>
                                            <p:strVal val="#ppt_y"/>
                                          </p:val>
                                        </p:tav>
                                        <p:tav tm="100000">
                                          <p:val>
                                            <p:strVal val="#ppt_y"/>
                                          </p:val>
                                        </p:tav>
                                      </p:tavLst>
                                    </p:anim>
                                  </p:childTnLst>
                                </p:cTn>
                              </p:par>
                              <p:par>
                                <p:cTn id="28" presetID="2" presetClass="entr" presetSubtype="2" fill="hold" nodeType="with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additive="base">
                                        <p:cTn id="30" dur="500" fill="hold"/>
                                        <p:tgtEl>
                                          <p:spTgt spid="13"/>
                                        </p:tgtEl>
                                        <p:attrNameLst>
                                          <p:attrName>ppt_x</p:attrName>
                                        </p:attrNameLst>
                                      </p:cBhvr>
                                      <p:tavLst>
                                        <p:tav tm="0">
                                          <p:val>
                                            <p:strVal val="1+#ppt_w/2"/>
                                          </p:val>
                                        </p:tav>
                                        <p:tav tm="100000">
                                          <p:val>
                                            <p:strVal val="#ppt_x"/>
                                          </p:val>
                                        </p:tav>
                                      </p:tavLst>
                                    </p:anim>
                                    <p:anim calcmode="lin" valueType="num">
                                      <p:cBhvr additive="base">
                                        <p:cTn id="31"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1425842" y="2311399"/>
            <a:ext cx="2736316" cy="1088661"/>
          </a:xfrm>
          <a:prstGeom prst="rect">
            <a:avLst/>
          </a:prstGeom>
        </p:spPr>
      </p:pic>
      <p:pic>
        <p:nvPicPr>
          <p:cNvPr id="3" name="图片 2"/>
          <p:cNvPicPr>
            <a:picLocks noChangeAspect="1"/>
          </p:cNvPicPr>
          <p:nvPr/>
        </p:nvPicPr>
        <p:blipFill>
          <a:blip r:embed="rId1"/>
          <a:stretch>
            <a:fillRect/>
          </a:stretch>
        </p:blipFill>
        <p:spPr>
          <a:xfrm>
            <a:off x="4727842" y="2311399"/>
            <a:ext cx="2736316" cy="1088661"/>
          </a:xfrm>
          <a:prstGeom prst="rect">
            <a:avLst/>
          </a:prstGeom>
        </p:spPr>
      </p:pic>
      <p:pic>
        <p:nvPicPr>
          <p:cNvPr id="4" name="图片 3"/>
          <p:cNvPicPr>
            <a:picLocks noChangeAspect="1"/>
          </p:cNvPicPr>
          <p:nvPr/>
        </p:nvPicPr>
        <p:blipFill>
          <a:blip r:embed="rId1"/>
          <a:stretch>
            <a:fillRect/>
          </a:stretch>
        </p:blipFill>
        <p:spPr>
          <a:xfrm>
            <a:off x="8029842" y="2311399"/>
            <a:ext cx="2736316" cy="1088661"/>
          </a:xfrm>
          <a:prstGeom prst="rect">
            <a:avLst/>
          </a:prstGeom>
        </p:spPr>
      </p:pic>
      <p:sp>
        <p:nvSpPr>
          <p:cNvPr id="6" name="矩形 5"/>
          <p:cNvSpPr/>
          <p:nvPr/>
        </p:nvSpPr>
        <p:spPr>
          <a:xfrm>
            <a:off x="1425842" y="3719324"/>
            <a:ext cx="2736316" cy="1367297"/>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迷你简准圆" panose="03000509000000000000" pitchFamily="65" charset="-122"/>
                <a:ea typeface="迷你简准圆" panose="03000509000000000000" pitchFamily="65" charset="-122"/>
              </a:rPr>
              <a:t>用户可以在投影仪或者计算机上进行演示也可以将演示文稿打印出来制作用户可以在投影仪或者计算机上进行演示也可以将演示文稿打印出来制作</a:t>
            </a:r>
          </a:p>
        </p:txBody>
      </p:sp>
      <p:sp>
        <p:nvSpPr>
          <p:cNvPr id="7" name="矩形 6"/>
          <p:cNvSpPr/>
          <p:nvPr/>
        </p:nvSpPr>
        <p:spPr>
          <a:xfrm>
            <a:off x="1785145" y="2630663"/>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迷你简准圆" panose="03000509000000000000" pitchFamily="65" charset="-122"/>
                <a:ea typeface="迷你简准圆" panose="03000509000000000000" pitchFamily="65" charset="-122"/>
              </a:rPr>
              <a:t>标题文字添加</a:t>
            </a:r>
          </a:p>
        </p:txBody>
      </p:sp>
      <p:grpSp>
        <p:nvGrpSpPr>
          <p:cNvPr id="8" name="组合 7"/>
          <p:cNvGrpSpPr/>
          <p:nvPr/>
        </p:nvGrpSpPr>
        <p:grpSpPr>
          <a:xfrm>
            <a:off x="414765" y="310020"/>
            <a:ext cx="4982735" cy="958393"/>
            <a:chOff x="414765" y="310020"/>
            <a:chExt cx="4982735" cy="958393"/>
          </a:xfrm>
        </p:grpSpPr>
        <p:pic>
          <p:nvPicPr>
            <p:cNvPr id="9" name="图片 8"/>
            <p:cNvPicPr>
              <a:picLocks noChangeAspect="1"/>
            </p:cNvPicPr>
            <p:nvPr/>
          </p:nvPicPr>
          <p:blipFill>
            <a:blip r:embed="rId2"/>
            <a:stretch>
              <a:fillRect/>
            </a:stretch>
          </p:blipFill>
          <p:spPr>
            <a:xfrm>
              <a:off x="414765" y="310020"/>
              <a:ext cx="4982735" cy="958393"/>
            </a:xfrm>
            <a:prstGeom prst="rect">
              <a:avLst/>
            </a:prstGeom>
          </p:spPr>
        </p:pic>
        <p:sp>
          <p:nvSpPr>
            <p:cNvPr id="10" name="文本框 9"/>
            <p:cNvSpPr txBox="1"/>
            <p:nvPr/>
          </p:nvSpPr>
          <p:spPr>
            <a:xfrm rot="177981">
              <a:off x="1456791" y="468894"/>
              <a:ext cx="2031325" cy="461665"/>
            </a:xfrm>
            <a:prstGeom prst="rect">
              <a:avLst/>
            </a:prstGeom>
            <a:noFill/>
          </p:spPr>
          <p:txBody>
            <a:bodyPr wrap="none" rtlCol="0">
              <a:prstTxWarp prst="textCanDown">
                <a:avLst>
                  <a:gd name="adj" fmla="val 33333"/>
                </a:avLst>
              </a:prstTxWarp>
              <a:spAutoFit/>
              <a:scene3d>
                <a:camera prst="orthographicFront"/>
                <a:lightRig rig="threePt" dir="t"/>
              </a:scene3d>
              <a:sp3d contourW="12700"/>
            </a:bodyPr>
            <a:lstStyle/>
            <a:p>
              <a:pPr algn="ctr"/>
              <a:r>
                <a:rPr lang="zh-CN" altLang="en-US" sz="2400" dirty="0">
                  <a:solidFill>
                    <a:schemeClr val="tx1">
                      <a:lumMod val="75000"/>
                      <a:lumOff val="25000"/>
                    </a:schemeClr>
                  </a:solidFill>
                  <a:latin typeface="迷你简准圆" panose="03000509000000000000" pitchFamily="65" charset="-122"/>
                  <a:ea typeface="迷你简准圆" panose="03000509000000000000" pitchFamily="65" charset="-122"/>
                </a:rPr>
                <a:t>标题文字添加</a:t>
              </a:r>
            </a:p>
          </p:txBody>
        </p:sp>
      </p:grpSp>
      <p:sp>
        <p:nvSpPr>
          <p:cNvPr id="11" name="矩形 10"/>
          <p:cNvSpPr/>
          <p:nvPr/>
        </p:nvSpPr>
        <p:spPr>
          <a:xfrm>
            <a:off x="5133284" y="2630663"/>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迷你简准圆" panose="03000509000000000000" pitchFamily="65" charset="-122"/>
                <a:ea typeface="迷你简准圆" panose="03000509000000000000" pitchFamily="65" charset="-122"/>
              </a:rPr>
              <a:t>标题文字添加</a:t>
            </a:r>
          </a:p>
        </p:txBody>
      </p:sp>
      <p:sp>
        <p:nvSpPr>
          <p:cNvPr id="12" name="矩形 11"/>
          <p:cNvSpPr/>
          <p:nvPr/>
        </p:nvSpPr>
        <p:spPr>
          <a:xfrm>
            <a:off x="8409884" y="2630663"/>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迷你简准圆" panose="03000509000000000000" pitchFamily="65" charset="-122"/>
                <a:ea typeface="迷你简准圆" panose="03000509000000000000" pitchFamily="65" charset="-122"/>
              </a:rPr>
              <a:t>标题文字添加</a:t>
            </a:r>
          </a:p>
        </p:txBody>
      </p:sp>
      <p:sp>
        <p:nvSpPr>
          <p:cNvPr id="13" name="矩形 12"/>
          <p:cNvSpPr/>
          <p:nvPr/>
        </p:nvSpPr>
        <p:spPr>
          <a:xfrm>
            <a:off x="4727842" y="3719324"/>
            <a:ext cx="2736316" cy="1367297"/>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迷你简准圆" panose="03000509000000000000" pitchFamily="65" charset="-122"/>
                <a:ea typeface="迷你简准圆" panose="03000509000000000000" pitchFamily="65" charset="-122"/>
              </a:rPr>
              <a:t>用户可以在投影仪或者计算机上进行演示也可以将演示文稿打印出来制作用户可以在投影仪或者计算机上进行演示也可以将演示文稿打印出来制作</a:t>
            </a:r>
          </a:p>
        </p:txBody>
      </p:sp>
      <p:sp>
        <p:nvSpPr>
          <p:cNvPr id="14" name="矩形 13"/>
          <p:cNvSpPr/>
          <p:nvPr/>
        </p:nvSpPr>
        <p:spPr>
          <a:xfrm>
            <a:off x="8029842" y="3719324"/>
            <a:ext cx="2736316" cy="1367297"/>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迷你简准圆" panose="03000509000000000000" pitchFamily="65" charset="-122"/>
                <a:ea typeface="迷你简准圆" panose="03000509000000000000" pitchFamily="65" charset="-122"/>
              </a:rPr>
              <a:t>用户可以在投影仪或者计算机上进行演示也可以将演示文稿打印出来制作用户可以在投影仪或者计算机上进行演示也可以将演示文稿打印出来制作</a:t>
            </a: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0-#ppt_w/2"/>
                                          </p:val>
                                        </p:tav>
                                        <p:tav tm="100000">
                                          <p:val>
                                            <p:strVal val="#ppt_x"/>
                                          </p:val>
                                        </p:tav>
                                      </p:tavLst>
                                    </p:anim>
                                    <p:anim calcmode="lin" valueType="num">
                                      <p:cBhvr additive="base">
                                        <p:cTn id="13" dur="500" fill="hold"/>
                                        <p:tgtEl>
                                          <p:spTgt spid="2"/>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500" fill="hold"/>
                                        <p:tgtEl>
                                          <p:spTgt spid="3"/>
                                        </p:tgtEl>
                                        <p:attrNameLst>
                                          <p:attrName>ppt_x</p:attrName>
                                        </p:attrNameLst>
                                      </p:cBhvr>
                                      <p:tavLst>
                                        <p:tav tm="0">
                                          <p:val>
                                            <p:strVal val="0-#ppt_w/2"/>
                                          </p:val>
                                        </p:tav>
                                        <p:tav tm="100000">
                                          <p:val>
                                            <p:strVal val="#ppt_x"/>
                                          </p:val>
                                        </p:tav>
                                      </p:tavLst>
                                    </p:anim>
                                    <p:anim calcmode="lin" valueType="num">
                                      <p:cBhvr additive="base">
                                        <p:cTn id="17" dur="500" fill="hold"/>
                                        <p:tgtEl>
                                          <p:spTgt spid="3"/>
                                        </p:tgtEl>
                                        <p:attrNameLst>
                                          <p:attrName>ppt_y</p:attrName>
                                        </p:attrNameLst>
                                      </p:cBhvr>
                                      <p:tavLst>
                                        <p:tav tm="0">
                                          <p:val>
                                            <p:strVal val="#ppt_y"/>
                                          </p:val>
                                        </p:tav>
                                        <p:tav tm="100000">
                                          <p:val>
                                            <p:strVal val="#ppt_y"/>
                                          </p:val>
                                        </p:tav>
                                      </p:tavLst>
                                    </p:anim>
                                  </p:childTnLst>
                                </p:cTn>
                              </p:par>
                              <p:par>
                                <p:cTn id="18" presetID="2" presetClass="entr" presetSubtype="8" fill="hold"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0-#ppt_w/2"/>
                                          </p:val>
                                        </p:tav>
                                        <p:tav tm="100000">
                                          <p:val>
                                            <p:strVal val="#ppt_x"/>
                                          </p:val>
                                        </p:tav>
                                      </p:tavLst>
                                    </p:anim>
                                    <p:anim calcmode="lin" valueType="num">
                                      <p:cBhvr additive="base">
                                        <p:cTn id="21" dur="500" fill="hold"/>
                                        <p:tgtEl>
                                          <p:spTgt spid="4"/>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0-#ppt_w/2"/>
                                          </p:val>
                                        </p:tav>
                                        <p:tav tm="100000">
                                          <p:val>
                                            <p:strVal val="#ppt_x"/>
                                          </p:val>
                                        </p:tav>
                                      </p:tavLst>
                                    </p:anim>
                                    <p:anim calcmode="lin" valueType="num">
                                      <p:cBhvr additive="base">
                                        <p:cTn id="25" dur="500" fill="hold"/>
                                        <p:tgtEl>
                                          <p:spTgt spid="7"/>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500" fill="hold"/>
                                        <p:tgtEl>
                                          <p:spTgt spid="11"/>
                                        </p:tgtEl>
                                        <p:attrNameLst>
                                          <p:attrName>ppt_x</p:attrName>
                                        </p:attrNameLst>
                                      </p:cBhvr>
                                      <p:tavLst>
                                        <p:tav tm="0">
                                          <p:val>
                                            <p:strVal val="0-#ppt_w/2"/>
                                          </p:val>
                                        </p:tav>
                                        <p:tav tm="100000">
                                          <p:val>
                                            <p:strVal val="#ppt_x"/>
                                          </p:val>
                                        </p:tav>
                                      </p:tavLst>
                                    </p:anim>
                                    <p:anim calcmode="lin" valueType="num">
                                      <p:cBhvr additive="base">
                                        <p:cTn id="29" dur="500" fill="hold"/>
                                        <p:tgtEl>
                                          <p:spTgt spid="11"/>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additive="base">
                                        <p:cTn id="32" dur="500" fill="hold"/>
                                        <p:tgtEl>
                                          <p:spTgt spid="12"/>
                                        </p:tgtEl>
                                        <p:attrNameLst>
                                          <p:attrName>ppt_x</p:attrName>
                                        </p:attrNameLst>
                                      </p:cBhvr>
                                      <p:tavLst>
                                        <p:tav tm="0">
                                          <p:val>
                                            <p:strVal val="0-#ppt_w/2"/>
                                          </p:val>
                                        </p:tav>
                                        <p:tav tm="100000">
                                          <p:val>
                                            <p:strVal val="#ppt_x"/>
                                          </p:val>
                                        </p:tav>
                                      </p:tavLst>
                                    </p:anim>
                                    <p:anim calcmode="lin" valueType="num">
                                      <p:cBhvr additive="base">
                                        <p:cTn id="33" dur="500" fill="hold"/>
                                        <p:tgtEl>
                                          <p:spTgt spid="12"/>
                                        </p:tgtEl>
                                        <p:attrNameLst>
                                          <p:attrName>ppt_y</p:attrName>
                                        </p:attrNameLst>
                                      </p:cBhvr>
                                      <p:tavLst>
                                        <p:tav tm="0">
                                          <p:val>
                                            <p:strVal val="#ppt_y"/>
                                          </p:val>
                                        </p:tav>
                                        <p:tav tm="100000">
                                          <p:val>
                                            <p:strVal val="#ppt_y"/>
                                          </p:val>
                                        </p:tav>
                                      </p:tavLst>
                                    </p:anim>
                                  </p:childTnLst>
                                </p:cTn>
                              </p:par>
                            </p:childTnLst>
                          </p:cTn>
                        </p:par>
                        <p:par>
                          <p:cTn id="34" fill="hold">
                            <p:stCondLst>
                              <p:cond delay="1000"/>
                            </p:stCondLst>
                            <p:childTnLst>
                              <p:par>
                                <p:cTn id="35" presetID="14" presetClass="entr" presetSubtype="10"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randombar(horizontal)">
                                      <p:cBhvr>
                                        <p:cTn id="37" dur="500"/>
                                        <p:tgtEl>
                                          <p:spTgt spid="6"/>
                                        </p:tgtEl>
                                      </p:cBhvr>
                                    </p:animEffect>
                                  </p:childTnLst>
                                </p:cTn>
                              </p:par>
                            </p:childTnLst>
                          </p:cTn>
                        </p:par>
                        <p:par>
                          <p:cTn id="38" fill="hold">
                            <p:stCondLst>
                              <p:cond delay="1500"/>
                            </p:stCondLst>
                            <p:childTnLst>
                              <p:par>
                                <p:cTn id="39" presetID="14" presetClass="entr" presetSubtype="10"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randombar(horizontal)">
                                      <p:cBhvr>
                                        <p:cTn id="41" dur="500"/>
                                        <p:tgtEl>
                                          <p:spTgt spid="13"/>
                                        </p:tgtEl>
                                      </p:cBhvr>
                                    </p:animEffect>
                                  </p:childTnLst>
                                </p:cTn>
                              </p:par>
                            </p:childTnLst>
                          </p:cTn>
                        </p:par>
                        <p:par>
                          <p:cTn id="42" fill="hold">
                            <p:stCondLst>
                              <p:cond delay="2000"/>
                            </p:stCondLst>
                            <p:childTnLst>
                              <p:par>
                                <p:cTn id="43" presetID="14" presetClass="entr" presetSubtype="10" fill="hold" grpId="0" nodeType="after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randombar(horizontal)">
                                      <p:cBhvr>
                                        <p:cTn id="4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1" grpId="0"/>
      <p:bldP spid="12" grpId="0"/>
      <p:bldP spid="13" grpId="0"/>
      <p:bldP spid="1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4871148" y="511466"/>
            <a:ext cx="2449710" cy="707886"/>
          </a:xfrm>
          <a:prstGeom prst="rect">
            <a:avLst/>
          </a:prstGeom>
          <a:noFill/>
        </p:spPr>
        <p:txBody>
          <a:bodyPr wrap="none" rtlCol="0">
            <a:spAutoFit/>
            <a:scene3d>
              <a:camera prst="orthographicFront"/>
              <a:lightRig rig="threePt" dir="t"/>
            </a:scene3d>
            <a:sp3d contourW="12700"/>
          </a:bodyPr>
          <a:lstStyle/>
          <a:p>
            <a:pPr algn="ctr"/>
            <a:r>
              <a:rPr lang="en-US" altLang="zh-CN" sz="4000" dirty="0">
                <a:latin typeface="迷你简准圆" panose="03000509000000000000" pitchFamily="65" charset="-122"/>
                <a:ea typeface="迷你简准圆" panose="03000509000000000000" pitchFamily="65" charset="-122"/>
              </a:rPr>
              <a:t>CONTENTS</a:t>
            </a:r>
            <a:endParaRPr lang="zh-CN" altLang="en-US" sz="4000" dirty="0">
              <a:latin typeface="迷你简准圆" panose="03000509000000000000" pitchFamily="65" charset="-122"/>
              <a:ea typeface="迷你简准圆" panose="03000509000000000000" pitchFamily="65" charset="-122"/>
            </a:endParaRPr>
          </a:p>
        </p:txBody>
      </p:sp>
      <p:grpSp>
        <p:nvGrpSpPr>
          <p:cNvPr id="16" name="组合 15"/>
          <p:cNvGrpSpPr/>
          <p:nvPr/>
        </p:nvGrpSpPr>
        <p:grpSpPr>
          <a:xfrm>
            <a:off x="1530977" y="1938470"/>
            <a:ext cx="2005851" cy="3344730"/>
            <a:chOff x="1530977" y="1938470"/>
            <a:chExt cx="2005851" cy="3344730"/>
          </a:xfrm>
        </p:grpSpPr>
        <p:pic>
          <p:nvPicPr>
            <p:cNvPr id="3" name="图片 2"/>
            <p:cNvPicPr>
              <a:picLocks noChangeAspect="1"/>
            </p:cNvPicPr>
            <p:nvPr/>
          </p:nvPicPr>
          <p:blipFill>
            <a:blip r:embed="rId1"/>
            <a:stretch>
              <a:fillRect/>
            </a:stretch>
          </p:blipFill>
          <p:spPr>
            <a:xfrm>
              <a:off x="1530977" y="1938470"/>
              <a:ext cx="2005851" cy="3344730"/>
            </a:xfrm>
            <a:prstGeom prst="rect">
              <a:avLst/>
            </a:prstGeom>
          </p:spPr>
        </p:pic>
        <p:sp>
          <p:nvSpPr>
            <p:cNvPr id="8" name="文本框 7"/>
            <p:cNvSpPr txBox="1"/>
            <p:nvPr/>
          </p:nvSpPr>
          <p:spPr>
            <a:xfrm>
              <a:off x="2068807" y="2527303"/>
              <a:ext cx="697627" cy="646331"/>
            </a:xfrm>
            <a:prstGeom prst="rect">
              <a:avLst/>
            </a:prstGeom>
            <a:noFill/>
          </p:spPr>
          <p:txBody>
            <a:bodyPr wrap="none" rtlCol="0">
              <a:spAutoFit/>
              <a:scene3d>
                <a:camera prst="orthographicFront"/>
                <a:lightRig rig="threePt" dir="t"/>
              </a:scene3d>
              <a:sp3d contourW="12700"/>
            </a:bodyPr>
            <a:lstStyle/>
            <a:p>
              <a:pPr algn="ctr"/>
              <a:r>
                <a:rPr lang="en-US" altLang="zh-CN" sz="3600" dirty="0">
                  <a:ea typeface="迷你简准圆" panose="03000509000000000000" pitchFamily="65" charset="-122"/>
                </a:rPr>
                <a:t>01</a:t>
              </a:r>
              <a:endParaRPr lang="zh-CN" altLang="en-US" sz="3600" dirty="0">
                <a:ea typeface="迷你简准圆" panose="03000509000000000000" pitchFamily="65" charset="-122"/>
              </a:endParaRPr>
            </a:p>
          </p:txBody>
        </p:sp>
        <p:sp>
          <p:nvSpPr>
            <p:cNvPr id="12" name="矩形 11"/>
            <p:cNvSpPr/>
            <p:nvPr/>
          </p:nvSpPr>
          <p:spPr>
            <a:xfrm rot="21251442">
              <a:off x="1828964" y="4530943"/>
              <a:ext cx="1690709"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迷你简准圆" panose="03000509000000000000" pitchFamily="65" charset="-122"/>
                  <a:ea typeface="迷你简准圆" panose="03000509000000000000" pitchFamily="65" charset="-122"/>
                </a:rPr>
                <a:t>标题文字添加</a:t>
              </a:r>
            </a:p>
          </p:txBody>
        </p:sp>
      </p:grpSp>
      <p:grpSp>
        <p:nvGrpSpPr>
          <p:cNvPr id="17" name="组合 16"/>
          <p:cNvGrpSpPr/>
          <p:nvPr/>
        </p:nvGrpSpPr>
        <p:grpSpPr>
          <a:xfrm>
            <a:off x="3922810" y="1938470"/>
            <a:ext cx="2005851" cy="3344730"/>
            <a:chOff x="3922810" y="1938470"/>
            <a:chExt cx="2005851" cy="3344730"/>
          </a:xfrm>
        </p:grpSpPr>
        <p:pic>
          <p:nvPicPr>
            <p:cNvPr id="4" name="图片 3"/>
            <p:cNvPicPr>
              <a:picLocks noChangeAspect="1"/>
            </p:cNvPicPr>
            <p:nvPr/>
          </p:nvPicPr>
          <p:blipFill>
            <a:blip r:embed="rId1"/>
            <a:stretch>
              <a:fillRect/>
            </a:stretch>
          </p:blipFill>
          <p:spPr>
            <a:xfrm>
              <a:off x="3922810" y="1938470"/>
              <a:ext cx="2005851" cy="3344730"/>
            </a:xfrm>
            <a:prstGeom prst="rect">
              <a:avLst/>
            </a:prstGeom>
          </p:spPr>
        </p:pic>
        <p:sp>
          <p:nvSpPr>
            <p:cNvPr id="9" name="文本框 8"/>
            <p:cNvSpPr txBox="1"/>
            <p:nvPr/>
          </p:nvSpPr>
          <p:spPr>
            <a:xfrm>
              <a:off x="4501552" y="2527303"/>
              <a:ext cx="697627" cy="646331"/>
            </a:xfrm>
            <a:prstGeom prst="rect">
              <a:avLst/>
            </a:prstGeom>
            <a:noFill/>
          </p:spPr>
          <p:txBody>
            <a:bodyPr wrap="none" rtlCol="0">
              <a:spAutoFit/>
              <a:scene3d>
                <a:camera prst="orthographicFront"/>
                <a:lightRig rig="threePt" dir="t"/>
              </a:scene3d>
              <a:sp3d contourW="12700"/>
            </a:bodyPr>
            <a:lstStyle/>
            <a:p>
              <a:pPr algn="ctr"/>
              <a:r>
                <a:rPr lang="en-US" altLang="zh-CN" sz="3600" dirty="0">
                  <a:ea typeface="迷你简准圆" panose="03000509000000000000" pitchFamily="65" charset="-122"/>
                </a:rPr>
                <a:t>02</a:t>
              </a:r>
              <a:endParaRPr lang="zh-CN" altLang="en-US" sz="3600" dirty="0">
                <a:ea typeface="迷你简准圆" panose="03000509000000000000" pitchFamily="65" charset="-122"/>
              </a:endParaRPr>
            </a:p>
          </p:txBody>
        </p:sp>
        <p:sp>
          <p:nvSpPr>
            <p:cNvPr id="13" name="矩形 12"/>
            <p:cNvSpPr/>
            <p:nvPr/>
          </p:nvSpPr>
          <p:spPr>
            <a:xfrm rot="21251442">
              <a:off x="4220798" y="4530944"/>
              <a:ext cx="1690709"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迷你简准圆" panose="03000509000000000000" pitchFamily="65" charset="-122"/>
                  <a:ea typeface="迷你简准圆" panose="03000509000000000000" pitchFamily="65" charset="-122"/>
                </a:rPr>
                <a:t>标题文字添加</a:t>
              </a:r>
            </a:p>
          </p:txBody>
        </p:sp>
      </p:grpSp>
      <p:grpSp>
        <p:nvGrpSpPr>
          <p:cNvPr id="18" name="组合 17"/>
          <p:cNvGrpSpPr/>
          <p:nvPr/>
        </p:nvGrpSpPr>
        <p:grpSpPr>
          <a:xfrm>
            <a:off x="6314643" y="1938470"/>
            <a:ext cx="2005851" cy="3344730"/>
            <a:chOff x="6314643" y="1938470"/>
            <a:chExt cx="2005851" cy="3344730"/>
          </a:xfrm>
        </p:grpSpPr>
        <p:pic>
          <p:nvPicPr>
            <p:cNvPr id="5" name="图片 4"/>
            <p:cNvPicPr>
              <a:picLocks noChangeAspect="1"/>
            </p:cNvPicPr>
            <p:nvPr/>
          </p:nvPicPr>
          <p:blipFill>
            <a:blip r:embed="rId1"/>
            <a:stretch>
              <a:fillRect/>
            </a:stretch>
          </p:blipFill>
          <p:spPr>
            <a:xfrm>
              <a:off x="6314643" y="1938470"/>
              <a:ext cx="2005851" cy="3344730"/>
            </a:xfrm>
            <a:prstGeom prst="rect">
              <a:avLst/>
            </a:prstGeom>
          </p:spPr>
        </p:pic>
        <p:sp>
          <p:nvSpPr>
            <p:cNvPr id="10" name="文本框 9"/>
            <p:cNvSpPr txBox="1"/>
            <p:nvPr/>
          </p:nvSpPr>
          <p:spPr>
            <a:xfrm>
              <a:off x="6860289" y="2527303"/>
              <a:ext cx="697627" cy="646331"/>
            </a:xfrm>
            <a:prstGeom prst="rect">
              <a:avLst/>
            </a:prstGeom>
            <a:noFill/>
          </p:spPr>
          <p:txBody>
            <a:bodyPr wrap="none" rtlCol="0">
              <a:spAutoFit/>
              <a:scene3d>
                <a:camera prst="orthographicFront"/>
                <a:lightRig rig="threePt" dir="t"/>
              </a:scene3d>
              <a:sp3d contourW="12700"/>
            </a:bodyPr>
            <a:lstStyle/>
            <a:p>
              <a:pPr algn="ctr"/>
              <a:r>
                <a:rPr lang="en-US" altLang="zh-CN" sz="3600" dirty="0">
                  <a:ea typeface="迷你简准圆" panose="03000509000000000000" pitchFamily="65" charset="-122"/>
                </a:rPr>
                <a:t>03</a:t>
              </a:r>
              <a:endParaRPr lang="zh-CN" altLang="en-US" sz="3600" dirty="0">
                <a:ea typeface="迷你简准圆" panose="03000509000000000000" pitchFamily="65" charset="-122"/>
              </a:endParaRPr>
            </a:p>
          </p:txBody>
        </p:sp>
        <p:sp>
          <p:nvSpPr>
            <p:cNvPr id="14" name="矩形 13"/>
            <p:cNvSpPr/>
            <p:nvPr/>
          </p:nvSpPr>
          <p:spPr>
            <a:xfrm rot="21251442">
              <a:off x="6612632" y="4530945"/>
              <a:ext cx="1690709"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迷你简准圆" panose="03000509000000000000" pitchFamily="65" charset="-122"/>
                  <a:ea typeface="迷你简准圆" panose="03000509000000000000" pitchFamily="65" charset="-122"/>
                </a:rPr>
                <a:t>标题文字添加</a:t>
              </a:r>
            </a:p>
          </p:txBody>
        </p:sp>
      </p:grpSp>
      <p:grpSp>
        <p:nvGrpSpPr>
          <p:cNvPr id="19" name="组合 18"/>
          <p:cNvGrpSpPr/>
          <p:nvPr/>
        </p:nvGrpSpPr>
        <p:grpSpPr>
          <a:xfrm>
            <a:off x="8706477" y="1938470"/>
            <a:ext cx="2005851" cy="3344730"/>
            <a:chOff x="8706477" y="1938470"/>
            <a:chExt cx="2005851" cy="3344730"/>
          </a:xfrm>
        </p:grpSpPr>
        <p:pic>
          <p:nvPicPr>
            <p:cNvPr id="6" name="图片 5"/>
            <p:cNvPicPr>
              <a:picLocks noChangeAspect="1"/>
            </p:cNvPicPr>
            <p:nvPr/>
          </p:nvPicPr>
          <p:blipFill>
            <a:blip r:embed="rId1"/>
            <a:stretch>
              <a:fillRect/>
            </a:stretch>
          </p:blipFill>
          <p:spPr>
            <a:xfrm>
              <a:off x="8706477" y="1938470"/>
              <a:ext cx="2005851" cy="3344730"/>
            </a:xfrm>
            <a:prstGeom prst="rect">
              <a:avLst/>
            </a:prstGeom>
          </p:spPr>
        </p:pic>
        <p:sp>
          <p:nvSpPr>
            <p:cNvPr id="11" name="文本框 10"/>
            <p:cNvSpPr txBox="1"/>
            <p:nvPr/>
          </p:nvSpPr>
          <p:spPr>
            <a:xfrm>
              <a:off x="9281371" y="2527303"/>
              <a:ext cx="697627" cy="646331"/>
            </a:xfrm>
            <a:prstGeom prst="rect">
              <a:avLst/>
            </a:prstGeom>
            <a:noFill/>
          </p:spPr>
          <p:txBody>
            <a:bodyPr wrap="none" rtlCol="0">
              <a:spAutoFit/>
              <a:scene3d>
                <a:camera prst="orthographicFront"/>
                <a:lightRig rig="threePt" dir="t"/>
              </a:scene3d>
              <a:sp3d contourW="12700"/>
            </a:bodyPr>
            <a:lstStyle/>
            <a:p>
              <a:pPr algn="ctr"/>
              <a:r>
                <a:rPr lang="en-US" altLang="zh-CN" sz="3600" dirty="0">
                  <a:ea typeface="迷你简准圆" panose="03000509000000000000" pitchFamily="65" charset="-122"/>
                </a:rPr>
                <a:t>04</a:t>
              </a:r>
              <a:endParaRPr lang="zh-CN" altLang="en-US" sz="3600" dirty="0">
                <a:ea typeface="迷你简准圆" panose="03000509000000000000" pitchFamily="65" charset="-122"/>
              </a:endParaRPr>
            </a:p>
          </p:txBody>
        </p:sp>
        <p:sp>
          <p:nvSpPr>
            <p:cNvPr id="15" name="矩形 14"/>
            <p:cNvSpPr/>
            <p:nvPr/>
          </p:nvSpPr>
          <p:spPr>
            <a:xfrm rot="21251442">
              <a:off x="9004466" y="4530946"/>
              <a:ext cx="1690709"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迷你简准圆" panose="03000509000000000000" pitchFamily="65" charset="-122"/>
                  <a:ea typeface="迷你简准圆" panose="03000509000000000000" pitchFamily="65" charset="-122"/>
                </a:rPr>
                <a:t>标题文字添加</a:t>
              </a: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1000"/>
                                        <p:tgtEl>
                                          <p:spTgt spid="16"/>
                                        </p:tgtEl>
                                      </p:cBhvr>
                                    </p:animEffect>
                                    <p:anim calcmode="lin" valueType="num">
                                      <p:cBhvr>
                                        <p:cTn id="14" dur="1000" fill="hold"/>
                                        <p:tgtEl>
                                          <p:spTgt spid="16"/>
                                        </p:tgtEl>
                                        <p:attrNameLst>
                                          <p:attrName>ppt_x</p:attrName>
                                        </p:attrNameLst>
                                      </p:cBhvr>
                                      <p:tavLst>
                                        <p:tav tm="0">
                                          <p:val>
                                            <p:strVal val="#ppt_x"/>
                                          </p:val>
                                        </p:tav>
                                        <p:tav tm="100000">
                                          <p:val>
                                            <p:strVal val="#ppt_x"/>
                                          </p:val>
                                        </p:tav>
                                      </p:tavLst>
                                    </p:anim>
                                    <p:anim calcmode="lin" valueType="num">
                                      <p:cBhvr>
                                        <p:cTn id="15" dur="1000" fill="hold"/>
                                        <p:tgtEl>
                                          <p:spTgt spid="1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1000"/>
                                        <p:tgtEl>
                                          <p:spTgt spid="17"/>
                                        </p:tgtEl>
                                      </p:cBhvr>
                                    </p:animEffect>
                                    <p:anim calcmode="lin" valueType="num">
                                      <p:cBhvr>
                                        <p:cTn id="20" dur="1000" fill="hold"/>
                                        <p:tgtEl>
                                          <p:spTgt spid="17"/>
                                        </p:tgtEl>
                                        <p:attrNameLst>
                                          <p:attrName>ppt_x</p:attrName>
                                        </p:attrNameLst>
                                      </p:cBhvr>
                                      <p:tavLst>
                                        <p:tav tm="0">
                                          <p:val>
                                            <p:strVal val="#ppt_x"/>
                                          </p:val>
                                        </p:tav>
                                        <p:tav tm="100000">
                                          <p:val>
                                            <p:strVal val="#ppt_x"/>
                                          </p:val>
                                        </p:tav>
                                      </p:tavLst>
                                    </p:anim>
                                    <p:anim calcmode="lin" valueType="num">
                                      <p:cBhvr>
                                        <p:cTn id="21" dur="1000" fill="hold"/>
                                        <p:tgtEl>
                                          <p:spTgt spid="17"/>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1000"/>
                                        <p:tgtEl>
                                          <p:spTgt spid="18"/>
                                        </p:tgtEl>
                                      </p:cBhvr>
                                    </p:animEffect>
                                    <p:anim calcmode="lin" valueType="num">
                                      <p:cBhvr>
                                        <p:cTn id="26" dur="1000" fill="hold"/>
                                        <p:tgtEl>
                                          <p:spTgt spid="18"/>
                                        </p:tgtEl>
                                        <p:attrNameLst>
                                          <p:attrName>ppt_x</p:attrName>
                                        </p:attrNameLst>
                                      </p:cBhvr>
                                      <p:tavLst>
                                        <p:tav tm="0">
                                          <p:val>
                                            <p:strVal val="#ppt_x"/>
                                          </p:val>
                                        </p:tav>
                                        <p:tav tm="100000">
                                          <p:val>
                                            <p:strVal val="#ppt_x"/>
                                          </p:val>
                                        </p:tav>
                                      </p:tavLst>
                                    </p:anim>
                                    <p:anim calcmode="lin" valueType="num">
                                      <p:cBhvr>
                                        <p:cTn id="27" dur="1000" fill="hold"/>
                                        <p:tgtEl>
                                          <p:spTgt spid="18"/>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1000"/>
                                        <p:tgtEl>
                                          <p:spTgt spid="19"/>
                                        </p:tgtEl>
                                      </p:cBhvr>
                                    </p:animEffect>
                                    <p:anim calcmode="lin" valueType="num">
                                      <p:cBhvr>
                                        <p:cTn id="32" dur="1000" fill="hold"/>
                                        <p:tgtEl>
                                          <p:spTgt spid="19"/>
                                        </p:tgtEl>
                                        <p:attrNameLst>
                                          <p:attrName>ppt_x</p:attrName>
                                        </p:attrNameLst>
                                      </p:cBhvr>
                                      <p:tavLst>
                                        <p:tav tm="0">
                                          <p:val>
                                            <p:strVal val="#ppt_x"/>
                                          </p:val>
                                        </p:tav>
                                        <p:tav tm="100000">
                                          <p:val>
                                            <p:strVal val="#ppt_x"/>
                                          </p:val>
                                        </p:tav>
                                      </p:tavLst>
                                    </p:anim>
                                    <p:anim calcmode="lin" valueType="num">
                                      <p:cBhvr>
                                        <p:cTn id="33"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3041142" y="3573920"/>
            <a:ext cx="7301964" cy="1404480"/>
            <a:chOff x="3041142" y="3573920"/>
            <a:chExt cx="7301964" cy="1404480"/>
          </a:xfrm>
        </p:grpSpPr>
        <p:pic>
          <p:nvPicPr>
            <p:cNvPr id="3" name="图片 2"/>
            <p:cNvPicPr>
              <a:picLocks noChangeAspect="1"/>
            </p:cNvPicPr>
            <p:nvPr/>
          </p:nvPicPr>
          <p:blipFill>
            <a:blip r:embed="rId1"/>
            <a:stretch>
              <a:fillRect/>
            </a:stretch>
          </p:blipFill>
          <p:spPr>
            <a:xfrm>
              <a:off x="3041142" y="3573920"/>
              <a:ext cx="7301964" cy="1404480"/>
            </a:xfrm>
            <a:prstGeom prst="rect">
              <a:avLst/>
            </a:prstGeom>
          </p:spPr>
        </p:pic>
        <p:sp>
          <p:nvSpPr>
            <p:cNvPr id="4" name="文本框 3"/>
            <p:cNvSpPr txBox="1"/>
            <p:nvPr/>
          </p:nvSpPr>
          <p:spPr>
            <a:xfrm rot="177981">
              <a:off x="4611384" y="3884896"/>
              <a:ext cx="2741688" cy="552576"/>
            </a:xfrm>
            <a:prstGeom prst="rect">
              <a:avLst/>
            </a:prstGeom>
            <a:noFill/>
          </p:spPr>
          <p:txBody>
            <a:bodyPr wrap="none" rtlCol="0">
              <a:prstTxWarp prst="textCanDown">
                <a:avLst>
                  <a:gd name="adj" fmla="val 33333"/>
                </a:avLst>
              </a:prstTxWarp>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000" b="0" i="0" u="none" strike="noStrike" kern="1200" cap="none" spc="0" normalizeH="0" baseline="0" noProof="0" dirty="0">
                  <a:ln>
                    <a:noFill/>
                  </a:ln>
                  <a:solidFill>
                    <a:prstClr val="black">
                      <a:lumMod val="75000"/>
                      <a:lumOff val="25000"/>
                    </a:prstClr>
                  </a:solidFill>
                  <a:effectLst/>
                  <a:uLnTx/>
                  <a:uFillTx/>
                  <a:latin typeface="迷你简准圆" panose="03000509000000000000" pitchFamily="65" charset="-122"/>
                  <a:ea typeface="迷你简准圆" panose="03000509000000000000" pitchFamily="65" charset="-122"/>
                  <a:cs typeface="+mn-cs"/>
                </a:rPr>
                <a:t>标题文字添加</a:t>
              </a:r>
            </a:p>
          </p:txBody>
        </p:sp>
      </p:grpSp>
      <p:grpSp>
        <p:nvGrpSpPr>
          <p:cNvPr id="7" name="组合 6"/>
          <p:cNvGrpSpPr/>
          <p:nvPr/>
        </p:nvGrpSpPr>
        <p:grpSpPr>
          <a:xfrm>
            <a:off x="2139443" y="1489845"/>
            <a:ext cx="1803400" cy="2131819"/>
            <a:chOff x="2139443" y="1489845"/>
            <a:chExt cx="1803400" cy="2131819"/>
          </a:xfrm>
        </p:grpSpPr>
        <p:pic>
          <p:nvPicPr>
            <p:cNvPr id="2" name="图片 1"/>
            <p:cNvPicPr>
              <a:picLocks noChangeAspect="1"/>
            </p:cNvPicPr>
            <p:nvPr/>
          </p:nvPicPr>
          <p:blipFill>
            <a:blip r:embed="rId2"/>
            <a:stretch>
              <a:fillRect/>
            </a:stretch>
          </p:blipFill>
          <p:spPr>
            <a:xfrm rot="15152423">
              <a:off x="1975233" y="1654055"/>
              <a:ext cx="2131819" cy="1803400"/>
            </a:xfrm>
            <a:prstGeom prst="rect">
              <a:avLst/>
            </a:prstGeom>
          </p:spPr>
        </p:pic>
        <p:sp>
          <p:nvSpPr>
            <p:cNvPr id="5" name="文本框 4"/>
            <p:cNvSpPr txBox="1"/>
            <p:nvPr/>
          </p:nvSpPr>
          <p:spPr>
            <a:xfrm>
              <a:off x="2624229" y="2098001"/>
              <a:ext cx="813043" cy="769441"/>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4400" b="0" i="0" u="none" strike="noStrike" kern="1200" cap="none" spc="0" normalizeH="0" baseline="0" noProof="0" dirty="0">
                  <a:ln>
                    <a:noFill/>
                  </a:ln>
                  <a:solidFill>
                    <a:prstClr val="black"/>
                  </a:solidFill>
                  <a:effectLst/>
                  <a:uLnTx/>
                  <a:uFillTx/>
                  <a:latin typeface="Arial"/>
                  <a:ea typeface="迷你简准圆" panose="03000509000000000000" pitchFamily="65" charset="-122"/>
                  <a:cs typeface="+mn-cs"/>
                </a:rPr>
                <a:t>04</a:t>
              </a:r>
              <a:endParaRPr kumimoji="0" lang="zh-CN" altLang="en-US" sz="4400" b="0" i="0" u="none" strike="noStrike" kern="1200" cap="none" spc="0" normalizeH="0" baseline="0" noProof="0" dirty="0">
                <a:ln>
                  <a:noFill/>
                </a:ln>
                <a:solidFill>
                  <a:prstClr val="black"/>
                </a:solidFill>
                <a:effectLst/>
                <a:uLnTx/>
                <a:uFillTx/>
                <a:latin typeface="Arial"/>
                <a:ea typeface="迷你简准圆" panose="03000509000000000000" pitchFamily="65" charset="-122"/>
                <a:cs typeface="+mn-cs"/>
              </a:endParaRPr>
            </a:p>
          </p:txBody>
        </p:sp>
      </p:grpSp>
      <p:sp>
        <p:nvSpPr>
          <p:cNvPr id="6" name="文本框 5"/>
          <p:cNvSpPr txBox="1"/>
          <p:nvPr/>
        </p:nvSpPr>
        <p:spPr>
          <a:xfrm>
            <a:off x="4321960" y="2607261"/>
            <a:ext cx="5123376" cy="513346"/>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14000"/>
              </a:lnSpc>
              <a:spcBef>
                <a:spcPts val="0"/>
              </a:spcBef>
              <a:spcAft>
                <a:spcPts val="0"/>
              </a:spcAft>
              <a:buClrTx/>
              <a:buSzTx/>
              <a:buFontTx/>
              <a:buNone/>
              <a:defRPr/>
            </a:pPr>
            <a:r>
              <a:rPr kumimoji="0" lang="en-US" altLang="zh-CN" sz="1200" b="0" i="0" u="none" strike="noStrike" kern="1200" cap="none" spc="0" normalizeH="0" baseline="0" noProof="0" dirty="0">
                <a:ln>
                  <a:noFill/>
                </a:ln>
                <a:solidFill>
                  <a:prstClr val="white">
                    <a:lumMod val="50000"/>
                  </a:prstClr>
                </a:solidFill>
                <a:effectLst/>
                <a:uLnTx/>
                <a:uFillTx/>
                <a:latin typeface="微软雅黑"/>
                <a:ea typeface="微软雅黑"/>
                <a:cs typeface="+mn-cs"/>
              </a:rPr>
              <a:t>The user can demonstrate on a projector or computer</a:t>
            </a:r>
            <a:endParaRPr kumimoji="0" lang="en-US" altLang="zh-CN" sz="1200" b="0" i="0" u="none" strike="noStrike" kern="1200" cap="none" spc="0" normalizeH="0" baseline="0" noProof="0" dirty="0">
              <a:ln>
                <a:noFill/>
              </a:ln>
              <a:solidFill>
                <a:prstClr val="white">
                  <a:lumMod val="50000"/>
                </a:prstClr>
              </a:solidFill>
              <a:effectLst/>
              <a:uLnTx/>
              <a:uFillTx/>
              <a:latin typeface="微软雅黑"/>
              <a:ea typeface="微软雅黑"/>
              <a:cs typeface="+mn-cs"/>
            </a:endParaRPr>
          </a:p>
          <a:p>
            <a:pPr marL="0" marR="0" lvl="0" indent="0" algn="l" defTabSz="914400" rtl="0" eaLnBrk="1" fontAlgn="auto" latinLnBrk="0" hangingPunct="1">
              <a:lnSpc>
                <a:spcPct val="114000"/>
              </a:lnSpc>
              <a:spcBef>
                <a:spcPts val="0"/>
              </a:spcBef>
              <a:spcAft>
                <a:spcPts val="0"/>
              </a:spcAft>
              <a:buClrTx/>
              <a:buSzTx/>
              <a:buFontTx/>
              <a:buNone/>
              <a:defRPr/>
            </a:pPr>
            <a:r>
              <a:rPr kumimoji="0" lang="en-US" altLang="zh-CN" sz="1200" b="0" i="0" u="none" strike="noStrike" kern="1200" cap="none" spc="0" normalizeH="0" baseline="0" noProof="0" dirty="0">
                <a:ln>
                  <a:noFill/>
                </a:ln>
                <a:solidFill>
                  <a:prstClr val="white">
                    <a:lumMod val="50000"/>
                  </a:prstClr>
                </a:solidFill>
                <a:effectLst/>
                <a:uLnTx/>
                <a:uFillTx/>
                <a:latin typeface="微软雅黑"/>
                <a:ea typeface="微软雅黑"/>
                <a:cs typeface="+mn-cs"/>
              </a:rPr>
              <a:t> print the presentation and make it into e used in a wider field</a:t>
            </a: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14" presetClass="entr" presetSubtype="10"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randombar(horizontal)">
                                      <p:cBhvr>
                                        <p:cTn id="1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414765" y="310020"/>
            <a:ext cx="4982735" cy="958393"/>
            <a:chOff x="414765" y="310020"/>
            <a:chExt cx="4982735" cy="958393"/>
          </a:xfrm>
        </p:grpSpPr>
        <p:pic>
          <p:nvPicPr>
            <p:cNvPr id="13" name="图片 12"/>
            <p:cNvPicPr>
              <a:picLocks noChangeAspect="1"/>
            </p:cNvPicPr>
            <p:nvPr/>
          </p:nvPicPr>
          <p:blipFill>
            <a:blip r:embed="rId1"/>
            <a:stretch>
              <a:fillRect/>
            </a:stretch>
          </p:blipFill>
          <p:spPr>
            <a:xfrm>
              <a:off x="414765" y="310020"/>
              <a:ext cx="4982735" cy="958393"/>
            </a:xfrm>
            <a:prstGeom prst="rect">
              <a:avLst/>
            </a:prstGeom>
          </p:spPr>
        </p:pic>
        <p:sp>
          <p:nvSpPr>
            <p:cNvPr id="14" name="文本框 13"/>
            <p:cNvSpPr txBox="1"/>
            <p:nvPr/>
          </p:nvSpPr>
          <p:spPr>
            <a:xfrm rot="177981">
              <a:off x="1456791" y="468894"/>
              <a:ext cx="2031325" cy="461665"/>
            </a:xfrm>
            <a:prstGeom prst="rect">
              <a:avLst/>
            </a:prstGeom>
            <a:noFill/>
          </p:spPr>
          <p:txBody>
            <a:bodyPr wrap="none" rtlCol="0">
              <a:prstTxWarp prst="textCanDown">
                <a:avLst>
                  <a:gd name="adj" fmla="val 33333"/>
                </a:avLst>
              </a:prstTxWarp>
              <a:spAutoFit/>
              <a:scene3d>
                <a:camera prst="orthographicFront"/>
                <a:lightRig rig="threePt" dir="t"/>
              </a:scene3d>
              <a:sp3d contourW="12700"/>
            </a:bodyPr>
            <a:lstStyle/>
            <a:p>
              <a:pPr algn="ctr"/>
              <a:r>
                <a:rPr lang="zh-CN" altLang="en-US" sz="2400" dirty="0">
                  <a:solidFill>
                    <a:schemeClr val="tx1">
                      <a:lumMod val="75000"/>
                      <a:lumOff val="25000"/>
                    </a:schemeClr>
                  </a:solidFill>
                  <a:latin typeface="迷你简准圆" panose="03000509000000000000" pitchFamily="65" charset="-122"/>
                  <a:ea typeface="迷你简准圆" panose="03000509000000000000" pitchFamily="65" charset="-122"/>
                </a:rPr>
                <a:t>标题文字添加</a:t>
              </a:r>
            </a:p>
          </p:txBody>
        </p:sp>
      </p:grpSp>
      <p:pic>
        <p:nvPicPr>
          <p:cNvPr id="19" name="图片占位符 18"/>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t="16125" b="16125"/>
          <a:stretch>
            <a:fillRect/>
          </a:stretch>
        </p:blipFill>
        <p:spPr/>
      </p:pic>
      <p:pic>
        <p:nvPicPr>
          <p:cNvPr id="20" name="图片占位符 19"/>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t="15954" b="15954"/>
          <a:stretch>
            <a:fillRect/>
          </a:stretch>
        </p:blipFill>
        <p:spPr/>
      </p:pic>
      <p:pic>
        <p:nvPicPr>
          <p:cNvPr id="21" name="图片占位符 20"/>
          <p:cNvPicPr>
            <a:picLocks noGrp="1" noChangeAspect="1"/>
          </p:cNvPicPr>
          <p:nvPr>
            <p:ph type="pic" sz="quarter" idx="12"/>
          </p:nvPr>
        </p:nvPicPr>
        <p:blipFill>
          <a:blip r:embed="rId4" cstate="print">
            <a:extLst>
              <a:ext uri="{28A0092B-C50C-407E-A947-70E740481C1C}">
                <a14:useLocalDpi xmlns:a14="http://schemas.microsoft.com/office/drawing/2010/main" val="0"/>
              </a:ext>
            </a:extLst>
          </a:blip>
          <a:srcRect t="15982" b="15982"/>
          <a:stretch>
            <a:fillRect/>
          </a:stretch>
        </p:blipFill>
        <p:spPr/>
      </p:pic>
      <p:pic>
        <p:nvPicPr>
          <p:cNvPr id="22" name="图片占位符 21"/>
          <p:cNvPicPr>
            <a:picLocks noGrp="1" noChangeAspect="1"/>
          </p:cNvPicPr>
          <p:nvPr>
            <p:ph type="pic" sz="quarter" idx="13"/>
          </p:nvPr>
        </p:nvPicPr>
        <p:blipFill>
          <a:blip r:embed="rId5" cstate="print">
            <a:extLst>
              <a:ext uri="{28A0092B-C50C-407E-A947-70E740481C1C}">
                <a14:useLocalDpi xmlns:a14="http://schemas.microsoft.com/office/drawing/2010/main" val="0"/>
              </a:ext>
            </a:extLst>
          </a:blip>
          <a:srcRect t="15771" b="15771"/>
          <a:stretch>
            <a:fillRect/>
          </a:stretch>
        </p:blipFill>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10" fill="hold" nodeType="after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randombar(horizontal)">
                                      <p:cBhvr>
                                        <p:cTn id="12" dur="500"/>
                                        <p:tgtEl>
                                          <p:spTgt spid="19"/>
                                        </p:tgtEl>
                                      </p:cBhvr>
                                    </p:animEffect>
                                  </p:childTnLst>
                                </p:cTn>
                              </p:par>
                            </p:childTnLst>
                          </p:cTn>
                        </p:par>
                        <p:par>
                          <p:cTn id="13" fill="hold">
                            <p:stCondLst>
                              <p:cond delay="1000"/>
                            </p:stCondLst>
                            <p:childTnLst>
                              <p:par>
                                <p:cTn id="14" presetID="14" presetClass="entr" presetSubtype="10" fill="hold"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randombar(horizontal)">
                                      <p:cBhvr>
                                        <p:cTn id="16" dur="500"/>
                                        <p:tgtEl>
                                          <p:spTgt spid="20"/>
                                        </p:tgtEl>
                                      </p:cBhvr>
                                    </p:animEffect>
                                  </p:childTnLst>
                                </p:cTn>
                              </p:par>
                            </p:childTnLst>
                          </p:cTn>
                        </p:par>
                        <p:par>
                          <p:cTn id="17" fill="hold">
                            <p:stCondLst>
                              <p:cond delay="1500"/>
                            </p:stCondLst>
                            <p:childTnLst>
                              <p:par>
                                <p:cTn id="18" presetID="14" presetClass="entr" presetSubtype="10" fill="hold" nodeType="after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randombar(horizontal)">
                                      <p:cBhvr>
                                        <p:cTn id="20" dur="500"/>
                                        <p:tgtEl>
                                          <p:spTgt spid="22"/>
                                        </p:tgtEl>
                                      </p:cBhvr>
                                    </p:animEffect>
                                  </p:childTnLst>
                                </p:cTn>
                              </p:par>
                            </p:childTnLst>
                          </p:cTn>
                        </p:par>
                        <p:par>
                          <p:cTn id="21" fill="hold">
                            <p:stCondLst>
                              <p:cond delay="2000"/>
                            </p:stCondLst>
                            <p:childTnLst>
                              <p:par>
                                <p:cTn id="22" presetID="14" presetClass="entr" presetSubtype="10" fill="hold" nodeType="after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randombar(horizontal)">
                                      <p:cBhvr>
                                        <p:cTn id="2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14765" y="310020"/>
            <a:ext cx="4982735" cy="958393"/>
            <a:chOff x="414765" y="310020"/>
            <a:chExt cx="4982735" cy="958393"/>
          </a:xfrm>
        </p:grpSpPr>
        <p:pic>
          <p:nvPicPr>
            <p:cNvPr id="10" name="图片 9"/>
            <p:cNvPicPr>
              <a:picLocks noChangeAspect="1"/>
            </p:cNvPicPr>
            <p:nvPr/>
          </p:nvPicPr>
          <p:blipFill>
            <a:blip r:embed="rId1"/>
            <a:stretch>
              <a:fillRect/>
            </a:stretch>
          </p:blipFill>
          <p:spPr>
            <a:xfrm>
              <a:off x="414765" y="310020"/>
              <a:ext cx="4982735" cy="958393"/>
            </a:xfrm>
            <a:prstGeom prst="rect">
              <a:avLst/>
            </a:prstGeom>
          </p:spPr>
        </p:pic>
        <p:sp>
          <p:nvSpPr>
            <p:cNvPr id="11" name="文本框 10"/>
            <p:cNvSpPr txBox="1"/>
            <p:nvPr/>
          </p:nvSpPr>
          <p:spPr>
            <a:xfrm rot="177981">
              <a:off x="1456791" y="468894"/>
              <a:ext cx="2031325" cy="461665"/>
            </a:xfrm>
            <a:prstGeom prst="rect">
              <a:avLst/>
            </a:prstGeom>
            <a:noFill/>
          </p:spPr>
          <p:txBody>
            <a:bodyPr wrap="none" rtlCol="0">
              <a:prstTxWarp prst="textCanDown">
                <a:avLst>
                  <a:gd name="adj" fmla="val 33333"/>
                </a:avLst>
              </a:prstTxWarp>
              <a:spAutoFit/>
              <a:scene3d>
                <a:camera prst="orthographicFront"/>
                <a:lightRig rig="threePt" dir="t"/>
              </a:scene3d>
              <a:sp3d contourW="12700"/>
            </a:bodyPr>
            <a:lstStyle/>
            <a:p>
              <a:pPr algn="ctr"/>
              <a:r>
                <a:rPr lang="zh-CN" altLang="en-US" sz="2400" dirty="0">
                  <a:solidFill>
                    <a:schemeClr val="tx1">
                      <a:lumMod val="75000"/>
                      <a:lumOff val="25000"/>
                    </a:schemeClr>
                  </a:solidFill>
                  <a:latin typeface="迷你简准圆" panose="03000509000000000000" pitchFamily="65" charset="-122"/>
                  <a:ea typeface="迷你简准圆" panose="03000509000000000000" pitchFamily="65" charset="-122"/>
                </a:rPr>
                <a:t>标题文字添加</a:t>
              </a:r>
            </a:p>
          </p:txBody>
        </p:sp>
      </p:grpSp>
      <p:grpSp>
        <p:nvGrpSpPr>
          <p:cNvPr id="12" name="组合 11"/>
          <p:cNvGrpSpPr/>
          <p:nvPr/>
        </p:nvGrpSpPr>
        <p:grpSpPr>
          <a:xfrm>
            <a:off x="1081800" y="4183969"/>
            <a:ext cx="2241974" cy="1220554"/>
            <a:chOff x="7850878" y="2384859"/>
            <a:chExt cx="2241974" cy="1220554"/>
          </a:xfrm>
        </p:grpSpPr>
        <p:sp>
          <p:nvSpPr>
            <p:cNvPr id="13" name="矩形 12"/>
            <p:cNvSpPr/>
            <p:nvPr/>
          </p:nvSpPr>
          <p:spPr>
            <a:xfrm>
              <a:off x="7850878" y="2737483"/>
              <a:ext cx="2241974"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rgbClr val="3C3C3B"/>
                  </a:solidFill>
                  <a:latin typeface="迷你简准圆" panose="03000509000000000000" pitchFamily="65" charset="-122"/>
                  <a:ea typeface="迷你简准圆" panose="03000509000000000000" pitchFamily="65" charset="-122"/>
                </a:rPr>
                <a:t>用户可以在投影仪或者计算机上进行演示文也可以将演示文稿打印出来制作</a:t>
              </a:r>
            </a:p>
          </p:txBody>
        </p:sp>
        <p:sp>
          <p:nvSpPr>
            <p:cNvPr id="14" name="矩形 13"/>
            <p:cNvSpPr/>
            <p:nvPr/>
          </p:nvSpPr>
          <p:spPr>
            <a:xfrm>
              <a:off x="7850878" y="2384859"/>
              <a:ext cx="2241974" cy="4020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rgbClr val="3C3C3B"/>
                  </a:solidFill>
                  <a:latin typeface="迷你简准圆" panose="03000509000000000000" pitchFamily="65" charset="-122"/>
                  <a:ea typeface="迷你简准圆" panose="03000509000000000000" pitchFamily="65" charset="-122"/>
                </a:rPr>
                <a:t>标题文字添加</a:t>
              </a:r>
            </a:p>
          </p:txBody>
        </p:sp>
      </p:grpSp>
      <p:grpSp>
        <p:nvGrpSpPr>
          <p:cNvPr id="15" name="组合 14"/>
          <p:cNvGrpSpPr/>
          <p:nvPr/>
        </p:nvGrpSpPr>
        <p:grpSpPr>
          <a:xfrm>
            <a:off x="3655665" y="4183969"/>
            <a:ext cx="2241974" cy="1220554"/>
            <a:chOff x="7850878" y="2384859"/>
            <a:chExt cx="2241974" cy="1220554"/>
          </a:xfrm>
        </p:grpSpPr>
        <p:sp>
          <p:nvSpPr>
            <p:cNvPr id="16" name="矩形 15"/>
            <p:cNvSpPr/>
            <p:nvPr/>
          </p:nvSpPr>
          <p:spPr>
            <a:xfrm>
              <a:off x="7850878" y="2737483"/>
              <a:ext cx="2241974"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rgbClr val="3C3C3B"/>
                  </a:solidFill>
                  <a:latin typeface="迷你简准圆" panose="03000509000000000000" pitchFamily="65" charset="-122"/>
                  <a:ea typeface="迷你简准圆" panose="03000509000000000000" pitchFamily="65" charset="-122"/>
                </a:rPr>
                <a:t>用户可以在投影仪或者计算机上进行演示文也可以将演示文稿打印出来制作</a:t>
              </a:r>
            </a:p>
          </p:txBody>
        </p:sp>
        <p:sp>
          <p:nvSpPr>
            <p:cNvPr id="17" name="矩形 16"/>
            <p:cNvSpPr/>
            <p:nvPr/>
          </p:nvSpPr>
          <p:spPr>
            <a:xfrm>
              <a:off x="7850878" y="2384859"/>
              <a:ext cx="2241974" cy="4020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rgbClr val="3C3C3B"/>
                  </a:solidFill>
                  <a:latin typeface="迷你简准圆" panose="03000509000000000000" pitchFamily="65" charset="-122"/>
                  <a:ea typeface="迷你简准圆" panose="03000509000000000000" pitchFamily="65" charset="-122"/>
                </a:rPr>
                <a:t>标题文字添加</a:t>
              </a:r>
            </a:p>
          </p:txBody>
        </p:sp>
      </p:grpSp>
      <p:grpSp>
        <p:nvGrpSpPr>
          <p:cNvPr id="18" name="组合 17"/>
          <p:cNvGrpSpPr/>
          <p:nvPr/>
        </p:nvGrpSpPr>
        <p:grpSpPr>
          <a:xfrm>
            <a:off x="6229532" y="4183969"/>
            <a:ext cx="2241974" cy="1220554"/>
            <a:chOff x="7850878" y="2384859"/>
            <a:chExt cx="2241974" cy="1220554"/>
          </a:xfrm>
        </p:grpSpPr>
        <p:sp>
          <p:nvSpPr>
            <p:cNvPr id="19" name="矩形 18"/>
            <p:cNvSpPr/>
            <p:nvPr/>
          </p:nvSpPr>
          <p:spPr>
            <a:xfrm>
              <a:off x="7850878" y="2737483"/>
              <a:ext cx="2241974"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rgbClr val="3C3C3B"/>
                  </a:solidFill>
                  <a:latin typeface="迷你简准圆" panose="03000509000000000000" pitchFamily="65" charset="-122"/>
                  <a:ea typeface="迷你简准圆" panose="03000509000000000000" pitchFamily="65" charset="-122"/>
                </a:rPr>
                <a:t>用户可以在投影仪或者计算机上进行演示文也可以将演示文稿打印出来制作</a:t>
              </a:r>
            </a:p>
          </p:txBody>
        </p:sp>
        <p:sp>
          <p:nvSpPr>
            <p:cNvPr id="20" name="矩形 19"/>
            <p:cNvSpPr/>
            <p:nvPr/>
          </p:nvSpPr>
          <p:spPr>
            <a:xfrm>
              <a:off x="7850878" y="2384859"/>
              <a:ext cx="2241974" cy="4020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rgbClr val="3C3C3B"/>
                  </a:solidFill>
                  <a:latin typeface="迷你简准圆" panose="03000509000000000000" pitchFamily="65" charset="-122"/>
                  <a:ea typeface="迷你简准圆" panose="03000509000000000000" pitchFamily="65" charset="-122"/>
                </a:rPr>
                <a:t>标题文字添加</a:t>
              </a:r>
            </a:p>
          </p:txBody>
        </p:sp>
      </p:grpSp>
      <p:grpSp>
        <p:nvGrpSpPr>
          <p:cNvPr id="21" name="组合 20"/>
          <p:cNvGrpSpPr/>
          <p:nvPr/>
        </p:nvGrpSpPr>
        <p:grpSpPr>
          <a:xfrm>
            <a:off x="8803399" y="4183969"/>
            <a:ext cx="2241974" cy="1220554"/>
            <a:chOff x="7850878" y="2384859"/>
            <a:chExt cx="2241974" cy="1220554"/>
          </a:xfrm>
        </p:grpSpPr>
        <p:sp>
          <p:nvSpPr>
            <p:cNvPr id="22" name="矩形 21"/>
            <p:cNvSpPr/>
            <p:nvPr/>
          </p:nvSpPr>
          <p:spPr>
            <a:xfrm>
              <a:off x="7850878" y="2737483"/>
              <a:ext cx="2241974"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rgbClr val="3C3C3B"/>
                  </a:solidFill>
                  <a:latin typeface="迷你简准圆" panose="03000509000000000000" pitchFamily="65" charset="-122"/>
                  <a:ea typeface="迷你简准圆" panose="03000509000000000000" pitchFamily="65" charset="-122"/>
                </a:rPr>
                <a:t>用户可以在投影仪或者计算机上进行演示文也可以将演示文稿打印出来制作</a:t>
              </a:r>
            </a:p>
          </p:txBody>
        </p:sp>
        <p:sp>
          <p:nvSpPr>
            <p:cNvPr id="23" name="矩形 22"/>
            <p:cNvSpPr/>
            <p:nvPr/>
          </p:nvSpPr>
          <p:spPr>
            <a:xfrm>
              <a:off x="7850878" y="2384859"/>
              <a:ext cx="2241974" cy="4020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rgbClr val="3C3C3B"/>
                  </a:solidFill>
                  <a:latin typeface="迷你简准圆" panose="03000509000000000000" pitchFamily="65" charset="-122"/>
                  <a:ea typeface="迷你简准圆" panose="03000509000000000000" pitchFamily="65" charset="-122"/>
                </a:rPr>
                <a:t>标题文字添加</a:t>
              </a:r>
            </a:p>
          </p:txBody>
        </p:sp>
      </p:grpSp>
      <p:pic>
        <p:nvPicPr>
          <p:cNvPr id="28" name="图片占位符 27"/>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l="10808" r="10808"/>
          <a:stretch>
            <a:fillRect/>
          </a:stretch>
        </p:blipFill>
        <p:spPr/>
      </p:pic>
      <p:pic>
        <p:nvPicPr>
          <p:cNvPr id="29" name="图片占位符 28"/>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l="10837" r="10837"/>
          <a:stretch>
            <a:fillRect/>
          </a:stretch>
        </p:blipFill>
        <p:spPr/>
      </p:pic>
      <p:pic>
        <p:nvPicPr>
          <p:cNvPr id="30" name="图片占位符 29"/>
          <p:cNvPicPr>
            <a:picLocks noGrp="1" noChangeAspect="1"/>
          </p:cNvPicPr>
          <p:nvPr>
            <p:ph type="pic" sz="quarter" idx="12"/>
          </p:nvPr>
        </p:nvPicPr>
        <p:blipFill>
          <a:blip r:embed="rId4" cstate="print">
            <a:extLst>
              <a:ext uri="{28A0092B-C50C-407E-A947-70E740481C1C}">
                <a14:useLocalDpi xmlns:a14="http://schemas.microsoft.com/office/drawing/2010/main" val="0"/>
              </a:ext>
            </a:extLst>
          </a:blip>
          <a:srcRect l="10837" r="10837"/>
          <a:stretch>
            <a:fillRect/>
          </a:stretch>
        </p:blipFill>
        <p:spPr/>
      </p:pic>
      <p:pic>
        <p:nvPicPr>
          <p:cNvPr id="31" name="图片占位符 30"/>
          <p:cNvPicPr>
            <a:picLocks noGrp="1" noChangeAspect="1"/>
          </p:cNvPicPr>
          <p:nvPr>
            <p:ph type="pic" sz="quarter" idx="13"/>
          </p:nvPr>
        </p:nvPicPr>
        <p:blipFill>
          <a:blip r:embed="rId5" cstate="print">
            <a:extLst>
              <a:ext uri="{28A0092B-C50C-407E-A947-70E740481C1C}">
                <a14:useLocalDpi xmlns:a14="http://schemas.microsoft.com/office/drawing/2010/main" val="0"/>
              </a:ext>
            </a:extLst>
          </a:blip>
          <a:srcRect l="10808" r="10808"/>
          <a:stretch>
            <a:fillRect/>
          </a:stretch>
        </p:blipFill>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28"/>
                                        </p:tgtEl>
                                        <p:attrNameLst>
                                          <p:attrName>style.visibility</p:attrName>
                                        </p:attrNameLst>
                                      </p:cBhvr>
                                      <p:to>
                                        <p:strVal val="visible"/>
                                      </p:to>
                                    </p:set>
                                    <p:anim calcmode="lin" valueType="num">
                                      <p:cBhvr>
                                        <p:cTn id="12" dur="500" fill="hold"/>
                                        <p:tgtEl>
                                          <p:spTgt spid="28"/>
                                        </p:tgtEl>
                                        <p:attrNameLst>
                                          <p:attrName>ppt_w</p:attrName>
                                        </p:attrNameLst>
                                      </p:cBhvr>
                                      <p:tavLst>
                                        <p:tav tm="0">
                                          <p:val>
                                            <p:fltVal val="0"/>
                                          </p:val>
                                        </p:tav>
                                        <p:tav tm="100000">
                                          <p:val>
                                            <p:strVal val="#ppt_w"/>
                                          </p:val>
                                        </p:tav>
                                      </p:tavLst>
                                    </p:anim>
                                    <p:anim calcmode="lin" valueType="num">
                                      <p:cBhvr>
                                        <p:cTn id="13" dur="500" fill="hold"/>
                                        <p:tgtEl>
                                          <p:spTgt spid="28"/>
                                        </p:tgtEl>
                                        <p:attrNameLst>
                                          <p:attrName>ppt_h</p:attrName>
                                        </p:attrNameLst>
                                      </p:cBhvr>
                                      <p:tavLst>
                                        <p:tav tm="0">
                                          <p:val>
                                            <p:fltVal val="0"/>
                                          </p:val>
                                        </p:tav>
                                        <p:tav tm="100000">
                                          <p:val>
                                            <p:strVal val="#ppt_h"/>
                                          </p:val>
                                        </p:tav>
                                      </p:tavLst>
                                    </p:anim>
                                    <p:animEffect transition="in" filter="fade">
                                      <p:cBhvr>
                                        <p:cTn id="14" dur="500"/>
                                        <p:tgtEl>
                                          <p:spTgt spid="28"/>
                                        </p:tgtEl>
                                      </p:cBhvr>
                                    </p:animEffect>
                                  </p:childTnLst>
                                </p:cTn>
                              </p:par>
                              <p:par>
                                <p:cTn id="15" presetID="53" presetClass="entr" presetSubtype="16" fill="hold" nodeType="with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p:cTn id="17" dur="500" fill="hold"/>
                                        <p:tgtEl>
                                          <p:spTgt spid="29"/>
                                        </p:tgtEl>
                                        <p:attrNameLst>
                                          <p:attrName>ppt_w</p:attrName>
                                        </p:attrNameLst>
                                      </p:cBhvr>
                                      <p:tavLst>
                                        <p:tav tm="0">
                                          <p:val>
                                            <p:fltVal val="0"/>
                                          </p:val>
                                        </p:tav>
                                        <p:tav tm="100000">
                                          <p:val>
                                            <p:strVal val="#ppt_w"/>
                                          </p:val>
                                        </p:tav>
                                      </p:tavLst>
                                    </p:anim>
                                    <p:anim calcmode="lin" valueType="num">
                                      <p:cBhvr>
                                        <p:cTn id="18" dur="500" fill="hold"/>
                                        <p:tgtEl>
                                          <p:spTgt spid="29"/>
                                        </p:tgtEl>
                                        <p:attrNameLst>
                                          <p:attrName>ppt_h</p:attrName>
                                        </p:attrNameLst>
                                      </p:cBhvr>
                                      <p:tavLst>
                                        <p:tav tm="0">
                                          <p:val>
                                            <p:fltVal val="0"/>
                                          </p:val>
                                        </p:tav>
                                        <p:tav tm="100000">
                                          <p:val>
                                            <p:strVal val="#ppt_h"/>
                                          </p:val>
                                        </p:tav>
                                      </p:tavLst>
                                    </p:anim>
                                    <p:animEffect transition="in" filter="fade">
                                      <p:cBhvr>
                                        <p:cTn id="19" dur="500"/>
                                        <p:tgtEl>
                                          <p:spTgt spid="29"/>
                                        </p:tgtEl>
                                      </p:cBhvr>
                                    </p:animEffect>
                                  </p:childTnLst>
                                </p:cTn>
                              </p:par>
                              <p:par>
                                <p:cTn id="20" presetID="53" presetClass="entr" presetSubtype="16" fill="hold" nodeType="withEffect">
                                  <p:stCondLst>
                                    <p:cond delay="0"/>
                                  </p:stCondLst>
                                  <p:childTnLst>
                                    <p:set>
                                      <p:cBhvr>
                                        <p:cTn id="21" dur="1" fill="hold">
                                          <p:stCondLst>
                                            <p:cond delay="0"/>
                                          </p:stCondLst>
                                        </p:cTn>
                                        <p:tgtEl>
                                          <p:spTgt spid="30"/>
                                        </p:tgtEl>
                                        <p:attrNameLst>
                                          <p:attrName>style.visibility</p:attrName>
                                        </p:attrNameLst>
                                      </p:cBhvr>
                                      <p:to>
                                        <p:strVal val="visible"/>
                                      </p:to>
                                    </p:set>
                                    <p:anim calcmode="lin" valueType="num">
                                      <p:cBhvr>
                                        <p:cTn id="22" dur="500" fill="hold"/>
                                        <p:tgtEl>
                                          <p:spTgt spid="30"/>
                                        </p:tgtEl>
                                        <p:attrNameLst>
                                          <p:attrName>ppt_w</p:attrName>
                                        </p:attrNameLst>
                                      </p:cBhvr>
                                      <p:tavLst>
                                        <p:tav tm="0">
                                          <p:val>
                                            <p:fltVal val="0"/>
                                          </p:val>
                                        </p:tav>
                                        <p:tav tm="100000">
                                          <p:val>
                                            <p:strVal val="#ppt_w"/>
                                          </p:val>
                                        </p:tav>
                                      </p:tavLst>
                                    </p:anim>
                                    <p:anim calcmode="lin" valueType="num">
                                      <p:cBhvr>
                                        <p:cTn id="23" dur="500" fill="hold"/>
                                        <p:tgtEl>
                                          <p:spTgt spid="30"/>
                                        </p:tgtEl>
                                        <p:attrNameLst>
                                          <p:attrName>ppt_h</p:attrName>
                                        </p:attrNameLst>
                                      </p:cBhvr>
                                      <p:tavLst>
                                        <p:tav tm="0">
                                          <p:val>
                                            <p:fltVal val="0"/>
                                          </p:val>
                                        </p:tav>
                                        <p:tav tm="100000">
                                          <p:val>
                                            <p:strVal val="#ppt_h"/>
                                          </p:val>
                                        </p:tav>
                                      </p:tavLst>
                                    </p:anim>
                                    <p:animEffect transition="in" filter="fade">
                                      <p:cBhvr>
                                        <p:cTn id="24" dur="500"/>
                                        <p:tgtEl>
                                          <p:spTgt spid="30"/>
                                        </p:tgtEl>
                                      </p:cBhvr>
                                    </p:animEffect>
                                  </p:childTnLst>
                                </p:cTn>
                              </p:par>
                              <p:par>
                                <p:cTn id="25" presetID="53" presetClass="entr" presetSubtype="16" fill="hold" nodeType="withEffect">
                                  <p:stCondLst>
                                    <p:cond delay="0"/>
                                  </p:stCondLst>
                                  <p:childTnLst>
                                    <p:set>
                                      <p:cBhvr>
                                        <p:cTn id="26" dur="1" fill="hold">
                                          <p:stCondLst>
                                            <p:cond delay="0"/>
                                          </p:stCondLst>
                                        </p:cTn>
                                        <p:tgtEl>
                                          <p:spTgt spid="31"/>
                                        </p:tgtEl>
                                        <p:attrNameLst>
                                          <p:attrName>style.visibility</p:attrName>
                                        </p:attrNameLst>
                                      </p:cBhvr>
                                      <p:to>
                                        <p:strVal val="visible"/>
                                      </p:to>
                                    </p:set>
                                    <p:anim calcmode="lin" valueType="num">
                                      <p:cBhvr>
                                        <p:cTn id="27" dur="500" fill="hold"/>
                                        <p:tgtEl>
                                          <p:spTgt spid="31"/>
                                        </p:tgtEl>
                                        <p:attrNameLst>
                                          <p:attrName>ppt_w</p:attrName>
                                        </p:attrNameLst>
                                      </p:cBhvr>
                                      <p:tavLst>
                                        <p:tav tm="0">
                                          <p:val>
                                            <p:fltVal val="0"/>
                                          </p:val>
                                        </p:tav>
                                        <p:tav tm="100000">
                                          <p:val>
                                            <p:strVal val="#ppt_w"/>
                                          </p:val>
                                        </p:tav>
                                      </p:tavLst>
                                    </p:anim>
                                    <p:anim calcmode="lin" valueType="num">
                                      <p:cBhvr>
                                        <p:cTn id="28" dur="500" fill="hold"/>
                                        <p:tgtEl>
                                          <p:spTgt spid="31"/>
                                        </p:tgtEl>
                                        <p:attrNameLst>
                                          <p:attrName>ppt_h</p:attrName>
                                        </p:attrNameLst>
                                      </p:cBhvr>
                                      <p:tavLst>
                                        <p:tav tm="0">
                                          <p:val>
                                            <p:fltVal val="0"/>
                                          </p:val>
                                        </p:tav>
                                        <p:tav tm="100000">
                                          <p:val>
                                            <p:strVal val="#ppt_h"/>
                                          </p:val>
                                        </p:tav>
                                      </p:tavLst>
                                    </p:anim>
                                    <p:animEffect transition="in" filter="fade">
                                      <p:cBhvr>
                                        <p:cTn id="29" dur="500"/>
                                        <p:tgtEl>
                                          <p:spTgt spid="31"/>
                                        </p:tgtEl>
                                      </p:cBhvr>
                                    </p:animEffect>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nodeType="click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1000"/>
                                        <p:tgtEl>
                                          <p:spTgt spid="12"/>
                                        </p:tgtEl>
                                      </p:cBhvr>
                                    </p:animEffect>
                                    <p:anim calcmode="lin" valueType="num">
                                      <p:cBhvr>
                                        <p:cTn id="35" dur="1000" fill="hold"/>
                                        <p:tgtEl>
                                          <p:spTgt spid="12"/>
                                        </p:tgtEl>
                                        <p:attrNameLst>
                                          <p:attrName>ppt_x</p:attrName>
                                        </p:attrNameLst>
                                      </p:cBhvr>
                                      <p:tavLst>
                                        <p:tav tm="0">
                                          <p:val>
                                            <p:strVal val="#ppt_x"/>
                                          </p:val>
                                        </p:tav>
                                        <p:tav tm="100000">
                                          <p:val>
                                            <p:strVal val="#ppt_x"/>
                                          </p:val>
                                        </p:tav>
                                      </p:tavLst>
                                    </p:anim>
                                    <p:anim calcmode="lin" valueType="num">
                                      <p:cBhvr>
                                        <p:cTn id="36" dur="1000" fill="hold"/>
                                        <p:tgtEl>
                                          <p:spTgt spid="12"/>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1000"/>
                                        <p:tgtEl>
                                          <p:spTgt spid="15"/>
                                        </p:tgtEl>
                                      </p:cBhvr>
                                    </p:animEffect>
                                    <p:anim calcmode="lin" valueType="num">
                                      <p:cBhvr>
                                        <p:cTn id="40" dur="1000" fill="hold"/>
                                        <p:tgtEl>
                                          <p:spTgt spid="15"/>
                                        </p:tgtEl>
                                        <p:attrNameLst>
                                          <p:attrName>ppt_x</p:attrName>
                                        </p:attrNameLst>
                                      </p:cBhvr>
                                      <p:tavLst>
                                        <p:tav tm="0">
                                          <p:val>
                                            <p:strVal val="#ppt_x"/>
                                          </p:val>
                                        </p:tav>
                                        <p:tav tm="100000">
                                          <p:val>
                                            <p:strVal val="#ppt_x"/>
                                          </p:val>
                                        </p:tav>
                                      </p:tavLst>
                                    </p:anim>
                                    <p:anim calcmode="lin" valueType="num">
                                      <p:cBhvr>
                                        <p:cTn id="41" dur="1000" fill="hold"/>
                                        <p:tgtEl>
                                          <p:spTgt spid="15"/>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fade">
                                      <p:cBhvr>
                                        <p:cTn id="44" dur="1000"/>
                                        <p:tgtEl>
                                          <p:spTgt spid="18"/>
                                        </p:tgtEl>
                                      </p:cBhvr>
                                    </p:animEffect>
                                    <p:anim calcmode="lin" valueType="num">
                                      <p:cBhvr>
                                        <p:cTn id="45" dur="1000" fill="hold"/>
                                        <p:tgtEl>
                                          <p:spTgt spid="18"/>
                                        </p:tgtEl>
                                        <p:attrNameLst>
                                          <p:attrName>ppt_x</p:attrName>
                                        </p:attrNameLst>
                                      </p:cBhvr>
                                      <p:tavLst>
                                        <p:tav tm="0">
                                          <p:val>
                                            <p:strVal val="#ppt_x"/>
                                          </p:val>
                                        </p:tav>
                                        <p:tav tm="100000">
                                          <p:val>
                                            <p:strVal val="#ppt_x"/>
                                          </p:val>
                                        </p:tav>
                                      </p:tavLst>
                                    </p:anim>
                                    <p:anim calcmode="lin" valueType="num">
                                      <p:cBhvr>
                                        <p:cTn id="46" dur="1000" fill="hold"/>
                                        <p:tgtEl>
                                          <p:spTgt spid="18"/>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fade">
                                      <p:cBhvr>
                                        <p:cTn id="49" dur="1000"/>
                                        <p:tgtEl>
                                          <p:spTgt spid="21"/>
                                        </p:tgtEl>
                                      </p:cBhvr>
                                    </p:animEffect>
                                    <p:anim calcmode="lin" valueType="num">
                                      <p:cBhvr>
                                        <p:cTn id="50" dur="1000" fill="hold"/>
                                        <p:tgtEl>
                                          <p:spTgt spid="21"/>
                                        </p:tgtEl>
                                        <p:attrNameLst>
                                          <p:attrName>ppt_x</p:attrName>
                                        </p:attrNameLst>
                                      </p:cBhvr>
                                      <p:tavLst>
                                        <p:tav tm="0">
                                          <p:val>
                                            <p:strVal val="#ppt_x"/>
                                          </p:val>
                                        </p:tav>
                                        <p:tav tm="100000">
                                          <p:val>
                                            <p:strVal val="#ppt_x"/>
                                          </p:val>
                                        </p:tav>
                                      </p:tavLst>
                                    </p:anim>
                                    <p:anim calcmode="lin" valueType="num">
                                      <p:cBhvr>
                                        <p:cTn id="51"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414765" y="310020"/>
            <a:ext cx="4982735" cy="958393"/>
            <a:chOff x="414765" y="310020"/>
            <a:chExt cx="4982735" cy="958393"/>
          </a:xfrm>
        </p:grpSpPr>
        <p:pic>
          <p:nvPicPr>
            <p:cNvPr id="18" name="图片 17"/>
            <p:cNvPicPr>
              <a:picLocks noChangeAspect="1"/>
            </p:cNvPicPr>
            <p:nvPr/>
          </p:nvPicPr>
          <p:blipFill>
            <a:blip r:embed="rId1"/>
            <a:stretch>
              <a:fillRect/>
            </a:stretch>
          </p:blipFill>
          <p:spPr>
            <a:xfrm>
              <a:off x="414765" y="310020"/>
              <a:ext cx="4982735" cy="958393"/>
            </a:xfrm>
            <a:prstGeom prst="rect">
              <a:avLst/>
            </a:prstGeom>
          </p:spPr>
        </p:pic>
        <p:sp>
          <p:nvSpPr>
            <p:cNvPr id="19" name="文本框 18"/>
            <p:cNvSpPr txBox="1"/>
            <p:nvPr/>
          </p:nvSpPr>
          <p:spPr>
            <a:xfrm rot="177981">
              <a:off x="1456791" y="468894"/>
              <a:ext cx="2031325" cy="461665"/>
            </a:xfrm>
            <a:prstGeom prst="rect">
              <a:avLst/>
            </a:prstGeom>
            <a:noFill/>
          </p:spPr>
          <p:txBody>
            <a:bodyPr wrap="none" rtlCol="0">
              <a:prstTxWarp prst="textCanDown">
                <a:avLst>
                  <a:gd name="adj" fmla="val 33333"/>
                </a:avLst>
              </a:prstTxWarp>
              <a:spAutoFit/>
              <a:scene3d>
                <a:camera prst="orthographicFront"/>
                <a:lightRig rig="threePt" dir="t"/>
              </a:scene3d>
              <a:sp3d contourW="12700"/>
            </a:bodyPr>
            <a:lstStyle/>
            <a:p>
              <a:pPr algn="ctr"/>
              <a:r>
                <a:rPr lang="zh-CN" altLang="en-US" sz="2400" dirty="0">
                  <a:solidFill>
                    <a:schemeClr val="tx1">
                      <a:lumMod val="75000"/>
                      <a:lumOff val="25000"/>
                    </a:schemeClr>
                  </a:solidFill>
                  <a:latin typeface="迷你简准圆" panose="03000509000000000000" pitchFamily="65" charset="-122"/>
                  <a:ea typeface="迷你简准圆" panose="03000509000000000000" pitchFamily="65" charset="-122"/>
                </a:rPr>
                <a:t>标题文字添加</a:t>
              </a:r>
            </a:p>
          </p:txBody>
        </p:sp>
      </p:grpSp>
      <p:grpSp>
        <p:nvGrpSpPr>
          <p:cNvPr id="20" name="组合 19"/>
          <p:cNvGrpSpPr/>
          <p:nvPr/>
        </p:nvGrpSpPr>
        <p:grpSpPr>
          <a:xfrm>
            <a:off x="1838907" y="4349069"/>
            <a:ext cx="2241974" cy="1220554"/>
            <a:chOff x="7850878" y="2384859"/>
            <a:chExt cx="2241974" cy="1220554"/>
          </a:xfrm>
        </p:grpSpPr>
        <p:sp>
          <p:nvSpPr>
            <p:cNvPr id="21" name="矩形 20"/>
            <p:cNvSpPr/>
            <p:nvPr/>
          </p:nvSpPr>
          <p:spPr>
            <a:xfrm>
              <a:off x="7850878" y="2737483"/>
              <a:ext cx="2241974"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rgbClr val="3C3C3B"/>
                  </a:solidFill>
                  <a:latin typeface="迷你简准圆" panose="03000509000000000000" pitchFamily="65" charset="-122"/>
                  <a:ea typeface="迷你简准圆" panose="03000509000000000000" pitchFamily="65" charset="-122"/>
                </a:rPr>
                <a:t>用户可以在投影仪或者计算机上进行演示文也可以将演示文稿打印出来制作</a:t>
              </a:r>
            </a:p>
          </p:txBody>
        </p:sp>
        <p:sp>
          <p:nvSpPr>
            <p:cNvPr id="22" name="矩形 21"/>
            <p:cNvSpPr/>
            <p:nvPr/>
          </p:nvSpPr>
          <p:spPr>
            <a:xfrm>
              <a:off x="7850878" y="2384859"/>
              <a:ext cx="2241974" cy="4020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rgbClr val="3C3C3B"/>
                  </a:solidFill>
                  <a:latin typeface="迷你简准圆" panose="03000509000000000000" pitchFamily="65" charset="-122"/>
                  <a:ea typeface="迷你简准圆" panose="03000509000000000000" pitchFamily="65" charset="-122"/>
                </a:rPr>
                <a:t>标题文字添加</a:t>
              </a:r>
            </a:p>
          </p:txBody>
        </p:sp>
      </p:grpSp>
      <p:grpSp>
        <p:nvGrpSpPr>
          <p:cNvPr id="23" name="组合 22"/>
          <p:cNvGrpSpPr/>
          <p:nvPr/>
        </p:nvGrpSpPr>
        <p:grpSpPr>
          <a:xfrm>
            <a:off x="4974221" y="4349069"/>
            <a:ext cx="2241974" cy="1220554"/>
            <a:chOff x="7850878" y="2384859"/>
            <a:chExt cx="2241974" cy="1220554"/>
          </a:xfrm>
        </p:grpSpPr>
        <p:sp>
          <p:nvSpPr>
            <p:cNvPr id="24" name="矩形 23"/>
            <p:cNvSpPr/>
            <p:nvPr/>
          </p:nvSpPr>
          <p:spPr>
            <a:xfrm>
              <a:off x="7850878" y="2737483"/>
              <a:ext cx="2241974"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rgbClr val="3C3C3B"/>
                  </a:solidFill>
                  <a:latin typeface="迷你简准圆" panose="03000509000000000000" pitchFamily="65" charset="-122"/>
                  <a:ea typeface="迷你简准圆" panose="03000509000000000000" pitchFamily="65" charset="-122"/>
                </a:rPr>
                <a:t>用户可以在投影仪或者计算机上进行演示文也可以将演示文稿打印出来制作</a:t>
              </a:r>
            </a:p>
          </p:txBody>
        </p:sp>
        <p:sp>
          <p:nvSpPr>
            <p:cNvPr id="25" name="矩形 24"/>
            <p:cNvSpPr/>
            <p:nvPr/>
          </p:nvSpPr>
          <p:spPr>
            <a:xfrm>
              <a:off x="7850878" y="2384859"/>
              <a:ext cx="2241974" cy="4020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rgbClr val="3C3C3B"/>
                  </a:solidFill>
                  <a:latin typeface="迷你简准圆" panose="03000509000000000000" pitchFamily="65" charset="-122"/>
                  <a:ea typeface="迷你简准圆" panose="03000509000000000000" pitchFamily="65" charset="-122"/>
                </a:rPr>
                <a:t>标题文字添加</a:t>
              </a:r>
            </a:p>
          </p:txBody>
        </p:sp>
      </p:grpSp>
      <p:grpSp>
        <p:nvGrpSpPr>
          <p:cNvPr id="26" name="组合 25"/>
          <p:cNvGrpSpPr/>
          <p:nvPr/>
        </p:nvGrpSpPr>
        <p:grpSpPr>
          <a:xfrm>
            <a:off x="8109533" y="4349069"/>
            <a:ext cx="2241974" cy="1220554"/>
            <a:chOff x="7850878" y="2384859"/>
            <a:chExt cx="2241974" cy="1220554"/>
          </a:xfrm>
        </p:grpSpPr>
        <p:sp>
          <p:nvSpPr>
            <p:cNvPr id="27" name="矩形 26"/>
            <p:cNvSpPr/>
            <p:nvPr/>
          </p:nvSpPr>
          <p:spPr>
            <a:xfrm>
              <a:off x="7850878" y="2737483"/>
              <a:ext cx="2241974"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rgbClr val="3C3C3B"/>
                  </a:solidFill>
                  <a:latin typeface="迷你简准圆" panose="03000509000000000000" pitchFamily="65" charset="-122"/>
                  <a:ea typeface="迷你简准圆" panose="03000509000000000000" pitchFamily="65" charset="-122"/>
                </a:rPr>
                <a:t>用户可以在投影仪或者计算机上进行演示文也可以将演示文稿打印出来制作</a:t>
              </a:r>
            </a:p>
          </p:txBody>
        </p:sp>
        <p:sp>
          <p:nvSpPr>
            <p:cNvPr id="28" name="矩形 27"/>
            <p:cNvSpPr/>
            <p:nvPr/>
          </p:nvSpPr>
          <p:spPr>
            <a:xfrm>
              <a:off x="7850878" y="2384859"/>
              <a:ext cx="2241974" cy="4020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rgbClr val="3C3C3B"/>
                  </a:solidFill>
                  <a:latin typeface="迷你简准圆" panose="03000509000000000000" pitchFamily="65" charset="-122"/>
                  <a:ea typeface="迷你简准圆" panose="03000509000000000000" pitchFamily="65" charset="-122"/>
                </a:rPr>
                <a:t>标题文字添加</a:t>
              </a:r>
            </a:p>
          </p:txBody>
        </p:sp>
      </p:grpSp>
      <p:pic>
        <p:nvPicPr>
          <p:cNvPr id="32" name="图片占位符 31"/>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l="17290" r="17290"/>
          <a:stretch>
            <a:fillRect/>
          </a:stretch>
        </p:blipFill>
        <p:spPr/>
      </p:pic>
      <p:pic>
        <p:nvPicPr>
          <p:cNvPr id="33" name="图片占位符 32"/>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l="17320" r="17320"/>
          <a:stretch>
            <a:fillRect/>
          </a:stretch>
        </p:blipFill>
        <p:spPr/>
      </p:pic>
      <p:pic>
        <p:nvPicPr>
          <p:cNvPr id="34" name="图片占位符 33"/>
          <p:cNvPicPr>
            <a:picLocks noGrp="1" noChangeAspect="1"/>
          </p:cNvPicPr>
          <p:nvPr>
            <p:ph type="pic" sz="quarter" idx="12"/>
          </p:nvPr>
        </p:nvPicPr>
        <p:blipFill>
          <a:blip r:embed="rId4" cstate="print">
            <a:extLst>
              <a:ext uri="{28A0092B-C50C-407E-A947-70E740481C1C}">
                <a14:useLocalDpi xmlns:a14="http://schemas.microsoft.com/office/drawing/2010/main" val="0"/>
              </a:ext>
            </a:extLst>
          </a:blip>
          <a:srcRect l="17320" r="17320"/>
          <a:stretch>
            <a:fillRect/>
          </a:stretch>
        </p:blipFill>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0-#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1" presetClass="entr" presetSubtype="0" fill="hold" nodeType="after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p:cTn id="12" dur="1000" fill="hold"/>
                                        <p:tgtEl>
                                          <p:spTgt spid="32"/>
                                        </p:tgtEl>
                                        <p:attrNameLst>
                                          <p:attrName>ppt_w</p:attrName>
                                        </p:attrNameLst>
                                      </p:cBhvr>
                                      <p:tavLst>
                                        <p:tav tm="0">
                                          <p:val>
                                            <p:fltVal val="0"/>
                                          </p:val>
                                        </p:tav>
                                        <p:tav tm="100000">
                                          <p:val>
                                            <p:strVal val="#ppt_w"/>
                                          </p:val>
                                        </p:tav>
                                      </p:tavLst>
                                    </p:anim>
                                    <p:anim calcmode="lin" valueType="num">
                                      <p:cBhvr>
                                        <p:cTn id="13" dur="1000" fill="hold"/>
                                        <p:tgtEl>
                                          <p:spTgt spid="32"/>
                                        </p:tgtEl>
                                        <p:attrNameLst>
                                          <p:attrName>ppt_h</p:attrName>
                                        </p:attrNameLst>
                                      </p:cBhvr>
                                      <p:tavLst>
                                        <p:tav tm="0">
                                          <p:val>
                                            <p:fltVal val="0"/>
                                          </p:val>
                                        </p:tav>
                                        <p:tav tm="100000">
                                          <p:val>
                                            <p:strVal val="#ppt_h"/>
                                          </p:val>
                                        </p:tav>
                                      </p:tavLst>
                                    </p:anim>
                                    <p:anim calcmode="lin" valueType="num">
                                      <p:cBhvr>
                                        <p:cTn id="14" dur="1000" fill="hold"/>
                                        <p:tgtEl>
                                          <p:spTgt spid="32"/>
                                        </p:tgtEl>
                                        <p:attrNameLst>
                                          <p:attrName>style.rotation</p:attrName>
                                        </p:attrNameLst>
                                      </p:cBhvr>
                                      <p:tavLst>
                                        <p:tav tm="0">
                                          <p:val>
                                            <p:fltVal val="90"/>
                                          </p:val>
                                        </p:tav>
                                        <p:tav tm="100000">
                                          <p:val>
                                            <p:fltVal val="0"/>
                                          </p:val>
                                        </p:tav>
                                      </p:tavLst>
                                    </p:anim>
                                    <p:animEffect transition="in" filter="fade">
                                      <p:cBhvr>
                                        <p:cTn id="15" dur="1000"/>
                                        <p:tgtEl>
                                          <p:spTgt spid="32"/>
                                        </p:tgtEl>
                                      </p:cBhvr>
                                    </p:animEffect>
                                  </p:childTnLst>
                                </p:cTn>
                              </p:par>
                              <p:par>
                                <p:cTn id="16" presetID="31" presetClass="entr" presetSubtype="0" fill="hold" nodeType="withEffect">
                                  <p:stCondLst>
                                    <p:cond delay="0"/>
                                  </p:stCondLst>
                                  <p:childTnLst>
                                    <p:set>
                                      <p:cBhvr>
                                        <p:cTn id="17" dur="1" fill="hold">
                                          <p:stCondLst>
                                            <p:cond delay="0"/>
                                          </p:stCondLst>
                                        </p:cTn>
                                        <p:tgtEl>
                                          <p:spTgt spid="33"/>
                                        </p:tgtEl>
                                        <p:attrNameLst>
                                          <p:attrName>style.visibility</p:attrName>
                                        </p:attrNameLst>
                                      </p:cBhvr>
                                      <p:to>
                                        <p:strVal val="visible"/>
                                      </p:to>
                                    </p:set>
                                    <p:anim calcmode="lin" valueType="num">
                                      <p:cBhvr>
                                        <p:cTn id="18" dur="1000" fill="hold"/>
                                        <p:tgtEl>
                                          <p:spTgt spid="33"/>
                                        </p:tgtEl>
                                        <p:attrNameLst>
                                          <p:attrName>ppt_w</p:attrName>
                                        </p:attrNameLst>
                                      </p:cBhvr>
                                      <p:tavLst>
                                        <p:tav tm="0">
                                          <p:val>
                                            <p:fltVal val="0"/>
                                          </p:val>
                                        </p:tav>
                                        <p:tav tm="100000">
                                          <p:val>
                                            <p:strVal val="#ppt_w"/>
                                          </p:val>
                                        </p:tav>
                                      </p:tavLst>
                                    </p:anim>
                                    <p:anim calcmode="lin" valueType="num">
                                      <p:cBhvr>
                                        <p:cTn id="19" dur="1000" fill="hold"/>
                                        <p:tgtEl>
                                          <p:spTgt spid="33"/>
                                        </p:tgtEl>
                                        <p:attrNameLst>
                                          <p:attrName>ppt_h</p:attrName>
                                        </p:attrNameLst>
                                      </p:cBhvr>
                                      <p:tavLst>
                                        <p:tav tm="0">
                                          <p:val>
                                            <p:fltVal val="0"/>
                                          </p:val>
                                        </p:tav>
                                        <p:tav tm="100000">
                                          <p:val>
                                            <p:strVal val="#ppt_h"/>
                                          </p:val>
                                        </p:tav>
                                      </p:tavLst>
                                    </p:anim>
                                    <p:anim calcmode="lin" valueType="num">
                                      <p:cBhvr>
                                        <p:cTn id="20" dur="1000" fill="hold"/>
                                        <p:tgtEl>
                                          <p:spTgt spid="33"/>
                                        </p:tgtEl>
                                        <p:attrNameLst>
                                          <p:attrName>style.rotation</p:attrName>
                                        </p:attrNameLst>
                                      </p:cBhvr>
                                      <p:tavLst>
                                        <p:tav tm="0">
                                          <p:val>
                                            <p:fltVal val="90"/>
                                          </p:val>
                                        </p:tav>
                                        <p:tav tm="100000">
                                          <p:val>
                                            <p:fltVal val="0"/>
                                          </p:val>
                                        </p:tav>
                                      </p:tavLst>
                                    </p:anim>
                                    <p:animEffect transition="in" filter="fade">
                                      <p:cBhvr>
                                        <p:cTn id="21" dur="1000"/>
                                        <p:tgtEl>
                                          <p:spTgt spid="33"/>
                                        </p:tgtEl>
                                      </p:cBhvr>
                                    </p:animEffect>
                                  </p:childTnLst>
                                </p:cTn>
                              </p:par>
                              <p:par>
                                <p:cTn id="22" presetID="31" presetClass="entr" presetSubtype="0" fill="hold" nodeType="withEffect">
                                  <p:stCondLst>
                                    <p:cond delay="0"/>
                                  </p:stCondLst>
                                  <p:childTnLst>
                                    <p:set>
                                      <p:cBhvr>
                                        <p:cTn id="23" dur="1" fill="hold">
                                          <p:stCondLst>
                                            <p:cond delay="0"/>
                                          </p:stCondLst>
                                        </p:cTn>
                                        <p:tgtEl>
                                          <p:spTgt spid="34"/>
                                        </p:tgtEl>
                                        <p:attrNameLst>
                                          <p:attrName>style.visibility</p:attrName>
                                        </p:attrNameLst>
                                      </p:cBhvr>
                                      <p:to>
                                        <p:strVal val="visible"/>
                                      </p:to>
                                    </p:set>
                                    <p:anim calcmode="lin" valueType="num">
                                      <p:cBhvr>
                                        <p:cTn id="24" dur="1000" fill="hold"/>
                                        <p:tgtEl>
                                          <p:spTgt spid="34"/>
                                        </p:tgtEl>
                                        <p:attrNameLst>
                                          <p:attrName>ppt_w</p:attrName>
                                        </p:attrNameLst>
                                      </p:cBhvr>
                                      <p:tavLst>
                                        <p:tav tm="0">
                                          <p:val>
                                            <p:fltVal val="0"/>
                                          </p:val>
                                        </p:tav>
                                        <p:tav tm="100000">
                                          <p:val>
                                            <p:strVal val="#ppt_w"/>
                                          </p:val>
                                        </p:tav>
                                      </p:tavLst>
                                    </p:anim>
                                    <p:anim calcmode="lin" valueType="num">
                                      <p:cBhvr>
                                        <p:cTn id="25" dur="1000" fill="hold"/>
                                        <p:tgtEl>
                                          <p:spTgt spid="34"/>
                                        </p:tgtEl>
                                        <p:attrNameLst>
                                          <p:attrName>ppt_h</p:attrName>
                                        </p:attrNameLst>
                                      </p:cBhvr>
                                      <p:tavLst>
                                        <p:tav tm="0">
                                          <p:val>
                                            <p:fltVal val="0"/>
                                          </p:val>
                                        </p:tav>
                                        <p:tav tm="100000">
                                          <p:val>
                                            <p:strVal val="#ppt_h"/>
                                          </p:val>
                                        </p:tav>
                                      </p:tavLst>
                                    </p:anim>
                                    <p:anim calcmode="lin" valueType="num">
                                      <p:cBhvr>
                                        <p:cTn id="26" dur="1000" fill="hold"/>
                                        <p:tgtEl>
                                          <p:spTgt spid="34"/>
                                        </p:tgtEl>
                                        <p:attrNameLst>
                                          <p:attrName>style.rotation</p:attrName>
                                        </p:attrNameLst>
                                      </p:cBhvr>
                                      <p:tavLst>
                                        <p:tav tm="0">
                                          <p:val>
                                            <p:fltVal val="90"/>
                                          </p:val>
                                        </p:tav>
                                        <p:tav tm="100000">
                                          <p:val>
                                            <p:fltVal val="0"/>
                                          </p:val>
                                        </p:tav>
                                      </p:tavLst>
                                    </p:anim>
                                    <p:animEffect transition="in" filter="fade">
                                      <p:cBhvr>
                                        <p:cTn id="27" dur="1000"/>
                                        <p:tgtEl>
                                          <p:spTgt spid="34"/>
                                        </p:tgtEl>
                                      </p:cBhvr>
                                    </p:animEffect>
                                  </p:childTnLst>
                                </p:cTn>
                              </p:par>
                            </p:childTnLst>
                          </p:cTn>
                        </p:par>
                        <p:par>
                          <p:cTn id="28" fill="hold">
                            <p:stCondLst>
                              <p:cond delay="1500"/>
                            </p:stCondLst>
                            <p:childTnLst>
                              <p:par>
                                <p:cTn id="29" presetID="2" presetClass="entr" presetSubtype="4" fill="hold" nodeType="after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500" fill="hold"/>
                                        <p:tgtEl>
                                          <p:spTgt spid="20"/>
                                        </p:tgtEl>
                                        <p:attrNameLst>
                                          <p:attrName>ppt_x</p:attrName>
                                        </p:attrNameLst>
                                      </p:cBhvr>
                                      <p:tavLst>
                                        <p:tav tm="0">
                                          <p:val>
                                            <p:strVal val="#ppt_x"/>
                                          </p:val>
                                        </p:tav>
                                        <p:tav tm="100000">
                                          <p:val>
                                            <p:strVal val="#ppt_x"/>
                                          </p:val>
                                        </p:tav>
                                      </p:tavLst>
                                    </p:anim>
                                    <p:anim calcmode="lin" valueType="num">
                                      <p:cBhvr additive="base">
                                        <p:cTn id="32" dur="500" fill="hold"/>
                                        <p:tgtEl>
                                          <p:spTgt spid="20"/>
                                        </p:tgtEl>
                                        <p:attrNameLst>
                                          <p:attrName>ppt_y</p:attrName>
                                        </p:attrNameLst>
                                      </p:cBhvr>
                                      <p:tavLst>
                                        <p:tav tm="0">
                                          <p:val>
                                            <p:strVal val="1+#ppt_h/2"/>
                                          </p:val>
                                        </p:tav>
                                        <p:tav tm="100000">
                                          <p:val>
                                            <p:strVal val="#ppt_y"/>
                                          </p:val>
                                        </p:tav>
                                      </p:tavLst>
                                    </p:anim>
                                  </p:childTnLst>
                                </p:cTn>
                              </p:par>
                            </p:childTnLst>
                          </p:cTn>
                        </p:par>
                        <p:par>
                          <p:cTn id="33" fill="hold">
                            <p:stCondLst>
                              <p:cond delay="2000"/>
                            </p:stCondLst>
                            <p:childTnLst>
                              <p:par>
                                <p:cTn id="34" presetID="2" presetClass="entr" presetSubtype="4" fill="hold" nodeType="afterEffect">
                                  <p:stCondLst>
                                    <p:cond delay="0"/>
                                  </p:stCondLst>
                                  <p:childTnLst>
                                    <p:set>
                                      <p:cBhvr>
                                        <p:cTn id="35" dur="1" fill="hold">
                                          <p:stCondLst>
                                            <p:cond delay="0"/>
                                          </p:stCondLst>
                                        </p:cTn>
                                        <p:tgtEl>
                                          <p:spTgt spid="23"/>
                                        </p:tgtEl>
                                        <p:attrNameLst>
                                          <p:attrName>style.visibility</p:attrName>
                                        </p:attrNameLst>
                                      </p:cBhvr>
                                      <p:to>
                                        <p:strVal val="visible"/>
                                      </p:to>
                                    </p:set>
                                    <p:anim calcmode="lin" valueType="num">
                                      <p:cBhvr additive="base">
                                        <p:cTn id="36" dur="500" fill="hold"/>
                                        <p:tgtEl>
                                          <p:spTgt spid="23"/>
                                        </p:tgtEl>
                                        <p:attrNameLst>
                                          <p:attrName>ppt_x</p:attrName>
                                        </p:attrNameLst>
                                      </p:cBhvr>
                                      <p:tavLst>
                                        <p:tav tm="0">
                                          <p:val>
                                            <p:strVal val="#ppt_x"/>
                                          </p:val>
                                        </p:tav>
                                        <p:tav tm="100000">
                                          <p:val>
                                            <p:strVal val="#ppt_x"/>
                                          </p:val>
                                        </p:tav>
                                      </p:tavLst>
                                    </p:anim>
                                    <p:anim calcmode="lin" valueType="num">
                                      <p:cBhvr additive="base">
                                        <p:cTn id="37" dur="500" fill="hold"/>
                                        <p:tgtEl>
                                          <p:spTgt spid="23"/>
                                        </p:tgtEl>
                                        <p:attrNameLst>
                                          <p:attrName>ppt_y</p:attrName>
                                        </p:attrNameLst>
                                      </p:cBhvr>
                                      <p:tavLst>
                                        <p:tav tm="0">
                                          <p:val>
                                            <p:strVal val="1+#ppt_h/2"/>
                                          </p:val>
                                        </p:tav>
                                        <p:tav tm="100000">
                                          <p:val>
                                            <p:strVal val="#ppt_y"/>
                                          </p:val>
                                        </p:tav>
                                      </p:tavLst>
                                    </p:anim>
                                  </p:childTnLst>
                                </p:cTn>
                              </p:par>
                            </p:childTnLst>
                          </p:cTn>
                        </p:par>
                        <p:par>
                          <p:cTn id="38" fill="hold">
                            <p:stCondLst>
                              <p:cond delay="2500"/>
                            </p:stCondLst>
                            <p:childTnLst>
                              <p:par>
                                <p:cTn id="39" presetID="2" presetClass="entr" presetSubtype="4" fill="hold" nodeType="afterEffect">
                                  <p:stCondLst>
                                    <p:cond delay="0"/>
                                  </p:stCondLst>
                                  <p:childTnLst>
                                    <p:set>
                                      <p:cBhvr>
                                        <p:cTn id="40" dur="1" fill="hold">
                                          <p:stCondLst>
                                            <p:cond delay="0"/>
                                          </p:stCondLst>
                                        </p:cTn>
                                        <p:tgtEl>
                                          <p:spTgt spid="26"/>
                                        </p:tgtEl>
                                        <p:attrNameLst>
                                          <p:attrName>style.visibility</p:attrName>
                                        </p:attrNameLst>
                                      </p:cBhvr>
                                      <p:to>
                                        <p:strVal val="visible"/>
                                      </p:to>
                                    </p:set>
                                    <p:anim calcmode="lin" valueType="num">
                                      <p:cBhvr additive="base">
                                        <p:cTn id="41" dur="500" fill="hold"/>
                                        <p:tgtEl>
                                          <p:spTgt spid="26"/>
                                        </p:tgtEl>
                                        <p:attrNameLst>
                                          <p:attrName>ppt_x</p:attrName>
                                        </p:attrNameLst>
                                      </p:cBhvr>
                                      <p:tavLst>
                                        <p:tav tm="0">
                                          <p:val>
                                            <p:strVal val="#ppt_x"/>
                                          </p:val>
                                        </p:tav>
                                        <p:tav tm="100000">
                                          <p:val>
                                            <p:strVal val="#ppt_x"/>
                                          </p:val>
                                        </p:tav>
                                      </p:tavLst>
                                    </p:anim>
                                    <p:anim calcmode="lin" valueType="num">
                                      <p:cBhvr additive="base">
                                        <p:cTn id="42"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530475" y="1955475"/>
            <a:ext cx="1811338" cy="1479086"/>
            <a:chOff x="7325360" y="2384859"/>
            <a:chExt cx="1811338" cy="1479086"/>
          </a:xfrm>
        </p:grpSpPr>
        <p:sp>
          <p:nvSpPr>
            <p:cNvPr id="9" name="矩形 8"/>
            <p:cNvSpPr/>
            <p:nvPr/>
          </p:nvSpPr>
          <p:spPr>
            <a:xfrm>
              <a:off x="7325360" y="2737483"/>
              <a:ext cx="1811338" cy="112646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迷你简准圆" panose="03000509000000000000" pitchFamily="65" charset="-122"/>
                  <a:ea typeface="迷你简准圆" panose="03000509000000000000" pitchFamily="65" charset="-122"/>
                </a:rPr>
                <a:t>用户可以在投影仪或者计算机上进行演示也可以将演示文稿打印出来制作</a:t>
              </a:r>
            </a:p>
          </p:txBody>
        </p:sp>
        <p:sp>
          <p:nvSpPr>
            <p:cNvPr id="10" name="矩形 9"/>
            <p:cNvSpPr/>
            <p:nvPr/>
          </p:nvSpPr>
          <p:spPr>
            <a:xfrm>
              <a:off x="7325360" y="2384859"/>
              <a:ext cx="1600200"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迷你简准圆" panose="03000509000000000000" pitchFamily="65" charset="-122"/>
                  <a:ea typeface="迷你简准圆" panose="03000509000000000000" pitchFamily="65" charset="-122"/>
                </a:rPr>
                <a:t>文字添加</a:t>
              </a:r>
            </a:p>
          </p:txBody>
        </p:sp>
      </p:grpSp>
      <p:grpSp>
        <p:nvGrpSpPr>
          <p:cNvPr id="11" name="组合 10"/>
          <p:cNvGrpSpPr/>
          <p:nvPr/>
        </p:nvGrpSpPr>
        <p:grpSpPr>
          <a:xfrm>
            <a:off x="414765" y="310020"/>
            <a:ext cx="4982735" cy="958393"/>
            <a:chOff x="414765" y="310020"/>
            <a:chExt cx="4982735" cy="958393"/>
          </a:xfrm>
        </p:grpSpPr>
        <p:pic>
          <p:nvPicPr>
            <p:cNvPr id="12" name="图片 11"/>
            <p:cNvPicPr>
              <a:picLocks noChangeAspect="1"/>
            </p:cNvPicPr>
            <p:nvPr/>
          </p:nvPicPr>
          <p:blipFill>
            <a:blip r:embed="rId1"/>
            <a:stretch>
              <a:fillRect/>
            </a:stretch>
          </p:blipFill>
          <p:spPr>
            <a:xfrm>
              <a:off x="414765" y="310020"/>
              <a:ext cx="4982735" cy="958393"/>
            </a:xfrm>
            <a:prstGeom prst="rect">
              <a:avLst/>
            </a:prstGeom>
          </p:spPr>
        </p:pic>
        <p:sp>
          <p:nvSpPr>
            <p:cNvPr id="13" name="文本框 12"/>
            <p:cNvSpPr txBox="1"/>
            <p:nvPr/>
          </p:nvSpPr>
          <p:spPr>
            <a:xfrm rot="177981">
              <a:off x="1456791" y="468894"/>
              <a:ext cx="2031325" cy="461665"/>
            </a:xfrm>
            <a:prstGeom prst="rect">
              <a:avLst/>
            </a:prstGeom>
            <a:noFill/>
          </p:spPr>
          <p:txBody>
            <a:bodyPr wrap="none" rtlCol="0">
              <a:prstTxWarp prst="textCanDown">
                <a:avLst>
                  <a:gd name="adj" fmla="val 33333"/>
                </a:avLst>
              </a:prstTxWarp>
              <a:spAutoFit/>
              <a:scene3d>
                <a:camera prst="orthographicFront"/>
                <a:lightRig rig="threePt" dir="t"/>
              </a:scene3d>
              <a:sp3d contourW="12700"/>
            </a:bodyPr>
            <a:lstStyle/>
            <a:p>
              <a:pPr algn="ctr"/>
              <a:r>
                <a:rPr lang="zh-CN" altLang="en-US" sz="2400" dirty="0">
                  <a:solidFill>
                    <a:schemeClr val="tx1">
                      <a:lumMod val="75000"/>
                      <a:lumOff val="25000"/>
                    </a:schemeClr>
                  </a:solidFill>
                  <a:latin typeface="迷你简准圆" panose="03000509000000000000" pitchFamily="65" charset="-122"/>
                  <a:ea typeface="迷你简准圆" panose="03000509000000000000" pitchFamily="65" charset="-122"/>
                </a:rPr>
                <a:t>标题文字添加</a:t>
              </a:r>
            </a:p>
          </p:txBody>
        </p:sp>
      </p:grpSp>
      <p:grpSp>
        <p:nvGrpSpPr>
          <p:cNvPr id="14" name="组合 13"/>
          <p:cNvGrpSpPr/>
          <p:nvPr/>
        </p:nvGrpSpPr>
        <p:grpSpPr>
          <a:xfrm>
            <a:off x="2530475" y="4174800"/>
            <a:ext cx="1811338" cy="1479086"/>
            <a:chOff x="7325360" y="2384859"/>
            <a:chExt cx="1811338" cy="1479086"/>
          </a:xfrm>
        </p:grpSpPr>
        <p:sp>
          <p:nvSpPr>
            <p:cNvPr id="15" name="矩形 14"/>
            <p:cNvSpPr/>
            <p:nvPr/>
          </p:nvSpPr>
          <p:spPr>
            <a:xfrm>
              <a:off x="7325360" y="2737483"/>
              <a:ext cx="1811338" cy="112646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迷你简准圆" panose="03000509000000000000" pitchFamily="65" charset="-122"/>
                  <a:ea typeface="迷你简准圆" panose="03000509000000000000" pitchFamily="65" charset="-122"/>
                </a:rPr>
                <a:t>用户可以在投影仪或者计算机上进行演示也可以将演示文稿打印出来制作</a:t>
              </a:r>
            </a:p>
          </p:txBody>
        </p:sp>
        <p:sp>
          <p:nvSpPr>
            <p:cNvPr id="16" name="矩形 15"/>
            <p:cNvSpPr/>
            <p:nvPr/>
          </p:nvSpPr>
          <p:spPr>
            <a:xfrm>
              <a:off x="7325360" y="2384859"/>
              <a:ext cx="1600200"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迷你简准圆" panose="03000509000000000000" pitchFamily="65" charset="-122"/>
                  <a:ea typeface="迷你简准圆" panose="03000509000000000000" pitchFamily="65" charset="-122"/>
                </a:rPr>
                <a:t>文字添加</a:t>
              </a:r>
            </a:p>
          </p:txBody>
        </p:sp>
      </p:grpSp>
      <p:grpSp>
        <p:nvGrpSpPr>
          <p:cNvPr id="17" name="组合 16"/>
          <p:cNvGrpSpPr/>
          <p:nvPr/>
        </p:nvGrpSpPr>
        <p:grpSpPr>
          <a:xfrm>
            <a:off x="6058907" y="1955475"/>
            <a:ext cx="1811338" cy="1479086"/>
            <a:chOff x="7325360" y="2384859"/>
            <a:chExt cx="1811338" cy="1479086"/>
          </a:xfrm>
        </p:grpSpPr>
        <p:sp>
          <p:nvSpPr>
            <p:cNvPr id="18" name="矩形 17"/>
            <p:cNvSpPr/>
            <p:nvPr/>
          </p:nvSpPr>
          <p:spPr>
            <a:xfrm>
              <a:off x="7325360" y="2737483"/>
              <a:ext cx="1811338" cy="112646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迷你简准圆" panose="03000509000000000000" pitchFamily="65" charset="-122"/>
                  <a:ea typeface="迷你简准圆" panose="03000509000000000000" pitchFamily="65" charset="-122"/>
                </a:rPr>
                <a:t>用户可以在投影仪或者计算机上进行演示也可以将演示文稿打印出来制作</a:t>
              </a:r>
            </a:p>
          </p:txBody>
        </p:sp>
        <p:sp>
          <p:nvSpPr>
            <p:cNvPr id="19" name="矩形 18"/>
            <p:cNvSpPr/>
            <p:nvPr/>
          </p:nvSpPr>
          <p:spPr>
            <a:xfrm>
              <a:off x="7325360" y="2384859"/>
              <a:ext cx="1600200"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迷你简准圆" panose="03000509000000000000" pitchFamily="65" charset="-122"/>
                  <a:ea typeface="迷你简准圆" panose="03000509000000000000" pitchFamily="65" charset="-122"/>
                </a:rPr>
                <a:t>文字添加</a:t>
              </a:r>
            </a:p>
          </p:txBody>
        </p:sp>
      </p:grpSp>
      <p:grpSp>
        <p:nvGrpSpPr>
          <p:cNvPr id="20" name="组合 19"/>
          <p:cNvGrpSpPr/>
          <p:nvPr/>
        </p:nvGrpSpPr>
        <p:grpSpPr>
          <a:xfrm>
            <a:off x="6058907" y="4174800"/>
            <a:ext cx="1811338" cy="1479086"/>
            <a:chOff x="7325360" y="2384859"/>
            <a:chExt cx="1811338" cy="1479086"/>
          </a:xfrm>
        </p:grpSpPr>
        <p:sp>
          <p:nvSpPr>
            <p:cNvPr id="21" name="矩形 20"/>
            <p:cNvSpPr/>
            <p:nvPr/>
          </p:nvSpPr>
          <p:spPr>
            <a:xfrm>
              <a:off x="7325360" y="2737483"/>
              <a:ext cx="1811338" cy="112646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迷你简准圆" panose="03000509000000000000" pitchFamily="65" charset="-122"/>
                  <a:ea typeface="迷你简准圆" panose="03000509000000000000" pitchFamily="65" charset="-122"/>
                </a:rPr>
                <a:t>用户可以在投影仪或者计算机上进行演示也可以将演示文稿打印出来制作</a:t>
              </a:r>
            </a:p>
          </p:txBody>
        </p:sp>
        <p:sp>
          <p:nvSpPr>
            <p:cNvPr id="22" name="矩形 21"/>
            <p:cNvSpPr/>
            <p:nvPr/>
          </p:nvSpPr>
          <p:spPr>
            <a:xfrm>
              <a:off x="7325360" y="2384859"/>
              <a:ext cx="1600200"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迷你简准圆" panose="03000509000000000000" pitchFamily="65" charset="-122"/>
                  <a:ea typeface="迷你简准圆" panose="03000509000000000000" pitchFamily="65" charset="-122"/>
                </a:rPr>
                <a:t>文字添加</a:t>
              </a:r>
            </a:p>
          </p:txBody>
        </p:sp>
      </p:grpSp>
      <p:grpSp>
        <p:nvGrpSpPr>
          <p:cNvPr id="23" name="组合 22"/>
          <p:cNvGrpSpPr/>
          <p:nvPr/>
        </p:nvGrpSpPr>
        <p:grpSpPr>
          <a:xfrm>
            <a:off x="9556750" y="1955475"/>
            <a:ext cx="1811338" cy="1479086"/>
            <a:chOff x="7325360" y="2384859"/>
            <a:chExt cx="1811338" cy="1479086"/>
          </a:xfrm>
        </p:grpSpPr>
        <p:sp>
          <p:nvSpPr>
            <p:cNvPr id="24" name="矩形 23"/>
            <p:cNvSpPr/>
            <p:nvPr/>
          </p:nvSpPr>
          <p:spPr>
            <a:xfrm>
              <a:off x="7325360" y="2737483"/>
              <a:ext cx="1811338" cy="112646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迷你简准圆" panose="03000509000000000000" pitchFamily="65" charset="-122"/>
                  <a:ea typeface="迷你简准圆" panose="03000509000000000000" pitchFamily="65" charset="-122"/>
                </a:rPr>
                <a:t>用户可以在投影仪或者计算机上进行演示也可以将演示文稿打印出来制作</a:t>
              </a:r>
            </a:p>
          </p:txBody>
        </p:sp>
        <p:sp>
          <p:nvSpPr>
            <p:cNvPr id="25" name="矩形 24"/>
            <p:cNvSpPr/>
            <p:nvPr/>
          </p:nvSpPr>
          <p:spPr>
            <a:xfrm>
              <a:off x="7325360" y="2384859"/>
              <a:ext cx="1600200"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迷你简准圆" panose="03000509000000000000" pitchFamily="65" charset="-122"/>
                  <a:ea typeface="迷你简准圆" panose="03000509000000000000" pitchFamily="65" charset="-122"/>
                </a:rPr>
                <a:t>文字添加</a:t>
              </a:r>
            </a:p>
          </p:txBody>
        </p:sp>
      </p:grpSp>
      <p:grpSp>
        <p:nvGrpSpPr>
          <p:cNvPr id="26" name="组合 25"/>
          <p:cNvGrpSpPr/>
          <p:nvPr/>
        </p:nvGrpSpPr>
        <p:grpSpPr>
          <a:xfrm>
            <a:off x="9556750" y="4174800"/>
            <a:ext cx="1811338" cy="1479086"/>
            <a:chOff x="7325360" y="2384859"/>
            <a:chExt cx="1811338" cy="1479086"/>
          </a:xfrm>
        </p:grpSpPr>
        <p:sp>
          <p:nvSpPr>
            <p:cNvPr id="27" name="矩形 26"/>
            <p:cNvSpPr/>
            <p:nvPr/>
          </p:nvSpPr>
          <p:spPr>
            <a:xfrm>
              <a:off x="7325360" y="2737483"/>
              <a:ext cx="1811338" cy="112646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迷你简准圆" panose="03000509000000000000" pitchFamily="65" charset="-122"/>
                  <a:ea typeface="迷你简准圆" panose="03000509000000000000" pitchFamily="65" charset="-122"/>
                </a:rPr>
                <a:t>用户可以在投影仪或者计算机上进行演示也可以将演示文稿打印出来制作</a:t>
              </a:r>
            </a:p>
          </p:txBody>
        </p:sp>
        <p:sp>
          <p:nvSpPr>
            <p:cNvPr id="28" name="矩形 27"/>
            <p:cNvSpPr/>
            <p:nvPr/>
          </p:nvSpPr>
          <p:spPr>
            <a:xfrm>
              <a:off x="7325360" y="2384859"/>
              <a:ext cx="1600200"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迷你简准圆" panose="03000509000000000000" pitchFamily="65" charset="-122"/>
                  <a:ea typeface="迷你简准圆" panose="03000509000000000000" pitchFamily="65" charset="-122"/>
                </a:rPr>
                <a:t>文字添加</a:t>
              </a:r>
            </a:p>
          </p:txBody>
        </p:sp>
      </p:grpSp>
      <p:pic>
        <p:nvPicPr>
          <p:cNvPr id="35" name="图片占位符 34"/>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l="17248" r="17248"/>
          <a:stretch>
            <a:fillRect/>
          </a:stretch>
        </p:blipFill>
        <p:spPr/>
      </p:pic>
      <p:pic>
        <p:nvPicPr>
          <p:cNvPr id="38" name="图片占位符 37"/>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l="17278" r="17278"/>
          <a:stretch>
            <a:fillRect/>
          </a:stretch>
        </p:blipFill>
        <p:spPr/>
      </p:pic>
      <p:pic>
        <p:nvPicPr>
          <p:cNvPr id="36" name="图片占位符 35"/>
          <p:cNvPicPr>
            <a:picLocks noGrp="1" noChangeAspect="1"/>
          </p:cNvPicPr>
          <p:nvPr>
            <p:ph type="pic" sz="quarter" idx="12"/>
          </p:nvPr>
        </p:nvPicPr>
        <p:blipFill>
          <a:blip r:embed="rId4" cstate="print">
            <a:extLst>
              <a:ext uri="{28A0092B-C50C-407E-A947-70E740481C1C}">
                <a14:useLocalDpi xmlns:a14="http://schemas.microsoft.com/office/drawing/2010/main" val="0"/>
              </a:ext>
            </a:extLst>
          </a:blip>
          <a:srcRect l="17278" r="17278"/>
          <a:stretch>
            <a:fillRect/>
          </a:stretch>
        </p:blipFill>
        <p:spPr/>
      </p:pic>
      <p:pic>
        <p:nvPicPr>
          <p:cNvPr id="39" name="图片占位符 38"/>
          <p:cNvPicPr>
            <a:picLocks noGrp="1" noChangeAspect="1"/>
          </p:cNvPicPr>
          <p:nvPr>
            <p:ph type="pic" sz="quarter" idx="13"/>
          </p:nvPr>
        </p:nvPicPr>
        <p:blipFill>
          <a:blip r:embed="rId5" cstate="print">
            <a:extLst>
              <a:ext uri="{28A0092B-C50C-407E-A947-70E740481C1C}">
                <a14:useLocalDpi xmlns:a14="http://schemas.microsoft.com/office/drawing/2010/main" val="0"/>
              </a:ext>
            </a:extLst>
          </a:blip>
          <a:srcRect l="13813" r="13813"/>
          <a:stretch>
            <a:fillRect/>
          </a:stretch>
        </p:blipFill>
        <p:spPr/>
      </p:pic>
      <p:pic>
        <p:nvPicPr>
          <p:cNvPr id="37" name="图片占位符 36"/>
          <p:cNvPicPr>
            <a:picLocks noGrp="1" noChangeAspect="1"/>
          </p:cNvPicPr>
          <p:nvPr>
            <p:ph type="pic" sz="quarter" idx="14"/>
          </p:nvPr>
        </p:nvPicPr>
        <p:blipFill>
          <a:blip r:embed="rId6" cstate="print">
            <a:extLst>
              <a:ext uri="{28A0092B-C50C-407E-A947-70E740481C1C}">
                <a14:useLocalDpi xmlns:a14="http://schemas.microsoft.com/office/drawing/2010/main" val="0"/>
              </a:ext>
            </a:extLst>
          </a:blip>
          <a:srcRect l="22430" r="22430"/>
          <a:stretch>
            <a:fillRect/>
          </a:stretch>
        </p:blipFill>
        <p:spPr/>
      </p:pic>
      <p:pic>
        <p:nvPicPr>
          <p:cNvPr id="40" name="图片占位符 39"/>
          <p:cNvPicPr>
            <a:picLocks noGrp="1" noChangeAspect="1"/>
          </p:cNvPicPr>
          <p:nvPr>
            <p:ph type="pic" sz="quarter" idx="15"/>
          </p:nvPr>
        </p:nvPicPr>
        <p:blipFill>
          <a:blip r:embed="rId7" cstate="print">
            <a:extLst>
              <a:ext uri="{28A0092B-C50C-407E-A947-70E740481C1C}">
                <a14:useLocalDpi xmlns:a14="http://schemas.microsoft.com/office/drawing/2010/main" val="0"/>
              </a:ext>
            </a:extLst>
          </a:blip>
          <a:srcRect l="17278" r="17278"/>
          <a:stretch>
            <a:fillRect/>
          </a:stretch>
        </p:blipFill>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1" presetClass="entr" presetSubtype="0" fill="hold" nodeType="afterEffect">
                                  <p:stCondLst>
                                    <p:cond delay="0"/>
                                  </p:stCondLst>
                                  <p:childTnLst>
                                    <p:set>
                                      <p:cBhvr>
                                        <p:cTn id="11" dur="1" fill="hold">
                                          <p:stCondLst>
                                            <p:cond delay="0"/>
                                          </p:stCondLst>
                                        </p:cTn>
                                        <p:tgtEl>
                                          <p:spTgt spid="35"/>
                                        </p:tgtEl>
                                        <p:attrNameLst>
                                          <p:attrName>style.visibility</p:attrName>
                                        </p:attrNameLst>
                                      </p:cBhvr>
                                      <p:to>
                                        <p:strVal val="visible"/>
                                      </p:to>
                                    </p:set>
                                    <p:anim calcmode="lin" valueType="num">
                                      <p:cBhvr>
                                        <p:cTn id="12" dur="1000" fill="hold"/>
                                        <p:tgtEl>
                                          <p:spTgt spid="35"/>
                                        </p:tgtEl>
                                        <p:attrNameLst>
                                          <p:attrName>ppt_w</p:attrName>
                                        </p:attrNameLst>
                                      </p:cBhvr>
                                      <p:tavLst>
                                        <p:tav tm="0">
                                          <p:val>
                                            <p:fltVal val="0"/>
                                          </p:val>
                                        </p:tav>
                                        <p:tav tm="100000">
                                          <p:val>
                                            <p:strVal val="#ppt_w"/>
                                          </p:val>
                                        </p:tav>
                                      </p:tavLst>
                                    </p:anim>
                                    <p:anim calcmode="lin" valueType="num">
                                      <p:cBhvr>
                                        <p:cTn id="13" dur="1000" fill="hold"/>
                                        <p:tgtEl>
                                          <p:spTgt spid="35"/>
                                        </p:tgtEl>
                                        <p:attrNameLst>
                                          <p:attrName>ppt_h</p:attrName>
                                        </p:attrNameLst>
                                      </p:cBhvr>
                                      <p:tavLst>
                                        <p:tav tm="0">
                                          <p:val>
                                            <p:fltVal val="0"/>
                                          </p:val>
                                        </p:tav>
                                        <p:tav tm="100000">
                                          <p:val>
                                            <p:strVal val="#ppt_h"/>
                                          </p:val>
                                        </p:tav>
                                      </p:tavLst>
                                    </p:anim>
                                    <p:anim calcmode="lin" valueType="num">
                                      <p:cBhvr>
                                        <p:cTn id="14" dur="1000" fill="hold"/>
                                        <p:tgtEl>
                                          <p:spTgt spid="35"/>
                                        </p:tgtEl>
                                        <p:attrNameLst>
                                          <p:attrName>style.rotation</p:attrName>
                                        </p:attrNameLst>
                                      </p:cBhvr>
                                      <p:tavLst>
                                        <p:tav tm="0">
                                          <p:val>
                                            <p:fltVal val="90"/>
                                          </p:val>
                                        </p:tav>
                                        <p:tav tm="100000">
                                          <p:val>
                                            <p:fltVal val="0"/>
                                          </p:val>
                                        </p:tav>
                                      </p:tavLst>
                                    </p:anim>
                                    <p:animEffect transition="in" filter="fade">
                                      <p:cBhvr>
                                        <p:cTn id="15" dur="1000"/>
                                        <p:tgtEl>
                                          <p:spTgt spid="35"/>
                                        </p:tgtEl>
                                      </p:cBhvr>
                                    </p:animEffect>
                                  </p:childTnLst>
                                </p:cTn>
                              </p:par>
                            </p:childTnLst>
                          </p:cTn>
                        </p:par>
                        <p:par>
                          <p:cTn id="16" fill="hold">
                            <p:stCondLst>
                              <p:cond delay="1500"/>
                            </p:stCondLst>
                            <p:childTnLst>
                              <p:par>
                                <p:cTn id="17" presetID="31" presetClass="entr" presetSubtype="0" fill="hold" nodeType="afterEffect">
                                  <p:stCondLst>
                                    <p:cond delay="0"/>
                                  </p:stCondLst>
                                  <p:childTnLst>
                                    <p:set>
                                      <p:cBhvr>
                                        <p:cTn id="18" dur="1" fill="hold">
                                          <p:stCondLst>
                                            <p:cond delay="0"/>
                                          </p:stCondLst>
                                        </p:cTn>
                                        <p:tgtEl>
                                          <p:spTgt spid="36"/>
                                        </p:tgtEl>
                                        <p:attrNameLst>
                                          <p:attrName>style.visibility</p:attrName>
                                        </p:attrNameLst>
                                      </p:cBhvr>
                                      <p:to>
                                        <p:strVal val="visible"/>
                                      </p:to>
                                    </p:set>
                                    <p:anim calcmode="lin" valueType="num">
                                      <p:cBhvr>
                                        <p:cTn id="19" dur="1000" fill="hold"/>
                                        <p:tgtEl>
                                          <p:spTgt spid="36"/>
                                        </p:tgtEl>
                                        <p:attrNameLst>
                                          <p:attrName>ppt_w</p:attrName>
                                        </p:attrNameLst>
                                      </p:cBhvr>
                                      <p:tavLst>
                                        <p:tav tm="0">
                                          <p:val>
                                            <p:fltVal val="0"/>
                                          </p:val>
                                        </p:tav>
                                        <p:tav tm="100000">
                                          <p:val>
                                            <p:strVal val="#ppt_w"/>
                                          </p:val>
                                        </p:tav>
                                      </p:tavLst>
                                    </p:anim>
                                    <p:anim calcmode="lin" valueType="num">
                                      <p:cBhvr>
                                        <p:cTn id="20" dur="1000" fill="hold"/>
                                        <p:tgtEl>
                                          <p:spTgt spid="36"/>
                                        </p:tgtEl>
                                        <p:attrNameLst>
                                          <p:attrName>ppt_h</p:attrName>
                                        </p:attrNameLst>
                                      </p:cBhvr>
                                      <p:tavLst>
                                        <p:tav tm="0">
                                          <p:val>
                                            <p:fltVal val="0"/>
                                          </p:val>
                                        </p:tav>
                                        <p:tav tm="100000">
                                          <p:val>
                                            <p:strVal val="#ppt_h"/>
                                          </p:val>
                                        </p:tav>
                                      </p:tavLst>
                                    </p:anim>
                                    <p:anim calcmode="lin" valueType="num">
                                      <p:cBhvr>
                                        <p:cTn id="21" dur="1000" fill="hold"/>
                                        <p:tgtEl>
                                          <p:spTgt spid="36"/>
                                        </p:tgtEl>
                                        <p:attrNameLst>
                                          <p:attrName>style.rotation</p:attrName>
                                        </p:attrNameLst>
                                      </p:cBhvr>
                                      <p:tavLst>
                                        <p:tav tm="0">
                                          <p:val>
                                            <p:fltVal val="90"/>
                                          </p:val>
                                        </p:tav>
                                        <p:tav tm="100000">
                                          <p:val>
                                            <p:fltVal val="0"/>
                                          </p:val>
                                        </p:tav>
                                      </p:tavLst>
                                    </p:anim>
                                    <p:animEffect transition="in" filter="fade">
                                      <p:cBhvr>
                                        <p:cTn id="22" dur="1000"/>
                                        <p:tgtEl>
                                          <p:spTgt spid="36"/>
                                        </p:tgtEl>
                                      </p:cBhvr>
                                    </p:animEffect>
                                  </p:childTnLst>
                                </p:cTn>
                              </p:par>
                            </p:childTnLst>
                          </p:cTn>
                        </p:par>
                        <p:par>
                          <p:cTn id="23" fill="hold">
                            <p:stCondLst>
                              <p:cond delay="2500"/>
                            </p:stCondLst>
                            <p:childTnLst>
                              <p:par>
                                <p:cTn id="24" presetID="31" presetClass="entr" presetSubtype="0" fill="hold" nodeType="afterEffect">
                                  <p:stCondLst>
                                    <p:cond delay="0"/>
                                  </p:stCondLst>
                                  <p:childTnLst>
                                    <p:set>
                                      <p:cBhvr>
                                        <p:cTn id="25" dur="1" fill="hold">
                                          <p:stCondLst>
                                            <p:cond delay="0"/>
                                          </p:stCondLst>
                                        </p:cTn>
                                        <p:tgtEl>
                                          <p:spTgt spid="37"/>
                                        </p:tgtEl>
                                        <p:attrNameLst>
                                          <p:attrName>style.visibility</p:attrName>
                                        </p:attrNameLst>
                                      </p:cBhvr>
                                      <p:to>
                                        <p:strVal val="visible"/>
                                      </p:to>
                                    </p:set>
                                    <p:anim calcmode="lin" valueType="num">
                                      <p:cBhvr>
                                        <p:cTn id="26" dur="1000" fill="hold"/>
                                        <p:tgtEl>
                                          <p:spTgt spid="37"/>
                                        </p:tgtEl>
                                        <p:attrNameLst>
                                          <p:attrName>ppt_w</p:attrName>
                                        </p:attrNameLst>
                                      </p:cBhvr>
                                      <p:tavLst>
                                        <p:tav tm="0">
                                          <p:val>
                                            <p:fltVal val="0"/>
                                          </p:val>
                                        </p:tav>
                                        <p:tav tm="100000">
                                          <p:val>
                                            <p:strVal val="#ppt_w"/>
                                          </p:val>
                                        </p:tav>
                                      </p:tavLst>
                                    </p:anim>
                                    <p:anim calcmode="lin" valueType="num">
                                      <p:cBhvr>
                                        <p:cTn id="27" dur="1000" fill="hold"/>
                                        <p:tgtEl>
                                          <p:spTgt spid="37"/>
                                        </p:tgtEl>
                                        <p:attrNameLst>
                                          <p:attrName>ppt_h</p:attrName>
                                        </p:attrNameLst>
                                      </p:cBhvr>
                                      <p:tavLst>
                                        <p:tav tm="0">
                                          <p:val>
                                            <p:fltVal val="0"/>
                                          </p:val>
                                        </p:tav>
                                        <p:tav tm="100000">
                                          <p:val>
                                            <p:strVal val="#ppt_h"/>
                                          </p:val>
                                        </p:tav>
                                      </p:tavLst>
                                    </p:anim>
                                    <p:anim calcmode="lin" valueType="num">
                                      <p:cBhvr>
                                        <p:cTn id="28" dur="1000" fill="hold"/>
                                        <p:tgtEl>
                                          <p:spTgt spid="37"/>
                                        </p:tgtEl>
                                        <p:attrNameLst>
                                          <p:attrName>style.rotation</p:attrName>
                                        </p:attrNameLst>
                                      </p:cBhvr>
                                      <p:tavLst>
                                        <p:tav tm="0">
                                          <p:val>
                                            <p:fltVal val="90"/>
                                          </p:val>
                                        </p:tav>
                                        <p:tav tm="100000">
                                          <p:val>
                                            <p:fltVal val="0"/>
                                          </p:val>
                                        </p:tav>
                                      </p:tavLst>
                                    </p:anim>
                                    <p:animEffect transition="in" filter="fade">
                                      <p:cBhvr>
                                        <p:cTn id="29" dur="1000"/>
                                        <p:tgtEl>
                                          <p:spTgt spid="37"/>
                                        </p:tgtEl>
                                      </p:cBhvr>
                                    </p:animEffect>
                                  </p:childTnLst>
                                </p:cTn>
                              </p:par>
                            </p:childTnLst>
                          </p:cTn>
                        </p:par>
                        <p:par>
                          <p:cTn id="30" fill="hold">
                            <p:stCondLst>
                              <p:cond delay="3500"/>
                            </p:stCondLst>
                            <p:childTnLst>
                              <p:par>
                                <p:cTn id="31" presetID="31" presetClass="entr" presetSubtype="0" fill="hold" nodeType="afterEffect">
                                  <p:stCondLst>
                                    <p:cond delay="0"/>
                                  </p:stCondLst>
                                  <p:childTnLst>
                                    <p:set>
                                      <p:cBhvr>
                                        <p:cTn id="32" dur="1" fill="hold">
                                          <p:stCondLst>
                                            <p:cond delay="0"/>
                                          </p:stCondLst>
                                        </p:cTn>
                                        <p:tgtEl>
                                          <p:spTgt spid="38"/>
                                        </p:tgtEl>
                                        <p:attrNameLst>
                                          <p:attrName>style.visibility</p:attrName>
                                        </p:attrNameLst>
                                      </p:cBhvr>
                                      <p:to>
                                        <p:strVal val="visible"/>
                                      </p:to>
                                    </p:set>
                                    <p:anim calcmode="lin" valueType="num">
                                      <p:cBhvr>
                                        <p:cTn id="33" dur="1000" fill="hold"/>
                                        <p:tgtEl>
                                          <p:spTgt spid="38"/>
                                        </p:tgtEl>
                                        <p:attrNameLst>
                                          <p:attrName>ppt_w</p:attrName>
                                        </p:attrNameLst>
                                      </p:cBhvr>
                                      <p:tavLst>
                                        <p:tav tm="0">
                                          <p:val>
                                            <p:fltVal val="0"/>
                                          </p:val>
                                        </p:tav>
                                        <p:tav tm="100000">
                                          <p:val>
                                            <p:strVal val="#ppt_w"/>
                                          </p:val>
                                        </p:tav>
                                      </p:tavLst>
                                    </p:anim>
                                    <p:anim calcmode="lin" valueType="num">
                                      <p:cBhvr>
                                        <p:cTn id="34" dur="1000" fill="hold"/>
                                        <p:tgtEl>
                                          <p:spTgt spid="38"/>
                                        </p:tgtEl>
                                        <p:attrNameLst>
                                          <p:attrName>ppt_h</p:attrName>
                                        </p:attrNameLst>
                                      </p:cBhvr>
                                      <p:tavLst>
                                        <p:tav tm="0">
                                          <p:val>
                                            <p:fltVal val="0"/>
                                          </p:val>
                                        </p:tav>
                                        <p:tav tm="100000">
                                          <p:val>
                                            <p:strVal val="#ppt_h"/>
                                          </p:val>
                                        </p:tav>
                                      </p:tavLst>
                                    </p:anim>
                                    <p:anim calcmode="lin" valueType="num">
                                      <p:cBhvr>
                                        <p:cTn id="35" dur="1000" fill="hold"/>
                                        <p:tgtEl>
                                          <p:spTgt spid="38"/>
                                        </p:tgtEl>
                                        <p:attrNameLst>
                                          <p:attrName>style.rotation</p:attrName>
                                        </p:attrNameLst>
                                      </p:cBhvr>
                                      <p:tavLst>
                                        <p:tav tm="0">
                                          <p:val>
                                            <p:fltVal val="90"/>
                                          </p:val>
                                        </p:tav>
                                        <p:tav tm="100000">
                                          <p:val>
                                            <p:fltVal val="0"/>
                                          </p:val>
                                        </p:tav>
                                      </p:tavLst>
                                    </p:anim>
                                    <p:animEffect transition="in" filter="fade">
                                      <p:cBhvr>
                                        <p:cTn id="36" dur="1000"/>
                                        <p:tgtEl>
                                          <p:spTgt spid="38"/>
                                        </p:tgtEl>
                                      </p:cBhvr>
                                    </p:animEffect>
                                  </p:childTnLst>
                                </p:cTn>
                              </p:par>
                            </p:childTnLst>
                          </p:cTn>
                        </p:par>
                        <p:par>
                          <p:cTn id="37" fill="hold">
                            <p:stCondLst>
                              <p:cond delay="4500"/>
                            </p:stCondLst>
                            <p:childTnLst>
                              <p:par>
                                <p:cTn id="38" presetID="31" presetClass="entr" presetSubtype="0" fill="hold" nodeType="afterEffect">
                                  <p:stCondLst>
                                    <p:cond delay="0"/>
                                  </p:stCondLst>
                                  <p:childTnLst>
                                    <p:set>
                                      <p:cBhvr>
                                        <p:cTn id="39" dur="1" fill="hold">
                                          <p:stCondLst>
                                            <p:cond delay="0"/>
                                          </p:stCondLst>
                                        </p:cTn>
                                        <p:tgtEl>
                                          <p:spTgt spid="39"/>
                                        </p:tgtEl>
                                        <p:attrNameLst>
                                          <p:attrName>style.visibility</p:attrName>
                                        </p:attrNameLst>
                                      </p:cBhvr>
                                      <p:to>
                                        <p:strVal val="visible"/>
                                      </p:to>
                                    </p:set>
                                    <p:anim calcmode="lin" valueType="num">
                                      <p:cBhvr>
                                        <p:cTn id="40" dur="1000" fill="hold"/>
                                        <p:tgtEl>
                                          <p:spTgt spid="39"/>
                                        </p:tgtEl>
                                        <p:attrNameLst>
                                          <p:attrName>ppt_w</p:attrName>
                                        </p:attrNameLst>
                                      </p:cBhvr>
                                      <p:tavLst>
                                        <p:tav tm="0">
                                          <p:val>
                                            <p:fltVal val="0"/>
                                          </p:val>
                                        </p:tav>
                                        <p:tav tm="100000">
                                          <p:val>
                                            <p:strVal val="#ppt_w"/>
                                          </p:val>
                                        </p:tav>
                                      </p:tavLst>
                                    </p:anim>
                                    <p:anim calcmode="lin" valueType="num">
                                      <p:cBhvr>
                                        <p:cTn id="41" dur="1000" fill="hold"/>
                                        <p:tgtEl>
                                          <p:spTgt spid="39"/>
                                        </p:tgtEl>
                                        <p:attrNameLst>
                                          <p:attrName>ppt_h</p:attrName>
                                        </p:attrNameLst>
                                      </p:cBhvr>
                                      <p:tavLst>
                                        <p:tav tm="0">
                                          <p:val>
                                            <p:fltVal val="0"/>
                                          </p:val>
                                        </p:tav>
                                        <p:tav tm="100000">
                                          <p:val>
                                            <p:strVal val="#ppt_h"/>
                                          </p:val>
                                        </p:tav>
                                      </p:tavLst>
                                    </p:anim>
                                    <p:anim calcmode="lin" valueType="num">
                                      <p:cBhvr>
                                        <p:cTn id="42" dur="1000" fill="hold"/>
                                        <p:tgtEl>
                                          <p:spTgt spid="39"/>
                                        </p:tgtEl>
                                        <p:attrNameLst>
                                          <p:attrName>style.rotation</p:attrName>
                                        </p:attrNameLst>
                                      </p:cBhvr>
                                      <p:tavLst>
                                        <p:tav tm="0">
                                          <p:val>
                                            <p:fltVal val="90"/>
                                          </p:val>
                                        </p:tav>
                                        <p:tav tm="100000">
                                          <p:val>
                                            <p:fltVal val="0"/>
                                          </p:val>
                                        </p:tav>
                                      </p:tavLst>
                                    </p:anim>
                                    <p:animEffect transition="in" filter="fade">
                                      <p:cBhvr>
                                        <p:cTn id="43" dur="1000"/>
                                        <p:tgtEl>
                                          <p:spTgt spid="39"/>
                                        </p:tgtEl>
                                      </p:cBhvr>
                                    </p:animEffect>
                                  </p:childTnLst>
                                </p:cTn>
                              </p:par>
                            </p:childTnLst>
                          </p:cTn>
                        </p:par>
                        <p:par>
                          <p:cTn id="44" fill="hold">
                            <p:stCondLst>
                              <p:cond delay="5500"/>
                            </p:stCondLst>
                            <p:childTnLst>
                              <p:par>
                                <p:cTn id="45" presetID="31" presetClass="entr" presetSubtype="0" fill="hold" nodeType="afterEffect">
                                  <p:stCondLst>
                                    <p:cond delay="0"/>
                                  </p:stCondLst>
                                  <p:childTnLst>
                                    <p:set>
                                      <p:cBhvr>
                                        <p:cTn id="46" dur="1" fill="hold">
                                          <p:stCondLst>
                                            <p:cond delay="0"/>
                                          </p:stCondLst>
                                        </p:cTn>
                                        <p:tgtEl>
                                          <p:spTgt spid="40"/>
                                        </p:tgtEl>
                                        <p:attrNameLst>
                                          <p:attrName>style.visibility</p:attrName>
                                        </p:attrNameLst>
                                      </p:cBhvr>
                                      <p:to>
                                        <p:strVal val="visible"/>
                                      </p:to>
                                    </p:set>
                                    <p:anim calcmode="lin" valueType="num">
                                      <p:cBhvr>
                                        <p:cTn id="47" dur="1000" fill="hold"/>
                                        <p:tgtEl>
                                          <p:spTgt spid="40"/>
                                        </p:tgtEl>
                                        <p:attrNameLst>
                                          <p:attrName>ppt_w</p:attrName>
                                        </p:attrNameLst>
                                      </p:cBhvr>
                                      <p:tavLst>
                                        <p:tav tm="0">
                                          <p:val>
                                            <p:fltVal val="0"/>
                                          </p:val>
                                        </p:tav>
                                        <p:tav tm="100000">
                                          <p:val>
                                            <p:strVal val="#ppt_w"/>
                                          </p:val>
                                        </p:tav>
                                      </p:tavLst>
                                    </p:anim>
                                    <p:anim calcmode="lin" valueType="num">
                                      <p:cBhvr>
                                        <p:cTn id="48" dur="1000" fill="hold"/>
                                        <p:tgtEl>
                                          <p:spTgt spid="40"/>
                                        </p:tgtEl>
                                        <p:attrNameLst>
                                          <p:attrName>ppt_h</p:attrName>
                                        </p:attrNameLst>
                                      </p:cBhvr>
                                      <p:tavLst>
                                        <p:tav tm="0">
                                          <p:val>
                                            <p:fltVal val="0"/>
                                          </p:val>
                                        </p:tav>
                                        <p:tav tm="100000">
                                          <p:val>
                                            <p:strVal val="#ppt_h"/>
                                          </p:val>
                                        </p:tav>
                                      </p:tavLst>
                                    </p:anim>
                                    <p:anim calcmode="lin" valueType="num">
                                      <p:cBhvr>
                                        <p:cTn id="49" dur="1000" fill="hold"/>
                                        <p:tgtEl>
                                          <p:spTgt spid="40"/>
                                        </p:tgtEl>
                                        <p:attrNameLst>
                                          <p:attrName>style.rotation</p:attrName>
                                        </p:attrNameLst>
                                      </p:cBhvr>
                                      <p:tavLst>
                                        <p:tav tm="0">
                                          <p:val>
                                            <p:fltVal val="90"/>
                                          </p:val>
                                        </p:tav>
                                        <p:tav tm="100000">
                                          <p:val>
                                            <p:fltVal val="0"/>
                                          </p:val>
                                        </p:tav>
                                      </p:tavLst>
                                    </p:anim>
                                    <p:animEffect transition="in" filter="fade">
                                      <p:cBhvr>
                                        <p:cTn id="50" dur="1000"/>
                                        <p:tgtEl>
                                          <p:spTgt spid="40"/>
                                        </p:tgtEl>
                                      </p:cBhvr>
                                    </p:animEffect>
                                  </p:childTnLst>
                                </p:cTn>
                              </p:par>
                            </p:childTnLst>
                          </p:cTn>
                        </p:par>
                        <p:par>
                          <p:cTn id="51" fill="hold">
                            <p:stCondLst>
                              <p:cond delay="6500"/>
                            </p:stCondLst>
                            <p:childTnLst>
                              <p:par>
                                <p:cTn id="52" presetID="14" presetClass="entr" presetSubtype="10" fill="hold" nodeType="afterEffect">
                                  <p:stCondLst>
                                    <p:cond delay="0"/>
                                  </p:stCondLst>
                                  <p:childTnLst>
                                    <p:set>
                                      <p:cBhvr>
                                        <p:cTn id="53" dur="1" fill="hold">
                                          <p:stCondLst>
                                            <p:cond delay="0"/>
                                          </p:stCondLst>
                                        </p:cTn>
                                        <p:tgtEl>
                                          <p:spTgt spid="8"/>
                                        </p:tgtEl>
                                        <p:attrNameLst>
                                          <p:attrName>style.visibility</p:attrName>
                                        </p:attrNameLst>
                                      </p:cBhvr>
                                      <p:to>
                                        <p:strVal val="visible"/>
                                      </p:to>
                                    </p:set>
                                    <p:animEffect transition="in" filter="randombar(horizontal)">
                                      <p:cBhvr>
                                        <p:cTn id="54" dur="500"/>
                                        <p:tgtEl>
                                          <p:spTgt spid="8"/>
                                        </p:tgtEl>
                                      </p:cBhvr>
                                    </p:animEffect>
                                  </p:childTnLst>
                                </p:cTn>
                              </p:par>
                              <p:par>
                                <p:cTn id="55" presetID="14" presetClass="entr" presetSubtype="10" fill="hold" nodeType="with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randombar(horizontal)">
                                      <p:cBhvr>
                                        <p:cTn id="57" dur="500"/>
                                        <p:tgtEl>
                                          <p:spTgt spid="17"/>
                                        </p:tgtEl>
                                      </p:cBhvr>
                                    </p:animEffect>
                                  </p:childTnLst>
                                </p:cTn>
                              </p:par>
                              <p:par>
                                <p:cTn id="58" presetID="14" presetClass="entr" presetSubtype="10" fill="hold" nodeType="withEffect">
                                  <p:stCondLst>
                                    <p:cond delay="0"/>
                                  </p:stCondLst>
                                  <p:childTnLst>
                                    <p:set>
                                      <p:cBhvr>
                                        <p:cTn id="59" dur="1" fill="hold">
                                          <p:stCondLst>
                                            <p:cond delay="0"/>
                                          </p:stCondLst>
                                        </p:cTn>
                                        <p:tgtEl>
                                          <p:spTgt spid="23"/>
                                        </p:tgtEl>
                                        <p:attrNameLst>
                                          <p:attrName>style.visibility</p:attrName>
                                        </p:attrNameLst>
                                      </p:cBhvr>
                                      <p:to>
                                        <p:strVal val="visible"/>
                                      </p:to>
                                    </p:set>
                                    <p:animEffect transition="in" filter="randombar(horizontal)">
                                      <p:cBhvr>
                                        <p:cTn id="60" dur="500"/>
                                        <p:tgtEl>
                                          <p:spTgt spid="23"/>
                                        </p:tgtEl>
                                      </p:cBhvr>
                                    </p:animEffect>
                                  </p:childTnLst>
                                </p:cTn>
                              </p:par>
                              <p:par>
                                <p:cTn id="61" presetID="14" presetClass="entr" presetSubtype="10" fill="hold" nodeType="with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randombar(horizontal)">
                                      <p:cBhvr>
                                        <p:cTn id="63" dur="500"/>
                                        <p:tgtEl>
                                          <p:spTgt spid="14"/>
                                        </p:tgtEl>
                                      </p:cBhvr>
                                    </p:animEffect>
                                  </p:childTnLst>
                                </p:cTn>
                              </p:par>
                              <p:par>
                                <p:cTn id="64" presetID="14" presetClass="entr" presetSubtype="10" fill="hold" nodeType="withEffect">
                                  <p:stCondLst>
                                    <p:cond delay="0"/>
                                  </p:stCondLst>
                                  <p:childTnLst>
                                    <p:set>
                                      <p:cBhvr>
                                        <p:cTn id="65" dur="1" fill="hold">
                                          <p:stCondLst>
                                            <p:cond delay="0"/>
                                          </p:stCondLst>
                                        </p:cTn>
                                        <p:tgtEl>
                                          <p:spTgt spid="20"/>
                                        </p:tgtEl>
                                        <p:attrNameLst>
                                          <p:attrName>style.visibility</p:attrName>
                                        </p:attrNameLst>
                                      </p:cBhvr>
                                      <p:to>
                                        <p:strVal val="visible"/>
                                      </p:to>
                                    </p:set>
                                    <p:animEffect transition="in" filter="randombar(horizontal)">
                                      <p:cBhvr>
                                        <p:cTn id="66" dur="500"/>
                                        <p:tgtEl>
                                          <p:spTgt spid="20"/>
                                        </p:tgtEl>
                                      </p:cBhvr>
                                    </p:animEffect>
                                  </p:childTnLst>
                                </p:cTn>
                              </p:par>
                              <p:par>
                                <p:cTn id="67" presetID="14" presetClass="entr" presetSubtype="10" fill="hold" nodeType="withEffect">
                                  <p:stCondLst>
                                    <p:cond delay="0"/>
                                  </p:stCondLst>
                                  <p:childTnLst>
                                    <p:set>
                                      <p:cBhvr>
                                        <p:cTn id="68" dur="1" fill="hold">
                                          <p:stCondLst>
                                            <p:cond delay="0"/>
                                          </p:stCondLst>
                                        </p:cTn>
                                        <p:tgtEl>
                                          <p:spTgt spid="26"/>
                                        </p:tgtEl>
                                        <p:attrNameLst>
                                          <p:attrName>style.visibility</p:attrName>
                                        </p:attrNameLst>
                                      </p:cBhvr>
                                      <p:to>
                                        <p:strVal val="visible"/>
                                      </p:to>
                                    </p:set>
                                    <p:animEffect transition="in" filter="randombar(horizontal)">
                                      <p:cBhvr>
                                        <p:cTn id="6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3911527" y="791028"/>
            <a:ext cx="4368946" cy="5275944"/>
          </a:xfrm>
          <a:prstGeom prst="rect">
            <a:avLst/>
          </a:prstGeom>
        </p:spPr>
      </p:pic>
      <p:pic>
        <p:nvPicPr>
          <p:cNvPr id="3" name="图片 2"/>
          <p:cNvPicPr>
            <a:picLocks noChangeAspect="1"/>
          </p:cNvPicPr>
          <p:nvPr/>
        </p:nvPicPr>
        <p:blipFill>
          <a:blip r:embed="rId2"/>
          <a:stretch>
            <a:fillRect/>
          </a:stretch>
        </p:blipFill>
        <p:spPr>
          <a:xfrm>
            <a:off x="2210084" y="1110637"/>
            <a:ext cx="788395" cy="1387673"/>
          </a:xfrm>
          <a:prstGeom prst="rect">
            <a:avLst/>
          </a:prstGeom>
        </p:spPr>
      </p:pic>
      <p:pic>
        <p:nvPicPr>
          <p:cNvPr id="4" name="图片 3"/>
          <p:cNvPicPr>
            <a:picLocks noChangeAspect="1"/>
          </p:cNvPicPr>
          <p:nvPr/>
        </p:nvPicPr>
        <p:blipFill>
          <a:blip r:embed="rId3"/>
          <a:stretch>
            <a:fillRect/>
          </a:stretch>
        </p:blipFill>
        <p:spPr>
          <a:xfrm rot="1136657">
            <a:off x="8869801" y="978888"/>
            <a:ext cx="990643" cy="1479717"/>
          </a:xfrm>
          <a:prstGeom prst="rect">
            <a:avLst/>
          </a:prstGeom>
        </p:spPr>
      </p:pic>
      <p:pic>
        <p:nvPicPr>
          <p:cNvPr id="5" name="图片 4"/>
          <p:cNvPicPr>
            <a:picLocks noChangeAspect="1"/>
          </p:cNvPicPr>
          <p:nvPr/>
        </p:nvPicPr>
        <p:blipFill>
          <a:blip r:embed="rId4"/>
          <a:stretch>
            <a:fillRect/>
          </a:stretch>
        </p:blipFill>
        <p:spPr>
          <a:xfrm>
            <a:off x="2194856" y="3562576"/>
            <a:ext cx="368119" cy="1257300"/>
          </a:xfrm>
          <a:prstGeom prst="rect">
            <a:avLst/>
          </a:prstGeom>
        </p:spPr>
      </p:pic>
      <p:pic>
        <p:nvPicPr>
          <p:cNvPr id="6" name="图片 5"/>
          <p:cNvPicPr>
            <a:picLocks noChangeAspect="1"/>
          </p:cNvPicPr>
          <p:nvPr/>
        </p:nvPicPr>
        <p:blipFill>
          <a:blip r:embed="rId5"/>
          <a:stretch>
            <a:fillRect/>
          </a:stretch>
        </p:blipFill>
        <p:spPr>
          <a:xfrm>
            <a:off x="8569347" y="4165600"/>
            <a:ext cx="1352512" cy="1465943"/>
          </a:xfrm>
          <a:prstGeom prst="rect">
            <a:avLst/>
          </a:prstGeom>
        </p:spPr>
      </p:pic>
      <p:sp>
        <p:nvSpPr>
          <p:cNvPr id="7" name="文本框 6"/>
          <p:cNvSpPr txBox="1"/>
          <p:nvPr/>
        </p:nvSpPr>
        <p:spPr>
          <a:xfrm>
            <a:off x="5080339" y="2828581"/>
            <a:ext cx="2031325" cy="646331"/>
          </a:xfrm>
          <a:prstGeom prst="rect">
            <a:avLst/>
          </a:prstGeom>
          <a:noFill/>
        </p:spPr>
        <p:txBody>
          <a:bodyPr wrap="none" rtlCol="0">
            <a:spAutoFit/>
            <a:scene3d>
              <a:camera prst="orthographicFront"/>
              <a:lightRig rig="threePt" dir="t"/>
            </a:scene3d>
            <a:sp3d contourW="12700"/>
          </a:bodyPr>
          <a:lstStyle/>
          <a:p>
            <a:pPr algn="ctr"/>
            <a:r>
              <a:rPr lang="zh-CN" altLang="en-US" sz="3600" dirty="0">
                <a:latin typeface="迷你简准圆" panose="03000509000000000000" pitchFamily="65" charset="-122"/>
                <a:ea typeface="迷你简准圆" panose="03000509000000000000" pitchFamily="65" charset="-122"/>
              </a:rPr>
              <a:t>谢谢观看</a:t>
            </a:r>
          </a:p>
        </p:txBody>
      </p:sp>
      <p:sp>
        <p:nvSpPr>
          <p:cNvPr id="8" name="文本框 7"/>
          <p:cNvSpPr txBox="1"/>
          <p:nvPr/>
        </p:nvSpPr>
        <p:spPr>
          <a:xfrm>
            <a:off x="4837485" y="2253331"/>
            <a:ext cx="2517036" cy="646331"/>
          </a:xfrm>
          <a:prstGeom prst="rect">
            <a:avLst/>
          </a:prstGeom>
          <a:noFill/>
        </p:spPr>
        <p:txBody>
          <a:bodyPr wrap="none" rtlCol="0">
            <a:spAutoFit/>
            <a:scene3d>
              <a:camera prst="orthographicFront"/>
              <a:lightRig rig="threePt" dir="t"/>
            </a:scene3d>
            <a:sp3d contourW="12700"/>
          </a:bodyPr>
          <a:lstStyle/>
          <a:p>
            <a:pPr algn="ctr"/>
            <a:r>
              <a:rPr lang="en-US" altLang="zh-CN" sz="3600" dirty="0">
                <a:latin typeface="迷你简准圆" panose="03000509000000000000" pitchFamily="65" charset="-122"/>
                <a:ea typeface="迷你简准圆" panose="03000509000000000000" pitchFamily="65" charset="-122"/>
              </a:rPr>
              <a:t>THANK YOU</a:t>
            </a:r>
            <a:endParaRPr lang="zh-CN" altLang="en-US" sz="3600" dirty="0">
              <a:latin typeface="迷你简准圆" panose="03000509000000000000" pitchFamily="65" charset="-122"/>
              <a:ea typeface="迷你简准圆" panose="03000509000000000000" pitchFamily="65"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p:cTn id="18" dur="500" fill="hold"/>
                                        <p:tgtEl>
                                          <p:spTgt spid="7"/>
                                        </p:tgtEl>
                                        <p:attrNameLst>
                                          <p:attrName>ppt_w</p:attrName>
                                        </p:attrNameLst>
                                      </p:cBhvr>
                                      <p:tavLst>
                                        <p:tav tm="0">
                                          <p:val>
                                            <p:fltVal val="0"/>
                                          </p:val>
                                        </p:tav>
                                        <p:tav tm="100000">
                                          <p:val>
                                            <p:strVal val="#ppt_w"/>
                                          </p:val>
                                        </p:tav>
                                      </p:tavLst>
                                    </p:anim>
                                    <p:anim calcmode="lin" valueType="num">
                                      <p:cBhvr>
                                        <p:cTn id="19" dur="500" fill="hold"/>
                                        <p:tgtEl>
                                          <p:spTgt spid="7"/>
                                        </p:tgtEl>
                                        <p:attrNameLst>
                                          <p:attrName>ppt_h</p:attrName>
                                        </p:attrNameLst>
                                      </p:cBhvr>
                                      <p:tavLst>
                                        <p:tav tm="0">
                                          <p:val>
                                            <p:fltVal val="0"/>
                                          </p:val>
                                        </p:tav>
                                        <p:tav tm="100000">
                                          <p:val>
                                            <p:strVal val="#ppt_h"/>
                                          </p:val>
                                        </p:tav>
                                      </p:tavLst>
                                    </p:anim>
                                    <p:animEffect transition="in" filter="fade">
                                      <p:cBhvr>
                                        <p:cTn id="20" dur="500"/>
                                        <p:tgtEl>
                                          <p:spTgt spid="7"/>
                                        </p:tgtEl>
                                      </p:cBhvr>
                                    </p:animEffect>
                                  </p:childTnLst>
                                </p:cTn>
                              </p:par>
                            </p:childTnLst>
                          </p:cTn>
                        </p:par>
                        <p:par>
                          <p:cTn id="21" fill="hold">
                            <p:stCondLst>
                              <p:cond delay="1500"/>
                            </p:stCondLst>
                            <p:childTnLst>
                              <p:par>
                                <p:cTn id="22" presetID="10" presetClass="entr" presetSubtype="0" fill="hold"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500"/>
                                        <p:tgtEl>
                                          <p:spTgt spid="3"/>
                                        </p:tgtEl>
                                      </p:cBhvr>
                                    </p:animEffect>
                                  </p:childTnLst>
                                </p:cTn>
                              </p:par>
                              <p:par>
                                <p:cTn id="25" presetID="10" presetClass="entr" presetSubtype="0" fill="hold" nodeType="with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childTnLst>
                                </p:cTn>
                              </p:par>
                              <p:par>
                                <p:cTn id="28" presetID="10" presetClass="entr" presetSubtype="0" fill="hold" nodeType="with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fade">
                                      <p:cBhvr>
                                        <p:cTn id="30" dur="500"/>
                                        <p:tgtEl>
                                          <p:spTgt spid="4"/>
                                        </p:tgtEl>
                                      </p:cBhvr>
                                    </p:animEffect>
                                  </p:childTnLst>
                                </p:cTn>
                              </p:par>
                              <p:par>
                                <p:cTn id="31" presetID="10" presetClass="entr" presetSubtype="0" fill="hold" nodeType="with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fade">
                                      <p:cBhvr>
                                        <p:cTn id="3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3041142" y="3573920"/>
            <a:ext cx="7301964" cy="1404480"/>
            <a:chOff x="3041142" y="3573920"/>
            <a:chExt cx="7301964" cy="1404480"/>
          </a:xfrm>
        </p:grpSpPr>
        <p:pic>
          <p:nvPicPr>
            <p:cNvPr id="3" name="图片 2"/>
            <p:cNvPicPr>
              <a:picLocks noChangeAspect="1"/>
            </p:cNvPicPr>
            <p:nvPr/>
          </p:nvPicPr>
          <p:blipFill>
            <a:blip r:embed="rId1"/>
            <a:stretch>
              <a:fillRect/>
            </a:stretch>
          </p:blipFill>
          <p:spPr>
            <a:xfrm>
              <a:off x="3041142" y="3573920"/>
              <a:ext cx="7301964" cy="1404480"/>
            </a:xfrm>
            <a:prstGeom prst="rect">
              <a:avLst/>
            </a:prstGeom>
          </p:spPr>
        </p:pic>
        <p:sp>
          <p:nvSpPr>
            <p:cNvPr id="4" name="文本框 3"/>
            <p:cNvSpPr txBox="1"/>
            <p:nvPr/>
          </p:nvSpPr>
          <p:spPr>
            <a:xfrm rot="177981">
              <a:off x="4611384" y="3884896"/>
              <a:ext cx="2741688" cy="552576"/>
            </a:xfrm>
            <a:prstGeom prst="rect">
              <a:avLst/>
            </a:prstGeom>
            <a:noFill/>
          </p:spPr>
          <p:txBody>
            <a:bodyPr wrap="none" rtlCol="0">
              <a:prstTxWarp prst="textCanDown">
                <a:avLst>
                  <a:gd name="adj" fmla="val 33333"/>
                </a:avLst>
              </a:prstTxWarp>
              <a:spAutoFit/>
              <a:scene3d>
                <a:camera prst="orthographicFront"/>
                <a:lightRig rig="threePt" dir="t"/>
              </a:scene3d>
              <a:sp3d contourW="12700"/>
            </a:bodyPr>
            <a:lstStyle/>
            <a:p>
              <a:pPr algn="ctr"/>
              <a:r>
                <a:rPr lang="zh-CN" altLang="en-US" sz="4000" dirty="0">
                  <a:solidFill>
                    <a:schemeClr val="tx1">
                      <a:lumMod val="75000"/>
                      <a:lumOff val="25000"/>
                    </a:schemeClr>
                  </a:solidFill>
                  <a:latin typeface="迷你简准圆" panose="03000509000000000000" pitchFamily="65" charset="-122"/>
                  <a:ea typeface="迷你简准圆" panose="03000509000000000000" pitchFamily="65" charset="-122"/>
                </a:rPr>
                <a:t>标题文字添加</a:t>
              </a:r>
            </a:p>
          </p:txBody>
        </p:sp>
      </p:grpSp>
      <p:grpSp>
        <p:nvGrpSpPr>
          <p:cNvPr id="7" name="组合 6"/>
          <p:cNvGrpSpPr/>
          <p:nvPr/>
        </p:nvGrpSpPr>
        <p:grpSpPr>
          <a:xfrm>
            <a:off x="2139443" y="1489845"/>
            <a:ext cx="1803400" cy="2131819"/>
            <a:chOff x="2139443" y="1489845"/>
            <a:chExt cx="1803400" cy="2131819"/>
          </a:xfrm>
        </p:grpSpPr>
        <p:pic>
          <p:nvPicPr>
            <p:cNvPr id="2" name="图片 1"/>
            <p:cNvPicPr>
              <a:picLocks noChangeAspect="1"/>
            </p:cNvPicPr>
            <p:nvPr/>
          </p:nvPicPr>
          <p:blipFill>
            <a:blip r:embed="rId2"/>
            <a:stretch>
              <a:fillRect/>
            </a:stretch>
          </p:blipFill>
          <p:spPr>
            <a:xfrm rot="15152423">
              <a:off x="1975233" y="1654055"/>
              <a:ext cx="2131819" cy="1803400"/>
            </a:xfrm>
            <a:prstGeom prst="rect">
              <a:avLst/>
            </a:prstGeom>
          </p:spPr>
        </p:pic>
        <p:sp>
          <p:nvSpPr>
            <p:cNvPr id="5" name="文本框 4"/>
            <p:cNvSpPr txBox="1"/>
            <p:nvPr/>
          </p:nvSpPr>
          <p:spPr>
            <a:xfrm>
              <a:off x="2624229" y="2098001"/>
              <a:ext cx="813043" cy="769441"/>
            </a:xfrm>
            <a:prstGeom prst="rect">
              <a:avLst/>
            </a:prstGeom>
            <a:noFill/>
          </p:spPr>
          <p:txBody>
            <a:bodyPr wrap="none" rtlCol="0">
              <a:spAutoFit/>
              <a:scene3d>
                <a:camera prst="orthographicFront"/>
                <a:lightRig rig="threePt" dir="t"/>
              </a:scene3d>
              <a:sp3d contourW="12700"/>
            </a:bodyPr>
            <a:lstStyle/>
            <a:p>
              <a:pPr algn="ctr"/>
              <a:r>
                <a:rPr lang="en-US" altLang="zh-CN" sz="4400" dirty="0">
                  <a:ea typeface="迷你简准圆" panose="03000509000000000000" pitchFamily="65" charset="-122"/>
                </a:rPr>
                <a:t>01</a:t>
              </a:r>
              <a:endParaRPr lang="zh-CN" altLang="en-US" sz="4400" dirty="0">
                <a:ea typeface="迷你简准圆" panose="03000509000000000000" pitchFamily="65" charset="-122"/>
              </a:endParaRPr>
            </a:p>
          </p:txBody>
        </p:sp>
      </p:grpSp>
      <p:sp>
        <p:nvSpPr>
          <p:cNvPr id="6" name="文本框 5"/>
          <p:cNvSpPr txBox="1"/>
          <p:nvPr/>
        </p:nvSpPr>
        <p:spPr>
          <a:xfrm>
            <a:off x="4321960" y="2607261"/>
            <a:ext cx="5123376" cy="513346"/>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14000"/>
              </a:lnSpc>
              <a:spcBef>
                <a:spcPts val="0"/>
              </a:spcBef>
              <a:spcAft>
                <a:spcPts val="0"/>
              </a:spcAft>
              <a:buClrTx/>
              <a:buSzTx/>
              <a:buFontTx/>
              <a:buNone/>
              <a:defRPr/>
            </a:pPr>
            <a:r>
              <a:rPr kumimoji="0" lang="en-US" altLang="zh-CN" sz="1200" b="0" i="0" u="none" strike="noStrike" kern="1200" cap="none" spc="0" normalizeH="0" baseline="0" noProof="0" dirty="0">
                <a:ln>
                  <a:noFill/>
                </a:ln>
                <a:solidFill>
                  <a:prstClr val="white">
                    <a:lumMod val="50000"/>
                  </a:prstClr>
                </a:solidFill>
                <a:effectLst/>
                <a:uLnTx/>
                <a:uFillTx/>
                <a:latin typeface="微软雅黑"/>
                <a:ea typeface="微软雅黑"/>
                <a:cs typeface="+mn-cs"/>
              </a:rPr>
              <a:t>The user can demonstrate on a projector or computer</a:t>
            </a:r>
            <a:endParaRPr kumimoji="0" lang="en-US" altLang="zh-CN" sz="1200" b="0" i="0" u="none" strike="noStrike" kern="1200" cap="none" spc="0" normalizeH="0" baseline="0" noProof="0" dirty="0">
              <a:ln>
                <a:noFill/>
              </a:ln>
              <a:solidFill>
                <a:prstClr val="white">
                  <a:lumMod val="50000"/>
                </a:prstClr>
              </a:solidFill>
              <a:effectLst/>
              <a:uLnTx/>
              <a:uFillTx/>
              <a:latin typeface="微软雅黑"/>
              <a:ea typeface="微软雅黑"/>
              <a:cs typeface="+mn-cs"/>
            </a:endParaRPr>
          </a:p>
          <a:p>
            <a:pPr marL="0" marR="0" lvl="0" indent="0" defTabSz="914400" rtl="0" eaLnBrk="1" fontAlgn="auto" latinLnBrk="0" hangingPunct="1">
              <a:lnSpc>
                <a:spcPct val="114000"/>
              </a:lnSpc>
              <a:spcBef>
                <a:spcPts val="0"/>
              </a:spcBef>
              <a:spcAft>
                <a:spcPts val="0"/>
              </a:spcAft>
              <a:buClrTx/>
              <a:buSzTx/>
              <a:buFontTx/>
              <a:buNone/>
              <a:defRPr/>
            </a:pPr>
            <a:r>
              <a:rPr kumimoji="0" lang="en-US" altLang="zh-CN" sz="1200" b="0" i="0" u="none" strike="noStrike" kern="1200" cap="none" spc="0" normalizeH="0" baseline="0" noProof="0" dirty="0">
                <a:ln>
                  <a:noFill/>
                </a:ln>
                <a:solidFill>
                  <a:prstClr val="white">
                    <a:lumMod val="50000"/>
                  </a:prstClr>
                </a:solidFill>
                <a:effectLst/>
                <a:uLnTx/>
                <a:uFillTx/>
                <a:latin typeface="微软雅黑"/>
                <a:ea typeface="微软雅黑"/>
                <a:cs typeface="+mn-cs"/>
              </a:rPr>
              <a:t> print the presentation and make it into e used in a wider field</a:t>
            </a: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14" presetClass="entr" presetSubtype="10"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randombar(horizontal)">
                                      <p:cBhvr>
                                        <p:cTn id="1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1111250" y="2355849"/>
            <a:ext cx="3136900" cy="3170967"/>
            <a:chOff x="1111250" y="2355849"/>
            <a:chExt cx="3136900" cy="3170967"/>
          </a:xfrm>
        </p:grpSpPr>
        <p:pic>
          <p:nvPicPr>
            <p:cNvPr id="3" name="图片 2"/>
            <p:cNvPicPr>
              <a:picLocks noChangeAspect="1"/>
            </p:cNvPicPr>
            <p:nvPr/>
          </p:nvPicPr>
          <p:blipFill>
            <a:blip r:embed="rId1"/>
            <a:stretch>
              <a:fillRect/>
            </a:stretch>
          </p:blipFill>
          <p:spPr>
            <a:xfrm>
              <a:off x="1111250" y="2355849"/>
              <a:ext cx="3136900" cy="3170967"/>
            </a:xfrm>
            <a:prstGeom prst="rect">
              <a:avLst/>
            </a:prstGeom>
          </p:spPr>
        </p:pic>
        <p:grpSp>
          <p:nvGrpSpPr>
            <p:cNvPr id="6" name="组合 5"/>
            <p:cNvGrpSpPr/>
            <p:nvPr/>
          </p:nvGrpSpPr>
          <p:grpSpPr>
            <a:xfrm>
              <a:off x="1347932" y="2516854"/>
              <a:ext cx="2663536" cy="1220554"/>
              <a:chOff x="7325360" y="2384859"/>
              <a:chExt cx="2663536" cy="1220554"/>
            </a:xfrm>
          </p:grpSpPr>
          <p:sp>
            <p:nvSpPr>
              <p:cNvPr id="7" name="矩形 6"/>
              <p:cNvSpPr/>
              <p:nvPr/>
            </p:nvSpPr>
            <p:spPr>
              <a:xfrm>
                <a:off x="7325360" y="2737483"/>
                <a:ext cx="2663536"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迷你简准圆" panose="03000509000000000000" pitchFamily="65" charset="-122"/>
                    <a:ea typeface="迷你简准圆" panose="03000509000000000000" pitchFamily="65" charset="-122"/>
                  </a:rPr>
                  <a:t>用户可以在投影仪或者计算机上进行演示也可以将演示文稿打印出来制作</a:t>
                </a:r>
              </a:p>
            </p:txBody>
          </p:sp>
          <p:sp>
            <p:nvSpPr>
              <p:cNvPr id="8" name="矩形 7"/>
              <p:cNvSpPr/>
              <p:nvPr/>
            </p:nvSpPr>
            <p:spPr>
              <a:xfrm>
                <a:off x="7325360" y="2384859"/>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迷你简准圆" panose="03000509000000000000" pitchFamily="65" charset="-122"/>
                    <a:ea typeface="迷你简准圆" panose="03000509000000000000" pitchFamily="65" charset="-122"/>
                  </a:rPr>
                  <a:t>标题文字添加</a:t>
                </a:r>
              </a:p>
            </p:txBody>
          </p:sp>
        </p:grpSp>
      </p:grpSp>
      <p:grpSp>
        <p:nvGrpSpPr>
          <p:cNvPr id="10" name="组合 9"/>
          <p:cNvGrpSpPr/>
          <p:nvPr/>
        </p:nvGrpSpPr>
        <p:grpSpPr>
          <a:xfrm>
            <a:off x="414765" y="310020"/>
            <a:ext cx="4982735" cy="958393"/>
            <a:chOff x="414765" y="310020"/>
            <a:chExt cx="4982735" cy="958393"/>
          </a:xfrm>
        </p:grpSpPr>
        <p:pic>
          <p:nvPicPr>
            <p:cNvPr id="2" name="图片 1"/>
            <p:cNvPicPr>
              <a:picLocks noChangeAspect="1"/>
            </p:cNvPicPr>
            <p:nvPr/>
          </p:nvPicPr>
          <p:blipFill>
            <a:blip r:embed="rId2"/>
            <a:stretch>
              <a:fillRect/>
            </a:stretch>
          </p:blipFill>
          <p:spPr>
            <a:xfrm>
              <a:off x="414765" y="310020"/>
              <a:ext cx="4982735" cy="958393"/>
            </a:xfrm>
            <a:prstGeom prst="rect">
              <a:avLst/>
            </a:prstGeom>
          </p:spPr>
        </p:pic>
        <p:sp>
          <p:nvSpPr>
            <p:cNvPr id="9" name="文本框 8"/>
            <p:cNvSpPr txBox="1"/>
            <p:nvPr/>
          </p:nvSpPr>
          <p:spPr>
            <a:xfrm rot="177981">
              <a:off x="1456791" y="468894"/>
              <a:ext cx="2031325" cy="461665"/>
            </a:xfrm>
            <a:prstGeom prst="rect">
              <a:avLst/>
            </a:prstGeom>
            <a:noFill/>
          </p:spPr>
          <p:txBody>
            <a:bodyPr wrap="none" rtlCol="0">
              <a:prstTxWarp prst="textCanDown">
                <a:avLst>
                  <a:gd name="adj" fmla="val 33333"/>
                </a:avLst>
              </a:prstTxWarp>
              <a:spAutoFit/>
              <a:scene3d>
                <a:camera prst="orthographicFront"/>
                <a:lightRig rig="threePt" dir="t"/>
              </a:scene3d>
              <a:sp3d contourW="12700"/>
            </a:bodyPr>
            <a:lstStyle/>
            <a:p>
              <a:pPr algn="ctr"/>
              <a:r>
                <a:rPr lang="zh-CN" altLang="en-US" sz="2400" dirty="0">
                  <a:solidFill>
                    <a:schemeClr val="tx1">
                      <a:lumMod val="75000"/>
                      <a:lumOff val="25000"/>
                    </a:schemeClr>
                  </a:solidFill>
                  <a:latin typeface="迷你简准圆" panose="03000509000000000000" pitchFamily="65" charset="-122"/>
                  <a:ea typeface="迷你简准圆" panose="03000509000000000000" pitchFamily="65" charset="-122"/>
                </a:rPr>
                <a:t>标题文字添加</a:t>
              </a:r>
            </a:p>
          </p:txBody>
        </p:sp>
      </p:grpSp>
      <p:grpSp>
        <p:nvGrpSpPr>
          <p:cNvPr id="18" name="组合 17"/>
          <p:cNvGrpSpPr/>
          <p:nvPr/>
        </p:nvGrpSpPr>
        <p:grpSpPr>
          <a:xfrm>
            <a:off x="4527550" y="2355849"/>
            <a:ext cx="3136900" cy="3170967"/>
            <a:chOff x="4527550" y="2355849"/>
            <a:chExt cx="3136900" cy="3170967"/>
          </a:xfrm>
        </p:grpSpPr>
        <p:pic>
          <p:nvPicPr>
            <p:cNvPr id="4" name="图片 3"/>
            <p:cNvPicPr>
              <a:picLocks noChangeAspect="1"/>
            </p:cNvPicPr>
            <p:nvPr/>
          </p:nvPicPr>
          <p:blipFill>
            <a:blip r:embed="rId1"/>
            <a:stretch>
              <a:fillRect/>
            </a:stretch>
          </p:blipFill>
          <p:spPr>
            <a:xfrm>
              <a:off x="4527550" y="2355849"/>
              <a:ext cx="3136900" cy="3170967"/>
            </a:xfrm>
            <a:prstGeom prst="rect">
              <a:avLst/>
            </a:prstGeom>
          </p:spPr>
        </p:pic>
        <p:grpSp>
          <p:nvGrpSpPr>
            <p:cNvPr id="11" name="组合 10"/>
            <p:cNvGrpSpPr/>
            <p:nvPr/>
          </p:nvGrpSpPr>
          <p:grpSpPr>
            <a:xfrm>
              <a:off x="4764232" y="2516854"/>
              <a:ext cx="2663536" cy="1220554"/>
              <a:chOff x="7325360" y="2384859"/>
              <a:chExt cx="2663536" cy="1220554"/>
            </a:xfrm>
          </p:grpSpPr>
          <p:sp>
            <p:nvSpPr>
              <p:cNvPr id="12" name="矩形 11"/>
              <p:cNvSpPr/>
              <p:nvPr/>
            </p:nvSpPr>
            <p:spPr>
              <a:xfrm>
                <a:off x="7325360" y="2737483"/>
                <a:ext cx="2663536"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迷你简准圆" panose="03000509000000000000" pitchFamily="65" charset="-122"/>
                    <a:ea typeface="迷你简准圆" panose="03000509000000000000" pitchFamily="65" charset="-122"/>
                  </a:rPr>
                  <a:t>用户可以在投影仪或者计算机上进行演示也可以将演示文稿打印出来制作</a:t>
                </a:r>
              </a:p>
            </p:txBody>
          </p:sp>
          <p:sp>
            <p:nvSpPr>
              <p:cNvPr id="13" name="矩形 12"/>
              <p:cNvSpPr/>
              <p:nvPr/>
            </p:nvSpPr>
            <p:spPr>
              <a:xfrm>
                <a:off x="7325360" y="2384859"/>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迷你简准圆" panose="03000509000000000000" pitchFamily="65" charset="-122"/>
                    <a:ea typeface="迷你简准圆" panose="03000509000000000000" pitchFamily="65" charset="-122"/>
                  </a:rPr>
                  <a:t>标题文字添加</a:t>
                </a:r>
              </a:p>
            </p:txBody>
          </p:sp>
        </p:grpSp>
      </p:grpSp>
      <p:grpSp>
        <p:nvGrpSpPr>
          <p:cNvPr id="17" name="组合 16"/>
          <p:cNvGrpSpPr/>
          <p:nvPr/>
        </p:nvGrpSpPr>
        <p:grpSpPr>
          <a:xfrm>
            <a:off x="7943850" y="2355849"/>
            <a:ext cx="3136900" cy="3170967"/>
            <a:chOff x="7943850" y="2355849"/>
            <a:chExt cx="3136900" cy="3170967"/>
          </a:xfrm>
        </p:grpSpPr>
        <p:pic>
          <p:nvPicPr>
            <p:cNvPr id="5" name="图片 4"/>
            <p:cNvPicPr>
              <a:picLocks noChangeAspect="1"/>
            </p:cNvPicPr>
            <p:nvPr/>
          </p:nvPicPr>
          <p:blipFill>
            <a:blip r:embed="rId1"/>
            <a:stretch>
              <a:fillRect/>
            </a:stretch>
          </p:blipFill>
          <p:spPr>
            <a:xfrm>
              <a:off x="7943850" y="2355849"/>
              <a:ext cx="3136900" cy="3170967"/>
            </a:xfrm>
            <a:prstGeom prst="rect">
              <a:avLst/>
            </a:prstGeom>
          </p:spPr>
        </p:pic>
        <p:grpSp>
          <p:nvGrpSpPr>
            <p:cNvPr id="14" name="组合 13"/>
            <p:cNvGrpSpPr/>
            <p:nvPr/>
          </p:nvGrpSpPr>
          <p:grpSpPr>
            <a:xfrm>
              <a:off x="8162060" y="2516854"/>
              <a:ext cx="2663536" cy="1220554"/>
              <a:chOff x="7325360" y="2384859"/>
              <a:chExt cx="2663536" cy="1220554"/>
            </a:xfrm>
          </p:grpSpPr>
          <p:sp>
            <p:nvSpPr>
              <p:cNvPr id="15" name="矩形 14"/>
              <p:cNvSpPr/>
              <p:nvPr/>
            </p:nvSpPr>
            <p:spPr>
              <a:xfrm>
                <a:off x="7325360" y="2737483"/>
                <a:ext cx="2663536"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迷你简准圆" panose="03000509000000000000" pitchFamily="65" charset="-122"/>
                    <a:ea typeface="迷你简准圆" panose="03000509000000000000" pitchFamily="65" charset="-122"/>
                  </a:rPr>
                  <a:t>用户可以在投影仪或者计算机上进行演示也可以将演示文稿打印出来制作</a:t>
                </a:r>
              </a:p>
            </p:txBody>
          </p:sp>
          <p:sp>
            <p:nvSpPr>
              <p:cNvPr id="16" name="矩形 15"/>
              <p:cNvSpPr/>
              <p:nvPr/>
            </p:nvSpPr>
            <p:spPr>
              <a:xfrm>
                <a:off x="7325360" y="2384859"/>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迷你简准圆" panose="03000509000000000000" pitchFamily="65" charset="-122"/>
                    <a:ea typeface="迷你简准圆" panose="03000509000000000000" pitchFamily="65" charset="-122"/>
                  </a:rPr>
                  <a:t>标题文字添加</a:t>
                </a:r>
              </a:p>
            </p:txBody>
          </p:sp>
        </p:gr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1" presetClass="entr" presetSubtype="0" fill="hold"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p:cTn id="12" dur="1000" fill="hold"/>
                                        <p:tgtEl>
                                          <p:spTgt spid="19"/>
                                        </p:tgtEl>
                                        <p:attrNameLst>
                                          <p:attrName>ppt_w</p:attrName>
                                        </p:attrNameLst>
                                      </p:cBhvr>
                                      <p:tavLst>
                                        <p:tav tm="0">
                                          <p:val>
                                            <p:fltVal val="0"/>
                                          </p:val>
                                        </p:tav>
                                        <p:tav tm="100000">
                                          <p:val>
                                            <p:strVal val="#ppt_w"/>
                                          </p:val>
                                        </p:tav>
                                      </p:tavLst>
                                    </p:anim>
                                    <p:anim calcmode="lin" valueType="num">
                                      <p:cBhvr>
                                        <p:cTn id="13" dur="1000" fill="hold"/>
                                        <p:tgtEl>
                                          <p:spTgt spid="19"/>
                                        </p:tgtEl>
                                        <p:attrNameLst>
                                          <p:attrName>ppt_h</p:attrName>
                                        </p:attrNameLst>
                                      </p:cBhvr>
                                      <p:tavLst>
                                        <p:tav tm="0">
                                          <p:val>
                                            <p:fltVal val="0"/>
                                          </p:val>
                                        </p:tav>
                                        <p:tav tm="100000">
                                          <p:val>
                                            <p:strVal val="#ppt_h"/>
                                          </p:val>
                                        </p:tav>
                                      </p:tavLst>
                                    </p:anim>
                                    <p:anim calcmode="lin" valueType="num">
                                      <p:cBhvr>
                                        <p:cTn id="14" dur="1000" fill="hold"/>
                                        <p:tgtEl>
                                          <p:spTgt spid="19"/>
                                        </p:tgtEl>
                                        <p:attrNameLst>
                                          <p:attrName>style.rotation</p:attrName>
                                        </p:attrNameLst>
                                      </p:cBhvr>
                                      <p:tavLst>
                                        <p:tav tm="0">
                                          <p:val>
                                            <p:fltVal val="90"/>
                                          </p:val>
                                        </p:tav>
                                        <p:tav tm="100000">
                                          <p:val>
                                            <p:fltVal val="0"/>
                                          </p:val>
                                        </p:tav>
                                      </p:tavLst>
                                    </p:anim>
                                    <p:animEffect transition="in" filter="fade">
                                      <p:cBhvr>
                                        <p:cTn id="15" dur="1000"/>
                                        <p:tgtEl>
                                          <p:spTgt spid="19"/>
                                        </p:tgtEl>
                                      </p:cBhvr>
                                    </p:animEffect>
                                  </p:childTnLst>
                                </p:cTn>
                              </p:par>
                            </p:childTnLst>
                          </p:cTn>
                        </p:par>
                        <p:par>
                          <p:cTn id="16" fill="hold">
                            <p:stCondLst>
                              <p:cond delay="1500"/>
                            </p:stCondLst>
                            <p:childTnLst>
                              <p:par>
                                <p:cTn id="17" presetID="31" presetClass="entr" presetSubtype="0"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p:cTn id="19" dur="1000" fill="hold"/>
                                        <p:tgtEl>
                                          <p:spTgt spid="18"/>
                                        </p:tgtEl>
                                        <p:attrNameLst>
                                          <p:attrName>ppt_w</p:attrName>
                                        </p:attrNameLst>
                                      </p:cBhvr>
                                      <p:tavLst>
                                        <p:tav tm="0">
                                          <p:val>
                                            <p:fltVal val="0"/>
                                          </p:val>
                                        </p:tav>
                                        <p:tav tm="100000">
                                          <p:val>
                                            <p:strVal val="#ppt_w"/>
                                          </p:val>
                                        </p:tav>
                                      </p:tavLst>
                                    </p:anim>
                                    <p:anim calcmode="lin" valueType="num">
                                      <p:cBhvr>
                                        <p:cTn id="20" dur="1000" fill="hold"/>
                                        <p:tgtEl>
                                          <p:spTgt spid="18"/>
                                        </p:tgtEl>
                                        <p:attrNameLst>
                                          <p:attrName>ppt_h</p:attrName>
                                        </p:attrNameLst>
                                      </p:cBhvr>
                                      <p:tavLst>
                                        <p:tav tm="0">
                                          <p:val>
                                            <p:fltVal val="0"/>
                                          </p:val>
                                        </p:tav>
                                        <p:tav tm="100000">
                                          <p:val>
                                            <p:strVal val="#ppt_h"/>
                                          </p:val>
                                        </p:tav>
                                      </p:tavLst>
                                    </p:anim>
                                    <p:anim calcmode="lin" valueType="num">
                                      <p:cBhvr>
                                        <p:cTn id="21" dur="1000" fill="hold"/>
                                        <p:tgtEl>
                                          <p:spTgt spid="18"/>
                                        </p:tgtEl>
                                        <p:attrNameLst>
                                          <p:attrName>style.rotation</p:attrName>
                                        </p:attrNameLst>
                                      </p:cBhvr>
                                      <p:tavLst>
                                        <p:tav tm="0">
                                          <p:val>
                                            <p:fltVal val="90"/>
                                          </p:val>
                                        </p:tav>
                                        <p:tav tm="100000">
                                          <p:val>
                                            <p:fltVal val="0"/>
                                          </p:val>
                                        </p:tav>
                                      </p:tavLst>
                                    </p:anim>
                                    <p:animEffect transition="in" filter="fade">
                                      <p:cBhvr>
                                        <p:cTn id="22" dur="1000"/>
                                        <p:tgtEl>
                                          <p:spTgt spid="18"/>
                                        </p:tgtEl>
                                      </p:cBhvr>
                                    </p:animEffect>
                                  </p:childTnLst>
                                </p:cTn>
                              </p:par>
                            </p:childTnLst>
                          </p:cTn>
                        </p:par>
                        <p:par>
                          <p:cTn id="23" fill="hold">
                            <p:stCondLst>
                              <p:cond delay="2500"/>
                            </p:stCondLst>
                            <p:childTnLst>
                              <p:par>
                                <p:cTn id="24" presetID="31" presetClass="entr" presetSubtype="0" fill="hold" nodeType="after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p:cTn id="26" dur="1000" fill="hold"/>
                                        <p:tgtEl>
                                          <p:spTgt spid="17"/>
                                        </p:tgtEl>
                                        <p:attrNameLst>
                                          <p:attrName>ppt_w</p:attrName>
                                        </p:attrNameLst>
                                      </p:cBhvr>
                                      <p:tavLst>
                                        <p:tav tm="0">
                                          <p:val>
                                            <p:fltVal val="0"/>
                                          </p:val>
                                        </p:tav>
                                        <p:tav tm="100000">
                                          <p:val>
                                            <p:strVal val="#ppt_w"/>
                                          </p:val>
                                        </p:tav>
                                      </p:tavLst>
                                    </p:anim>
                                    <p:anim calcmode="lin" valueType="num">
                                      <p:cBhvr>
                                        <p:cTn id="27" dur="1000" fill="hold"/>
                                        <p:tgtEl>
                                          <p:spTgt spid="17"/>
                                        </p:tgtEl>
                                        <p:attrNameLst>
                                          <p:attrName>ppt_h</p:attrName>
                                        </p:attrNameLst>
                                      </p:cBhvr>
                                      <p:tavLst>
                                        <p:tav tm="0">
                                          <p:val>
                                            <p:fltVal val="0"/>
                                          </p:val>
                                        </p:tav>
                                        <p:tav tm="100000">
                                          <p:val>
                                            <p:strVal val="#ppt_h"/>
                                          </p:val>
                                        </p:tav>
                                      </p:tavLst>
                                    </p:anim>
                                    <p:anim calcmode="lin" valueType="num">
                                      <p:cBhvr>
                                        <p:cTn id="28" dur="1000" fill="hold"/>
                                        <p:tgtEl>
                                          <p:spTgt spid="17"/>
                                        </p:tgtEl>
                                        <p:attrNameLst>
                                          <p:attrName>style.rotation</p:attrName>
                                        </p:attrNameLst>
                                      </p:cBhvr>
                                      <p:tavLst>
                                        <p:tav tm="0">
                                          <p:val>
                                            <p:fltVal val="90"/>
                                          </p:val>
                                        </p:tav>
                                        <p:tav tm="100000">
                                          <p:val>
                                            <p:fltVal val="0"/>
                                          </p:val>
                                        </p:tav>
                                      </p:tavLst>
                                    </p:anim>
                                    <p:animEffect transition="in" filter="fade">
                                      <p:cBhvr>
                                        <p:cTn id="29"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2429665" y="2252928"/>
            <a:ext cx="1212510" cy="1391178"/>
          </a:xfrm>
          <a:prstGeom prst="rect">
            <a:avLst/>
          </a:prstGeom>
        </p:spPr>
      </p:pic>
      <p:pic>
        <p:nvPicPr>
          <p:cNvPr id="3" name="图片 2"/>
          <p:cNvPicPr>
            <a:picLocks noChangeAspect="1"/>
          </p:cNvPicPr>
          <p:nvPr/>
        </p:nvPicPr>
        <p:blipFill>
          <a:blip r:embed="rId2"/>
          <a:stretch>
            <a:fillRect/>
          </a:stretch>
        </p:blipFill>
        <p:spPr>
          <a:xfrm>
            <a:off x="5353633" y="2152386"/>
            <a:ext cx="1484734" cy="1592263"/>
          </a:xfrm>
          <a:prstGeom prst="rect">
            <a:avLst/>
          </a:prstGeom>
        </p:spPr>
      </p:pic>
      <p:pic>
        <p:nvPicPr>
          <p:cNvPr id="4" name="图片 3"/>
          <p:cNvPicPr>
            <a:picLocks noChangeAspect="1"/>
          </p:cNvPicPr>
          <p:nvPr/>
        </p:nvPicPr>
        <p:blipFill>
          <a:blip r:embed="rId3"/>
          <a:stretch>
            <a:fillRect/>
          </a:stretch>
        </p:blipFill>
        <p:spPr>
          <a:xfrm>
            <a:off x="8549825" y="2230967"/>
            <a:ext cx="1421700" cy="1435100"/>
          </a:xfrm>
          <a:prstGeom prst="rect">
            <a:avLst/>
          </a:prstGeom>
        </p:spPr>
      </p:pic>
      <p:pic>
        <p:nvPicPr>
          <p:cNvPr id="5" name="图片 4"/>
          <p:cNvPicPr>
            <a:picLocks noChangeAspect="1"/>
          </p:cNvPicPr>
          <p:nvPr/>
        </p:nvPicPr>
        <p:blipFill>
          <a:blip r:embed="rId4"/>
          <a:stretch>
            <a:fillRect/>
          </a:stretch>
        </p:blipFill>
        <p:spPr>
          <a:xfrm>
            <a:off x="4053575" y="2698212"/>
            <a:ext cx="888657" cy="590035"/>
          </a:xfrm>
          <a:prstGeom prst="rect">
            <a:avLst/>
          </a:prstGeom>
        </p:spPr>
      </p:pic>
      <p:pic>
        <p:nvPicPr>
          <p:cNvPr id="6" name="图片 5"/>
          <p:cNvPicPr>
            <a:picLocks noChangeAspect="1"/>
          </p:cNvPicPr>
          <p:nvPr/>
        </p:nvPicPr>
        <p:blipFill>
          <a:blip r:embed="rId4"/>
          <a:stretch>
            <a:fillRect/>
          </a:stretch>
        </p:blipFill>
        <p:spPr>
          <a:xfrm>
            <a:off x="7249767" y="2698212"/>
            <a:ext cx="888657" cy="590035"/>
          </a:xfrm>
          <a:prstGeom prst="rect">
            <a:avLst/>
          </a:prstGeom>
        </p:spPr>
      </p:pic>
      <p:grpSp>
        <p:nvGrpSpPr>
          <p:cNvPr id="7" name="组合 6"/>
          <p:cNvGrpSpPr/>
          <p:nvPr/>
        </p:nvGrpSpPr>
        <p:grpSpPr>
          <a:xfrm>
            <a:off x="1785145" y="4107769"/>
            <a:ext cx="2241974" cy="1220554"/>
            <a:chOff x="7850878" y="2384859"/>
            <a:chExt cx="2241974" cy="1220554"/>
          </a:xfrm>
        </p:grpSpPr>
        <p:sp>
          <p:nvSpPr>
            <p:cNvPr id="8" name="矩形 7"/>
            <p:cNvSpPr/>
            <p:nvPr/>
          </p:nvSpPr>
          <p:spPr>
            <a:xfrm>
              <a:off x="7850878" y="2737483"/>
              <a:ext cx="2241974"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rgbClr val="3C3C3B"/>
                  </a:solidFill>
                  <a:latin typeface="迷你简准圆" panose="03000509000000000000" pitchFamily="65" charset="-122"/>
                  <a:ea typeface="迷你简准圆" panose="03000509000000000000" pitchFamily="65" charset="-122"/>
                </a:rPr>
                <a:t>用户可以在投影仪或者计算机上进行演示文也可以将演示文稿打印出来制作</a:t>
              </a:r>
            </a:p>
          </p:txBody>
        </p:sp>
        <p:sp>
          <p:nvSpPr>
            <p:cNvPr id="9" name="矩形 8"/>
            <p:cNvSpPr/>
            <p:nvPr/>
          </p:nvSpPr>
          <p:spPr>
            <a:xfrm>
              <a:off x="7850878" y="2384859"/>
              <a:ext cx="2241974" cy="4020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rgbClr val="3C3C3B"/>
                  </a:solidFill>
                  <a:latin typeface="迷你简准圆" panose="03000509000000000000" pitchFamily="65" charset="-122"/>
                  <a:ea typeface="迷你简准圆" panose="03000509000000000000" pitchFamily="65" charset="-122"/>
                </a:rPr>
                <a:t>标题文字添加</a:t>
              </a:r>
            </a:p>
          </p:txBody>
        </p:sp>
      </p:grpSp>
      <p:grpSp>
        <p:nvGrpSpPr>
          <p:cNvPr id="10" name="组合 9"/>
          <p:cNvGrpSpPr/>
          <p:nvPr/>
        </p:nvGrpSpPr>
        <p:grpSpPr>
          <a:xfrm>
            <a:off x="414765" y="310020"/>
            <a:ext cx="4982735" cy="958393"/>
            <a:chOff x="414765" y="310020"/>
            <a:chExt cx="4982735" cy="958393"/>
          </a:xfrm>
        </p:grpSpPr>
        <p:pic>
          <p:nvPicPr>
            <p:cNvPr id="11" name="图片 10"/>
            <p:cNvPicPr>
              <a:picLocks noChangeAspect="1"/>
            </p:cNvPicPr>
            <p:nvPr/>
          </p:nvPicPr>
          <p:blipFill>
            <a:blip r:embed="rId5"/>
            <a:stretch>
              <a:fillRect/>
            </a:stretch>
          </p:blipFill>
          <p:spPr>
            <a:xfrm>
              <a:off x="414765" y="310020"/>
              <a:ext cx="4982735" cy="958393"/>
            </a:xfrm>
            <a:prstGeom prst="rect">
              <a:avLst/>
            </a:prstGeom>
          </p:spPr>
        </p:pic>
        <p:sp>
          <p:nvSpPr>
            <p:cNvPr id="12" name="文本框 11"/>
            <p:cNvSpPr txBox="1"/>
            <p:nvPr/>
          </p:nvSpPr>
          <p:spPr>
            <a:xfrm rot="177981">
              <a:off x="1456791" y="468894"/>
              <a:ext cx="2031325" cy="461665"/>
            </a:xfrm>
            <a:prstGeom prst="rect">
              <a:avLst/>
            </a:prstGeom>
            <a:noFill/>
          </p:spPr>
          <p:txBody>
            <a:bodyPr wrap="none" rtlCol="0">
              <a:prstTxWarp prst="textCanDown">
                <a:avLst>
                  <a:gd name="adj" fmla="val 33333"/>
                </a:avLst>
              </a:prstTxWarp>
              <a:spAutoFit/>
              <a:scene3d>
                <a:camera prst="orthographicFront"/>
                <a:lightRig rig="threePt" dir="t"/>
              </a:scene3d>
              <a:sp3d contourW="12700"/>
            </a:bodyPr>
            <a:lstStyle/>
            <a:p>
              <a:pPr algn="ctr"/>
              <a:r>
                <a:rPr lang="zh-CN" altLang="en-US" sz="2400" dirty="0">
                  <a:solidFill>
                    <a:schemeClr val="tx1">
                      <a:lumMod val="75000"/>
                      <a:lumOff val="25000"/>
                    </a:schemeClr>
                  </a:solidFill>
                  <a:latin typeface="迷你简准圆" panose="03000509000000000000" pitchFamily="65" charset="-122"/>
                  <a:ea typeface="迷你简准圆" panose="03000509000000000000" pitchFamily="65" charset="-122"/>
                </a:rPr>
                <a:t>标题文字添加</a:t>
              </a:r>
            </a:p>
          </p:txBody>
        </p:sp>
      </p:grpSp>
      <p:grpSp>
        <p:nvGrpSpPr>
          <p:cNvPr id="13" name="组合 12"/>
          <p:cNvGrpSpPr/>
          <p:nvPr/>
        </p:nvGrpSpPr>
        <p:grpSpPr>
          <a:xfrm>
            <a:off x="4975013" y="4107769"/>
            <a:ext cx="2241974" cy="1220554"/>
            <a:chOff x="7850878" y="2384859"/>
            <a:chExt cx="2241974" cy="1220554"/>
          </a:xfrm>
        </p:grpSpPr>
        <p:sp>
          <p:nvSpPr>
            <p:cNvPr id="14" name="矩形 13"/>
            <p:cNvSpPr/>
            <p:nvPr/>
          </p:nvSpPr>
          <p:spPr>
            <a:xfrm>
              <a:off x="7850878" y="2737483"/>
              <a:ext cx="2241974"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rgbClr val="3C3C3B"/>
                  </a:solidFill>
                  <a:latin typeface="迷你简准圆" panose="03000509000000000000" pitchFamily="65" charset="-122"/>
                  <a:ea typeface="迷你简准圆" panose="03000509000000000000" pitchFamily="65" charset="-122"/>
                </a:rPr>
                <a:t>用户可以在投影仪或者计算机上进行演示文也可以将演示文稿打印出来制作</a:t>
              </a:r>
            </a:p>
          </p:txBody>
        </p:sp>
        <p:sp>
          <p:nvSpPr>
            <p:cNvPr id="15" name="矩形 14"/>
            <p:cNvSpPr/>
            <p:nvPr/>
          </p:nvSpPr>
          <p:spPr>
            <a:xfrm>
              <a:off x="7850878" y="2384859"/>
              <a:ext cx="2241974" cy="4020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rgbClr val="3C3C3B"/>
                  </a:solidFill>
                  <a:latin typeface="迷你简准圆" panose="03000509000000000000" pitchFamily="65" charset="-122"/>
                  <a:ea typeface="迷你简准圆" panose="03000509000000000000" pitchFamily="65" charset="-122"/>
                </a:rPr>
                <a:t>标题文字添加</a:t>
              </a:r>
            </a:p>
          </p:txBody>
        </p:sp>
      </p:grpSp>
      <p:grpSp>
        <p:nvGrpSpPr>
          <p:cNvPr id="16" name="组合 15"/>
          <p:cNvGrpSpPr/>
          <p:nvPr/>
        </p:nvGrpSpPr>
        <p:grpSpPr>
          <a:xfrm>
            <a:off x="8139688" y="4107769"/>
            <a:ext cx="2241974" cy="1220554"/>
            <a:chOff x="7850878" y="2384859"/>
            <a:chExt cx="2241974" cy="1220554"/>
          </a:xfrm>
        </p:grpSpPr>
        <p:sp>
          <p:nvSpPr>
            <p:cNvPr id="17" name="矩形 16"/>
            <p:cNvSpPr/>
            <p:nvPr/>
          </p:nvSpPr>
          <p:spPr>
            <a:xfrm>
              <a:off x="7850878" y="2737483"/>
              <a:ext cx="2241974"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rgbClr val="3C3C3B"/>
                  </a:solidFill>
                  <a:latin typeface="迷你简准圆" panose="03000509000000000000" pitchFamily="65" charset="-122"/>
                  <a:ea typeface="迷你简准圆" panose="03000509000000000000" pitchFamily="65" charset="-122"/>
                </a:rPr>
                <a:t>用户可以在投影仪或者计算机上进行演示文也可以将演示文稿打印出来制作</a:t>
              </a:r>
            </a:p>
          </p:txBody>
        </p:sp>
        <p:sp>
          <p:nvSpPr>
            <p:cNvPr id="18" name="矩形 17"/>
            <p:cNvSpPr/>
            <p:nvPr/>
          </p:nvSpPr>
          <p:spPr>
            <a:xfrm>
              <a:off x="7850878" y="2384859"/>
              <a:ext cx="2241974" cy="4020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rgbClr val="3C3C3B"/>
                  </a:solidFill>
                  <a:latin typeface="迷你简准圆" panose="03000509000000000000" pitchFamily="65" charset="-122"/>
                  <a:ea typeface="迷你简准圆" panose="03000509000000000000" pitchFamily="65" charset="-122"/>
                </a:rPr>
                <a:t>标题文字添加</a:t>
              </a: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left)">
                                      <p:cBhvr>
                                        <p:cTn id="18" dur="500"/>
                                        <p:tgtEl>
                                          <p:spTgt spid="5"/>
                                        </p:tgtEl>
                                      </p:cBhvr>
                                    </p:animEffect>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p:cTn id="22" dur="500" fill="hold"/>
                                        <p:tgtEl>
                                          <p:spTgt spid="3"/>
                                        </p:tgtEl>
                                        <p:attrNameLst>
                                          <p:attrName>ppt_w</p:attrName>
                                        </p:attrNameLst>
                                      </p:cBhvr>
                                      <p:tavLst>
                                        <p:tav tm="0">
                                          <p:val>
                                            <p:fltVal val="0"/>
                                          </p:val>
                                        </p:tav>
                                        <p:tav tm="100000">
                                          <p:val>
                                            <p:strVal val="#ppt_w"/>
                                          </p:val>
                                        </p:tav>
                                      </p:tavLst>
                                    </p:anim>
                                    <p:anim calcmode="lin" valueType="num">
                                      <p:cBhvr>
                                        <p:cTn id="23" dur="500" fill="hold"/>
                                        <p:tgtEl>
                                          <p:spTgt spid="3"/>
                                        </p:tgtEl>
                                        <p:attrNameLst>
                                          <p:attrName>ppt_h</p:attrName>
                                        </p:attrNameLst>
                                      </p:cBhvr>
                                      <p:tavLst>
                                        <p:tav tm="0">
                                          <p:val>
                                            <p:fltVal val="0"/>
                                          </p:val>
                                        </p:tav>
                                        <p:tav tm="100000">
                                          <p:val>
                                            <p:strVal val="#ppt_h"/>
                                          </p:val>
                                        </p:tav>
                                      </p:tavLst>
                                    </p:anim>
                                    <p:animEffect transition="in" filter="fade">
                                      <p:cBhvr>
                                        <p:cTn id="24" dur="500"/>
                                        <p:tgtEl>
                                          <p:spTgt spid="3"/>
                                        </p:tgtEl>
                                      </p:cBhvr>
                                    </p:animEffect>
                                  </p:childTnLst>
                                </p:cTn>
                              </p:par>
                            </p:childTnLst>
                          </p:cTn>
                        </p:par>
                        <p:par>
                          <p:cTn id="25" fill="hold">
                            <p:stCondLst>
                              <p:cond delay="2000"/>
                            </p:stCondLst>
                            <p:childTnLst>
                              <p:par>
                                <p:cTn id="26" presetID="22" presetClass="entr" presetSubtype="8" fill="hold"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ipe(left)">
                                      <p:cBhvr>
                                        <p:cTn id="28" dur="500"/>
                                        <p:tgtEl>
                                          <p:spTgt spid="6"/>
                                        </p:tgtEl>
                                      </p:cBhvr>
                                    </p:animEffect>
                                  </p:childTnLst>
                                </p:cTn>
                              </p:par>
                            </p:childTnLst>
                          </p:cTn>
                        </p:par>
                        <p:par>
                          <p:cTn id="29" fill="hold">
                            <p:stCondLst>
                              <p:cond delay="2500"/>
                            </p:stCondLst>
                            <p:childTnLst>
                              <p:par>
                                <p:cTn id="30" presetID="53" presetClass="entr" presetSubtype="16" fill="hold" nodeType="after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p:cTn id="32" dur="500" fill="hold"/>
                                        <p:tgtEl>
                                          <p:spTgt spid="4"/>
                                        </p:tgtEl>
                                        <p:attrNameLst>
                                          <p:attrName>ppt_w</p:attrName>
                                        </p:attrNameLst>
                                      </p:cBhvr>
                                      <p:tavLst>
                                        <p:tav tm="0">
                                          <p:val>
                                            <p:fltVal val="0"/>
                                          </p:val>
                                        </p:tav>
                                        <p:tav tm="100000">
                                          <p:val>
                                            <p:strVal val="#ppt_w"/>
                                          </p:val>
                                        </p:tav>
                                      </p:tavLst>
                                    </p:anim>
                                    <p:anim calcmode="lin" valueType="num">
                                      <p:cBhvr>
                                        <p:cTn id="33" dur="500" fill="hold"/>
                                        <p:tgtEl>
                                          <p:spTgt spid="4"/>
                                        </p:tgtEl>
                                        <p:attrNameLst>
                                          <p:attrName>ppt_h</p:attrName>
                                        </p:attrNameLst>
                                      </p:cBhvr>
                                      <p:tavLst>
                                        <p:tav tm="0">
                                          <p:val>
                                            <p:fltVal val="0"/>
                                          </p:val>
                                        </p:tav>
                                        <p:tav tm="100000">
                                          <p:val>
                                            <p:strVal val="#ppt_h"/>
                                          </p:val>
                                        </p:tav>
                                      </p:tavLst>
                                    </p:anim>
                                    <p:animEffect transition="in" filter="fade">
                                      <p:cBhvr>
                                        <p:cTn id="34" dur="500"/>
                                        <p:tgtEl>
                                          <p:spTgt spid="4"/>
                                        </p:tgtEl>
                                      </p:cBhvr>
                                    </p:animEffect>
                                  </p:childTnLst>
                                </p:cTn>
                              </p:par>
                            </p:childTnLst>
                          </p:cTn>
                        </p:par>
                        <p:par>
                          <p:cTn id="35" fill="hold">
                            <p:stCondLst>
                              <p:cond delay="3000"/>
                            </p:stCondLst>
                            <p:childTnLst>
                              <p:par>
                                <p:cTn id="36" presetID="14" presetClass="entr" presetSubtype="10" fill="hold"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randombar(horizontal)">
                                      <p:cBhvr>
                                        <p:cTn id="38" dur="500"/>
                                        <p:tgtEl>
                                          <p:spTgt spid="7"/>
                                        </p:tgtEl>
                                      </p:cBhvr>
                                    </p:animEffect>
                                  </p:childTnLst>
                                </p:cTn>
                              </p:par>
                              <p:par>
                                <p:cTn id="39" presetID="14" presetClass="entr" presetSubtype="10" fill="hold" nodeType="with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randombar(horizontal)">
                                      <p:cBhvr>
                                        <p:cTn id="41" dur="500"/>
                                        <p:tgtEl>
                                          <p:spTgt spid="13"/>
                                        </p:tgtEl>
                                      </p:cBhvr>
                                    </p:animEffect>
                                  </p:childTnLst>
                                </p:cTn>
                              </p:par>
                              <p:par>
                                <p:cTn id="42" presetID="14" presetClass="entr" presetSubtype="10" fill="hold" nodeType="with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randombar(horizontal)">
                                      <p:cBhvr>
                                        <p:cTn id="4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360406" y="2753655"/>
            <a:ext cx="2224094"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迷你简准圆" panose="03000509000000000000" pitchFamily="65" charset="-122"/>
                <a:ea typeface="迷你简准圆" panose="03000509000000000000" pitchFamily="65" charset="-122"/>
              </a:rPr>
              <a:t>用户可以在投影仪或者计算机上进行演示也可以将演示文稿打印出来制作</a:t>
            </a:r>
          </a:p>
        </p:txBody>
      </p:sp>
      <p:grpSp>
        <p:nvGrpSpPr>
          <p:cNvPr id="15" name="组合 14"/>
          <p:cNvGrpSpPr/>
          <p:nvPr/>
        </p:nvGrpSpPr>
        <p:grpSpPr>
          <a:xfrm>
            <a:off x="1422958" y="3789363"/>
            <a:ext cx="2914092" cy="2084845"/>
            <a:chOff x="1422958" y="3789363"/>
            <a:chExt cx="2914092" cy="2084845"/>
          </a:xfrm>
        </p:grpSpPr>
        <p:pic>
          <p:nvPicPr>
            <p:cNvPr id="2" name="图片 1"/>
            <p:cNvPicPr>
              <a:picLocks noChangeAspect="1"/>
            </p:cNvPicPr>
            <p:nvPr/>
          </p:nvPicPr>
          <p:blipFill>
            <a:blip r:embed="rId1"/>
            <a:stretch>
              <a:fillRect/>
            </a:stretch>
          </p:blipFill>
          <p:spPr>
            <a:xfrm>
              <a:off x="1422958" y="3789363"/>
              <a:ext cx="2914092" cy="2084845"/>
            </a:xfrm>
            <a:prstGeom prst="rect">
              <a:avLst/>
            </a:prstGeom>
          </p:spPr>
        </p:pic>
        <p:sp>
          <p:nvSpPr>
            <p:cNvPr id="7" name="矩形 6"/>
            <p:cNvSpPr/>
            <p:nvPr/>
          </p:nvSpPr>
          <p:spPr>
            <a:xfrm>
              <a:off x="1990072" y="4452321"/>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迷你简准圆" panose="03000509000000000000" pitchFamily="65" charset="-122"/>
                  <a:ea typeface="迷你简准圆" panose="03000509000000000000" pitchFamily="65" charset="-122"/>
                </a:rPr>
                <a:t>标题文字添加</a:t>
              </a:r>
            </a:p>
          </p:txBody>
        </p:sp>
      </p:grpSp>
      <p:grpSp>
        <p:nvGrpSpPr>
          <p:cNvPr id="8" name="组合 7"/>
          <p:cNvGrpSpPr/>
          <p:nvPr/>
        </p:nvGrpSpPr>
        <p:grpSpPr>
          <a:xfrm>
            <a:off x="414765" y="310020"/>
            <a:ext cx="4982735" cy="958393"/>
            <a:chOff x="414765" y="310020"/>
            <a:chExt cx="4982735" cy="958393"/>
          </a:xfrm>
        </p:grpSpPr>
        <p:pic>
          <p:nvPicPr>
            <p:cNvPr id="9" name="图片 8"/>
            <p:cNvPicPr>
              <a:picLocks noChangeAspect="1"/>
            </p:cNvPicPr>
            <p:nvPr/>
          </p:nvPicPr>
          <p:blipFill>
            <a:blip r:embed="rId2"/>
            <a:stretch>
              <a:fillRect/>
            </a:stretch>
          </p:blipFill>
          <p:spPr>
            <a:xfrm>
              <a:off x="414765" y="310020"/>
              <a:ext cx="4982735" cy="958393"/>
            </a:xfrm>
            <a:prstGeom prst="rect">
              <a:avLst/>
            </a:prstGeom>
          </p:spPr>
        </p:pic>
        <p:sp>
          <p:nvSpPr>
            <p:cNvPr id="10" name="文本框 9"/>
            <p:cNvSpPr txBox="1"/>
            <p:nvPr/>
          </p:nvSpPr>
          <p:spPr>
            <a:xfrm rot="177981">
              <a:off x="1456791" y="468894"/>
              <a:ext cx="2031325" cy="461665"/>
            </a:xfrm>
            <a:prstGeom prst="rect">
              <a:avLst/>
            </a:prstGeom>
            <a:noFill/>
          </p:spPr>
          <p:txBody>
            <a:bodyPr wrap="none" rtlCol="0">
              <a:prstTxWarp prst="textCanDown">
                <a:avLst>
                  <a:gd name="adj" fmla="val 33333"/>
                </a:avLst>
              </a:prstTxWarp>
              <a:spAutoFit/>
              <a:scene3d>
                <a:camera prst="orthographicFront"/>
                <a:lightRig rig="threePt" dir="t"/>
              </a:scene3d>
              <a:sp3d contourW="12700"/>
            </a:bodyPr>
            <a:lstStyle/>
            <a:p>
              <a:pPr algn="ctr"/>
              <a:r>
                <a:rPr lang="zh-CN" altLang="en-US" sz="2400" dirty="0">
                  <a:solidFill>
                    <a:schemeClr val="tx1">
                      <a:lumMod val="75000"/>
                      <a:lumOff val="25000"/>
                    </a:schemeClr>
                  </a:solidFill>
                  <a:latin typeface="迷你简准圆" panose="03000509000000000000" pitchFamily="65" charset="-122"/>
                  <a:ea typeface="迷你简准圆" panose="03000509000000000000" pitchFamily="65" charset="-122"/>
                </a:rPr>
                <a:t>标题文字添加</a:t>
              </a:r>
            </a:p>
          </p:txBody>
        </p:sp>
      </p:grpSp>
      <p:grpSp>
        <p:nvGrpSpPr>
          <p:cNvPr id="16" name="组合 15"/>
          <p:cNvGrpSpPr/>
          <p:nvPr/>
        </p:nvGrpSpPr>
        <p:grpSpPr>
          <a:xfrm>
            <a:off x="4638954" y="2746940"/>
            <a:ext cx="2914092" cy="2084845"/>
            <a:chOff x="4638954" y="2746940"/>
            <a:chExt cx="2914092" cy="2084845"/>
          </a:xfrm>
        </p:grpSpPr>
        <p:pic>
          <p:nvPicPr>
            <p:cNvPr id="3" name="图片 2"/>
            <p:cNvPicPr>
              <a:picLocks noChangeAspect="1"/>
            </p:cNvPicPr>
            <p:nvPr/>
          </p:nvPicPr>
          <p:blipFill>
            <a:blip r:embed="rId1"/>
            <a:stretch>
              <a:fillRect/>
            </a:stretch>
          </p:blipFill>
          <p:spPr>
            <a:xfrm>
              <a:off x="4638954" y="2746940"/>
              <a:ext cx="2914092" cy="2084845"/>
            </a:xfrm>
            <a:prstGeom prst="rect">
              <a:avLst/>
            </a:prstGeom>
          </p:spPr>
        </p:pic>
        <p:sp>
          <p:nvSpPr>
            <p:cNvPr id="11" name="矩形 10"/>
            <p:cNvSpPr/>
            <p:nvPr/>
          </p:nvSpPr>
          <p:spPr>
            <a:xfrm>
              <a:off x="4975013" y="3439182"/>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迷你简准圆" panose="03000509000000000000" pitchFamily="65" charset="-122"/>
                  <a:ea typeface="迷你简准圆" panose="03000509000000000000" pitchFamily="65" charset="-122"/>
                </a:rPr>
                <a:t>标题文字添加</a:t>
              </a:r>
            </a:p>
          </p:txBody>
        </p:sp>
      </p:grpSp>
      <p:grpSp>
        <p:nvGrpSpPr>
          <p:cNvPr id="17" name="组合 16"/>
          <p:cNvGrpSpPr/>
          <p:nvPr/>
        </p:nvGrpSpPr>
        <p:grpSpPr>
          <a:xfrm>
            <a:off x="7854950" y="1704517"/>
            <a:ext cx="2914092" cy="2084845"/>
            <a:chOff x="7854950" y="1704517"/>
            <a:chExt cx="2914092" cy="2084845"/>
          </a:xfrm>
        </p:grpSpPr>
        <p:pic>
          <p:nvPicPr>
            <p:cNvPr id="4" name="图片 3"/>
            <p:cNvPicPr>
              <a:picLocks noChangeAspect="1"/>
            </p:cNvPicPr>
            <p:nvPr/>
          </p:nvPicPr>
          <p:blipFill>
            <a:blip r:embed="rId1"/>
            <a:stretch>
              <a:fillRect/>
            </a:stretch>
          </p:blipFill>
          <p:spPr>
            <a:xfrm>
              <a:off x="7854950" y="1704517"/>
              <a:ext cx="2914092" cy="2084845"/>
            </a:xfrm>
            <a:prstGeom prst="rect">
              <a:avLst/>
            </a:prstGeom>
          </p:spPr>
        </p:pic>
        <p:sp>
          <p:nvSpPr>
            <p:cNvPr id="12" name="矩形 11"/>
            <p:cNvSpPr/>
            <p:nvPr/>
          </p:nvSpPr>
          <p:spPr>
            <a:xfrm>
              <a:off x="8273626" y="2360307"/>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迷你简准圆" panose="03000509000000000000" pitchFamily="65" charset="-122"/>
                  <a:ea typeface="迷你简准圆" panose="03000509000000000000" pitchFamily="65" charset="-122"/>
                </a:rPr>
                <a:t>标题文字添加</a:t>
              </a:r>
            </a:p>
          </p:txBody>
        </p:sp>
      </p:grpSp>
      <p:sp>
        <p:nvSpPr>
          <p:cNvPr id="13" name="矩形 12"/>
          <p:cNvSpPr/>
          <p:nvPr/>
        </p:nvSpPr>
        <p:spPr>
          <a:xfrm>
            <a:off x="4638954" y="4831785"/>
            <a:ext cx="2224094"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迷你简准圆" panose="03000509000000000000" pitchFamily="65" charset="-122"/>
                <a:ea typeface="迷你简准圆" panose="03000509000000000000" pitchFamily="65" charset="-122"/>
              </a:rPr>
              <a:t>用户可以在投影仪或者计算机上进行演示也可以将演示文稿打印出来制作</a:t>
            </a:r>
          </a:p>
        </p:txBody>
      </p:sp>
      <p:sp>
        <p:nvSpPr>
          <p:cNvPr id="14" name="矩形 13"/>
          <p:cNvSpPr/>
          <p:nvPr/>
        </p:nvSpPr>
        <p:spPr>
          <a:xfrm>
            <a:off x="7927205" y="3863914"/>
            <a:ext cx="2224094"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迷你简准圆" panose="03000509000000000000" pitchFamily="65" charset="-122"/>
                <a:ea typeface="迷你简准圆" panose="03000509000000000000" pitchFamily="65" charset="-122"/>
              </a:rPr>
              <a:t>用户可以在投影仪或者计算机上进行演示也可以将演示文稿打印出来制作</a:t>
            </a: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additive="base">
                                        <p:cTn id="12" dur="500" fill="hold"/>
                                        <p:tgtEl>
                                          <p:spTgt spid="17"/>
                                        </p:tgtEl>
                                        <p:attrNameLst>
                                          <p:attrName>ppt_x</p:attrName>
                                        </p:attrNameLst>
                                      </p:cBhvr>
                                      <p:tavLst>
                                        <p:tav tm="0">
                                          <p:val>
                                            <p:strVal val="0-#ppt_w/2"/>
                                          </p:val>
                                        </p:tav>
                                        <p:tav tm="100000">
                                          <p:val>
                                            <p:strVal val="#ppt_x"/>
                                          </p:val>
                                        </p:tav>
                                      </p:tavLst>
                                    </p:anim>
                                    <p:anim calcmode="lin" valueType="num">
                                      <p:cBhvr additive="base">
                                        <p:cTn id="13" dur="500" fill="hold"/>
                                        <p:tgtEl>
                                          <p:spTgt spid="17"/>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500" fill="hold"/>
                                        <p:tgtEl>
                                          <p:spTgt spid="16"/>
                                        </p:tgtEl>
                                        <p:attrNameLst>
                                          <p:attrName>ppt_x</p:attrName>
                                        </p:attrNameLst>
                                      </p:cBhvr>
                                      <p:tavLst>
                                        <p:tav tm="0">
                                          <p:val>
                                            <p:strVal val="0-#ppt_w/2"/>
                                          </p:val>
                                        </p:tav>
                                        <p:tav tm="100000">
                                          <p:val>
                                            <p:strVal val="#ppt_x"/>
                                          </p:val>
                                        </p:tav>
                                      </p:tavLst>
                                    </p:anim>
                                    <p:anim calcmode="lin" valueType="num">
                                      <p:cBhvr additive="base">
                                        <p:cTn id="17" dur="500" fill="hold"/>
                                        <p:tgtEl>
                                          <p:spTgt spid="16"/>
                                        </p:tgtEl>
                                        <p:attrNameLst>
                                          <p:attrName>ppt_y</p:attrName>
                                        </p:attrNameLst>
                                      </p:cBhvr>
                                      <p:tavLst>
                                        <p:tav tm="0">
                                          <p:val>
                                            <p:strVal val="#ppt_y"/>
                                          </p:val>
                                        </p:tav>
                                        <p:tav tm="100000">
                                          <p:val>
                                            <p:strVal val="#ppt_y"/>
                                          </p:val>
                                        </p:tav>
                                      </p:tavLst>
                                    </p:anim>
                                  </p:childTnLst>
                                </p:cTn>
                              </p:par>
                              <p:par>
                                <p:cTn id="18" presetID="2" presetClass="entr" presetSubtype="8" fill="hold" nodeType="withEffect">
                                  <p:stCondLst>
                                    <p:cond delay="0"/>
                                  </p:stCondLst>
                                  <p:childTnLst>
                                    <p:set>
                                      <p:cBhvr>
                                        <p:cTn id="19" dur="1" fill="hold">
                                          <p:stCondLst>
                                            <p:cond delay="0"/>
                                          </p:stCondLst>
                                        </p:cTn>
                                        <p:tgtEl>
                                          <p:spTgt spid="15"/>
                                        </p:tgtEl>
                                        <p:attrNameLst>
                                          <p:attrName>style.visibility</p:attrName>
                                        </p:attrNameLst>
                                      </p:cBhvr>
                                      <p:to>
                                        <p:strVal val="visible"/>
                                      </p:to>
                                    </p:set>
                                    <p:anim calcmode="lin" valueType="num">
                                      <p:cBhvr additive="base">
                                        <p:cTn id="20" dur="500" fill="hold"/>
                                        <p:tgtEl>
                                          <p:spTgt spid="15"/>
                                        </p:tgtEl>
                                        <p:attrNameLst>
                                          <p:attrName>ppt_x</p:attrName>
                                        </p:attrNameLst>
                                      </p:cBhvr>
                                      <p:tavLst>
                                        <p:tav tm="0">
                                          <p:val>
                                            <p:strVal val="0-#ppt_w/2"/>
                                          </p:val>
                                        </p:tav>
                                        <p:tav tm="100000">
                                          <p:val>
                                            <p:strVal val="#ppt_x"/>
                                          </p:val>
                                        </p:tav>
                                      </p:tavLst>
                                    </p:anim>
                                    <p:anim calcmode="lin" valueType="num">
                                      <p:cBhvr additive="base">
                                        <p:cTn id="21" dur="500" fill="hold"/>
                                        <p:tgtEl>
                                          <p:spTgt spid="15"/>
                                        </p:tgtEl>
                                        <p:attrNameLst>
                                          <p:attrName>ppt_y</p:attrName>
                                        </p:attrNameLst>
                                      </p:cBhvr>
                                      <p:tavLst>
                                        <p:tav tm="0">
                                          <p:val>
                                            <p:strVal val="#ppt_y"/>
                                          </p:val>
                                        </p:tav>
                                        <p:tav tm="100000">
                                          <p:val>
                                            <p:strVal val="#ppt_y"/>
                                          </p:val>
                                        </p:tav>
                                      </p:tavLst>
                                    </p:anim>
                                  </p:childTnLst>
                                </p:cTn>
                              </p:par>
                            </p:childTnLst>
                          </p:cTn>
                        </p:par>
                        <p:par>
                          <p:cTn id="22" fill="hold">
                            <p:stCondLst>
                              <p:cond delay="1000"/>
                            </p:stCondLst>
                            <p:childTnLst>
                              <p:par>
                                <p:cTn id="23" presetID="14" presetClass="entr" presetSubtype="10"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randombar(horizontal)">
                                      <p:cBhvr>
                                        <p:cTn id="25" dur="500"/>
                                        <p:tgtEl>
                                          <p:spTgt spid="6"/>
                                        </p:tgtEl>
                                      </p:cBhvr>
                                    </p:animEffect>
                                  </p:childTnLst>
                                </p:cTn>
                              </p:par>
                            </p:childTnLst>
                          </p:cTn>
                        </p:par>
                        <p:par>
                          <p:cTn id="26" fill="hold">
                            <p:stCondLst>
                              <p:cond delay="1500"/>
                            </p:stCondLst>
                            <p:childTnLst>
                              <p:par>
                                <p:cTn id="27" presetID="14" presetClass="entr" presetSubtype="10"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randombar(horizontal)">
                                      <p:cBhvr>
                                        <p:cTn id="29" dur="500"/>
                                        <p:tgtEl>
                                          <p:spTgt spid="13"/>
                                        </p:tgtEl>
                                      </p:cBhvr>
                                    </p:animEffect>
                                  </p:childTnLst>
                                </p:cTn>
                              </p:par>
                            </p:childTnLst>
                          </p:cTn>
                        </p:par>
                        <p:par>
                          <p:cTn id="30" fill="hold">
                            <p:stCondLst>
                              <p:cond delay="2000"/>
                            </p:stCondLst>
                            <p:childTnLst>
                              <p:par>
                                <p:cTn id="31" presetID="14" presetClass="entr" presetSubtype="10"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randombar(horizontal)">
                                      <p:cBhvr>
                                        <p:cTn id="3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3" grpId="0"/>
      <p:bldP spid="1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3674006" y="3919610"/>
            <a:ext cx="1785257" cy="1802084"/>
          </a:xfrm>
          <a:prstGeom prst="rect">
            <a:avLst/>
          </a:prstGeom>
        </p:spPr>
      </p:pic>
      <p:pic>
        <p:nvPicPr>
          <p:cNvPr id="3" name="图片 2"/>
          <p:cNvPicPr>
            <a:picLocks noChangeAspect="1"/>
          </p:cNvPicPr>
          <p:nvPr/>
        </p:nvPicPr>
        <p:blipFill>
          <a:blip r:embed="rId1"/>
          <a:stretch>
            <a:fillRect/>
          </a:stretch>
        </p:blipFill>
        <p:spPr>
          <a:xfrm>
            <a:off x="4748063" y="1865981"/>
            <a:ext cx="2540000" cy="2563941"/>
          </a:xfrm>
          <a:prstGeom prst="rect">
            <a:avLst/>
          </a:prstGeom>
        </p:spPr>
      </p:pic>
      <p:pic>
        <p:nvPicPr>
          <p:cNvPr id="4" name="图片 3"/>
          <p:cNvPicPr>
            <a:picLocks noChangeAspect="1"/>
          </p:cNvPicPr>
          <p:nvPr/>
        </p:nvPicPr>
        <p:blipFill>
          <a:blip r:embed="rId1"/>
          <a:stretch>
            <a:fillRect/>
          </a:stretch>
        </p:blipFill>
        <p:spPr>
          <a:xfrm>
            <a:off x="7171948" y="3489039"/>
            <a:ext cx="1346045" cy="1358732"/>
          </a:xfrm>
          <a:prstGeom prst="rect">
            <a:avLst/>
          </a:prstGeom>
        </p:spPr>
      </p:pic>
      <p:grpSp>
        <p:nvGrpSpPr>
          <p:cNvPr id="6" name="组合 5"/>
          <p:cNvGrpSpPr/>
          <p:nvPr/>
        </p:nvGrpSpPr>
        <p:grpSpPr>
          <a:xfrm>
            <a:off x="7721600" y="1984015"/>
            <a:ext cx="3293010" cy="962022"/>
            <a:chOff x="7325360" y="2384859"/>
            <a:chExt cx="3293010" cy="962022"/>
          </a:xfrm>
        </p:grpSpPr>
        <p:sp>
          <p:nvSpPr>
            <p:cNvPr id="7" name="矩形 6"/>
            <p:cNvSpPr/>
            <p:nvPr/>
          </p:nvSpPr>
          <p:spPr>
            <a:xfrm>
              <a:off x="7325360" y="2737483"/>
              <a:ext cx="3293010"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迷你简准圆" panose="03000509000000000000" pitchFamily="65" charset="-122"/>
                  <a:ea typeface="迷你简准圆" panose="03000509000000000000" pitchFamily="65" charset="-122"/>
                </a:rPr>
                <a:t>用户可以在投影仪或者计算机上进行演示也可以将演示文稿打印出来制作</a:t>
              </a:r>
            </a:p>
          </p:txBody>
        </p:sp>
        <p:sp>
          <p:nvSpPr>
            <p:cNvPr id="8" name="矩形 7"/>
            <p:cNvSpPr/>
            <p:nvPr/>
          </p:nvSpPr>
          <p:spPr>
            <a:xfrm>
              <a:off x="7325360" y="2384859"/>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迷你简准圆" panose="03000509000000000000" pitchFamily="65" charset="-122"/>
                  <a:ea typeface="迷你简准圆" panose="03000509000000000000" pitchFamily="65" charset="-122"/>
                </a:rPr>
                <a:t>标题文字添加</a:t>
              </a:r>
            </a:p>
          </p:txBody>
        </p:sp>
      </p:grpSp>
      <p:grpSp>
        <p:nvGrpSpPr>
          <p:cNvPr id="9" name="组合 8"/>
          <p:cNvGrpSpPr/>
          <p:nvPr/>
        </p:nvGrpSpPr>
        <p:grpSpPr>
          <a:xfrm>
            <a:off x="414765" y="310020"/>
            <a:ext cx="4982735" cy="958393"/>
            <a:chOff x="414765" y="310020"/>
            <a:chExt cx="4982735" cy="958393"/>
          </a:xfrm>
        </p:grpSpPr>
        <p:pic>
          <p:nvPicPr>
            <p:cNvPr id="10" name="图片 9"/>
            <p:cNvPicPr>
              <a:picLocks noChangeAspect="1"/>
            </p:cNvPicPr>
            <p:nvPr/>
          </p:nvPicPr>
          <p:blipFill>
            <a:blip r:embed="rId2"/>
            <a:stretch>
              <a:fillRect/>
            </a:stretch>
          </p:blipFill>
          <p:spPr>
            <a:xfrm>
              <a:off x="414765" y="310020"/>
              <a:ext cx="4982735" cy="958393"/>
            </a:xfrm>
            <a:prstGeom prst="rect">
              <a:avLst/>
            </a:prstGeom>
          </p:spPr>
        </p:pic>
        <p:sp>
          <p:nvSpPr>
            <p:cNvPr id="11" name="文本框 10"/>
            <p:cNvSpPr txBox="1"/>
            <p:nvPr/>
          </p:nvSpPr>
          <p:spPr>
            <a:xfrm rot="177981">
              <a:off x="1456791" y="468894"/>
              <a:ext cx="2031325" cy="461665"/>
            </a:xfrm>
            <a:prstGeom prst="rect">
              <a:avLst/>
            </a:prstGeom>
            <a:noFill/>
          </p:spPr>
          <p:txBody>
            <a:bodyPr wrap="none" rtlCol="0">
              <a:prstTxWarp prst="textCanDown">
                <a:avLst>
                  <a:gd name="adj" fmla="val 33333"/>
                </a:avLst>
              </a:prstTxWarp>
              <a:spAutoFit/>
              <a:scene3d>
                <a:camera prst="orthographicFront"/>
                <a:lightRig rig="threePt" dir="t"/>
              </a:scene3d>
              <a:sp3d contourW="12700"/>
            </a:bodyPr>
            <a:lstStyle/>
            <a:p>
              <a:pPr algn="ctr"/>
              <a:r>
                <a:rPr lang="zh-CN" altLang="en-US" sz="2400" dirty="0">
                  <a:solidFill>
                    <a:schemeClr val="tx1">
                      <a:lumMod val="75000"/>
                      <a:lumOff val="25000"/>
                    </a:schemeClr>
                  </a:solidFill>
                  <a:latin typeface="迷你简准圆" panose="03000509000000000000" pitchFamily="65" charset="-122"/>
                  <a:ea typeface="迷你简准圆" panose="03000509000000000000" pitchFamily="65" charset="-122"/>
                </a:rPr>
                <a:t>标题文字添加</a:t>
              </a:r>
            </a:p>
          </p:txBody>
        </p:sp>
      </p:grpSp>
      <p:grpSp>
        <p:nvGrpSpPr>
          <p:cNvPr id="12" name="组合 11"/>
          <p:cNvGrpSpPr/>
          <p:nvPr/>
        </p:nvGrpSpPr>
        <p:grpSpPr>
          <a:xfrm>
            <a:off x="6018063" y="5029203"/>
            <a:ext cx="3695700" cy="962022"/>
            <a:chOff x="7325360" y="2384859"/>
            <a:chExt cx="3695700" cy="962022"/>
          </a:xfrm>
        </p:grpSpPr>
        <p:sp>
          <p:nvSpPr>
            <p:cNvPr id="13" name="矩形 12"/>
            <p:cNvSpPr/>
            <p:nvPr/>
          </p:nvSpPr>
          <p:spPr>
            <a:xfrm>
              <a:off x="7325360" y="2737483"/>
              <a:ext cx="3695700"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迷你简准圆" panose="03000509000000000000" pitchFamily="65" charset="-122"/>
                  <a:ea typeface="迷你简准圆" panose="03000509000000000000" pitchFamily="65" charset="-122"/>
                </a:rPr>
                <a:t>用户可以在投影仪或者计算机上进行演示也可以将演示文稿打印出来制作</a:t>
              </a:r>
            </a:p>
          </p:txBody>
        </p:sp>
        <p:sp>
          <p:nvSpPr>
            <p:cNvPr id="14" name="矩形 13"/>
            <p:cNvSpPr/>
            <p:nvPr/>
          </p:nvSpPr>
          <p:spPr>
            <a:xfrm>
              <a:off x="7325360" y="2384859"/>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迷你简准圆" panose="03000509000000000000" pitchFamily="65" charset="-122"/>
                  <a:ea typeface="迷你简准圆" panose="03000509000000000000" pitchFamily="65" charset="-122"/>
                </a:rPr>
                <a:t>标题文字添加</a:t>
              </a:r>
            </a:p>
          </p:txBody>
        </p:sp>
      </p:grpSp>
      <p:grpSp>
        <p:nvGrpSpPr>
          <p:cNvPr id="15" name="组合 14"/>
          <p:cNvGrpSpPr/>
          <p:nvPr/>
        </p:nvGrpSpPr>
        <p:grpSpPr>
          <a:xfrm>
            <a:off x="1446206" y="2336639"/>
            <a:ext cx="2528894" cy="1202857"/>
            <a:chOff x="7325360" y="2384859"/>
            <a:chExt cx="2528894" cy="1202857"/>
          </a:xfrm>
        </p:grpSpPr>
        <p:sp>
          <p:nvSpPr>
            <p:cNvPr id="16" name="矩形 15"/>
            <p:cNvSpPr/>
            <p:nvPr/>
          </p:nvSpPr>
          <p:spPr>
            <a:xfrm>
              <a:off x="7325360" y="2737483"/>
              <a:ext cx="2528894" cy="85023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迷你简准圆" panose="03000509000000000000" pitchFamily="65" charset="-122"/>
                  <a:ea typeface="迷你简准圆" panose="03000509000000000000" pitchFamily="65" charset="-122"/>
                </a:rPr>
                <a:t>用户可以在投影仪或者计算机上进行演示也可以将演示文稿打印出来制作用户可以</a:t>
              </a:r>
            </a:p>
          </p:txBody>
        </p:sp>
        <p:sp>
          <p:nvSpPr>
            <p:cNvPr id="17" name="矩形 16"/>
            <p:cNvSpPr/>
            <p:nvPr/>
          </p:nvSpPr>
          <p:spPr>
            <a:xfrm>
              <a:off x="7325360" y="2384859"/>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迷你简准圆" panose="03000509000000000000" pitchFamily="65" charset="-122"/>
                  <a:ea typeface="迷你简准圆" panose="03000509000000000000" pitchFamily="65" charset="-122"/>
                </a:rPr>
                <a:t>标题文字添加</a:t>
              </a: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1" presetClass="entr" presetSubtype="0"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ppt_w</p:attrName>
                                        </p:attrNameLst>
                                      </p:cBhvr>
                                      <p:tavLst>
                                        <p:tav tm="0">
                                          <p:val>
                                            <p:fltVal val="0"/>
                                          </p:val>
                                        </p:tav>
                                        <p:tav tm="100000">
                                          <p:val>
                                            <p:strVal val="#ppt_w"/>
                                          </p:val>
                                        </p:tav>
                                      </p:tavLst>
                                    </p:anim>
                                    <p:anim calcmode="lin" valueType="num">
                                      <p:cBhvr>
                                        <p:cTn id="13" dur="1000" fill="hold"/>
                                        <p:tgtEl>
                                          <p:spTgt spid="2"/>
                                        </p:tgtEl>
                                        <p:attrNameLst>
                                          <p:attrName>ppt_h</p:attrName>
                                        </p:attrNameLst>
                                      </p:cBhvr>
                                      <p:tavLst>
                                        <p:tav tm="0">
                                          <p:val>
                                            <p:fltVal val="0"/>
                                          </p:val>
                                        </p:tav>
                                        <p:tav tm="100000">
                                          <p:val>
                                            <p:strVal val="#ppt_h"/>
                                          </p:val>
                                        </p:tav>
                                      </p:tavLst>
                                    </p:anim>
                                    <p:anim calcmode="lin" valueType="num">
                                      <p:cBhvr>
                                        <p:cTn id="14" dur="1000" fill="hold"/>
                                        <p:tgtEl>
                                          <p:spTgt spid="2"/>
                                        </p:tgtEl>
                                        <p:attrNameLst>
                                          <p:attrName>style.rotation</p:attrName>
                                        </p:attrNameLst>
                                      </p:cBhvr>
                                      <p:tavLst>
                                        <p:tav tm="0">
                                          <p:val>
                                            <p:fltVal val="90"/>
                                          </p:val>
                                        </p:tav>
                                        <p:tav tm="100000">
                                          <p:val>
                                            <p:fltVal val="0"/>
                                          </p:val>
                                        </p:tav>
                                      </p:tavLst>
                                    </p:anim>
                                    <p:animEffect transition="in" filter="fade">
                                      <p:cBhvr>
                                        <p:cTn id="15" dur="1000"/>
                                        <p:tgtEl>
                                          <p:spTgt spid="2"/>
                                        </p:tgtEl>
                                      </p:cBhvr>
                                    </p:animEffect>
                                  </p:childTnLst>
                                </p:cTn>
                              </p:par>
                              <p:par>
                                <p:cTn id="16" presetID="31" presetClass="entr" presetSubtype="0" fill="hold" nodeType="with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1000" fill="hold"/>
                                        <p:tgtEl>
                                          <p:spTgt spid="3"/>
                                        </p:tgtEl>
                                        <p:attrNameLst>
                                          <p:attrName>ppt_w</p:attrName>
                                        </p:attrNameLst>
                                      </p:cBhvr>
                                      <p:tavLst>
                                        <p:tav tm="0">
                                          <p:val>
                                            <p:fltVal val="0"/>
                                          </p:val>
                                        </p:tav>
                                        <p:tav tm="100000">
                                          <p:val>
                                            <p:strVal val="#ppt_w"/>
                                          </p:val>
                                        </p:tav>
                                      </p:tavLst>
                                    </p:anim>
                                    <p:anim calcmode="lin" valueType="num">
                                      <p:cBhvr>
                                        <p:cTn id="19" dur="1000" fill="hold"/>
                                        <p:tgtEl>
                                          <p:spTgt spid="3"/>
                                        </p:tgtEl>
                                        <p:attrNameLst>
                                          <p:attrName>ppt_h</p:attrName>
                                        </p:attrNameLst>
                                      </p:cBhvr>
                                      <p:tavLst>
                                        <p:tav tm="0">
                                          <p:val>
                                            <p:fltVal val="0"/>
                                          </p:val>
                                        </p:tav>
                                        <p:tav tm="100000">
                                          <p:val>
                                            <p:strVal val="#ppt_h"/>
                                          </p:val>
                                        </p:tav>
                                      </p:tavLst>
                                    </p:anim>
                                    <p:anim calcmode="lin" valueType="num">
                                      <p:cBhvr>
                                        <p:cTn id="20" dur="1000" fill="hold"/>
                                        <p:tgtEl>
                                          <p:spTgt spid="3"/>
                                        </p:tgtEl>
                                        <p:attrNameLst>
                                          <p:attrName>style.rotation</p:attrName>
                                        </p:attrNameLst>
                                      </p:cBhvr>
                                      <p:tavLst>
                                        <p:tav tm="0">
                                          <p:val>
                                            <p:fltVal val="90"/>
                                          </p:val>
                                        </p:tav>
                                        <p:tav tm="100000">
                                          <p:val>
                                            <p:fltVal val="0"/>
                                          </p:val>
                                        </p:tav>
                                      </p:tavLst>
                                    </p:anim>
                                    <p:animEffect transition="in" filter="fade">
                                      <p:cBhvr>
                                        <p:cTn id="21" dur="1000"/>
                                        <p:tgtEl>
                                          <p:spTgt spid="3"/>
                                        </p:tgtEl>
                                      </p:cBhvr>
                                    </p:animEffect>
                                  </p:childTnLst>
                                </p:cTn>
                              </p:par>
                              <p:par>
                                <p:cTn id="22" presetID="31" presetClass="entr" presetSubtype="0" fill="hold" nodeType="with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p:cTn id="24" dur="1000" fill="hold"/>
                                        <p:tgtEl>
                                          <p:spTgt spid="4"/>
                                        </p:tgtEl>
                                        <p:attrNameLst>
                                          <p:attrName>ppt_w</p:attrName>
                                        </p:attrNameLst>
                                      </p:cBhvr>
                                      <p:tavLst>
                                        <p:tav tm="0">
                                          <p:val>
                                            <p:fltVal val="0"/>
                                          </p:val>
                                        </p:tav>
                                        <p:tav tm="100000">
                                          <p:val>
                                            <p:strVal val="#ppt_w"/>
                                          </p:val>
                                        </p:tav>
                                      </p:tavLst>
                                    </p:anim>
                                    <p:anim calcmode="lin" valueType="num">
                                      <p:cBhvr>
                                        <p:cTn id="25" dur="1000" fill="hold"/>
                                        <p:tgtEl>
                                          <p:spTgt spid="4"/>
                                        </p:tgtEl>
                                        <p:attrNameLst>
                                          <p:attrName>ppt_h</p:attrName>
                                        </p:attrNameLst>
                                      </p:cBhvr>
                                      <p:tavLst>
                                        <p:tav tm="0">
                                          <p:val>
                                            <p:fltVal val="0"/>
                                          </p:val>
                                        </p:tav>
                                        <p:tav tm="100000">
                                          <p:val>
                                            <p:strVal val="#ppt_h"/>
                                          </p:val>
                                        </p:tav>
                                      </p:tavLst>
                                    </p:anim>
                                    <p:anim calcmode="lin" valueType="num">
                                      <p:cBhvr>
                                        <p:cTn id="26" dur="1000" fill="hold"/>
                                        <p:tgtEl>
                                          <p:spTgt spid="4"/>
                                        </p:tgtEl>
                                        <p:attrNameLst>
                                          <p:attrName>style.rotation</p:attrName>
                                        </p:attrNameLst>
                                      </p:cBhvr>
                                      <p:tavLst>
                                        <p:tav tm="0">
                                          <p:val>
                                            <p:fltVal val="90"/>
                                          </p:val>
                                        </p:tav>
                                        <p:tav tm="100000">
                                          <p:val>
                                            <p:fltVal val="0"/>
                                          </p:val>
                                        </p:tav>
                                      </p:tavLst>
                                    </p:anim>
                                    <p:animEffect transition="in" filter="fade">
                                      <p:cBhvr>
                                        <p:cTn id="27" dur="1000"/>
                                        <p:tgtEl>
                                          <p:spTgt spid="4"/>
                                        </p:tgtEl>
                                      </p:cBhvr>
                                    </p:animEffect>
                                  </p:childTnLst>
                                </p:cTn>
                              </p:par>
                            </p:childTnLst>
                          </p:cTn>
                        </p:par>
                        <p:par>
                          <p:cTn id="28" fill="hold">
                            <p:stCondLst>
                              <p:cond delay="1500"/>
                            </p:stCondLst>
                            <p:childTnLst>
                              <p:par>
                                <p:cTn id="29" presetID="2" presetClass="entr" presetSubtype="8"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500" fill="hold"/>
                                        <p:tgtEl>
                                          <p:spTgt spid="15"/>
                                        </p:tgtEl>
                                        <p:attrNameLst>
                                          <p:attrName>ppt_x</p:attrName>
                                        </p:attrNameLst>
                                      </p:cBhvr>
                                      <p:tavLst>
                                        <p:tav tm="0">
                                          <p:val>
                                            <p:strVal val="0-#ppt_w/2"/>
                                          </p:val>
                                        </p:tav>
                                        <p:tav tm="100000">
                                          <p:val>
                                            <p:strVal val="#ppt_x"/>
                                          </p:val>
                                        </p:tav>
                                      </p:tavLst>
                                    </p:anim>
                                    <p:anim calcmode="lin" valueType="num">
                                      <p:cBhvr additive="base">
                                        <p:cTn id="32" dur="500" fill="hold"/>
                                        <p:tgtEl>
                                          <p:spTgt spid="15"/>
                                        </p:tgtEl>
                                        <p:attrNameLst>
                                          <p:attrName>ppt_y</p:attrName>
                                        </p:attrNameLst>
                                      </p:cBhvr>
                                      <p:tavLst>
                                        <p:tav tm="0">
                                          <p:val>
                                            <p:strVal val="#ppt_y"/>
                                          </p:val>
                                        </p:tav>
                                        <p:tav tm="100000">
                                          <p:val>
                                            <p:strVal val="#ppt_y"/>
                                          </p:val>
                                        </p:tav>
                                      </p:tavLst>
                                    </p:anim>
                                  </p:childTnLst>
                                </p:cTn>
                              </p:par>
                            </p:childTnLst>
                          </p:cTn>
                        </p:par>
                        <p:par>
                          <p:cTn id="33" fill="hold">
                            <p:stCondLst>
                              <p:cond delay="2000"/>
                            </p:stCondLst>
                            <p:childTnLst>
                              <p:par>
                                <p:cTn id="34" presetID="2" presetClass="entr" presetSubtype="2" fill="hold" nodeType="after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additive="base">
                                        <p:cTn id="36" dur="500" fill="hold"/>
                                        <p:tgtEl>
                                          <p:spTgt spid="12"/>
                                        </p:tgtEl>
                                        <p:attrNameLst>
                                          <p:attrName>ppt_x</p:attrName>
                                        </p:attrNameLst>
                                      </p:cBhvr>
                                      <p:tavLst>
                                        <p:tav tm="0">
                                          <p:val>
                                            <p:strVal val="1+#ppt_w/2"/>
                                          </p:val>
                                        </p:tav>
                                        <p:tav tm="100000">
                                          <p:val>
                                            <p:strVal val="#ppt_x"/>
                                          </p:val>
                                        </p:tav>
                                      </p:tavLst>
                                    </p:anim>
                                    <p:anim calcmode="lin" valueType="num">
                                      <p:cBhvr additive="base">
                                        <p:cTn id="37" dur="500" fill="hold"/>
                                        <p:tgtEl>
                                          <p:spTgt spid="12"/>
                                        </p:tgtEl>
                                        <p:attrNameLst>
                                          <p:attrName>ppt_y</p:attrName>
                                        </p:attrNameLst>
                                      </p:cBhvr>
                                      <p:tavLst>
                                        <p:tav tm="0">
                                          <p:val>
                                            <p:strVal val="#ppt_y"/>
                                          </p:val>
                                        </p:tav>
                                        <p:tav tm="100000">
                                          <p:val>
                                            <p:strVal val="#ppt_y"/>
                                          </p:val>
                                        </p:tav>
                                      </p:tavLst>
                                    </p:anim>
                                  </p:childTnLst>
                                </p:cTn>
                              </p:par>
                            </p:childTnLst>
                          </p:cTn>
                        </p:par>
                        <p:par>
                          <p:cTn id="38" fill="hold">
                            <p:stCondLst>
                              <p:cond delay="2500"/>
                            </p:stCondLst>
                            <p:childTnLst>
                              <p:par>
                                <p:cTn id="39" presetID="2" presetClass="entr" presetSubtype="1" fill="hold" nodeType="afterEffect">
                                  <p:stCondLst>
                                    <p:cond delay="0"/>
                                  </p:stCondLst>
                                  <p:childTnLst>
                                    <p:set>
                                      <p:cBhvr>
                                        <p:cTn id="40" dur="1" fill="hold">
                                          <p:stCondLst>
                                            <p:cond delay="0"/>
                                          </p:stCondLst>
                                        </p:cTn>
                                        <p:tgtEl>
                                          <p:spTgt spid="6"/>
                                        </p:tgtEl>
                                        <p:attrNameLst>
                                          <p:attrName>style.visibility</p:attrName>
                                        </p:attrNameLst>
                                      </p:cBhvr>
                                      <p:to>
                                        <p:strVal val="visible"/>
                                      </p:to>
                                    </p:set>
                                    <p:anim calcmode="lin" valueType="num">
                                      <p:cBhvr additive="base">
                                        <p:cTn id="41" dur="500" fill="hold"/>
                                        <p:tgtEl>
                                          <p:spTgt spid="6"/>
                                        </p:tgtEl>
                                        <p:attrNameLst>
                                          <p:attrName>ppt_x</p:attrName>
                                        </p:attrNameLst>
                                      </p:cBhvr>
                                      <p:tavLst>
                                        <p:tav tm="0">
                                          <p:val>
                                            <p:strVal val="#ppt_x"/>
                                          </p:val>
                                        </p:tav>
                                        <p:tav tm="100000">
                                          <p:val>
                                            <p:strVal val="#ppt_x"/>
                                          </p:val>
                                        </p:tav>
                                      </p:tavLst>
                                    </p:anim>
                                    <p:anim calcmode="lin" valueType="num">
                                      <p:cBhvr additive="base">
                                        <p:cTn id="42" dur="5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4243214" y="1750785"/>
            <a:ext cx="3705572" cy="3389086"/>
          </a:xfrm>
          <a:prstGeom prst="rect">
            <a:avLst/>
          </a:prstGeom>
        </p:spPr>
      </p:pic>
      <p:grpSp>
        <p:nvGrpSpPr>
          <p:cNvPr id="3" name="组合 2"/>
          <p:cNvGrpSpPr/>
          <p:nvPr/>
        </p:nvGrpSpPr>
        <p:grpSpPr>
          <a:xfrm>
            <a:off x="7658100" y="2786517"/>
            <a:ext cx="3293010" cy="962022"/>
            <a:chOff x="7325360" y="2384859"/>
            <a:chExt cx="3293010" cy="962022"/>
          </a:xfrm>
        </p:grpSpPr>
        <p:sp>
          <p:nvSpPr>
            <p:cNvPr id="4" name="矩形 3"/>
            <p:cNvSpPr/>
            <p:nvPr/>
          </p:nvSpPr>
          <p:spPr>
            <a:xfrm>
              <a:off x="7325360" y="2737483"/>
              <a:ext cx="3293010"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迷你简准圆" panose="03000509000000000000" pitchFamily="65" charset="-122"/>
                  <a:ea typeface="迷你简准圆" panose="03000509000000000000" pitchFamily="65" charset="-122"/>
                </a:rPr>
                <a:t>用户可以在投影仪或者计算机上进行演示也可以将演示文稿打印出来制作</a:t>
              </a:r>
            </a:p>
          </p:txBody>
        </p:sp>
        <p:sp>
          <p:nvSpPr>
            <p:cNvPr id="5" name="矩形 4"/>
            <p:cNvSpPr/>
            <p:nvPr/>
          </p:nvSpPr>
          <p:spPr>
            <a:xfrm>
              <a:off x="7325360" y="2384859"/>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迷你简准圆" panose="03000509000000000000" pitchFamily="65" charset="-122"/>
                  <a:ea typeface="迷你简准圆" panose="03000509000000000000" pitchFamily="65" charset="-122"/>
                </a:rPr>
                <a:t>标题文字添加</a:t>
              </a:r>
            </a:p>
          </p:txBody>
        </p:sp>
      </p:grpSp>
      <p:grpSp>
        <p:nvGrpSpPr>
          <p:cNvPr id="6" name="组合 5"/>
          <p:cNvGrpSpPr/>
          <p:nvPr/>
        </p:nvGrpSpPr>
        <p:grpSpPr>
          <a:xfrm>
            <a:off x="414765" y="310020"/>
            <a:ext cx="4982735" cy="958393"/>
            <a:chOff x="414765" y="310020"/>
            <a:chExt cx="4982735" cy="958393"/>
          </a:xfrm>
        </p:grpSpPr>
        <p:pic>
          <p:nvPicPr>
            <p:cNvPr id="7" name="图片 6"/>
            <p:cNvPicPr>
              <a:picLocks noChangeAspect="1"/>
            </p:cNvPicPr>
            <p:nvPr/>
          </p:nvPicPr>
          <p:blipFill>
            <a:blip r:embed="rId2"/>
            <a:stretch>
              <a:fillRect/>
            </a:stretch>
          </p:blipFill>
          <p:spPr>
            <a:xfrm>
              <a:off x="414765" y="310020"/>
              <a:ext cx="4982735" cy="958393"/>
            </a:xfrm>
            <a:prstGeom prst="rect">
              <a:avLst/>
            </a:prstGeom>
          </p:spPr>
        </p:pic>
        <p:sp>
          <p:nvSpPr>
            <p:cNvPr id="8" name="文本框 7"/>
            <p:cNvSpPr txBox="1"/>
            <p:nvPr/>
          </p:nvSpPr>
          <p:spPr>
            <a:xfrm rot="177981">
              <a:off x="1456791" y="468894"/>
              <a:ext cx="2031325" cy="461665"/>
            </a:xfrm>
            <a:prstGeom prst="rect">
              <a:avLst/>
            </a:prstGeom>
            <a:noFill/>
          </p:spPr>
          <p:txBody>
            <a:bodyPr wrap="none" rtlCol="0">
              <a:prstTxWarp prst="textCanDown">
                <a:avLst>
                  <a:gd name="adj" fmla="val 33333"/>
                </a:avLst>
              </a:prstTxWarp>
              <a:spAutoFit/>
              <a:scene3d>
                <a:camera prst="orthographicFront"/>
                <a:lightRig rig="threePt" dir="t"/>
              </a:scene3d>
              <a:sp3d contourW="12700"/>
            </a:bodyPr>
            <a:lstStyle/>
            <a:p>
              <a:pPr algn="ctr"/>
              <a:r>
                <a:rPr lang="zh-CN" altLang="en-US" sz="2400" dirty="0">
                  <a:solidFill>
                    <a:schemeClr val="tx1">
                      <a:lumMod val="75000"/>
                      <a:lumOff val="25000"/>
                    </a:schemeClr>
                  </a:solidFill>
                  <a:latin typeface="迷你简准圆" panose="03000509000000000000" pitchFamily="65" charset="-122"/>
                  <a:ea typeface="迷你简准圆" panose="03000509000000000000" pitchFamily="65" charset="-122"/>
                </a:rPr>
                <a:t>标题文字添加</a:t>
              </a:r>
            </a:p>
          </p:txBody>
        </p:sp>
      </p:grpSp>
      <p:grpSp>
        <p:nvGrpSpPr>
          <p:cNvPr id="9" name="组合 8"/>
          <p:cNvGrpSpPr/>
          <p:nvPr/>
        </p:nvGrpSpPr>
        <p:grpSpPr>
          <a:xfrm>
            <a:off x="6096000" y="3899000"/>
            <a:ext cx="3293010" cy="962022"/>
            <a:chOff x="7325360" y="2384859"/>
            <a:chExt cx="3293010" cy="962022"/>
          </a:xfrm>
        </p:grpSpPr>
        <p:sp>
          <p:nvSpPr>
            <p:cNvPr id="10" name="矩形 9"/>
            <p:cNvSpPr/>
            <p:nvPr/>
          </p:nvSpPr>
          <p:spPr>
            <a:xfrm>
              <a:off x="7325360" y="2737483"/>
              <a:ext cx="3293010"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迷你简准圆" panose="03000509000000000000" pitchFamily="65" charset="-122"/>
                  <a:ea typeface="迷你简准圆" panose="03000509000000000000" pitchFamily="65" charset="-122"/>
                </a:rPr>
                <a:t>用户可以在投影仪或者计算机上进行演示也可以将演示文稿打印出来制作</a:t>
              </a:r>
            </a:p>
          </p:txBody>
        </p:sp>
        <p:sp>
          <p:nvSpPr>
            <p:cNvPr id="11" name="矩形 10"/>
            <p:cNvSpPr/>
            <p:nvPr/>
          </p:nvSpPr>
          <p:spPr>
            <a:xfrm>
              <a:off x="7325360" y="2384859"/>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迷你简准圆" panose="03000509000000000000" pitchFamily="65" charset="-122"/>
                  <a:ea typeface="迷你简准圆" panose="03000509000000000000" pitchFamily="65" charset="-122"/>
                </a:rPr>
                <a:t>标题文字添加</a:t>
              </a:r>
            </a:p>
          </p:txBody>
        </p:sp>
      </p:grpSp>
      <p:grpSp>
        <p:nvGrpSpPr>
          <p:cNvPr id="16" name="组合 15"/>
          <p:cNvGrpSpPr/>
          <p:nvPr/>
        </p:nvGrpSpPr>
        <p:grpSpPr>
          <a:xfrm>
            <a:off x="4510433" y="5011484"/>
            <a:ext cx="3293010" cy="962022"/>
            <a:chOff x="7325360" y="2384859"/>
            <a:chExt cx="3293010" cy="962022"/>
          </a:xfrm>
        </p:grpSpPr>
        <p:sp>
          <p:nvSpPr>
            <p:cNvPr id="17" name="矩形 16"/>
            <p:cNvSpPr/>
            <p:nvPr/>
          </p:nvSpPr>
          <p:spPr>
            <a:xfrm>
              <a:off x="7325360" y="2737483"/>
              <a:ext cx="3293010"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迷你简准圆" panose="03000509000000000000" pitchFamily="65" charset="-122"/>
                  <a:ea typeface="迷你简准圆" panose="03000509000000000000" pitchFamily="65" charset="-122"/>
                </a:rPr>
                <a:t>用户可以在投影仪或者计算机上进行演示也可以将演示文稿打印出来制作</a:t>
              </a:r>
            </a:p>
          </p:txBody>
        </p:sp>
        <p:sp>
          <p:nvSpPr>
            <p:cNvPr id="18" name="矩形 17"/>
            <p:cNvSpPr/>
            <p:nvPr/>
          </p:nvSpPr>
          <p:spPr>
            <a:xfrm>
              <a:off x="7325360" y="2384859"/>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迷你简准圆" panose="03000509000000000000" pitchFamily="65" charset="-122"/>
                  <a:ea typeface="迷你简准圆" panose="03000509000000000000" pitchFamily="65" charset="-122"/>
                </a:rPr>
                <a:t>标题文字添加</a:t>
              </a:r>
            </a:p>
          </p:txBody>
        </p:sp>
      </p:grpSp>
      <p:pic>
        <p:nvPicPr>
          <p:cNvPr id="19" name="图片 18"/>
          <p:cNvPicPr>
            <a:picLocks noChangeAspect="1"/>
          </p:cNvPicPr>
          <p:nvPr/>
        </p:nvPicPr>
        <p:blipFill>
          <a:blip r:embed="rId3"/>
          <a:stretch>
            <a:fillRect/>
          </a:stretch>
        </p:blipFill>
        <p:spPr>
          <a:xfrm>
            <a:off x="1810192" y="2007058"/>
            <a:ext cx="2627105" cy="2068247"/>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1+#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fill="hold"/>
                                        <p:tgtEl>
                                          <p:spTgt spid="9"/>
                                        </p:tgtEl>
                                        <p:attrNameLst>
                                          <p:attrName>ppt_x</p:attrName>
                                        </p:attrNameLst>
                                      </p:cBhvr>
                                      <p:tavLst>
                                        <p:tav tm="0">
                                          <p:val>
                                            <p:strVal val="1+#ppt_w/2"/>
                                          </p:val>
                                        </p:tav>
                                        <p:tav tm="100000">
                                          <p:val>
                                            <p:strVal val="#ppt_x"/>
                                          </p:val>
                                        </p:tav>
                                      </p:tavLst>
                                    </p:anim>
                                    <p:anim calcmode="lin" valueType="num">
                                      <p:cBhvr additive="base">
                                        <p:cTn id="23" dur="500" fill="hold"/>
                                        <p:tgtEl>
                                          <p:spTgt spid="9"/>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nodeType="after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500" fill="hold"/>
                                        <p:tgtEl>
                                          <p:spTgt spid="16"/>
                                        </p:tgtEl>
                                        <p:attrNameLst>
                                          <p:attrName>ppt_x</p:attrName>
                                        </p:attrNameLst>
                                      </p:cBhvr>
                                      <p:tavLst>
                                        <p:tav tm="0">
                                          <p:val>
                                            <p:strVal val="1+#ppt_w/2"/>
                                          </p:val>
                                        </p:tav>
                                        <p:tav tm="100000">
                                          <p:val>
                                            <p:strVal val="#ppt_x"/>
                                          </p:val>
                                        </p:tav>
                                      </p:tavLst>
                                    </p:anim>
                                    <p:anim calcmode="lin" valueType="num">
                                      <p:cBhvr additive="base">
                                        <p:cTn id="28" dur="500" fill="hold"/>
                                        <p:tgtEl>
                                          <p:spTgt spid="16"/>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53" presetClass="entr" presetSubtype="16" fill="hold" nodeType="afterEffect">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cBhvr>
                                        <p:cTn id="32" dur="500" fill="hold"/>
                                        <p:tgtEl>
                                          <p:spTgt spid="19"/>
                                        </p:tgtEl>
                                        <p:attrNameLst>
                                          <p:attrName>ppt_w</p:attrName>
                                        </p:attrNameLst>
                                      </p:cBhvr>
                                      <p:tavLst>
                                        <p:tav tm="0">
                                          <p:val>
                                            <p:fltVal val="0"/>
                                          </p:val>
                                        </p:tav>
                                        <p:tav tm="100000">
                                          <p:val>
                                            <p:strVal val="#ppt_w"/>
                                          </p:val>
                                        </p:tav>
                                      </p:tavLst>
                                    </p:anim>
                                    <p:anim calcmode="lin" valueType="num">
                                      <p:cBhvr>
                                        <p:cTn id="33" dur="500" fill="hold"/>
                                        <p:tgtEl>
                                          <p:spTgt spid="19"/>
                                        </p:tgtEl>
                                        <p:attrNameLst>
                                          <p:attrName>ppt_h</p:attrName>
                                        </p:attrNameLst>
                                      </p:cBhvr>
                                      <p:tavLst>
                                        <p:tav tm="0">
                                          <p:val>
                                            <p:fltVal val="0"/>
                                          </p:val>
                                        </p:tav>
                                        <p:tav tm="100000">
                                          <p:val>
                                            <p:strVal val="#ppt_h"/>
                                          </p:val>
                                        </p:tav>
                                      </p:tavLst>
                                    </p:anim>
                                    <p:animEffect transition="in" filter="fade">
                                      <p:cBhvr>
                                        <p:cTn id="3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3041142" y="3573920"/>
            <a:ext cx="7301964" cy="1404480"/>
            <a:chOff x="3041142" y="3573920"/>
            <a:chExt cx="7301964" cy="1404480"/>
          </a:xfrm>
        </p:grpSpPr>
        <p:pic>
          <p:nvPicPr>
            <p:cNvPr id="3" name="图片 2"/>
            <p:cNvPicPr>
              <a:picLocks noChangeAspect="1"/>
            </p:cNvPicPr>
            <p:nvPr/>
          </p:nvPicPr>
          <p:blipFill>
            <a:blip r:embed="rId1"/>
            <a:stretch>
              <a:fillRect/>
            </a:stretch>
          </p:blipFill>
          <p:spPr>
            <a:xfrm>
              <a:off x="3041142" y="3573920"/>
              <a:ext cx="7301964" cy="1404480"/>
            </a:xfrm>
            <a:prstGeom prst="rect">
              <a:avLst/>
            </a:prstGeom>
          </p:spPr>
        </p:pic>
        <p:sp>
          <p:nvSpPr>
            <p:cNvPr id="4" name="文本框 3"/>
            <p:cNvSpPr txBox="1"/>
            <p:nvPr/>
          </p:nvSpPr>
          <p:spPr>
            <a:xfrm rot="177981">
              <a:off x="4611384" y="3884896"/>
              <a:ext cx="2741688" cy="552576"/>
            </a:xfrm>
            <a:prstGeom prst="rect">
              <a:avLst/>
            </a:prstGeom>
            <a:noFill/>
          </p:spPr>
          <p:txBody>
            <a:bodyPr wrap="none" rtlCol="0">
              <a:prstTxWarp prst="textCanDown">
                <a:avLst>
                  <a:gd name="adj" fmla="val 33333"/>
                </a:avLst>
              </a:prstTxWarp>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000" b="0" i="0" u="none" strike="noStrike" kern="1200" cap="none" spc="0" normalizeH="0" baseline="0" noProof="0" dirty="0">
                  <a:ln>
                    <a:noFill/>
                  </a:ln>
                  <a:solidFill>
                    <a:prstClr val="black">
                      <a:lumMod val="75000"/>
                      <a:lumOff val="25000"/>
                    </a:prstClr>
                  </a:solidFill>
                  <a:effectLst/>
                  <a:uLnTx/>
                  <a:uFillTx/>
                  <a:latin typeface="迷你简准圆" panose="03000509000000000000" pitchFamily="65" charset="-122"/>
                  <a:ea typeface="迷你简准圆" panose="03000509000000000000" pitchFamily="65" charset="-122"/>
                  <a:cs typeface="+mn-cs"/>
                </a:rPr>
                <a:t>标题文字添加</a:t>
              </a:r>
            </a:p>
          </p:txBody>
        </p:sp>
      </p:grpSp>
      <p:grpSp>
        <p:nvGrpSpPr>
          <p:cNvPr id="7" name="组合 6"/>
          <p:cNvGrpSpPr/>
          <p:nvPr/>
        </p:nvGrpSpPr>
        <p:grpSpPr>
          <a:xfrm>
            <a:off x="2139443" y="1489845"/>
            <a:ext cx="1803400" cy="2131819"/>
            <a:chOff x="2139443" y="1489845"/>
            <a:chExt cx="1803400" cy="2131819"/>
          </a:xfrm>
        </p:grpSpPr>
        <p:pic>
          <p:nvPicPr>
            <p:cNvPr id="2" name="图片 1"/>
            <p:cNvPicPr>
              <a:picLocks noChangeAspect="1"/>
            </p:cNvPicPr>
            <p:nvPr/>
          </p:nvPicPr>
          <p:blipFill>
            <a:blip r:embed="rId2"/>
            <a:stretch>
              <a:fillRect/>
            </a:stretch>
          </p:blipFill>
          <p:spPr>
            <a:xfrm rot="15152423">
              <a:off x="1975233" y="1654055"/>
              <a:ext cx="2131819" cy="1803400"/>
            </a:xfrm>
            <a:prstGeom prst="rect">
              <a:avLst/>
            </a:prstGeom>
          </p:spPr>
        </p:pic>
        <p:sp>
          <p:nvSpPr>
            <p:cNvPr id="5" name="文本框 4"/>
            <p:cNvSpPr txBox="1"/>
            <p:nvPr/>
          </p:nvSpPr>
          <p:spPr>
            <a:xfrm>
              <a:off x="2624229" y="2098001"/>
              <a:ext cx="813043" cy="769441"/>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4400" b="0" i="0" u="none" strike="noStrike" kern="1200" cap="none" spc="0" normalizeH="0" baseline="0" noProof="0" dirty="0">
                  <a:ln>
                    <a:noFill/>
                  </a:ln>
                  <a:solidFill>
                    <a:prstClr val="black"/>
                  </a:solidFill>
                  <a:effectLst/>
                  <a:uLnTx/>
                  <a:uFillTx/>
                  <a:latin typeface="Arial"/>
                  <a:ea typeface="迷你简准圆" panose="03000509000000000000" pitchFamily="65" charset="-122"/>
                  <a:cs typeface="+mn-cs"/>
                </a:rPr>
                <a:t>02</a:t>
              </a:r>
              <a:endParaRPr kumimoji="0" lang="zh-CN" altLang="en-US" sz="4400" b="0" i="0" u="none" strike="noStrike" kern="1200" cap="none" spc="0" normalizeH="0" baseline="0" noProof="0" dirty="0">
                <a:ln>
                  <a:noFill/>
                </a:ln>
                <a:solidFill>
                  <a:prstClr val="black"/>
                </a:solidFill>
                <a:effectLst/>
                <a:uLnTx/>
                <a:uFillTx/>
                <a:latin typeface="Arial"/>
                <a:ea typeface="迷你简准圆" panose="03000509000000000000" pitchFamily="65" charset="-122"/>
                <a:cs typeface="+mn-cs"/>
              </a:endParaRPr>
            </a:p>
          </p:txBody>
        </p:sp>
      </p:grpSp>
      <p:sp>
        <p:nvSpPr>
          <p:cNvPr id="6" name="文本框 5"/>
          <p:cNvSpPr txBox="1"/>
          <p:nvPr/>
        </p:nvSpPr>
        <p:spPr>
          <a:xfrm>
            <a:off x="4321960" y="2607261"/>
            <a:ext cx="5123376" cy="513346"/>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14000"/>
              </a:lnSpc>
              <a:spcBef>
                <a:spcPts val="0"/>
              </a:spcBef>
              <a:spcAft>
                <a:spcPts val="0"/>
              </a:spcAft>
              <a:buClrTx/>
              <a:buSzTx/>
              <a:buFontTx/>
              <a:buNone/>
              <a:defRPr/>
            </a:pPr>
            <a:r>
              <a:rPr kumimoji="0" lang="en-US" altLang="zh-CN" sz="1200" b="0" i="0" u="none" strike="noStrike" kern="1200" cap="none" spc="0" normalizeH="0" baseline="0" noProof="0" dirty="0">
                <a:ln>
                  <a:noFill/>
                </a:ln>
                <a:solidFill>
                  <a:prstClr val="white">
                    <a:lumMod val="50000"/>
                  </a:prstClr>
                </a:solidFill>
                <a:effectLst/>
                <a:uLnTx/>
                <a:uFillTx/>
                <a:latin typeface="微软雅黑"/>
                <a:ea typeface="微软雅黑"/>
                <a:cs typeface="+mn-cs"/>
              </a:rPr>
              <a:t>The user can demonstrate on a projector or computer</a:t>
            </a:r>
            <a:endParaRPr kumimoji="0" lang="en-US" altLang="zh-CN" sz="1200" b="0" i="0" u="none" strike="noStrike" kern="1200" cap="none" spc="0" normalizeH="0" baseline="0" noProof="0" dirty="0">
              <a:ln>
                <a:noFill/>
              </a:ln>
              <a:solidFill>
                <a:prstClr val="white">
                  <a:lumMod val="50000"/>
                </a:prstClr>
              </a:solidFill>
              <a:effectLst/>
              <a:uLnTx/>
              <a:uFillTx/>
              <a:latin typeface="微软雅黑"/>
              <a:ea typeface="微软雅黑"/>
              <a:cs typeface="+mn-cs"/>
            </a:endParaRPr>
          </a:p>
          <a:p>
            <a:pPr marL="0" marR="0" lvl="0" indent="0" algn="l" defTabSz="914400" rtl="0" eaLnBrk="1" fontAlgn="auto" latinLnBrk="0" hangingPunct="1">
              <a:lnSpc>
                <a:spcPct val="114000"/>
              </a:lnSpc>
              <a:spcBef>
                <a:spcPts val="0"/>
              </a:spcBef>
              <a:spcAft>
                <a:spcPts val="0"/>
              </a:spcAft>
              <a:buClrTx/>
              <a:buSzTx/>
              <a:buFontTx/>
              <a:buNone/>
              <a:defRPr/>
            </a:pPr>
            <a:r>
              <a:rPr kumimoji="0" lang="en-US" altLang="zh-CN" sz="1200" b="0" i="0" u="none" strike="noStrike" kern="1200" cap="none" spc="0" normalizeH="0" baseline="0" noProof="0" dirty="0">
                <a:ln>
                  <a:noFill/>
                </a:ln>
                <a:solidFill>
                  <a:prstClr val="white">
                    <a:lumMod val="50000"/>
                  </a:prstClr>
                </a:solidFill>
                <a:effectLst/>
                <a:uLnTx/>
                <a:uFillTx/>
                <a:latin typeface="微软雅黑"/>
                <a:ea typeface="微软雅黑"/>
                <a:cs typeface="+mn-cs"/>
              </a:rPr>
              <a:t> print the presentation and make it into e used in a wider field</a:t>
            </a: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14" presetClass="entr" presetSubtype="10"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randombar(horizontal)">
                                      <p:cBhvr>
                                        <p:cTn id="1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theme/theme1.xml><?xml version="1.0" encoding="utf-8"?>
<a:theme xmlns:a="http://schemas.openxmlformats.org/drawingml/2006/main" name="包图主题2">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包图主题2</Template>
  <TotalTime>0</TotalTime>
  <Words>3170</Words>
  <Application>Kingsoft Office WPP</Application>
  <PresentationFormat>宽屏</PresentationFormat>
  <Paragraphs>340</Paragraphs>
  <Slides>25</Slides>
  <Notes>25</Notes>
  <HiddenSlides>0</HiddenSlides>
  <MMClips>1</MMClips>
  <ScaleCrop>false</ScaleCrop>
  <HeadingPairs>
    <vt:vector size="4" baseType="variant">
      <vt:variant>
        <vt:lpstr>主题</vt:lpstr>
      </vt:variant>
      <vt:variant>
        <vt:i4>1</vt:i4>
      </vt:variant>
      <vt:variant>
        <vt:lpstr>幻灯片标题</vt:lpstr>
      </vt:variant>
      <vt:variant>
        <vt:i4>25</vt:i4>
      </vt:variant>
    </vt:vector>
  </HeadingPairs>
  <TitlesOfParts>
    <vt:vector size="26" baseType="lpstr">
      <vt:lpstr>包图主题2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逆流的小鱼</dc:creator>
  <cp:lastModifiedBy>apple</cp:lastModifiedBy>
  <cp:revision>13</cp:revision>
  <dcterms:created xsi:type="dcterms:W3CDTF">2017-07-17T14:04:00Z</dcterms:created>
  <dcterms:modified xsi:type="dcterms:W3CDTF">2018-07-01T04:55:40Z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2052-10.8.0.5391</vt:lpwstr>
  </property>
</Properties>
</file>