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9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0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4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5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6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7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0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1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22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9" r:id="rId2"/>
  </p:sldMasterIdLst>
  <p:notesMasterIdLst>
    <p:notesMasterId r:id="rId27"/>
  </p:notesMasterIdLst>
  <p:sldIdLst>
    <p:sldId id="256" r:id="rId3"/>
    <p:sldId id="257" r:id="rId4"/>
    <p:sldId id="258" r:id="rId5"/>
    <p:sldId id="267" r:id="rId6"/>
    <p:sldId id="274" r:id="rId7"/>
    <p:sldId id="279" r:id="rId8"/>
    <p:sldId id="276" r:id="rId9"/>
    <p:sldId id="264" r:id="rId10"/>
    <p:sldId id="269" r:id="rId11"/>
    <p:sldId id="271" r:id="rId12"/>
    <p:sldId id="268" r:id="rId13"/>
    <p:sldId id="272" r:id="rId14"/>
    <p:sldId id="265" r:id="rId15"/>
    <p:sldId id="273" r:id="rId16"/>
    <p:sldId id="275" r:id="rId17"/>
    <p:sldId id="277" r:id="rId18"/>
    <p:sldId id="283" r:id="rId19"/>
    <p:sldId id="278" r:id="rId20"/>
    <p:sldId id="266" r:id="rId21"/>
    <p:sldId id="270" r:id="rId22"/>
    <p:sldId id="280" r:id="rId23"/>
    <p:sldId id="281" r:id="rId24"/>
    <p:sldId id="282" r:id="rId25"/>
    <p:sldId id="261" r:id="rId26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  <p:bold r:id="rId29"/>
    </p:embeddedFont>
    <p:embeddedFont>
      <p:font typeface="方正粗谭黑简体" panose="02010600030101010101" charset="-122"/>
      <p:regular r:id="rId30"/>
    </p:embeddedFont>
    <p:embeddedFont>
      <p:font typeface="等线" panose="02010600030101010101" charset="-122"/>
      <p:regular r:id="rId31"/>
      <p:bold r:id="rId32"/>
    </p:embeddedFont>
    <p:embeddedFont>
      <p:font typeface="Impact" panose="020B0806030902050204" pitchFamily="34" charset="0"/>
      <p:regular r:id="rId33"/>
    </p:embeddedFont>
    <p:embeddedFont>
      <p:font typeface="Arial Black" panose="020B0A04020102020204" pitchFamily="34" charset="0"/>
      <p:bold r:id="rId34"/>
    </p:embeddedFont>
    <p:embeddedFont>
      <p:font typeface="Agency FB" panose="020B0503020202020204" pitchFamily="34" charset="0"/>
      <p:regular r:id="rId35"/>
      <p:bold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18" autoAdjust="0"/>
  </p:normalViewPr>
  <p:slideViewPr>
    <p:cSldViewPr snapToGrid="0" showGuides="1">
      <p:cViewPr varScale="1">
        <p:scale>
          <a:sx n="70" d="100"/>
          <a:sy n="70" d="100"/>
        </p:scale>
        <p:origin x="96" y="26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965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2178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70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25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78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492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55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592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0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7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9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21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965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1683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89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12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98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725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16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591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79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40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126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DD0478C1-A3AB-4AD7-B87D-D0054643EE04}"/>
              </a:ext>
            </a:extLst>
          </p:cNvPr>
          <p:cNvSpPr/>
          <p:nvPr userDrawn="1"/>
        </p:nvSpPr>
        <p:spPr>
          <a:xfrm>
            <a:off x="875874" y="170094"/>
            <a:ext cx="5072165" cy="535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6ED7222-3D23-4A7D-AD13-52DAF73314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5874" y="170095"/>
            <a:ext cx="9138138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buFontTx/>
              <a:buNone/>
              <a:def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83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固定模板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20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18E9029-3125-42F9-A019-376F8F6C2308}"/>
              </a:ext>
            </a:extLst>
          </p:cNvPr>
          <p:cNvSpPr/>
          <p:nvPr userDrawn="1"/>
        </p:nvSpPr>
        <p:spPr>
          <a:xfrm>
            <a:off x="156002" y="188178"/>
            <a:ext cx="719872" cy="719872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730E48D-5744-47C7-9CEA-8CBDF3B346E8}"/>
              </a:ext>
            </a:extLst>
          </p:cNvPr>
          <p:cNvSpPr txBox="1"/>
          <p:nvPr userDrawn="1"/>
        </p:nvSpPr>
        <p:spPr>
          <a:xfrm>
            <a:off x="875874" y="188178"/>
            <a:ext cx="7716583" cy="4993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八一建军节简介</a:t>
            </a:r>
            <a:endParaRPr lang="en-US" altLang="zh-CN" sz="2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56D457-12B1-46FB-B9EA-5936B4997DE5}"/>
              </a:ext>
            </a:extLst>
          </p:cNvPr>
          <p:cNvSpPr/>
          <p:nvPr userDrawn="1"/>
        </p:nvSpPr>
        <p:spPr>
          <a:xfrm>
            <a:off x="875874" y="613132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18E9029-3125-42F9-A019-376F8F6C2308}"/>
              </a:ext>
            </a:extLst>
          </p:cNvPr>
          <p:cNvSpPr/>
          <p:nvPr userDrawn="1"/>
        </p:nvSpPr>
        <p:spPr>
          <a:xfrm>
            <a:off x="156002" y="188178"/>
            <a:ext cx="719872" cy="719872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730E48D-5744-47C7-9CEA-8CBDF3B346E8}"/>
              </a:ext>
            </a:extLst>
          </p:cNvPr>
          <p:cNvSpPr txBox="1"/>
          <p:nvPr userDrawn="1"/>
        </p:nvSpPr>
        <p:spPr>
          <a:xfrm>
            <a:off x="875874" y="188178"/>
            <a:ext cx="7716583" cy="4993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坚定维护核心是最要紧的政治</a:t>
            </a:r>
            <a:endParaRPr lang="en-US" altLang="zh-CN" sz="2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56D457-12B1-46FB-B9EA-5936B4997DE5}"/>
              </a:ext>
            </a:extLst>
          </p:cNvPr>
          <p:cNvSpPr/>
          <p:nvPr userDrawn="1"/>
        </p:nvSpPr>
        <p:spPr>
          <a:xfrm>
            <a:off x="875874" y="613132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79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18E9029-3125-42F9-A019-376F8F6C2308}"/>
              </a:ext>
            </a:extLst>
          </p:cNvPr>
          <p:cNvSpPr/>
          <p:nvPr userDrawn="1"/>
        </p:nvSpPr>
        <p:spPr>
          <a:xfrm>
            <a:off x="156002" y="188178"/>
            <a:ext cx="719872" cy="719872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730E48D-5744-47C7-9CEA-8CBDF3B346E8}"/>
              </a:ext>
            </a:extLst>
          </p:cNvPr>
          <p:cNvSpPr txBox="1"/>
          <p:nvPr userDrawn="1"/>
        </p:nvSpPr>
        <p:spPr>
          <a:xfrm>
            <a:off x="875874" y="188178"/>
            <a:ext cx="7716583" cy="4993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坚定维护核心是根本的要求</a:t>
            </a:r>
            <a:endParaRPr lang="en-US" altLang="zh-CN" sz="2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56D457-12B1-46FB-B9EA-5936B4997DE5}"/>
              </a:ext>
            </a:extLst>
          </p:cNvPr>
          <p:cNvSpPr/>
          <p:nvPr userDrawn="1"/>
        </p:nvSpPr>
        <p:spPr>
          <a:xfrm>
            <a:off x="875874" y="613132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61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18E9029-3125-42F9-A019-376F8F6C2308}"/>
              </a:ext>
            </a:extLst>
          </p:cNvPr>
          <p:cNvSpPr/>
          <p:nvPr userDrawn="1"/>
        </p:nvSpPr>
        <p:spPr>
          <a:xfrm>
            <a:off x="156002" y="188178"/>
            <a:ext cx="719872" cy="719872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730E48D-5744-47C7-9CEA-8CBDF3B346E8}"/>
              </a:ext>
            </a:extLst>
          </p:cNvPr>
          <p:cNvSpPr txBox="1"/>
          <p:nvPr userDrawn="1"/>
        </p:nvSpPr>
        <p:spPr>
          <a:xfrm>
            <a:off x="875874" y="188178"/>
            <a:ext cx="7716583" cy="4993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锻造维护核心、对党忠诚的坚定信念</a:t>
            </a:r>
            <a:endParaRPr lang="en-US" altLang="zh-CN" sz="2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56D457-12B1-46FB-B9EA-5936B4997DE5}"/>
              </a:ext>
            </a:extLst>
          </p:cNvPr>
          <p:cNvSpPr/>
          <p:nvPr userDrawn="1"/>
        </p:nvSpPr>
        <p:spPr>
          <a:xfrm>
            <a:off x="875874" y="613132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67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矩形 1">
            <a:extLst>
              <a:ext uri="{FF2B5EF4-FFF2-40B4-BE49-F238E27FC236}">
                <a16:creationId xmlns:a16="http://schemas.microsoft.com/office/drawing/2014/main" xmlns="" id="{52628317-0CCC-43E6-A63D-DE2E96A2A58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D155B7E-8720-4CD7-BB49-D0562EC47F36}"/>
              </a:ext>
            </a:extLst>
          </p:cNvPr>
          <p:cNvSpPr/>
          <p:nvPr userDrawn="1"/>
        </p:nvSpPr>
        <p:spPr>
          <a:xfrm>
            <a:off x="5079543" y="890588"/>
            <a:ext cx="2031325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600" b="0" dirty="0" err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版权声明</a:t>
            </a:r>
            <a:endParaRPr lang="en-US" altLang="zh-CN" sz="3600" b="0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534FA3-E9C3-4234-8B60-3071E3EFFE03}"/>
              </a:ext>
            </a:extLst>
          </p:cNvPr>
          <p:cNvSpPr/>
          <p:nvPr userDrawn="1"/>
        </p:nvSpPr>
        <p:spPr>
          <a:xfrm>
            <a:off x="365124" y="1854012"/>
            <a:ext cx="1146016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44BE9B"/>
                </a:solidFill>
                <a:latin typeface="+mn-lt"/>
                <a:cs typeface="+mn-ea"/>
                <a:sym typeface="+mn-lt"/>
              </a:rPr>
              <a:t>感谢您支持原创设计事业，支持设计版权产</a:t>
            </a:r>
            <a:r>
              <a:rPr lang="en-US" altLang="zh-CN" sz="2400" dirty="0">
                <a:solidFill>
                  <a:srgbClr val="44BE9B"/>
                </a:solidFill>
                <a:latin typeface="+mn-lt"/>
                <a:cs typeface="+mn-ea"/>
                <a:sym typeface="+mn-lt"/>
              </a:rPr>
              <a:t>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22DE9F6-2180-43C3-8788-F59E398AFCCE}"/>
              </a:ext>
            </a:extLst>
          </p:cNvPr>
          <p:cNvSpPr/>
          <p:nvPr userDrawn="1"/>
        </p:nvSpPr>
        <p:spPr>
          <a:xfrm>
            <a:off x="976709" y="2632770"/>
            <a:ext cx="10238582" cy="35394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        感谢您下载PPT千图网平台上提供的产品，为了您和千图网以及原创作者的利益，请勿复制、传播、销售，否则将承担法律责任！千图网将对作品进行维权，按照传播下载次数的十倍进行索取赔偿！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2、不得将千图网的PPT模版、PPT素材，本身用于再出售，或者出租、出借、转让、分销、发布或者作为礼物供他人使用，不得转授权、出卖、转让本协议或本协议中的权利。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377472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2" r:id="rId5"/>
    <p:sldLayoutId id="2147483683" r:id="rId6"/>
    <p:sldLayoutId id="2147483684" r:id="rId7"/>
    <p:sldLayoutId id="2147483678" r:id="rId8"/>
    <p:sldLayoutId id="2147483677" r:id="rId9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17DD16C-B53A-44B1-9288-038C6BAD0E44}"/>
              </a:ext>
            </a:extLst>
          </p:cNvPr>
          <p:cNvSpPr/>
          <p:nvPr userDrawn="1"/>
        </p:nvSpPr>
        <p:spPr>
          <a:xfrm>
            <a:off x="875874" y="613132"/>
            <a:ext cx="913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7B46E6E-0951-4358-B524-35928ED321C1}"/>
              </a:ext>
            </a:extLst>
          </p:cNvPr>
          <p:cNvSpPr txBox="1"/>
          <p:nvPr userDrawn="1"/>
        </p:nvSpPr>
        <p:spPr>
          <a:xfrm>
            <a:off x="875874" y="188883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在此处输入标题文字内容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F2B0A0D-1193-4283-95D3-81AFEC62E62C}"/>
              </a:ext>
            </a:extLst>
          </p:cNvPr>
          <p:cNvSpPr/>
          <p:nvPr userDrawn="1"/>
        </p:nvSpPr>
        <p:spPr>
          <a:xfrm>
            <a:off x="232229" y="292199"/>
            <a:ext cx="643645" cy="641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15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2" Type="http://schemas.openxmlformats.org/officeDocument/2006/relationships/tags" Target="../tags/tag50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image" Target="../media/image8.jpg"/><Relationship Id="rId4" Type="http://schemas.openxmlformats.org/officeDocument/2006/relationships/tags" Target="../tags/tag71.xml"/><Relationship Id="rId9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77.xml"/><Relationship Id="rId9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10" Type="http://schemas.openxmlformats.org/officeDocument/2006/relationships/image" Target="../media/image10.jpg"/><Relationship Id="rId4" Type="http://schemas.openxmlformats.org/officeDocument/2006/relationships/tags" Target="../tags/tag85.xml"/><Relationship Id="rId9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97.xml"/><Relationship Id="rId7" Type="http://schemas.openxmlformats.org/officeDocument/2006/relationships/image" Target="../media/image11.jp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image" Target="../media/image13.jpg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10" Type="http://schemas.openxmlformats.org/officeDocument/2006/relationships/tags" Target="../tags/tag11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image" Target="../media/image1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10" Type="http://schemas.openxmlformats.org/officeDocument/2006/relationships/image" Target="../media/image9.jpg"/><Relationship Id="rId4" Type="http://schemas.openxmlformats.org/officeDocument/2006/relationships/tags" Target="../tags/tag120.xml"/><Relationship Id="rId9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4.jp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tags" Target="../tags/tag34.xml"/><Relationship Id="rId7" Type="http://schemas.openxmlformats.org/officeDocument/2006/relationships/image" Target="../media/image5.jp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6FF1FDE-3C78-40CD-B5B0-305BE57FA1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5E57566-B850-412B-B85C-8F5EF882590E}"/>
              </a:ext>
            </a:extLst>
          </p:cNvPr>
          <p:cNvSpPr txBox="1"/>
          <p:nvPr/>
        </p:nvSpPr>
        <p:spPr>
          <a:xfrm>
            <a:off x="4919414" y="3533050"/>
            <a:ext cx="6062878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：豌豆素材     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033B45F-5782-45D7-9289-072DB8152B30}"/>
              </a:ext>
            </a:extLst>
          </p:cNvPr>
          <p:cNvSpPr txBox="1"/>
          <p:nvPr/>
        </p:nvSpPr>
        <p:spPr>
          <a:xfrm>
            <a:off x="3312448" y="1914920"/>
            <a:ext cx="8329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听党指挥 能打胜仗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xmlns="" id="{577ED83F-0EEB-42AF-9B61-3771EEF5DA9E}"/>
              </a:ext>
            </a:extLst>
          </p:cNvPr>
          <p:cNvSpPr txBox="1"/>
          <p:nvPr/>
        </p:nvSpPr>
        <p:spPr>
          <a:xfrm>
            <a:off x="5613068" y="345260"/>
            <a:ext cx="3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F0000"/>
                </a:solidFill>
                <a:latin typeface="Agency FB" panose="020B0503020202020204" pitchFamily="34" charset="0"/>
                <a:ea typeface="微软雅黑" pitchFamily="34" charset="-122"/>
              </a:rPr>
              <a:t>2018</a:t>
            </a:r>
            <a:endParaRPr lang="en-US" altLang="zh-CN" sz="9600" b="1" dirty="0">
              <a:solidFill>
                <a:srgbClr val="FF0000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pic>
        <p:nvPicPr>
          <p:cNvPr id="11" name="纯音乐 - 八一军旗">
            <a:hlinkClick r:id="" action="ppaction://media"/>
            <a:extLst>
              <a:ext uri="{FF2B5EF4-FFF2-40B4-BE49-F238E27FC236}">
                <a16:creationId xmlns:a16="http://schemas.microsoft.com/office/drawing/2014/main" xmlns="" id="{3E6034F6-3F83-4904-B90C-FC562A8B16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325" y="-1584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椭圆 5">
            <a:extLst>
              <a:ext uri="{FF2B5EF4-FFF2-40B4-BE49-F238E27FC236}">
                <a16:creationId xmlns:a16="http://schemas.microsoft.com/office/drawing/2014/main" xmlns="" id="{AA16F515-C09E-44E5-90F6-C4DDBB5577F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093439" y="2574906"/>
            <a:ext cx="2005124" cy="2005124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</a:t>
            </a:r>
            <a:b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版占位显示（建议使</a:t>
            </a:r>
            <a:b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用主题字体）。</a:t>
            </a:r>
          </a:p>
        </p:txBody>
      </p:sp>
      <p:grpSp>
        <p:nvGrpSpPr>
          <p:cNvPr id="27" name="PA_库_组合 26">
            <a:extLst>
              <a:ext uri="{FF2B5EF4-FFF2-40B4-BE49-F238E27FC236}">
                <a16:creationId xmlns:a16="http://schemas.microsoft.com/office/drawing/2014/main" xmlns="" id="{8ACF4955-5A43-4AE7-8075-F95DA3B9B8B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07373" y="1891819"/>
            <a:ext cx="3177256" cy="3274277"/>
            <a:chOff x="4507373" y="1891819"/>
            <a:chExt cx="3177256" cy="3274277"/>
          </a:xfrm>
        </p:grpSpPr>
        <p:sp>
          <p:nvSpPr>
            <p:cNvPr id="5" name="Isosceles Triangle 7">
              <a:extLst>
                <a:ext uri="{FF2B5EF4-FFF2-40B4-BE49-F238E27FC236}">
                  <a16:creationId xmlns:a16="http://schemas.microsoft.com/office/drawing/2014/main" xmlns="" id="{C7AAC71B-E89E-4D1B-8786-DD4138EB8A5D}"/>
                </a:ext>
              </a:extLst>
            </p:cNvPr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Block Arc 6">
              <a:extLst>
                <a:ext uri="{FF2B5EF4-FFF2-40B4-BE49-F238E27FC236}">
                  <a16:creationId xmlns:a16="http://schemas.microsoft.com/office/drawing/2014/main" xmlns="" id="{14A5D7C0-62D0-4DFE-992B-E81F23FC7A25}"/>
                </a:ext>
              </a:extLst>
            </p:cNvPr>
            <p:cNvSpPr/>
            <p:nvPr/>
          </p:nvSpPr>
          <p:spPr>
            <a:xfrm rot="17100000" flipH="1" flipV="1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8508A44A-C19A-4BF8-A1BB-2241F65208A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507373" y="1988840"/>
            <a:ext cx="3177256" cy="3270771"/>
            <a:chOff x="4507373" y="1988840"/>
            <a:chExt cx="3177256" cy="3270771"/>
          </a:xfrm>
        </p:grpSpPr>
        <p:sp>
          <p:nvSpPr>
            <p:cNvPr id="24" name="Block Arc 8">
              <a:extLst>
                <a:ext uri="{FF2B5EF4-FFF2-40B4-BE49-F238E27FC236}">
                  <a16:creationId xmlns:a16="http://schemas.microsoft.com/office/drawing/2014/main" xmlns="" id="{D6821139-60F9-44CB-ADD6-F6C29FBA005C}"/>
                </a:ext>
              </a:extLst>
            </p:cNvPr>
            <p:cNvSpPr/>
            <p:nvPr/>
          </p:nvSpPr>
          <p:spPr>
            <a:xfrm rot="17100000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osceles Triangle 9">
              <a:extLst>
                <a:ext uri="{FF2B5EF4-FFF2-40B4-BE49-F238E27FC236}">
                  <a16:creationId xmlns:a16="http://schemas.microsoft.com/office/drawing/2014/main" xmlns="" id="{1D3D88C9-54D4-4D97-B2A6-0FCD642A7A28}"/>
                </a:ext>
              </a:extLst>
            </p:cNvPr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PA_库_椭圆 13">
            <a:extLst>
              <a:ext uri="{FF2B5EF4-FFF2-40B4-BE49-F238E27FC236}">
                <a16:creationId xmlns:a16="http://schemas.microsoft.com/office/drawing/2014/main" xmlns="" id="{3A3ADC7E-06E9-4B13-88E1-DD426F90DEF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98721" y="3872348"/>
            <a:ext cx="1081372" cy="10813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椭圆 14">
            <a:extLst>
              <a:ext uri="{FF2B5EF4-FFF2-40B4-BE49-F238E27FC236}">
                <a16:creationId xmlns:a16="http://schemas.microsoft.com/office/drawing/2014/main" xmlns="" id="{D9FADC41-3D67-4A89-A9AB-45C98D82D29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91959" y="3872348"/>
            <a:ext cx="1081372" cy="10813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椭圆 15">
            <a:extLst>
              <a:ext uri="{FF2B5EF4-FFF2-40B4-BE49-F238E27FC236}">
                <a16:creationId xmlns:a16="http://schemas.microsoft.com/office/drawing/2014/main" xmlns="" id="{CCED3C2F-348D-47C4-9BC8-DEEC3A39339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41667" y="3872348"/>
            <a:ext cx="1081372" cy="1081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库_椭圆 16">
            <a:extLst>
              <a:ext uri="{FF2B5EF4-FFF2-40B4-BE49-F238E27FC236}">
                <a16:creationId xmlns:a16="http://schemas.microsoft.com/office/drawing/2014/main" xmlns="" id="{04CC76C6-BA7C-4A32-956A-E72DF54F05B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234905" y="3872348"/>
            <a:ext cx="1081372" cy="1081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库_Freeform: Shape 20">
            <a:extLst>
              <a:ext uri="{FF2B5EF4-FFF2-40B4-BE49-F238E27FC236}">
                <a16:creationId xmlns:a16="http://schemas.microsoft.com/office/drawing/2014/main" xmlns="" id="{52C4ABC0-896F-4093-BCCC-73716E5E5894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264906" y="4139028"/>
            <a:ext cx="548999" cy="548007"/>
          </a:xfrm>
          <a:custGeom>
            <a:avLst/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PA_库_Freeform: Shape 21">
            <a:extLst>
              <a:ext uri="{FF2B5EF4-FFF2-40B4-BE49-F238E27FC236}">
                <a16:creationId xmlns:a16="http://schemas.microsoft.com/office/drawing/2014/main" xmlns="" id="{DA99A3CB-77C1-4573-99D6-62D2EE372229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459135" y="4139524"/>
            <a:ext cx="547015" cy="547015"/>
          </a:xfrm>
          <a:custGeom>
            <a:avLst/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PA_库_Freeform: Shape 22">
            <a:extLst>
              <a:ext uri="{FF2B5EF4-FFF2-40B4-BE49-F238E27FC236}">
                <a16:creationId xmlns:a16="http://schemas.microsoft.com/office/drawing/2014/main" xmlns="" id="{1BE771B6-86FE-457A-ACCC-26272C6629D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8308843" y="4139524"/>
            <a:ext cx="547015" cy="547015"/>
          </a:xfrm>
          <a:custGeom>
            <a:avLst/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PA_库_Freeform: Shape 23">
            <a:extLst>
              <a:ext uri="{FF2B5EF4-FFF2-40B4-BE49-F238E27FC236}">
                <a16:creationId xmlns:a16="http://schemas.microsoft.com/office/drawing/2014/main" xmlns="" id="{85077543-8DB5-41E9-A20A-B343C87D75B5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9502577" y="4139524"/>
            <a:ext cx="546024" cy="547015"/>
          </a:xfrm>
          <a:custGeom>
            <a:avLst/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PA_库_文本框 26">
            <a:extLst>
              <a:ext uri="{FF2B5EF4-FFF2-40B4-BE49-F238E27FC236}">
                <a16:creationId xmlns:a16="http://schemas.microsoft.com/office/drawing/2014/main" xmlns="" id="{B6322F18-D9B8-4C5B-8ECD-D03052A6A203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5511363" y="3161911"/>
            <a:ext cx="123110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输入标题文本</a:t>
            </a:r>
          </a:p>
        </p:txBody>
      </p:sp>
      <p:grpSp>
        <p:nvGrpSpPr>
          <p:cNvPr id="17" name="PA_库_组合 24">
            <a:extLst>
              <a:ext uri="{FF2B5EF4-FFF2-40B4-BE49-F238E27FC236}">
                <a16:creationId xmlns:a16="http://schemas.microsoft.com/office/drawing/2014/main" xmlns="" id="{459BE343-F8BE-4683-AAC1-B463ECD3A9AB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369597" y="1980249"/>
            <a:ext cx="2935893" cy="1006991"/>
            <a:chOff x="8328246" y="2276873"/>
            <a:chExt cx="2198694" cy="1006991"/>
          </a:xfrm>
        </p:grpSpPr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xmlns="" id="{42A29FEF-0D6D-4023-AAFC-40CE64A05EF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xmlns="" id="{59F633D0-371F-4269-89B4-5F7F316421F5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PA_库_组合 34">
            <a:extLst>
              <a:ext uri="{FF2B5EF4-FFF2-40B4-BE49-F238E27FC236}">
                <a16:creationId xmlns:a16="http://schemas.microsoft.com/office/drawing/2014/main" xmlns="" id="{960F22F4-9B5C-49D6-A14C-A67C779CD054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998817" y="1980249"/>
            <a:ext cx="2823587" cy="1006991"/>
            <a:chOff x="1197898" y="2503545"/>
            <a:chExt cx="2198693" cy="1006991"/>
          </a:xfrm>
        </p:grpSpPr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xmlns="" id="{37582D75-D808-4812-B7FA-F65C530B791E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0" name="TextBox 36">
              <a:extLst>
                <a:ext uri="{FF2B5EF4-FFF2-40B4-BE49-F238E27FC236}">
                  <a16:creationId xmlns:a16="http://schemas.microsoft.com/office/drawing/2014/main" xmlns="" id="{2C440795-C39D-49BC-8B03-85CC09F7DA58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38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xmlns="" id="{F27AF418-D4B6-4FF8-B42C-B23C58C7A2F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71021" y="1753180"/>
            <a:ext cx="2457329" cy="835777"/>
            <a:chOff x="9029821" y="3139323"/>
            <a:chExt cx="2457329" cy="835777"/>
          </a:xfrm>
        </p:grpSpPr>
        <p:sp>
          <p:nvSpPr>
            <p:cNvPr id="20" name="TextBox 6">
              <a:extLst>
                <a:ext uri="{FF2B5EF4-FFF2-40B4-BE49-F238E27FC236}">
                  <a16:creationId xmlns:a16="http://schemas.microsoft.com/office/drawing/2014/main" xmlns="" id="{F2C5BC4D-0395-4F6B-817D-74045A6BB4C4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xmlns="" id="{25FDAFD5-90E8-46D7-9061-3D935D5FFBEC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5" name="PA_库_组合 8">
            <a:extLst>
              <a:ext uri="{FF2B5EF4-FFF2-40B4-BE49-F238E27FC236}">
                <a16:creationId xmlns:a16="http://schemas.microsoft.com/office/drawing/2014/main" xmlns="" id="{12395A15-FB9B-4908-9F80-5278175AD5D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51464" y="1753180"/>
            <a:ext cx="2407615" cy="835777"/>
            <a:chOff x="609599" y="3139323"/>
            <a:chExt cx="2407615" cy="835777"/>
          </a:xfrm>
        </p:grpSpPr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xmlns="" id="{1EE23F1A-7A18-4A74-8884-9F89E5F954F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xmlns="" id="{FCFAA990-3610-41B3-BE70-5025AB5A4905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6" name="PA_库_组合 15">
            <a:extLst>
              <a:ext uri="{FF2B5EF4-FFF2-40B4-BE49-F238E27FC236}">
                <a16:creationId xmlns:a16="http://schemas.microsoft.com/office/drawing/2014/main" xmlns="" id="{7A0E4BC2-F514-4167-B328-95C5C4D1D5A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471021" y="4275785"/>
            <a:ext cx="2457329" cy="835777"/>
            <a:chOff x="9029821" y="3139323"/>
            <a:chExt cx="2457329" cy="835777"/>
          </a:xfrm>
        </p:grpSpPr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xmlns="" id="{2F7896F3-DCC7-45D2-BED6-240A4BD9781D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xmlns="" id="{129BA4FF-9579-4024-98DC-615EEF469D8A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7" name="PA_库_组合 18">
            <a:extLst>
              <a:ext uri="{FF2B5EF4-FFF2-40B4-BE49-F238E27FC236}">
                <a16:creationId xmlns:a16="http://schemas.microsoft.com/office/drawing/2014/main" xmlns="" id="{AA850B4E-3AC2-43AB-8853-321B78CBBDC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51464" y="4275785"/>
            <a:ext cx="2407615" cy="835777"/>
            <a:chOff x="609599" y="3139323"/>
            <a:chExt cx="2407615" cy="835777"/>
          </a:xfrm>
        </p:grpSpPr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xmlns="" id="{261B6A5E-CD9A-4C8A-AD68-B04E0E340FFD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Rectangle 20">
              <a:extLst>
                <a:ext uri="{FF2B5EF4-FFF2-40B4-BE49-F238E27FC236}">
                  <a16:creationId xmlns:a16="http://schemas.microsoft.com/office/drawing/2014/main" xmlns="" id="{027C7073-2467-42DB-B249-84E34EE43CE9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8" name="PA_库_组合 2">
            <a:extLst>
              <a:ext uri="{FF2B5EF4-FFF2-40B4-BE49-F238E27FC236}">
                <a16:creationId xmlns:a16="http://schemas.microsoft.com/office/drawing/2014/main" xmlns="" id="{71616F3C-26E6-4FCF-B931-9147E4FFD60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762500" y="2164326"/>
            <a:ext cx="2666999" cy="2529349"/>
            <a:chOff x="3968719" y="1411514"/>
            <a:chExt cx="4254563" cy="4034972"/>
          </a:xfrm>
        </p:grpSpPr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xmlns="" id="{345BD9DC-A358-4F9F-8D5E-D7E56D854808}"/>
                </a:ext>
              </a:extLst>
            </p:cNvPr>
            <p:cNvSpPr/>
            <p:nvPr/>
          </p:nvSpPr>
          <p:spPr>
            <a:xfrm>
              <a:off x="3968719" y="1411514"/>
              <a:ext cx="2007194" cy="1921414"/>
            </a:xfrm>
            <a:custGeom>
              <a:avLst/>
              <a:gdLst>
                <a:gd name="connsiteX0" fmla="*/ 508000 w 2122715"/>
                <a:gd name="connsiteY0" fmla="*/ 0 h 2031999"/>
                <a:gd name="connsiteX1" fmla="*/ 2122715 w 2122715"/>
                <a:gd name="connsiteY1" fmla="*/ 0 h 2031999"/>
                <a:gd name="connsiteX2" fmla="*/ 2122715 w 2122715"/>
                <a:gd name="connsiteY2" fmla="*/ 522515 h 2031999"/>
                <a:gd name="connsiteX3" fmla="*/ 986971 w 2122715"/>
                <a:gd name="connsiteY3" fmla="*/ 522515 h 2031999"/>
                <a:gd name="connsiteX4" fmla="*/ 609600 w 2122715"/>
                <a:gd name="connsiteY4" fmla="*/ 2031999 h 2031999"/>
                <a:gd name="connsiteX5" fmla="*/ 0 w 2122715"/>
                <a:gd name="connsiteY5" fmla="*/ 2031999 h 2031999"/>
                <a:gd name="connsiteX6" fmla="*/ 508000 w 2122715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5" h="2031999">
                  <a:moveTo>
                    <a:pt x="508000" y="0"/>
                  </a:moveTo>
                  <a:lnTo>
                    <a:pt x="2122715" y="0"/>
                  </a:lnTo>
                  <a:lnTo>
                    <a:pt x="2122715" y="522515"/>
                  </a:lnTo>
                  <a:lnTo>
                    <a:pt x="986971" y="522515"/>
                  </a:lnTo>
                  <a:lnTo>
                    <a:pt x="609600" y="2031999"/>
                  </a:lnTo>
                  <a:lnTo>
                    <a:pt x="0" y="203199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xmlns="" id="{5C3B169E-BD2B-4BE6-B6B9-B4261AEB501F}"/>
                </a:ext>
              </a:extLst>
            </p:cNvPr>
            <p:cNvSpPr/>
            <p:nvPr/>
          </p:nvSpPr>
          <p:spPr>
            <a:xfrm>
              <a:off x="6216089" y="1411514"/>
              <a:ext cx="2007193" cy="1921414"/>
            </a:xfrm>
            <a:custGeom>
              <a:avLst/>
              <a:gdLst>
                <a:gd name="connsiteX0" fmla="*/ 0 w 2122714"/>
                <a:gd name="connsiteY0" fmla="*/ 0 h 2031999"/>
                <a:gd name="connsiteX1" fmla="*/ 1614714 w 2122714"/>
                <a:gd name="connsiteY1" fmla="*/ 0 h 2031999"/>
                <a:gd name="connsiteX2" fmla="*/ 2122714 w 2122714"/>
                <a:gd name="connsiteY2" fmla="*/ 2031999 h 2031999"/>
                <a:gd name="connsiteX3" fmla="*/ 1513113 w 2122714"/>
                <a:gd name="connsiteY3" fmla="*/ 2031999 h 2031999"/>
                <a:gd name="connsiteX4" fmla="*/ 1135742 w 2122714"/>
                <a:gd name="connsiteY4" fmla="*/ 522515 h 2031999"/>
                <a:gd name="connsiteX5" fmla="*/ 0 w 2122714"/>
                <a:gd name="connsiteY5" fmla="*/ 522515 h 2031999"/>
                <a:gd name="connsiteX6" fmla="*/ 0 w 2122714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4" h="2031999">
                  <a:moveTo>
                    <a:pt x="0" y="0"/>
                  </a:moveTo>
                  <a:lnTo>
                    <a:pt x="1614714" y="0"/>
                  </a:lnTo>
                  <a:lnTo>
                    <a:pt x="2122714" y="2031999"/>
                  </a:lnTo>
                  <a:lnTo>
                    <a:pt x="1513113" y="2031999"/>
                  </a:lnTo>
                  <a:lnTo>
                    <a:pt x="1135742" y="522515"/>
                  </a:lnTo>
                  <a:lnTo>
                    <a:pt x="0" y="522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1062FBAC-1062-4ABC-867C-550E8CA8E7A6}"/>
                </a:ext>
              </a:extLst>
            </p:cNvPr>
            <p:cNvSpPr/>
            <p:nvPr/>
          </p:nvSpPr>
          <p:spPr>
            <a:xfrm>
              <a:off x="3968719" y="3525072"/>
              <a:ext cx="2007194" cy="1921414"/>
            </a:xfrm>
            <a:custGeom>
              <a:avLst/>
              <a:gdLst>
                <a:gd name="connsiteX0" fmla="*/ 0 w 2122715"/>
                <a:gd name="connsiteY0" fmla="*/ 0 h 2031999"/>
                <a:gd name="connsiteX1" fmla="*/ 609600 w 2122715"/>
                <a:gd name="connsiteY1" fmla="*/ 0 h 2031999"/>
                <a:gd name="connsiteX2" fmla="*/ 986971 w 2122715"/>
                <a:gd name="connsiteY2" fmla="*/ 1509484 h 2031999"/>
                <a:gd name="connsiteX3" fmla="*/ 2122715 w 2122715"/>
                <a:gd name="connsiteY3" fmla="*/ 1509484 h 2031999"/>
                <a:gd name="connsiteX4" fmla="*/ 2122715 w 2122715"/>
                <a:gd name="connsiteY4" fmla="*/ 2031999 h 2031999"/>
                <a:gd name="connsiteX5" fmla="*/ 508000 w 2122715"/>
                <a:gd name="connsiteY5" fmla="*/ 2031999 h 2031999"/>
                <a:gd name="connsiteX6" fmla="*/ 0 w 2122715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5" h="2031999">
                  <a:moveTo>
                    <a:pt x="0" y="0"/>
                  </a:moveTo>
                  <a:lnTo>
                    <a:pt x="609600" y="0"/>
                  </a:lnTo>
                  <a:lnTo>
                    <a:pt x="986971" y="1509484"/>
                  </a:lnTo>
                  <a:lnTo>
                    <a:pt x="2122715" y="1509484"/>
                  </a:lnTo>
                  <a:lnTo>
                    <a:pt x="2122715" y="2031999"/>
                  </a:lnTo>
                  <a:lnTo>
                    <a:pt x="508000" y="2031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xmlns="" id="{938D826E-A84B-4AE8-9763-96776C5FEE77}"/>
                </a:ext>
              </a:extLst>
            </p:cNvPr>
            <p:cNvSpPr/>
            <p:nvPr/>
          </p:nvSpPr>
          <p:spPr>
            <a:xfrm>
              <a:off x="6216089" y="3525072"/>
              <a:ext cx="2007193" cy="1921414"/>
            </a:xfrm>
            <a:custGeom>
              <a:avLst/>
              <a:gdLst>
                <a:gd name="connsiteX0" fmla="*/ 1513113 w 2122714"/>
                <a:gd name="connsiteY0" fmla="*/ 0 h 2031999"/>
                <a:gd name="connsiteX1" fmla="*/ 2122714 w 2122714"/>
                <a:gd name="connsiteY1" fmla="*/ 0 h 2031999"/>
                <a:gd name="connsiteX2" fmla="*/ 1614714 w 2122714"/>
                <a:gd name="connsiteY2" fmla="*/ 2031999 h 2031999"/>
                <a:gd name="connsiteX3" fmla="*/ 0 w 2122714"/>
                <a:gd name="connsiteY3" fmla="*/ 2031999 h 2031999"/>
                <a:gd name="connsiteX4" fmla="*/ 0 w 2122714"/>
                <a:gd name="connsiteY4" fmla="*/ 1509484 h 2031999"/>
                <a:gd name="connsiteX5" fmla="*/ 1135742 w 2122714"/>
                <a:gd name="connsiteY5" fmla="*/ 1509484 h 2031999"/>
                <a:gd name="connsiteX6" fmla="*/ 1513113 w 2122714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4" h="2031999">
                  <a:moveTo>
                    <a:pt x="1513113" y="0"/>
                  </a:moveTo>
                  <a:lnTo>
                    <a:pt x="2122714" y="0"/>
                  </a:lnTo>
                  <a:lnTo>
                    <a:pt x="1614714" y="2031999"/>
                  </a:lnTo>
                  <a:lnTo>
                    <a:pt x="0" y="2031999"/>
                  </a:lnTo>
                  <a:lnTo>
                    <a:pt x="0" y="1509484"/>
                  </a:lnTo>
                  <a:lnTo>
                    <a:pt x="1135742" y="1509484"/>
                  </a:lnTo>
                  <a:lnTo>
                    <a:pt x="1513113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xmlns="" id="{4AE7BFE1-80D4-4510-8650-97E6610581BA}"/>
                </a:ext>
              </a:extLst>
            </p:cNvPr>
            <p:cNvSpPr/>
            <p:nvPr/>
          </p:nvSpPr>
          <p:spPr>
            <a:xfrm>
              <a:off x="4803074" y="2951947"/>
              <a:ext cx="2585851" cy="152205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2800" b="1" dirty="0">
                  <a:solidFill>
                    <a:schemeClr val="accent3"/>
                  </a:solidFill>
                </a:rPr>
                <a:t>标题文本</a:t>
              </a:r>
              <a:br>
                <a:rPr lang="zh-CN" altLang="en-US" sz="2800" b="1" dirty="0">
                  <a:solidFill>
                    <a:schemeClr val="accent3"/>
                  </a:solidFill>
                </a:rPr>
              </a:br>
              <a:r>
                <a:rPr lang="zh-CN" altLang="en-US" sz="2800" b="1" dirty="0">
                  <a:solidFill>
                    <a:schemeClr val="accent3"/>
                  </a:solidFill>
                </a:rPr>
                <a:t>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979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B27B8DE0-CA55-4EB4-B3CD-B2E01293166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10624" y="1554034"/>
            <a:ext cx="802760" cy="398721"/>
            <a:chOff x="5202034" y="1617405"/>
            <a:chExt cx="802760" cy="398721"/>
          </a:xfrm>
        </p:grpSpPr>
        <p:sp>
          <p:nvSpPr>
            <p:cNvPr id="19" name="任意多边形 26">
              <a:extLst>
                <a:ext uri="{FF2B5EF4-FFF2-40B4-BE49-F238E27FC236}">
                  <a16:creationId xmlns:a16="http://schemas.microsoft.com/office/drawing/2014/main" xmlns="" id="{26EEC0A5-468F-4944-91C8-C1EFBC141A38}"/>
                </a:ext>
              </a:extLst>
            </p:cNvPr>
            <p:cNvSpPr/>
            <p:nvPr/>
          </p:nvSpPr>
          <p:spPr>
            <a:xfrm>
              <a:off x="520203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 30">
              <a:extLst>
                <a:ext uri="{FF2B5EF4-FFF2-40B4-BE49-F238E27FC236}">
                  <a16:creationId xmlns:a16="http://schemas.microsoft.com/office/drawing/2014/main" xmlns="" id="{AE6DFA60-D72D-48E6-9502-F646E12EEC5C}"/>
                </a:ext>
              </a:extLst>
            </p:cNvPr>
            <p:cNvSpPr/>
            <p:nvPr/>
          </p:nvSpPr>
          <p:spPr>
            <a:xfrm flipH="1">
              <a:off x="560341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文本框 31">
              <a:extLst>
                <a:ext uri="{FF2B5EF4-FFF2-40B4-BE49-F238E27FC236}">
                  <a16:creationId xmlns:a16="http://schemas.microsoft.com/office/drawing/2014/main" xmlns="" id="{E2537CFF-8FF2-460E-A4D7-14364EDC296D}"/>
                </a:ext>
              </a:extLst>
            </p:cNvPr>
            <p:cNvSpPr txBox="1"/>
            <p:nvPr/>
          </p:nvSpPr>
          <p:spPr>
            <a:xfrm>
              <a:off x="5231927" y="1632099"/>
              <a:ext cx="3706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AUG</a:t>
              </a:r>
            </a:p>
          </p:txBody>
        </p:sp>
      </p:grp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23557D70-73EE-4A21-BA04-E972C33D39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08928" y="1550574"/>
            <a:ext cx="3499114" cy="1893307"/>
          </a:xfrm>
          <a:prstGeom prst="rect">
            <a:avLst/>
          </a:prstGeom>
          <a:blipFill dpi="0" rotWithShape="1">
            <a:blip r:embed="rId9"/>
            <a:srcRect/>
            <a:stretch>
              <a:fillRect t="-11815" b="-1181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279E7161-7794-404C-A13B-836ED9718BE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84622" y="3654108"/>
            <a:ext cx="3632426" cy="1363372"/>
            <a:chOff x="2129457" y="3749358"/>
            <a:chExt cx="3632426" cy="136337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77B9EE2-9781-4B2D-8447-0633D50B81C1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26455F4-0A6E-4EAC-84FE-CFD0BB36E7AD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xmlns="" id="{EB487741-3002-4688-9923-6DB309EAC53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51165" y="1539339"/>
            <a:ext cx="802760" cy="398721"/>
            <a:chOff x="6439784" y="1614895"/>
            <a:chExt cx="802760" cy="398721"/>
          </a:xfrm>
        </p:grpSpPr>
        <p:sp>
          <p:nvSpPr>
            <p:cNvPr id="13" name="任意多边形 20">
              <a:extLst>
                <a:ext uri="{FF2B5EF4-FFF2-40B4-BE49-F238E27FC236}">
                  <a16:creationId xmlns:a16="http://schemas.microsoft.com/office/drawing/2014/main" xmlns="" id="{5FA03D13-87FC-4818-AAD8-637420645C80}"/>
                </a:ext>
              </a:extLst>
            </p:cNvPr>
            <p:cNvSpPr/>
            <p:nvPr/>
          </p:nvSpPr>
          <p:spPr>
            <a:xfrm>
              <a:off x="643978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 22">
              <a:extLst>
                <a:ext uri="{FF2B5EF4-FFF2-40B4-BE49-F238E27FC236}">
                  <a16:creationId xmlns:a16="http://schemas.microsoft.com/office/drawing/2014/main" xmlns="" id="{3A4AD909-46E0-4022-AEDB-F576BAE33629}"/>
                </a:ext>
              </a:extLst>
            </p:cNvPr>
            <p:cNvSpPr/>
            <p:nvPr/>
          </p:nvSpPr>
          <p:spPr>
            <a:xfrm flipH="1">
              <a:off x="684116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23">
              <a:extLst>
                <a:ext uri="{FF2B5EF4-FFF2-40B4-BE49-F238E27FC236}">
                  <a16:creationId xmlns:a16="http://schemas.microsoft.com/office/drawing/2014/main" xmlns="" id="{90A4C468-1F1A-44EC-9744-ECD13F6FCEE2}"/>
                </a:ext>
              </a:extLst>
            </p:cNvPr>
            <p:cNvSpPr txBox="1"/>
            <p:nvPr/>
          </p:nvSpPr>
          <p:spPr>
            <a:xfrm>
              <a:off x="6480898" y="1629589"/>
              <a:ext cx="348172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JUN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2ED0069-0F82-4DC7-97AE-C271EAD63C04}"/>
                </a:ext>
              </a:extLst>
            </p:cNvPr>
            <p:cNvSpPr/>
            <p:nvPr/>
          </p:nvSpPr>
          <p:spPr>
            <a:xfrm>
              <a:off x="6862269" y="1675756"/>
              <a:ext cx="184731" cy="276999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PA_库_矩形 8">
            <a:extLst>
              <a:ext uri="{FF2B5EF4-FFF2-40B4-BE49-F238E27FC236}">
                <a16:creationId xmlns:a16="http://schemas.microsoft.com/office/drawing/2014/main" xmlns="" id="{7E77B286-1AFB-4B93-9899-0ACE6DEBB5A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48951" y="1550574"/>
            <a:ext cx="3499114" cy="1893307"/>
          </a:xfrm>
          <a:prstGeom prst="rect">
            <a:avLst/>
          </a:prstGeom>
          <a:blipFill dpi="0" rotWithShape="1">
            <a:blip r:embed="rId10"/>
            <a:srcRect/>
            <a:stretch>
              <a:fillRect t="-11545" b="-115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78D44AD0-453C-40CC-AF1D-ACF077B95D1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248951" y="3654108"/>
            <a:ext cx="3632426" cy="1363372"/>
            <a:chOff x="2129457" y="3749358"/>
            <a:chExt cx="3632426" cy="136337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650C45D-C701-4533-A806-AFBF14F3D903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6BD29FA-FB5E-4C9D-BF47-23DD7F28C63A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99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C1D77D-6903-40DC-95F0-55BCF1CD7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772626B-415C-46CD-9301-71DE68D38443}"/>
              </a:ext>
            </a:extLst>
          </p:cNvPr>
          <p:cNvSpPr txBox="1"/>
          <p:nvPr/>
        </p:nvSpPr>
        <p:spPr>
          <a:xfrm>
            <a:off x="5878454" y="1124085"/>
            <a:ext cx="4092692" cy="7028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第三部分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9E42179-AB1E-4319-94C1-DC08E1F5E8B0}"/>
              </a:ext>
            </a:extLst>
          </p:cNvPr>
          <p:cNvSpPr txBox="1"/>
          <p:nvPr/>
        </p:nvSpPr>
        <p:spPr>
          <a:xfrm>
            <a:off x="3803795" y="1826970"/>
            <a:ext cx="8242010" cy="8385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坚定维护核心是根本的要求</a:t>
            </a:r>
            <a:endParaRPr lang="en-US" altLang="zh-CN" sz="4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C1BC4E7-4D99-4F56-B102-0B3F0C1D296E}"/>
              </a:ext>
            </a:extLst>
          </p:cNvPr>
          <p:cNvSpPr/>
          <p:nvPr/>
        </p:nvSpPr>
        <p:spPr>
          <a:xfrm>
            <a:off x="5043714" y="2698683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1075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08A116C-A0A4-4936-AB55-F45CF5B076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49807" y="2029184"/>
            <a:ext cx="2954205" cy="1048591"/>
            <a:chOff x="3249807" y="2029184"/>
            <a:chExt cx="2954205" cy="1048591"/>
          </a:xfrm>
        </p:grpSpPr>
        <p:sp>
          <p:nvSpPr>
            <p:cNvPr id="4" name="Freeform: Shape 8">
              <a:extLst>
                <a:ext uri="{FF2B5EF4-FFF2-40B4-BE49-F238E27FC236}">
                  <a16:creationId xmlns:a16="http://schemas.microsoft.com/office/drawing/2014/main" xmlns="" id="{56A8B2F9-B1A6-42BF-AE00-EA7734F91548}"/>
                </a:ext>
              </a:extLst>
            </p:cNvPr>
            <p:cNvSpPr/>
            <p:nvPr/>
          </p:nvSpPr>
          <p:spPr>
            <a:xfrm>
              <a:off x="3585408" y="2029184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  <p:sp>
          <p:nvSpPr>
            <p:cNvPr id="5" name="Freeform: Shape 9">
              <a:extLst>
                <a:ext uri="{FF2B5EF4-FFF2-40B4-BE49-F238E27FC236}">
                  <a16:creationId xmlns:a16="http://schemas.microsoft.com/office/drawing/2014/main" xmlns="" id="{5B6AD254-36B4-4898-AC7E-36DE88EC1A0D}"/>
                </a:ext>
              </a:extLst>
            </p:cNvPr>
            <p:cNvSpPr/>
            <p:nvPr/>
          </p:nvSpPr>
          <p:spPr>
            <a:xfrm rot="16200000">
              <a:off x="3320283" y="2293516"/>
              <a:ext cx="194649" cy="3356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xmlns="" id="{8D4240E9-7AB2-4B91-ADE8-FF4C59F09549}"/>
                </a:ext>
              </a:extLst>
            </p:cNvPr>
            <p:cNvSpPr/>
            <p:nvPr/>
          </p:nvSpPr>
          <p:spPr>
            <a:xfrm rot="16200000">
              <a:off x="3333905" y="2477841"/>
              <a:ext cx="194651" cy="335603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xmlns="" id="{DD29FA73-0100-4A75-A750-7DCCEEA9A2CE}"/>
                </a:ext>
              </a:extLst>
            </p:cNvPr>
            <p:cNvSpPr/>
            <p:nvPr/>
          </p:nvSpPr>
          <p:spPr>
            <a:xfrm>
              <a:off x="3599032" y="2548317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33" name="PA_库_组合 32">
            <a:extLst>
              <a:ext uri="{FF2B5EF4-FFF2-40B4-BE49-F238E27FC236}">
                <a16:creationId xmlns:a16="http://schemas.microsoft.com/office/drawing/2014/main" xmlns="" id="{08EC81FE-BEFF-41D3-8B24-07FAF96ECA7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87988" y="4141571"/>
            <a:ext cx="2954206" cy="1048591"/>
            <a:chOff x="5987988" y="4141571"/>
            <a:chExt cx="2954206" cy="1048591"/>
          </a:xfrm>
        </p:grpSpPr>
        <p:sp>
          <p:nvSpPr>
            <p:cNvPr id="8" name="Freeform: Shape 15">
              <a:extLst>
                <a:ext uri="{FF2B5EF4-FFF2-40B4-BE49-F238E27FC236}">
                  <a16:creationId xmlns:a16="http://schemas.microsoft.com/office/drawing/2014/main" xmlns="" id="{81B419D0-AACE-4F56-8BCC-C8B8F450C502}"/>
                </a:ext>
              </a:extLst>
            </p:cNvPr>
            <p:cNvSpPr/>
            <p:nvPr/>
          </p:nvSpPr>
          <p:spPr>
            <a:xfrm flipH="1">
              <a:off x="6001612" y="4141571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  <p:sp>
          <p:nvSpPr>
            <p:cNvPr id="9" name="Freeform: Shape 16">
              <a:extLst>
                <a:ext uri="{FF2B5EF4-FFF2-40B4-BE49-F238E27FC236}">
                  <a16:creationId xmlns:a16="http://schemas.microsoft.com/office/drawing/2014/main" xmlns="" id="{8B0ECBE6-6F14-469F-BB85-CDA202E627F2}"/>
                </a:ext>
              </a:extLst>
            </p:cNvPr>
            <p:cNvSpPr/>
            <p:nvPr/>
          </p:nvSpPr>
          <p:spPr>
            <a:xfrm rot="5400000" flipH="1">
              <a:off x="8677068" y="4405903"/>
              <a:ext cx="194649" cy="3356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xmlns="" id="{9491DBB7-BF4E-4DD5-9E75-96717B6C1C13}"/>
                </a:ext>
              </a:extLst>
            </p:cNvPr>
            <p:cNvSpPr/>
            <p:nvPr/>
          </p:nvSpPr>
          <p:spPr>
            <a:xfrm rot="5400000" flipH="1">
              <a:off x="8663444" y="4590228"/>
              <a:ext cx="194651" cy="335603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xmlns="" id="{E901B1A3-63DA-4177-B6E5-840AF805DD91}"/>
                </a:ext>
              </a:extLst>
            </p:cNvPr>
            <p:cNvSpPr/>
            <p:nvPr/>
          </p:nvSpPr>
          <p:spPr>
            <a:xfrm flipH="1">
              <a:off x="5987988" y="4660704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12" name="PA_库_组合 21">
            <a:extLst>
              <a:ext uri="{FF2B5EF4-FFF2-40B4-BE49-F238E27FC236}">
                <a16:creationId xmlns:a16="http://schemas.microsoft.com/office/drawing/2014/main" xmlns="" id="{CCA58235-D6F2-476A-BC70-2FA20A0204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3096" y="1268760"/>
            <a:ext cx="2472584" cy="2472584"/>
            <a:chOff x="484285" y="1616468"/>
            <a:chExt cx="2472584" cy="2472584"/>
          </a:xfrm>
        </p:grpSpPr>
        <p:sp>
          <p:nvSpPr>
            <p:cNvPr id="31" name="Freeform: Shape 22">
              <a:extLst>
                <a:ext uri="{FF2B5EF4-FFF2-40B4-BE49-F238E27FC236}">
                  <a16:creationId xmlns:a16="http://schemas.microsoft.com/office/drawing/2014/main" xmlns="" id="{23E0405B-5AC4-4AF4-8AE0-5F0BC4B94AB4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484285" y="1616468"/>
              <a:ext cx="2472584" cy="2472584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23">
              <a:extLst>
                <a:ext uri="{FF2B5EF4-FFF2-40B4-BE49-F238E27FC236}">
                  <a16:creationId xmlns:a16="http://schemas.microsoft.com/office/drawing/2014/main" xmlns="" id="{84E6DA72-BDD9-435B-A555-649E309F85D8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749260" y="1881297"/>
              <a:ext cx="1943725" cy="194258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PA_库_组合 24">
            <a:extLst>
              <a:ext uri="{FF2B5EF4-FFF2-40B4-BE49-F238E27FC236}">
                <a16:creationId xmlns:a16="http://schemas.microsoft.com/office/drawing/2014/main" xmlns="" id="{AE134D93-18A9-4103-BD5C-5D39062D703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976320" y="3521737"/>
            <a:ext cx="2472584" cy="2472584"/>
            <a:chOff x="484285" y="1616468"/>
            <a:chExt cx="2472584" cy="2472584"/>
          </a:xfrm>
        </p:grpSpPr>
        <p:sp>
          <p:nvSpPr>
            <p:cNvPr id="29" name="Freeform: Shape 25">
              <a:extLst>
                <a:ext uri="{FF2B5EF4-FFF2-40B4-BE49-F238E27FC236}">
                  <a16:creationId xmlns:a16="http://schemas.microsoft.com/office/drawing/2014/main" xmlns="" id="{B2BB95CB-726C-4860-A277-614B8D4FE631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484285" y="1616468"/>
              <a:ext cx="2472584" cy="2472584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6">
              <a:extLst>
                <a:ext uri="{FF2B5EF4-FFF2-40B4-BE49-F238E27FC236}">
                  <a16:creationId xmlns:a16="http://schemas.microsoft.com/office/drawing/2014/main" xmlns="" id="{D09B3CE6-7DE5-4093-B379-BD2BFB86D7E2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749260" y="1881297"/>
              <a:ext cx="1943725" cy="194258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PA_库_组合 33">
            <a:extLst>
              <a:ext uri="{FF2B5EF4-FFF2-40B4-BE49-F238E27FC236}">
                <a16:creationId xmlns:a16="http://schemas.microsoft.com/office/drawing/2014/main" xmlns="" id="{D1BC62E5-9B45-4946-8FDB-D622C26D7A5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477351" y="1981540"/>
            <a:ext cx="1004074" cy="955406"/>
            <a:chOff x="1588" y="4763"/>
            <a:chExt cx="6746875" cy="6419850"/>
          </a:xfrm>
          <a:solidFill>
            <a:schemeClr val="bg1"/>
          </a:solidFill>
        </p:grpSpPr>
        <p:sp>
          <p:nvSpPr>
            <p:cNvPr id="22" name="Freeform: Shape 34">
              <a:extLst>
                <a:ext uri="{FF2B5EF4-FFF2-40B4-BE49-F238E27FC236}">
                  <a16:creationId xmlns:a16="http://schemas.microsoft.com/office/drawing/2014/main" xmlns="" id="{DFCA7011-F5EC-48F2-B14D-17C847214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xmlns="" id="{040B4922-9E2C-48D7-8459-1BDF0C8E6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xmlns="" id="{11BE83B4-FFB4-42D7-BE6D-8EDD79E5C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7">
              <a:extLst>
                <a:ext uri="{FF2B5EF4-FFF2-40B4-BE49-F238E27FC236}">
                  <a16:creationId xmlns:a16="http://schemas.microsoft.com/office/drawing/2014/main" xmlns="" id="{7F6D8A68-3319-415D-A704-39884F356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8">
              <a:extLst>
                <a:ext uri="{FF2B5EF4-FFF2-40B4-BE49-F238E27FC236}">
                  <a16:creationId xmlns:a16="http://schemas.microsoft.com/office/drawing/2014/main" xmlns="" id="{E35E9242-CC5E-483F-8E37-86E3A5DF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9">
              <a:extLst>
                <a:ext uri="{FF2B5EF4-FFF2-40B4-BE49-F238E27FC236}">
                  <a16:creationId xmlns:a16="http://schemas.microsoft.com/office/drawing/2014/main" xmlns="" id="{3C49DF38-5D84-4AF3-A30B-517979A02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0">
              <a:extLst>
                <a:ext uri="{FF2B5EF4-FFF2-40B4-BE49-F238E27FC236}">
                  <a16:creationId xmlns:a16="http://schemas.microsoft.com/office/drawing/2014/main" xmlns="" id="{5FCB00E0-4E8A-4F5C-BAE2-44E7BA807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PA_库_Freeform: Shape 41">
            <a:extLst>
              <a:ext uri="{FF2B5EF4-FFF2-40B4-BE49-F238E27FC236}">
                <a16:creationId xmlns:a16="http://schemas.microsoft.com/office/drawing/2014/main" xmlns="" id="{082D7909-70CE-4B55-9BC0-F31DFE1C630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9727470" y="4286029"/>
            <a:ext cx="970284" cy="943653"/>
          </a:xfrm>
          <a:custGeom>
            <a:avLst/>
            <a:gdLst>
              <a:gd name="T0" fmla="*/ 580 w 814"/>
              <a:gd name="T1" fmla="*/ 0 h 792"/>
              <a:gd name="T2" fmla="*/ 344 w 814"/>
              <a:gd name="T3" fmla="*/ 168 h 792"/>
              <a:gd name="T4" fmla="*/ 343 w 814"/>
              <a:gd name="T5" fmla="*/ 169 h 792"/>
              <a:gd name="T6" fmla="*/ 87 w 814"/>
              <a:gd name="T7" fmla="*/ 427 h 792"/>
              <a:gd name="T8" fmla="*/ 4 w 814"/>
              <a:gd name="T9" fmla="*/ 680 h 792"/>
              <a:gd name="T10" fmla="*/ 87 w 814"/>
              <a:gd name="T11" fmla="*/ 792 h 792"/>
              <a:gd name="T12" fmla="*/ 325 w 814"/>
              <a:gd name="T13" fmla="*/ 732 h 792"/>
              <a:gd name="T14" fmla="*/ 745 w 814"/>
              <a:gd name="T15" fmla="*/ 326 h 792"/>
              <a:gd name="T16" fmla="*/ 396 w 814"/>
              <a:gd name="T17" fmla="*/ 589 h 792"/>
              <a:gd name="T18" fmla="*/ 613 w 814"/>
              <a:gd name="T19" fmla="*/ 290 h 792"/>
              <a:gd name="T20" fmla="*/ 588 w 814"/>
              <a:gd name="T21" fmla="*/ 414 h 792"/>
              <a:gd name="T22" fmla="*/ 397 w 814"/>
              <a:gd name="T23" fmla="*/ 607 h 792"/>
              <a:gd name="T24" fmla="*/ 366 w 814"/>
              <a:gd name="T25" fmla="*/ 501 h 792"/>
              <a:gd name="T26" fmla="*/ 283 w 814"/>
              <a:gd name="T27" fmla="*/ 422 h 792"/>
              <a:gd name="T28" fmla="*/ 571 w 814"/>
              <a:gd name="T29" fmla="*/ 221 h 792"/>
              <a:gd name="T30" fmla="*/ 366 w 814"/>
              <a:gd name="T31" fmla="*/ 501 h 792"/>
              <a:gd name="T32" fmla="*/ 189 w 814"/>
              <a:gd name="T33" fmla="*/ 395 h 792"/>
              <a:gd name="T34" fmla="*/ 493 w 814"/>
              <a:gd name="T35" fmla="*/ 177 h 792"/>
              <a:gd name="T36" fmla="*/ 103 w 814"/>
              <a:gd name="T37" fmla="*/ 739 h 792"/>
              <a:gd name="T38" fmla="*/ 50 w 814"/>
              <a:gd name="T39" fmla="*/ 705 h 792"/>
              <a:gd name="T40" fmla="*/ 78 w 814"/>
              <a:gd name="T41" fmla="*/ 597 h 792"/>
              <a:gd name="T42" fmla="*/ 195 w 814"/>
              <a:gd name="T43" fmla="*/ 715 h 792"/>
              <a:gd name="T44" fmla="*/ 220 w 814"/>
              <a:gd name="T45" fmla="*/ 709 h 792"/>
              <a:gd name="T46" fmla="*/ 85 w 814"/>
              <a:gd name="T47" fmla="*/ 572 h 792"/>
              <a:gd name="T48" fmla="*/ 119 w 814"/>
              <a:gd name="T49" fmla="*/ 466 h 792"/>
              <a:gd name="T50" fmla="*/ 320 w 814"/>
              <a:gd name="T51" fmla="*/ 681 h 792"/>
              <a:gd name="T52" fmla="*/ 220 w 814"/>
              <a:gd name="T53" fmla="*/ 709 h 792"/>
              <a:gd name="T54" fmla="*/ 668 w 814"/>
              <a:gd name="T55" fmla="*/ 333 h 792"/>
              <a:gd name="T56" fmla="*/ 606 w 814"/>
              <a:gd name="T57" fmla="*/ 186 h 792"/>
              <a:gd name="T58" fmla="*/ 500 w 814"/>
              <a:gd name="T59" fmla="*/ 81 h 792"/>
              <a:gd name="T60" fmla="*/ 693 w 814"/>
              <a:gd name="T61" fmla="*/ 99 h 792"/>
              <a:gd name="T62" fmla="*/ 710 w 814"/>
              <a:gd name="T63" fmla="*/ 291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14" h="792">
                <a:moveTo>
                  <a:pt x="728" y="64"/>
                </a:moveTo>
                <a:cubicBezTo>
                  <a:pt x="687" y="23"/>
                  <a:pt x="633" y="0"/>
                  <a:pt x="580" y="0"/>
                </a:cubicBezTo>
                <a:cubicBezTo>
                  <a:pt x="536" y="0"/>
                  <a:pt x="495" y="17"/>
                  <a:pt x="465" y="46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44" y="168"/>
                  <a:pt x="344" y="168"/>
                  <a:pt x="34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87" y="427"/>
                  <a:pt x="87" y="427"/>
                  <a:pt x="87" y="427"/>
                </a:cubicBezTo>
                <a:cubicBezTo>
                  <a:pt x="75" y="439"/>
                  <a:pt x="67" y="453"/>
                  <a:pt x="62" y="469"/>
                </a:cubicBezTo>
                <a:cubicBezTo>
                  <a:pt x="4" y="680"/>
                  <a:pt x="4" y="680"/>
                  <a:pt x="4" y="680"/>
                </a:cubicBezTo>
                <a:cubicBezTo>
                  <a:pt x="4" y="680"/>
                  <a:pt x="0" y="697"/>
                  <a:pt x="0" y="705"/>
                </a:cubicBezTo>
                <a:cubicBezTo>
                  <a:pt x="0" y="753"/>
                  <a:pt x="39" y="792"/>
                  <a:pt x="87" y="792"/>
                </a:cubicBezTo>
                <a:cubicBezTo>
                  <a:pt x="96" y="792"/>
                  <a:pt x="115" y="787"/>
                  <a:pt x="115" y="787"/>
                </a:cubicBezTo>
                <a:cubicBezTo>
                  <a:pt x="325" y="732"/>
                  <a:pt x="325" y="732"/>
                  <a:pt x="325" y="732"/>
                </a:cubicBezTo>
                <a:cubicBezTo>
                  <a:pt x="341" y="727"/>
                  <a:pt x="356" y="719"/>
                  <a:pt x="367" y="707"/>
                </a:cubicBezTo>
                <a:cubicBezTo>
                  <a:pt x="745" y="326"/>
                  <a:pt x="745" y="326"/>
                  <a:pt x="745" y="326"/>
                </a:cubicBezTo>
                <a:cubicBezTo>
                  <a:pt x="814" y="258"/>
                  <a:pt x="806" y="142"/>
                  <a:pt x="728" y="64"/>
                </a:cubicBezTo>
                <a:close/>
                <a:moveTo>
                  <a:pt x="396" y="589"/>
                </a:moveTo>
                <a:cubicBezTo>
                  <a:pt x="394" y="567"/>
                  <a:pt x="388" y="545"/>
                  <a:pt x="379" y="524"/>
                </a:cubicBezTo>
                <a:cubicBezTo>
                  <a:pt x="613" y="290"/>
                  <a:pt x="613" y="290"/>
                  <a:pt x="613" y="290"/>
                </a:cubicBezTo>
                <a:cubicBezTo>
                  <a:pt x="627" y="335"/>
                  <a:pt x="620" y="382"/>
                  <a:pt x="588" y="414"/>
                </a:cubicBezTo>
                <a:cubicBezTo>
                  <a:pt x="588" y="414"/>
                  <a:pt x="588" y="414"/>
                  <a:pt x="588" y="414"/>
                </a:cubicBezTo>
                <a:cubicBezTo>
                  <a:pt x="588" y="415"/>
                  <a:pt x="588" y="415"/>
                  <a:pt x="588" y="415"/>
                </a:cubicBezTo>
                <a:cubicBezTo>
                  <a:pt x="397" y="607"/>
                  <a:pt x="397" y="607"/>
                  <a:pt x="397" y="607"/>
                </a:cubicBezTo>
                <a:cubicBezTo>
                  <a:pt x="397" y="601"/>
                  <a:pt x="397" y="595"/>
                  <a:pt x="396" y="589"/>
                </a:cubicBezTo>
                <a:close/>
                <a:moveTo>
                  <a:pt x="366" y="501"/>
                </a:moveTo>
                <a:cubicBezTo>
                  <a:pt x="357" y="486"/>
                  <a:pt x="346" y="472"/>
                  <a:pt x="333" y="459"/>
                </a:cubicBezTo>
                <a:cubicBezTo>
                  <a:pt x="318" y="443"/>
                  <a:pt x="301" y="432"/>
                  <a:pt x="283" y="422"/>
                </a:cubicBezTo>
                <a:cubicBezTo>
                  <a:pt x="519" y="186"/>
                  <a:pt x="519" y="186"/>
                  <a:pt x="519" y="186"/>
                </a:cubicBezTo>
                <a:cubicBezTo>
                  <a:pt x="537" y="194"/>
                  <a:pt x="555" y="206"/>
                  <a:pt x="571" y="221"/>
                </a:cubicBezTo>
                <a:cubicBezTo>
                  <a:pt x="584" y="235"/>
                  <a:pt x="594" y="250"/>
                  <a:pt x="602" y="265"/>
                </a:cubicBezTo>
                <a:lnTo>
                  <a:pt x="366" y="501"/>
                </a:lnTo>
                <a:close/>
                <a:moveTo>
                  <a:pt x="260" y="410"/>
                </a:moveTo>
                <a:cubicBezTo>
                  <a:pt x="237" y="401"/>
                  <a:pt x="213" y="395"/>
                  <a:pt x="189" y="395"/>
                </a:cubicBezTo>
                <a:cubicBezTo>
                  <a:pt x="379" y="203"/>
                  <a:pt x="379" y="203"/>
                  <a:pt x="379" y="203"/>
                </a:cubicBezTo>
                <a:cubicBezTo>
                  <a:pt x="408" y="175"/>
                  <a:pt x="451" y="166"/>
                  <a:pt x="493" y="177"/>
                </a:cubicBezTo>
                <a:lnTo>
                  <a:pt x="260" y="410"/>
                </a:lnTo>
                <a:close/>
                <a:moveTo>
                  <a:pt x="103" y="739"/>
                </a:moveTo>
                <a:cubicBezTo>
                  <a:pt x="100" y="740"/>
                  <a:pt x="92" y="742"/>
                  <a:pt x="86" y="743"/>
                </a:cubicBezTo>
                <a:cubicBezTo>
                  <a:pt x="66" y="742"/>
                  <a:pt x="50" y="726"/>
                  <a:pt x="50" y="705"/>
                </a:cubicBezTo>
                <a:cubicBezTo>
                  <a:pt x="50" y="701"/>
                  <a:pt x="51" y="694"/>
                  <a:pt x="52" y="691"/>
                </a:cubicBezTo>
                <a:cubicBezTo>
                  <a:pt x="78" y="597"/>
                  <a:pt x="78" y="597"/>
                  <a:pt x="78" y="597"/>
                </a:cubicBezTo>
                <a:cubicBezTo>
                  <a:pt x="106" y="596"/>
                  <a:pt x="137" y="607"/>
                  <a:pt x="161" y="631"/>
                </a:cubicBezTo>
                <a:cubicBezTo>
                  <a:pt x="185" y="656"/>
                  <a:pt x="196" y="687"/>
                  <a:pt x="195" y="715"/>
                </a:cubicBezTo>
                <a:lnTo>
                  <a:pt x="103" y="739"/>
                </a:lnTo>
                <a:close/>
                <a:moveTo>
                  <a:pt x="220" y="709"/>
                </a:moveTo>
                <a:cubicBezTo>
                  <a:pt x="219" y="676"/>
                  <a:pt x="206" y="641"/>
                  <a:pt x="178" y="614"/>
                </a:cubicBezTo>
                <a:cubicBezTo>
                  <a:pt x="152" y="588"/>
                  <a:pt x="119" y="573"/>
                  <a:pt x="85" y="572"/>
                </a:cubicBezTo>
                <a:cubicBezTo>
                  <a:pt x="110" y="482"/>
                  <a:pt x="110" y="482"/>
                  <a:pt x="110" y="482"/>
                </a:cubicBezTo>
                <a:cubicBezTo>
                  <a:pt x="111" y="477"/>
                  <a:pt x="115" y="471"/>
                  <a:pt x="119" y="466"/>
                </a:cubicBezTo>
                <a:cubicBezTo>
                  <a:pt x="169" y="430"/>
                  <a:pt x="245" y="440"/>
                  <a:pt x="298" y="494"/>
                </a:cubicBezTo>
                <a:cubicBezTo>
                  <a:pt x="355" y="550"/>
                  <a:pt x="363" y="632"/>
                  <a:pt x="320" y="681"/>
                </a:cubicBezTo>
                <a:cubicBezTo>
                  <a:pt x="317" y="682"/>
                  <a:pt x="314" y="684"/>
                  <a:pt x="311" y="685"/>
                </a:cubicBezTo>
                <a:lnTo>
                  <a:pt x="220" y="709"/>
                </a:lnTo>
                <a:close/>
                <a:moveTo>
                  <a:pt x="710" y="291"/>
                </a:moveTo>
                <a:cubicBezTo>
                  <a:pt x="668" y="333"/>
                  <a:pt x="668" y="333"/>
                  <a:pt x="668" y="333"/>
                </a:cubicBezTo>
                <a:cubicBezTo>
                  <a:pt x="668" y="328"/>
                  <a:pt x="669" y="322"/>
                  <a:pt x="669" y="317"/>
                </a:cubicBezTo>
                <a:cubicBezTo>
                  <a:pt x="664" y="269"/>
                  <a:pt x="642" y="223"/>
                  <a:pt x="606" y="186"/>
                </a:cubicBezTo>
                <a:cubicBezTo>
                  <a:pt x="565" y="146"/>
                  <a:pt x="512" y="123"/>
                  <a:pt x="459" y="123"/>
                </a:cubicBezTo>
                <a:cubicBezTo>
                  <a:pt x="500" y="81"/>
                  <a:pt x="500" y="81"/>
                  <a:pt x="500" y="81"/>
                </a:cubicBezTo>
                <a:cubicBezTo>
                  <a:pt x="520" y="61"/>
                  <a:pt x="549" y="50"/>
                  <a:pt x="580" y="50"/>
                </a:cubicBezTo>
                <a:cubicBezTo>
                  <a:pt x="620" y="50"/>
                  <a:pt x="661" y="68"/>
                  <a:pt x="693" y="99"/>
                </a:cubicBezTo>
                <a:cubicBezTo>
                  <a:pt x="722" y="128"/>
                  <a:pt x="740" y="165"/>
                  <a:pt x="742" y="202"/>
                </a:cubicBezTo>
                <a:cubicBezTo>
                  <a:pt x="745" y="237"/>
                  <a:pt x="733" y="268"/>
                  <a:pt x="710" y="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6" name="PA_库_组合 30">
            <a:extLst>
              <a:ext uri="{FF2B5EF4-FFF2-40B4-BE49-F238E27FC236}">
                <a16:creationId xmlns:a16="http://schemas.microsoft.com/office/drawing/2014/main" xmlns="" id="{42254747-5972-42A9-A725-D378C86DB57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471249" y="4119461"/>
            <a:ext cx="2530363" cy="1006991"/>
            <a:chOff x="8328246" y="2276873"/>
            <a:chExt cx="2198694" cy="1006991"/>
          </a:xfrm>
        </p:grpSpPr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xmlns="" id="{E0ABBBF0-07AA-488F-BE70-D9BFBFC44099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xmlns="" id="{5178CDB5-9873-495E-B355-6F57E7149ADC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PA_库_组合 42">
            <a:extLst>
              <a:ext uri="{FF2B5EF4-FFF2-40B4-BE49-F238E27FC236}">
                <a16:creationId xmlns:a16="http://schemas.microsoft.com/office/drawing/2014/main" xmlns="" id="{92752286-0A50-479C-96E3-6993695A6D42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190388" y="2039020"/>
            <a:ext cx="2549181" cy="1006991"/>
            <a:chOff x="1197898" y="2503545"/>
            <a:chExt cx="2198693" cy="1006991"/>
          </a:xfrm>
        </p:grpSpPr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xmlns="" id="{35F41020-6597-4938-85A1-FEE55274D60E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xmlns="" id="{963C83EE-7B22-4A2E-AD71-7003F50315FA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99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A_库_直接连接符 3">
            <a:extLst>
              <a:ext uri="{FF2B5EF4-FFF2-40B4-BE49-F238E27FC236}">
                <a16:creationId xmlns:a16="http://schemas.microsoft.com/office/drawing/2014/main" xmlns="" id="{E2079FD6-7E9D-4F0D-9BDE-22D970F0F780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481462" y="2909068"/>
            <a:ext cx="118872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9788C5A8-CF12-4A6E-BE0E-D8EEDD29737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27282" y="3355046"/>
            <a:ext cx="3718973" cy="388761"/>
          </a:xfrm>
          <a:prstGeom prst="rect">
            <a:avLst/>
          </a:prstGeom>
        </p:spPr>
        <p:txBody>
          <a:bodyPr wrap="square" lIns="0" tIns="0" rIns="0" bIns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点击输入替换内容点击输入替换内容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如需更改请在（设置形状格式）菜单下（文本选项）中调整</a:t>
            </a:r>
          </a:p>
        </p:txBody>
      </p:sp>
      <p:sp>
        <p:nvSpPr>
          <p:cNvPr id="9" name="PA_库_任意多边形 11">
            <a:extLst>
              <a:ext uri="{FF2B5EF4-FFF2-40B4-BE49-F238E27FC236}">
                <a16:creationId xmlns:a16="http://schemas.microsoft.com/office/drawing/2014/main" xmlns="" id="{0A5383A8-BB50-4BF6-ACAA-D3C664FB601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2145746" y="1871008"/>
            <a:ext cx="1618488" cy="2773741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9"/>
            <a:srcRect/>
            <a:stretch>
              <a:fillRect l="-35690" r="-356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任意多边形 14">
            <a:extLst>
              <a:ext uri="{FF2B5EF4-FFF2-40B4-BE49-F238E27FC236}">
                <a16:creationId xmlns:a16="http://schemas.microsoft.com/office/drawing/2014/main" xmlns="" id="{F9783A27-FC4F-4406-9EAF-17400A0F7B8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62974" y="2351253"/>
            <a:ext cx="1618488" cy="2773741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10"/>
            <a:srcRect/>
            <a:stretch>
              <a:fillRect l="-35690" r="-356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文本框 16">
            <a:extLst>
              <a:ext uri="{FF2B5EF4-FFF2-40B4-BE49-F238E27FC236}">
                <a16:creationId xmlns:a16="http://schemas.microsoft.com/office/drawing/2014/main" xmlns="" id="{E888C192-6A1E-4134-B29A-174DEB5F1E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73942" y="2535920"/>
            <a:ext cx="3718973" cy="21195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点击输入替换内容点击输入替换内容</a:t>
            </a:r>
          </a:p>
        </p:txBody>
      </p:sp>
      <p:sp>
        <p:nvSpPr>
          <p:cNvPr id="8" name="PA_库_文本框 17">
            <a:extLst>
              <a:ext uri="{FF2B5EF4-FFF2-40B4-BE49-F238E27FC236}">
                <a16:creationId xmlns:a16="http://schemas.microsoft.com/office/drawing/2014/main" xmlns="" id="{36F3C396-3DC6-493A-99E8-2A785C1B7A3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273942" y="2166587"/>
            <a:ext cx="3718973" cy="369332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 dirty="0">
                <a:solidFill>
                  <a:schemeClr val="dk1">
                    <a:lumMod val="100000"/>
                  </a:schemeClr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83576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844DC2EB-EA11-40B6-9B7F-30D047FDB9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09873" y="2648510"/>
            <a:ext cx="3115700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点击输入替换内容点击输入替换内容</a:t>
            </a:r>
          </a:p>
        </p:txBody>
      </p:sp>
      <p:sp>
        <p:nvSpPr>
          <p:cNvPr id="13" name="PA_库_矩形 12">
            <a:extLst>
              <a:ext uri="{FF2B5EF4-FFF2-40B4-BE49-F238E27FC236}">
                <a16:creationId xmlns:a16="http://schemas.microsoft.com/office/drawing/2014/main" xmlns="" id="{DED3D5B7-435F-402D-856B-8580E4E1EE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4895" y="2648510"/>
            <a:ext cx="2993272" cy="6093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点击输入替换内容点击输入替换内容</a:t>
            </a:r>
          </a:p>
        </p:txBody>
      </p:sp>
      <p:sp>
        <p:nvSpPr>
          <p:cNvPr id="14" name="PA_库_矩形 13">
            <a:extLst>
              <a:ext uri="{FF2B5EF4-FFF2-40B4-BE49-F238E27FC236}">
                <a16:creationId xmlns:a16="http://schemas.microsoft.com/office/drawing/2014/main" xmlns="" id="{11599D1F-699D-4CD0-AF81-55EB33A36E6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09873" y="1988840"/>
            <a:ext cx="1889236" cy="40011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  <p:sp>
        <p:nvSpPr>
          <p:cNvPr id="16" name="PA_库_矩形 15">
            <a:extLst>
              <a:ext uri="{FF2B5EF4-FFF2-40B4-BE49-F238E27FC236}">
                <a16:creationId xmlns:a16="http://schemas.microsoft.com/office/drawing/2014/main" xmlns="" id="{7617F711-0956-4DF2-93F0-74F84A589FE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548425" y="1988840"/>
            <a:ext cx="2139741" cy="40011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FAD562E-5D06-41C1-96E7-36E692976A4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94894" y="2123246"/>
            <a:ext cx="10729913" cy="3959225"/>
            <a:chOff x="694894" y="2123246"/>
            <a:chExt cx="10729913" cy="395922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30B9F31-675E-49E8-995E-41E4BA1B74B3}"/>
                </a:ext>
              </a:extLst>
            </p:cNvPr>
            <p:cNvGrpSpPr/>
            <p:nvPr/>
          </p:nvGrpSpPr>
          <p:grpSpPr>
            <a:xfrm>
              <a:off x="2961630" y="2123246"/>
              <a:ext cx="6198028" cy="3022800"/>
              <a:chOff x="2525905" y="2179178"/>
              <a:chExt cx="3073408" cy="1498912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3C23021B-FF28-4559-B41B-66BEF92A104A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374731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52562C53-6F1C-4020-93CE-BC188AC1BA16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498911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  <a:alpha val="48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BB6F519-4A1F-48AF-9F28-083BA1BF35B3}"/>
                </a:ext>
              </a:extLst>
            </p:cNvPr>
            <p:cNvSpPr/>
            <p:nvPr/>
          </p:nvSpPr>
          <p:spPr>
            <a:xfrm>
              <a:off x="4073005" y="2664653"/>
              <a:ext cx="3975278" cy="3417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03CDFFB-108C-4CE4-8549-8E16660F07B8}"/>
                </a:ext>
              </a:extLst>
            </p:cNvPr>
            <p:cNvGrpSpPr/>
            <p:nvPr/>
          </p:nvGrpSpPr>
          <p:grpSpPr>
            <a:xfrm>
              <a:off x="6822826" y="3640936"/>
              <a:ext cx="3073408" cy="1505110"/>
              <a:chOff x="2525905" y="2179178"/>
              <a:chExt cx="3073408" cy="153670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987AC6AF-C95A-4076-8EEC-4BFE437CACA3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412523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14E17196-D233-44CB-99ED-D3FA49B78255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536704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D31A1E9-3505-417F-A1AF-321536E77EAF}"/>
                </a:ext>
              </a:extLst>
            </p:cNvPr>
            <p:cNvGrpSpPr/>
            <p:nvPr/>
          </p:nvGrpSpPr>
          <p:grpSpPr>
            <a:xfrm>
              <a:off x="1556681" y="3640936"/>
              <a:ext cx="3073408" cy="1505110"/>
              <a:chOff x="2525905" y="2179178"/>
              <a:chExt cx="3073408" cy="1536704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80DE02CC-C94B-4931-877D-51ECD4B133DE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412523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EFFC105E-E04E-4057-B6F0-0AD96F1E88B5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536704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F53683B-22D0-498F-9280-2E90B8966B2F}"/>
                </a:ext>
              </a:extLst>
            </p:cNvPr>
            <p:cNvGrpSpPr/>
            <p:nvPr/>
          </p:nvGrpSpPr>
          <p:grpSpPr>
            <a:xfrm>
              <a:off x="1671457" y="3916540"/>
              <a:ext cx="2852861" cy="1242171"/>
              <a:chOff x="2640681" y="2805953"/>
              <a:chExt cx="2852861" cy="1242171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001B9DC-0CC2-4849-99F5-7E14EAB63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3416" y="3432164"/>
                <a:ext cx="560126" cy="615958"/>
              </a:xfrm>
              <a:custGeom>
                <a:avLst/>
                <a:gdLst>
                  <a:gd name="T0" fmla="*/ 120 w 132"/>
                  <a:gd name="T1" fmla="*/ 119 h 145"/>
                  <a:gd name="T2" fmla="*/ 97 w 132"/>
                  <a:gd name="T3" fmla="*/ 108 h 145"/>
                  <a:gd name="T4" fmla="*/ 90 w 132"/>
                  <a:gd name="T5" fmla="*/ 103 h 145"/>
                  <a:gd name="T6" fmla="*/ 99 w 132"/>
                  <a:gd name="T7" fmla="*/ 105 h 145"/>
                  <a:gd name="T8" fmla="*/ 95 w 132"/>
                  <a:gd name="T9" fmla="*/ 91 h 145"/>
                  <a:gd name="T10" fmla="*/ 106 w 132"/>
                  <a:gd name="T11" fmla="*/ 97 h 145"/>
                  <a:gd name="T12" fmla="*/ 101 w 132"/>
                  <a:gd name="T13" fmla="*/ 84 h 145"/>
                  <a:gd name="T14" fmla="*/ 109 w 132"/>
                  <a:gd name="T15" fmla="*/ 89 h 145"/>
                  <a:gd name="T16" fmla="*/ 106 w 132"/>
                  <a:gd name="T17" fmla="*/ 75 h 145"/>
                  <a:gd name="T18" fmla="*/ 117 w 132"/>
                  <a:gd name="T19" fmla="*/ 75 h 145"/>
                  <a:gd name="T20" fmla="*/ 108 w 132"/>
                  <a:gd name="T21" fmla="*/ 65 h 145"/>
                  <a:gd name="T22" fmla="*/ 120 w 132"/>
                  <a:gd name="T23" fmla="*/ 60 h 145"/>
                  <a:gd name="T24" fmla="*/ 106 w 132"/>
                  <a:gd name="T25" fmla="*/ 41 h 145"/>
                  <a:gd name="T26" fmla="*/ 70 w 132"/>
                  <a:gd name="T27" fmla="*/ 0 h 145"/>
                  <a:gd name="T28" fmla="*/ 65 w 132"/>
                  <a:gd name="T29" fmla="*/ 0 h 145"/>
                  <a:gd name="T30" fmla="*/ 60 w 132"/>
                  <a:gd name="T31" fmla="*/ 0 h 145"/>
                  <a:gd name="T32" fmla="*/ 23 w 132"/>
                  <a:gd name="T33" fmla="*/ 41 h 145"/>
                  <a:gd name="T34" fmla="*/ 10 w 132"/>
                  <a:gd name="T35" fmla="*/ 60 h 145"/>
                  <a:gd name="T36" fmla="*/ 22 w 132"/>
                  <a:gd name="T37" fmla="*/ 65 h 145"/>
                  <a:gd name="T38" fmla="*/ 13 w 132"/>
                  <a:gd name="T39" fmla="*/ 75 h 145"/>
                  <a:gd name="T40" fmla="*/ 24 w 132"/>
                  <a:gd name="T41" fmla="*/ 75 h 145"/>
                  <a:gd name="T42" fmla="*/ 20 w 132"/>
                  <a:gd name="T43" fmla="*/ 89 h 145"/>
                  <a:gd name="T44" fmla="*/ 29 w 132"/>
                  <a:gd name="T45" fmla="*/ 84 h 145"/>
                  <a:gd name="T46" fmla="*/ 23 w 132"/>
                  <a:gd name="T47" fmla="*/ 97 h 145"/>
                  <a:gd name="T48" fmla="*/ 34 w 132"/>
                  <a:gd name="T49" fmla="*/ 91 h 145"/>
                  <a:gd name="T50" fmla="*/ 31 w 132"/>
                  <a:gd name="T51" fmla="*/ 105 h 145"/>
                  <a:gd name="T52" fmla="*/ 40 w 132"/>
                  <a:gd name="T53" fmla="*/ 103 h 145"/>
                  <a:gd name="T54" fmla="*/ 32 w 132"/>
                  <a:gd name="T55" fmla="*/ 108 h 145"/>
                  <a:gd name="T56" fmla="*/ 7 w 132"/>
                  <a:gd name="T57" fmla="*/ 117 h 145"/>
                  <a:gd name="T58" fmla="*/ 0 w 132"/>
                  <a:gd name="T59" fmla="*/ 121 h 145"/>
                  <a:gd name="T60" fmla="*/ 0 w 132"/>
                  <a:gd name="T61" fmla="*/ 145 h 145"/>
                  <a:gd name="T62" fmla="*/ 65 w 132"/>
                  <a:gd name="T63" fmla="*/ 145 h 145"/>
                  <a:gd name="T64" fmla="*/ 130 w 132"/>
                  <a:gd name="T65" fmla="*/ 145 h 145"/>
                  <a:gd name="T66" fmla="*/ 130 w 132"/>
                  <a:gd name="T67" fmla="*/ 130 h 145"/>
                  <a:gd name="T68" fmla="*/ 120 w 132"/>
                  <a:gd name="T69" fmla="*/ 11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145">
                    <a:moveTo>
                      <a:pt x="120" y="119"/>
                    </a:moveTo>
                    <a:cubicBezTo>
                      <a:pt x="112" y="115"/>
                      <a:pt x="105" y="111"/>
                      <a:pt x="97" y="108"/>
                    </a:cubicBezTo>
                    <a:cubicBezTo>
                      <a:pt x="94" y="107"/>
                      <a:pt x="91" y="105"/>
                      <a:pt x="90" y="103"/>
                    </a:cubicBezTo>
                    <a:cubicBezTo>
                      <a:pt x="92" y="104"/>
                      <a:pt x="95" y="105"/>
                      <a:pt x="99" y="105"/>
                    </a:cubicBezTo>
                    <a:cubicBezTo>
                      <a:pt x="97" y="100"/>
                      <a:pt x="96" y="95"/>
                      <a:pt x="95" y="91"/>
                    </a:cubicBezTo>
                    <a:cubicBezTo>
                      <a:pt x="98" y="94"/>
                      <a:pt x="102" y="96"/>
                      <a:pt x="106" y="97"/>
                    </a:cubicBezTo>
                    <a:cubicBezTo>
                      <a:pt x="104" y="93"/>
                      <a:pt x="102" y="88"/>
                      <a:pt x="101" y="84"/>
                    </a:cubicBezTo>
                    <a:cubicBezTo>
                      <a:pt x="103" y="86"/>
                      <a:pt x="106" y="88"/>
                      <a:pt x="109" y="89"/>
                    </a:cubicBezTo>
                    <a:cubicBezTo>
                      <a:pt x="107" y="84"/>
                      <a:pt x="106" y="79"/>
                      <a:pt x="106" y="75"/>
                    </a:cubicBezTo>
                    <a:cubicBezTo>
                      <a:pt x="109" y="76"/>
                      <a:pt x="113" y="75"/>
                      <a:pt x="117" y="75"/>
                    </a:cubicBezTo>
                    <a:cubicBezTo>
                      <a:pt x="113" y="71"/>
                      <a:pt x="110" y="68"/>
                      <a:pt x="108" y="65"/>
                    </a:cubicBezTo>
                    <a:cubicBezTo>
                      <a:pt x="111" y="64"/>
                      <a:pt x="115" y="63"/>
                      <a:pt x="120" y="60"/>
                    </a:cubicBezTo>
                    <a:cubicBezTo>
                      <a:pt x="112" y="57"/>
                      <a:pt x="108" y="49"/>
                      <a:pt x="106" y="41"/>
                    </a:cubicBezTo>
                    <a:cubicBezTo>
                      <a:pt x="104" y="19"/>
                      <a:pt x="90" y="2"/>
                      <a:pt x="7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9" y="2"/>
                      <a:pt x="26" y="19"/>
                      <a:pt x="23" y="41"/>
                    </a:cubicBezTo>
                    <a:cubicBezTo>
                      <a:pt x="21" y="49"/>
                      <a:pt x="18" y="57"/>
                      <a:pt x="10" y="60"/>
                    </a:cubicBezTo>
                    <a:cubicBezTo>
                      <a:pt x="14" y="63"/>
                      <a:pt x="18" y="64"/>
                      <a:pt x="22" y="65"/>
                    </a:cubicBezTo>
                    <a:cubicBezTo>
                      <a:pt x="20" y="68"/>
                      <a:pt x="17" y="71"/>
                      <a:pt x="13" y="75"/>
                    </a:cubicBezTo>
                    <a:cubicBezTo>
                      <a:pt x="16" y="75"/>
                      <a:pt x="20" y="76"/>
                      <a:pt x="24" y="75"/>
                    </a:cubicBezTo>
                    <a:cubicBezTo>
                      <a:pt x="23" y="79"/>
                      <a:pt x="22" y="84"/>
                      <a:pt x="20" y="89"/>
                    </a:cubicBezTo>
                    <a:cubicBezTo>
                      <a:pt x="23" y="88"/>
                      <a:pt x="26" y="86"/>
                      <a:pt x="29" y="84"/>
                    </a:cubicBezTo>
                    <a:cubicBezTo>
                      <a:pt x="27" y="88"/>
                      <a:pt x="25" y="93"/>
                      <a:pt x="23" y="97"/>
                    </a:cubicBezTo>
                    <a:cubicBezTo>
                      <a:pt x="28" y="96"/>
                      <a:pt x="31" y="94"/>
                      <a:pt x="34" y="91"/>
                    </a:cubicBezTo>
                    <a:cubicBezTo>
                      <a:pt x="34" y="95"/>
                      <a:pt x="32" y="100"/>
                      <a:pt x="31" y="105"/>
                    </a:cubicBezTo>
                    <a:cubicBezTo>
                      <a:pt x="34" y="105"/>
                      <a:pt x="37" y="104"/>
                      <a:pt x="40" y="103"/>
                    </a:cubicBezTo>
                    <a:cubicBezTo>
                      <a:pt x="38" y="105"/>
                      <a:pt x="36" y="107"/>
                      <a:pt x="32" y="108"/>
                    </a:cubicBezTo>
                    <a:cubicBezTo>
                      <a:pt x="24" y="111"/>
                      <a:pt x="15" y="114"/>
                      <a:pt x="7" y="117"/>
                    </a:cubicBezTo>
                    <a:cubicBezTo>
                      <a:pt x="5" y="118"/>
                      <a:pt x="2" y="120"/>
                      <a:pt x="0" y="12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5"/>
                      <a:pt x="132" y="135"/>
                      <a:pt x="130" y="130"/>
                    </a:cubicBezTo>
                    <a:cubicBezTo>
                      <a:pt x="129" y="128"/>
                      <a:pt x="126" y="123"/>
                      <a:pt x="120" y="1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7404E138-71D2-48B0-BBB4-47DC2E33E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681" y="3370929"/>
                <a:ext cx="587142" cy="677194"/>
              </a:xfrm>
              <a:custGeom>
                <a:avLst/>
                <a:gdLst>
                  <a:gd name="T0" fmla="*/ 101 w 138"/>
                  <a:gd name="T1" fmla="*/ 124 h 159"/>
                  <a:gd name="T2" fmla="*/ 90 w 138"/>
                  <a:gd name="T3" fmla="*/ 109 h 159"/>
                  <a:gd name="T4" fmla="*/ 102 w 138"/>
                  <a:gd name="T5" fmla="*/ 92 h 159"/>
                  <a:gd name="T6" fmla="*/ 108 w 138"/>
                  <a:gd name="T7" fmla="*/ 88 h 159"/>
                  <a:gd name="T8" fmla="*/ 112 w 138"/>
                  <a:gd name="T9" fmla="*/ 79 h 159"/>
                  <a:gd name="T10" fmla="*/ 112 w 138"/>
                  <a:gd name="T11" fmla="*/ 68 h 159"/>
                  <a:gd name="T12" fmla="*/ 110 w 138"/>
                  <a:gd name="T13" fmla="*/ 61 h 159"/>
                  <a:gd name="T14" fmla="*/ 97 w 138"/>
                  <a:gd name="T15" fmla="*/ 30 h 159"/>
                  <a:gd name="T16" fmla="*/ 93 w 138"/>
                  <a:gd name="T17" fmla="*/ 26 h 159"/>
                  <a:gd name="T18" fmla="*/ 69 w 138"/>
                  <a:gd name="T19" fmla="*/ 1 h 159"/>
                  <a:gd name="T20" fmla="*/ 63 w 138"/>
                  <a:gd name="T21" fmla="*/ 3 h 159"/>
                  <a:gd name="T22" fmla="*/ 69 w 138"/>
                  <a:gd name="T23" fmla="*/ 9 h 159"/>
                  <a:gd name="T24" fmla="*/ 69 w 138"/>
                  <a:gd name="T25" fmla="*/ 15 h 159"/>
                  <a:gd name="T26" fmla="*/ 69 w 138"/>
                  <a:gd name="T27" fmla="*/ 15 h 159"/>
                  <a:gd name="T28" fmla="*/ 45 w 138"/>
                  <a:gd name="T29" fmla="*/ 9 h 159"/>
                  <a:gd name="T30" fmla="*/ 51 w 138"/>
                  <a:gd name="T31" fmla="*/ 22 h 159"/>
                  <a:gd name="T32" fmla="*/ 41 w 138"/>
                  <a:gd name="T33" fmla="*/ 12 h 159"/>
                  <a:gd name="T34" fmla="*/ 40 w 138"/>
                  <a:gd name="T35" fmla="*/ 31 h 159"/>
                  <a:gd name="T36" fmla="*/ 28 w 138"/>
                  <a:gd name="T37" fmla="*/ 59 h 159"/>
                  <a:gd name="T38" fmla="*/ 28 w 138"/>
                  <a:gd name="T39" fmla="*/ 61 h 159"/>
                  <a:gd name="T40" fmla="*/ 26 w 138"/>
                  <a:gd name="T41" fmla="*/ 68 h 159"/>
                  <a:gd name="T42" fmla="*/ 26 w 138"/>
                  <a:gd name="T43" fmla="*/ 79 h 159"/>
                  <a:gd name="T44" fmla="*/ 31 w 138"/>
                  <a:gd name="T45" fmla="*/ 88 h 159"/>
                  <a:gd name="T46" fmla="*/ 36 w 138"/>
                  <a:gd name="T47" fmla="*/ 92 h 159"/>
                  <a:gd name="T48" fmla="*/ 49 w 138"/>
                  <a:gd name="T49" fmla="*/ 109 h 159"/>
                  <a:gd name="T50" fmla="*/ 38 w 138"/>
                  <a:gd name="T51" fmla="*/ 124 h 159"/>
                  <a:gd name="T52" fmla="*/ 0 w 138"/>
                  <a:gd name="T53" fmla="*/ 142 h 159"/>
                  <a:gd name="T54" fmla="*/ 0 w 138"/>
                  <a:gd name="T55" fmla="*/ 159 h 159"/>
                  <a:gd name="T56" fmla="*/ 138 w 138"/>
                  <a:gd name="T57" fmla="*/ 159 h 159"/>
                  <a:gd name="T58" fmla="*/ 138 w 138"/>
                  <a:gd name="T59" fmla="*/ 141 h 159"/>
                  <a:gd name="T60" fmla="*/ 101 w 138"/>
                  <a:gd name="T6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59">
                    <a:moveTo>
                      <a:pt x="101" y="124"/>
                    </a:moveTo>
                    <a:cubicBezTo>
                      <a:pt x="93" y="121"/>
                      <a:pt x="91" y="116"/>
                      <a:pt x="90" y="109"/>
                    </a:cubicBezTo>
                    <a:cubicBezTo>
                      <a:pt x="95" y="105"/>
                      <a:pt x="99" y="99"/>
                      <a:pt x="102" y="92"/>
                    </a:cubicBezTo>
                    <a:cubicBezTo>
                      <a:pt x="105" y="92"/>
                      <a:pt x="107" y="90"/>
                      <a:pt x="108" y="88"/>
                    </a:cubicBezTo>
                    <a:cubicBezTo>
                      <a:pt x="110" y="86"/>
                      <a:pt x="111" y="82"/>
                      <a:pt x="112" y="79"/>
                    </a:cubicBezTo>
                    <a:cubicBezTo>
                      <a:pt x="113" y="75"/>
                      <a:pt x="113" y="71"/>
                      <a:pt x="112" y="68"/>
                    </a:cubicBezTo>
                    <a:cubicBezTo>
                      <a:pt x="112" y="65"/>
                      <a:pt x="111" y="63"/>
                      <a:pt x="110" y="61"/>
                    </a:cubicBezTo>
                    <a:cubicBezTo>
                      <a:pt x="109" y="49"/>
                      <a:pt x="104" y="38"/>
                      <a:pt x="97" y="30"/>
                    </a:cubicBezTo>
                    <a:cubicBezTo>
                      <a:pt x="96" y="29"/>
                      <a:pt x="94" y="27"/>
                      <a:pt x="93" y="26"/>
                    </a:cubicBezTo>
                    <a:cubicBezTo>
                      <a:pt x="98" y="12"/>
                      <a:pt x="86" y="0"/>
                      <a:pt x="69" y="1"/>
                    </a:cubicBezTo>
                    <a:cubicBezTo>
                      <a:pt x="67" y="2"/>
                      <a:pt x="65" y="2"/>
                      <a:pt x="63" y="3"/>
                    </a:cubicBezTo>
                    <a:cubicBezTo>
                      <a:pt x="65" y="4"/>
                      <a:pt x="68" y="6"/>
                      <a:pt x="69" y="9"/>
                    </a:cubicBezTo>
                    <a:cubicBezTo>
                      <a:pt x="70" y="11"/>
                      <a:pt x="70" y="13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3" y="0"/>
                      <a:pt x="45" y="4"/>
                      <a:pt x="45" y="9"/>
                    </a:cubicBezTo>
                    <a:cubicBezTo>
                      <a:pt x="49" y="13"/>
                      <a:pt x="51" y="16"/>
                      <a:pt x="51" y="22"/>
                    </a:cubicBezTo>
                    <a:cubicBezTo>
                      <a:pt x="45" y="22"/>
                      <a:pt x="43" y="18"/>
                      <a:pt x="41" y="12"/>
                    </a:cubicBezTo>
                    <a:cubicBezTo>
                      <a:pt x="39" y="19"/>
                      <a:pt x="38" y="25"/>
                      <a:pt x="40" y="31"/>
                    </a:cubicBezTo>
                    <a:cubicBezTo>
                      <a:pt x="34" y="38"/>
                      <a:pt x="29" y="49"/>
                      <a:pt x="28" y="59"/>
                    </a:cubicBezTo>
                    <a:cubicBezTo>
                      <a:pt x="28" y="60"/>
                      <a:pt x="28" y="60"/>
                      <a:pt x="28" y="61"/>
                    </a:cubicBezTo>
                    <a:cubicBezTo>
                      <a:pt x="27" y="63"/>
                      <a:pt x="27" y="65"/>
                      <a:pt x="26" y="68"/>
                    </a:cubicBezTo>
                    <a:cubicBezTo>
                      <a:pt x="26" y="71"/>
                      <a:pt x="26" y="75"/>
                      <a:pt x="26" y="79"/>
                    </a:cubicBezTo>
                    <a:cubicBezTo>
                      <a:pt x="27" y="82"/>
                      <a:pt x="29" y="86"/>
                      <a:pt x="31" y="88"/>
                    </a:cubicBezTo>
                    <a:cubicBezTo>
                      <a:pt x="32" y="90"/>
                      <a:pt x="34" y="92"/>
                      <a:pt x="36" y="92"/>
                    </a:cubicBezTo>
                    <a:cubicBezTo>
                      <a:pt x="39" y="99"/>
                      <a:pt x="43" y="105"/>
                      <a:pt x="49" y="109"/>
                    </a:cubicBezTo>
                    <a:cubicBezTo>
                      <a:pt x="48" y="116"/>
                      <a:pt x="45" y="121"/>
                      <a:pt x="38" y="124"/>
                    </a:cubicBezTo>
                    <a:cubicBezTo>
                      <a:pt x="25" y="129"/>
                      <a:pt x="8" y="132"/>
                      <a:pt x="0" y="14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138" y="159"/>
                      <a:pt x="138" y="159"/>
                      <a:pt x="138" y="15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0" y="132"/>
                      <a:pt x="114" y="129"/>
                      <a:pt x="101" y="1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C9001B9B-6FEF-4648-82A7-3FCAAC7DC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7823" y="3376333"/>
                <a:ext cx="556524" cy="671791"/>
              </a:xfrm>
              <a:custGeom>
                <a:avLst/>
                <a:gdLst>
                  <a:gd name="T0" fmla="*/ 112 w 131"/>
                  <a:gd name="T1" fmla="*/ 128 h 158"/>
                  <a:gd name="T2" fmla="*/ 111 w 131"/>
                  <a:gd name="T3" fmla="*/ 127 h 158"/>
                  <a:gd name="T4" fmla="*/ 105 w 131"/>
                  <a:gd name="T5" fmla="*/ 95 h 158"/>
                  <a:gd name="T6" fmla="*/ 104 w 131"/>
                  <a:gd name="T7" fmla="*/ 96 h 158"/>
                  <a:gd name="T8" fmla="*/ 68 w 131"/>
                  <a:gd name="T9" fmla="*/ 0 h 158"/>
                  <a:gd name="T10" fmla="*/ 35 w 131"/>
                  <a:gd name="T11" fmla="*/ 101 h 158"/>
                  <a:gd name="T12" fmla="*/ 47 w 131"/>
                  <a:gd name="T13" fmla="*/ 111 h 158"/>
                  <a:gd name="T14" fmla="*/ 36 w 131"/>
                  <a:gd name="T15" fmla="*/ 124 h 158"/>
                  <a:gd name="T16" fmla="*/ 0 w 131"/>
                  <a:gd name="T17" fmla="*/ 140 h 158"/>
                  <a:gd name="T18" fmla="*/ 0 w 131"/>
                  <a:gd name="T19" fmla="*/ 158 h 158"/>
                  <a:gd name="T20" fmla="*/ 131 w 131"/>
                  <a:gd name="T21" fmla="*/ 158 h 158"/>
                  <a:gd name="T22" fmla="*/ 131 w 131"/>
                  <a:gd name="T23" fmla="*/ 136 h 158"/>
                  <a:gd name="T24" fmla="*/ 112 w 131"/>
                  <a:gd name="T25" fmla="*/ 12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58">
                    <a:moveTo>
                      <a:pt x="112" y="128"/>
                    </a:moveTo>
                    <a:cubicBezTo>
                      <a:pt x="112" y="128"/>
                      <a:pt x="112" y="127"/>
                      <a:pt x="111" y="127"/>
                    </a:cubicBezTo>
                    <a:cubicBezTo>
                      <a:pt x="105" y="117"/>
                      <a:pt x="91" y="112"/>
                      <a:pt x="105" y="95"/>
                    </a:cubicBezTo>
                    <a:cubicBezTo>
                      <a:pt x="105" y="96"/>
                      <a:pt x="105" y="96"/>
                      <a:pt x="104" y="96"/>
                    </a:cubicBezTo>
                    <a:cubicBezTo>
                      <a:pt x="131" y="63"/>
                      <a:pt x="104" y="0"/>
                      <a:pt x="68" y="0"/>
                    </a:cubicBezTo>
                    <a:cubicBezTo>
                      <a:pt x="30" y="0"/>
                      <a:pt x="1" y="70"/>
                      <a:pt x="35" y="101"/>
                    </a:cubicBezTo>
                    <a:cubicBezTo>
                      <a:pt x="39" y="105"/>
                      <a:pt x="43" y="108"/>
                      <a:pt x="47" y="111"/>
                    </a:cubicBezTo>
                    <a:cubicBezTo>
                      <a:pt x="46" y="116"/>
                      <a:pt x="43" y="121"/>
                      <a:pt x="36" y="124"/>
                    </a:cubicBezTo>
                    <a:cubicBezTo>
                      <a:pt x="24" y="129"/>
                      <a:pt x="8" y="131"/>
                      <a:pt x="0" y="140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26" y="133"/>
                      <a:pt x="119" y="130"/>
                      <a:pt x="112" y="1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E13B2C38-6762-4AA4-9EB5-3730F8D2D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347" y="3401547"/>
                <a:ext cx="556524" cy="646577"/>
              </a:xfrm>
              <a:custGeom>
                <a:avLst/>
                <a:gdLst>
                  <a:gd name="T0" fmla="*/ 121 w 131"/>
                  <a:gd name="T1" fmla="*/ 123 h 152"/>
                  <a:gd name="T2" fmla="*/ 110 w 131"/>
                  <a:gd name="T3" fmla="*/ 119 h 152"/>
                  <a:gd name="T4" fmla="*/ 108 w 131"/>
                  <a:gd name="T5" fmla="*/ 119 h 152"/>
                  <a:gd name="T6" fmla="*/ 110 w 131"/>
                  <a:gd name="T7" fmla="*/ 117 h 152"/>
                  <a:gd name="T8" fmla="*/ 120 w 131"/>
                  <a:gd name="T9" fmla="*/ 94 h 152"/>
                  <a:gd name="T10" fmla="*/ 110 w 131"/>
                  <a:gd name="T11" fmla="*/ 99 h 152"/>
                  <a:gd name="T12" fmla="*/ 110 w 131"/>
                  <a:gd name="T13" fmla="*/ 94 h 152"/>
                  <a:gd name="T14" fmla="*/ 117 w 131"/>
                  <a:gd name="T15" fmla="*/ 70 h 152"/>
                  <a:gd name="T16" fmla="*/ 110 w 131"/>
                  <a:gd name="T17" fmla="*/ 34 h 152"/>
                  <a:gd name="T18" fmla="*/ 100 w 131"/>
                  <a:gd name="T19" fmla="*/ 17 h 152"/>
                  <a:gd name="T20" fmla="*/ 89 w 131"/>
                  <a:gd name="T21" fmla="*/ 7 h 152"/>
                  <a:gd name="T22" fmla="*/ 79 w 131"/>
                  <a:gd name="T23" fmla="*/ 2 h 152"/>
                  <a:gd name="T24" fmla="*/ 74 w 131"/>
                  <a:gd name="T25" fmla="*/ 1 h 152"/>
                  <a:gd name="T26" fmla="*/ 67 w 131"/>
                  <a:gd name="T27" fmla="*/ 0 h 152"/>
                  <a:gd name="T28" fmla="*/ 66 w 131"/>
                  <a:gd name="T29" fmla="*/ 0 h 152"/>
                  <a:gd name="T30" fmla="*/ 60 w 131"/>
                  <a:gd name="T31" fmla="*/ 0 h 152"/>
                  <a:gd name="T32" fmla="*/ 55 w 131"/>
                  <a:gd name="T33" fmla="*/ 2 h 152"/>
                  <a:gd name="T34" fmla="*/ 44 w 131"/>
                  <a:gd name="T35" fmla="*/ 7 h 152"/>
                  <a:gd name="T36" fmla="*/ 34 w 131"/>
                  <a:gd name="T37" fmla="*/ 16 h 152"/>
                  <a:gd name="T38" fmla="*/ 24 w 131"/>
                  <a:gd name="T39" fmla="*/ 33 h 152"/>
                  <a:gd name="T40" fmla="*/ 17 w 131"/>
                  <a:gd name="T41" fmla="*/ 70 h 152"/>
                  <a:gd name="T42" fmla="*/ 24 w 131"/>
                  <a:gd name="T43" fmla="*/ 93 h 152"/>
                  <a:gd name="T44" fmla="*/ 24 w 131"/>
                  <a:gd name="T45" fmla="*/ 99 h 152"/>
                  <a:gd name="T46" fmla="*/ 14 w 131"/>
                  <a:gd name="T47" fmla="*/ 94 h 152"/>
                  <a:gd name="T48" fmla="*/ 24 w 131"/>
                  <a:gd name="T49" fmla="*/ 116 h 152"/>
                  <a:gd name="T50" fmla="*/ 26 w 131"/>
                  <a:gd name="T51" fmla="*/ 119 h 152"/>
                  <a:gd name="T52" fmla="*/ 24 w 131"/>
                  <a:gd name="T53" fmla="*/ 119 h 152"/>
                  <a:gd name="T54" fmla="*/ 13 w 131"/>
                  <a:gd name="T55" fmla="*/ 123 h 152"/>
                  <a:gd name="T56" fmla="*/ 3 w 131"/>
                  <a:gd name="T57" fmla="*/ 128 h 152"/>
                  <a:gd name="T58" fmla="*/ 0 w 131"/>
                  <a:gd name="T59" fmla="*/ 130 h 152"/>
                  <a:gd name="T60" fmla="*/ 0 w 131"/>
                  <a:gd name="T61" fmla="*/ 152 h 152"/>
                  <a:gd name="T62" fmla="*/ 131 w 131"/>
                  <a:gd name="T63" fmla="*/ 152 h 152"/>
                  <a:gd name="T64" fmla="*/ 131 w 131"/>
                  <a:gd name="T65" fmla="*/ 128 h 152"/>
                  <a:gd name="T66" fmla="*/ 121 w 131"/>
                  <a:gd name="T67" fmla="*/ 1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52">
                    <a:moveTo>
                      <a:pt x="121" y="123"/>
                    </a:moveTo>
                    <a:cubicBezTo>
                      <a:pt x="117" y="122"/>
                      <a:pt x="114" y="120"/>
                      <a:pt x="110" y="119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9" y="118"/>
                      <a:pt x="110" y="117"/>
                      <a:pt x="110" y="117"/>
                    </a:cubicBezTo>
                    <a:cubicBezTo>
                      <a:pt x="115" y="111"/>
                      <a:pt x="119" y="104"/>
                      <a:pt x="120" y="94"/>
                    </a:cubicBezTo>
                    <a:cubicBezTo>
                      <a:pt x="115" y="97"/>
                      <a:pt x="112" y="99"/>
                      <a:pt x="110" y="99"/>
                    </a:cubicBezTo>
                    <a:cubicBezTo>
                      <a:pt x="106" y="101"/>
                      <a:pt x="108" y="99"/>
                      <a:pt x="110" y="94"/>
                    </a:cubicBezTo>
                    <a:cubicBezTo>
                      <a:pt x="113" y="89"/>
                      <a:pt x="116" y="81"/>
                      <a:pt x="117" y="70"/>
                    </a:cubicBezTo>
                    <a:cubicBezTo>
                      <a:pt x="118" y="60"/>
                      <a:pt x="116" y="46"/>
                      <a:pt x="110" y="34"/>
                    </a:cubicBezTo>
                    <a:cubicBezTo>
                      <a:pt x="108" y="28"/>
                      <a:pt x="104" y="22"/>
                      <a:pt x="100" y="17"/>
                    </a:cubicBezTo>
                    <a:cubicBezTo>
                      <a:pt x="97" y="13"/>
                      <a:pt x="93" y="10"/>
                      <a:pt x="89" y="7"/>
                    </a:cubicBezTo>
                    <a:cubicBezTo>
                      <a:pt x="86" y="5"/>
                      <a:pt x="83" y="3"/>
                      <a:pt x="79" y="2"/>
                    </a:cubicBezTo>
                    <a:cubicBezTo>
                      <a:pt x="77" y="1"/>
                      <a:pt x="76" y="1"/>
                      <a:pt x="74" y="1"/>
                    </a:cubicBezTo>
                    <a:cubicBezTo>
                      <a:pt x="72" y="0"/>
                      <a:pt x="69" y="0"/>
                      <a:pt x="67" y="0"/>
                    </a:cubicBezTo>
                    <a:cubicBezTo>
                      <a:pt x="67" y="0"/>
                      <a:pt x="67" y="0"/>
                      <a:pt x="66" y="0"/>
                    </a:cubicBezTo>
                    <a:cubicBezTo>
                      <a:pt x="64" y="0"/>
                      <a:pt x="62" y="0"/>
                      <a:pt x="60" y="0"/>
                    </a:cubicBezTo>
                    <a:cubicBezTo>
                      <a:pt x="58" y="1"/>
                      <a:pt x="57" y="1"/>
                      <a:pt x="55" y="2"/>
                    </a:cubicBezTo>
                    <a:cubicBezTo>
                      <a:pt x="51" y="3"/>
                      <a:pt x="48" y="4"/>
                      <a:pt x="44" y="7"/>
                    </a:cubicBezTo>
                    <a:cubicBezTo>
                      <a:pt x="41" y="9"/>
                      <a:pt x="37" y="12"/>
                      <a:pt x="34" y="16"/>
                    </a:cubicBezTo>
                    <a:cubicBezTo>
                      <a:pt x="30" y="21"/>
                      <a:pt x="26" y="27"/>
                      <a:pt x="24" y="33"/>
                    </a:cubicBezTo>
                    <a:cubicBezTo>
                      <a:pt x="18" y="46"/>
                      <a:pt x="16" y="59"/>
                      <a:pt x="17" y="70"/>
                    </a:cubicBezTo>
                    <a:cubicBezTo>
                      <a:pt x="18" y="80"/>
                      <a:pt x="21" y="88"/>
                      <a:pt x="24" y="93"/>
                    </a:cubicBezTo>
                    <a:cubicBezTo>
                      <a:pt x="26" y="99"/>
                      <a:pt x="28" y="102"/>
                      <a:pt x="24" y="99"/>
                    </a:cubicBezTo>
                    <a:cubicBezTo>
                      <a:pt x="22" y="98"/>
                      <a:pt x="19" y="97"/>
                      <a:pt x="14" y="94"/>
                    </a:cubicBezTo>
                    <a:cubicBezTo>
                      <a:pt x="16" y="103"/>
                      <a:pt x="19" y="111"/>
                      <a:pt x="24" y="116"/>
                    </a:cubicBezTo>
                    <a:cubicBezTo>
                      <a:pt x="24" y="117"/>
                      <a:pt x="25" y="118"/>
                      <a:pt x="26" y="119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0" y="120"/>
                      <a:pt x="17" y="122"/>
                      <a:pt x="13" y="123"/>
                    </a:cubicBezTo>
                    <a:cubicBezTo>
                      <a:pt x="9" y="124"/>
                      <a:pt x="6" y="126"/>
                      <a:pt x="3" y="128"/>
                    </a:cubicBezTo>
                    <a:cubicBezTo>
                      <a:pt x="2" y="129"/>
                      <a:pt x="1" y="130"/>
                      <a:pt x="0" y="130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28" y="126"/>
                      <a:pt x="125" y="124"/>
                      <a:pt x="121" y="12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2A595A5-6087-4F84-B296-E2FCB1933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7134" y="2805953"/>
                <a:ext cx="1037243" cy="1242169"/>
              </a:xfrm>
              <a:custGeom>
                <a:avLst/>
                <a:gdLst>
                  <a:gd name="T0" fmla="*/ 103 w 139"/>
                  <a:gd name="T1" fmla="*/ 128 h 167"/>
                  <a:gd name="T2" fmla="*/ 92 w 139"/>
                  <a:gd name="T3" fmla="*/ 113 h 167"/>
                  <a:gd name="T4" fmla="*/ 104 w 139"/>
                  <a:gd name="T5" fmla="*/ 95 h 167"/>
                  <a:gd name="T6" fmla="*/ 110 w 139"/>
                  <a:gd name="T7" fmla="*/ 91 h 167"/>
                  <a:gd name="T8" fmla="*/ 114 w 139"/>
                  <a:gd name="T9" fmla="*/ 81 h 167"/>
                  <a:gd name="T10" fmla="*/ 115 w 139"/>
                  <a:gd name="T11" fmla="*/ 70 h 167"/>
                  <a:gd name="T12" fmla="*/ 112 w 139"/>
                  <a:gd name="T13" fmla="*/ 63 h 167"/>
                  <a:gd name="T14" fmla="*/ 99 w 139"/>
                  <a:gd name="T15" fmla="*/ 31 h 167"/>
                  <a:gd name="T16" fmla="*/ 83 w 139"/>
                  <a:gd name="T17" fmla="*/ 19 h 167"/>
                  <a:gd name="T18" fmla="*/ 81 w 139"/>
                  <a:gd name="T19" fmla="*/ 2 h 167"/>
                  <a:gd name="T20" fmla="*/ 77 w 139"/>
                  <a:gd name="T21" fmla="*/ 14 h 167"/>
                  <a:gd name="T22" fmla="*/ 69 w 139"/>
                  <a:gd name="T23" fmla="*/ 0 h 167"/>
                  <a:gd name="T24" fmla="*/ 46 w 139"/>
                  <a:gd name="T25" fmla="*/ 27 h 167"/>
                  <a:gd name="T26" fmla="*/ 28 w 139"/>
                  <a:gd name="T27" fmla="*/ 61 h 167"/>
                  <a:gd name="T28" fmla="*/ 28 w 139"/>
                  <a:gd name="T29" fmla="*/ 63 h 167"/>
                  <a:gd name="T30" fmla="*/ 26 w 139"/>
                  <a:gd name="T31" fmla="*/ 70 h 167"/>
                  <a:gd name="T32" fmla="*/ 26 w 139"/>
                  <a:gd name="T33" fmla="*/ 81 h 167"/>
                  <a:gd name="T34" fmla="*/ 30 w 139"/>
                  <a:gd name="T35" fmla="*/ 91 h 167"/>
                  <a:gd name="T36" fmla="*/ 36 w 139"/>
                  <a:gd name="T37" fmla="*/ 95 h 167"/>
                  <a:gd name="T38" fmla="*/ 49 w 139"/>
                  <a:gd name="T39" fmla="*/ 113 h 167"/>
                  <a:gd name="T40" fmla="*/ 37 w 139"/>
                  <a:gd name="T41" fmla="*/ 128 h 167"/>
                  <a:gd name="T42" fmla="*/ 1 w 139"/>
                  <a:gd name="T43" fmla="*/ 144 h 167"/>
                  <a:gd name="T44" fmla="*/ 0 w 139"/>
                  <a:gd name="T45" fmla="*/ 143 h 167"/>
                  <a:gd name="T46" fmla="*/ 0 w 139"/>
                  <a:gd name="T47" fmla="*/ 167 h 167"/>
                  <a:gd name="T48" fmla="*/ 139 w 139"/>
                  <a:gd name="T49" fmla="*/ 167 h 167"/>
                  <a:gd name="T50" fmla="*/ 139 w 139"/>
                  <a:gd name="T51" fmla="*/ 143 h 167"/>
                  <a:gd name="T52" fmla="*/ 103 w 139"/>
                  <a:gd name="T53" fmla="*/ 12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9" h="167">
                    <a:moveTo>
                      <a:pt x="103" y="128"/>
                    </a:moveTo>
                    <a:cubicBezTo>
                      <a:pt x="95" y="125"/>
                      <a:pt x="92" y="119"/>
                      <a:pt x="92" y="113"/>
                    </a:cubicBezTo>
                    <a:cubicBezTo>
                      <a:pt x="97" y="108"/>
                      <a:pt x="101" y="102"/>
                      <a:pt x="104" y="95"/>
                    </a:cubicBezTo>
                    <a:cubicBezTo>
                      <a:pt x="107" y="95"/>
                      <a:pt x="109" y="93"/>
                      <a:pt x="110" y="91"/>
                    </a:cubicBezTo>
                    <a:cubicBezTo>
                      <a:pt x="112" y="88"/>
                      <a:pt x="114" y="85"/>
                      <a:pt x="114" y="81"/>
                    </a:cubicBezTo>
                    <a:cubicBezTo>
                      <a:pt x="115" y="77"/>
                      <a:pt x="115" y="74"/>
                      <a:pt x="115" y="70"/>
                    </a:cubicBezTo>
                    <a:cubicBezTo>
                      <a:pt x="114" y="67"/>
                      <a:pt x="114" y="65"/>
                      <a:pt x="112" y="63"/>
                    </a:cubicBezTo>
                    <a:cubicBezTo>
                      <a:pt x="111" y="50"/>
                      <a:pt x="106" y="39"/>
                      <a:pt x="99" y="31"/>
                    </a:cubicBezTo>
                    <a:cubicBezTo>
                      <a:pt x="95" y="27"/>
                      <a:pt x="90" y="22"/>
                      <a:pt x="83" y="19"/>
                    </a:cubicBezTo>
                    <a:cubicBezTo>
                      <a:pt x="87" y="12"/>
                      <a:pt x="84" y="4"/>
                      <a:pt x="81" y="2"/>
                    </a:cubicBezTo>
                    <a:cubicBezTo>
                      <a:pt x="81" y="8"/>
                      <a:pt x="79" y="12"/>
                      <a:pt x="77" y="14"/>
                    </a:cubicBezTo>
                    <a:cubicBezTo>
                      <a:pt x="77" y="7"/>
                      <a:pt x="73" y="0"/>
                      <a:pt x="69" y="0"/>
                    </a:cubicBezTo>
                    <a:cubicBezTo>
                      <a:pt x="73" y="12"/>
                      <a:pt x="53" y="20"/>
                      <a:pt x="46" y="27"/>
                    </a:cubicBezTo>
                    <a:cubicBezTo>
                      <a:pt x="37" y="35"/>
                      <a:pt x="29" y="47"/>
                      <a:pt x="28" y="61"/>
                    </a:cubicBezTo>
                    <a:cubicBezTo>
                      <a:pt x="28" y="62"/>
                      <a:pt x="28" y="62"/>
                      <a:pt x="28" y="63"/>
                    </a:cubicBezTo>
                    <a:cubicBezTo>
                      <a:pt x="27" y="65"/>
                      <a:pt x="26" y="67"/>
                      <a:pt x="26" y="70"/>
                    </a:cubicBezTo>
                    <a:cubicBezTo>
                      <a:pt x="25" y="74"/>
                      <a:pt x="25" y="77"/>
                      <a:pt x="26" y="81"/>
                    </a:cubicBezTo>
                    <a:cubicBezTo>
                      <a:pt x="27" y="85"/>
                      <a:pt x="28" y="88"/>
                      <a:pt x="30" y="91"/>
                    </a:cubicBezTo>
                    <a:cubicBezTo>
                      <a:pt x="32" y="93"/>
                      <a:pt x="34" y="95"/>
                      <a:pt x="36" y="95"/>
                    </a:cubicBezTo>
                    <a:cubicBezTo>
                      <a:pt x="39" y="102"/>
                      <a:pt x="44" y="108"/>
                      <a:pt x="49" y="113"/>
                    </a:cubicBezTo>
                    <a:cubicBezTo>
                      <a:pt x="48" y="119"/>
                      <a:pt x="45" y="125"/>
                      <a:pt x="37" y="128"/>
                    </a:cubicBezTo>
                    <a:cubicBezTo>
                      <a:pt x="25" y="133"/>
                      <a:pt x="10" y="136"/>
                      <a:pt x="1" y="144"/>
                    </a:cubicBezTo>
                    <a:cubicBezTo>
                      <a:pt x="1" y="144"/>
                      <a:pt x="0" y="143"/>
                      <a:pt x="0" y="14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0" y="135"/>
                      <a:pt x="115" y="133"/>
                      <a:pt x="103" y="1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1B462A5-1E6B-49F8-BF62-D90011A94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6477" y="3916541"/>
              <a:ext cx="1037243" cy="1242169"/>
            </a:xfrm>
            <a:custGeom>
              <a:avLst/>
              <a:gdLst>
                <a:gd name="T0" fmla="*/ 103 w 139"/>
                <a:gd name="T1" fmla="*/ 128 h 167"/>
                <a:gd name="T2" fmla="*/ 92 w 139"/>
                <a:gd name="T3" fmla="*/ 113 h 167"/>
                <a:gd name="T4" fmla="*/ 104 w 139"/>
                <a:gd name="T5" fmla="*/ 95 h 167"/>
                <a:gd name="T6" fmla="*/ 110 w 139"/>
                <a:gd name="T7" fmla="*/ 91 h 167"/>
                <a:gd name="T8" fmla="*/ 114 w 139"/>
                <a:gd name="T9" fmla="*/ 81 h 167"/>
                <a:gd name="T10" fmla="*/ 115 w 139"/>
                <a:gd name="T11" fmla="*/ 70 h 167"/>
                <a:gd name="T12" fmla="*/ 112 w 139"/>
                <a:gd name="T13" fmla="*/ 63 h 167"/>
                <a:gd name="T14" fmla="*/ 99 w 139"/>
                <a:gd name="T15" fmla="*/ 31 h 167"/>
                <a:gd name="T16" fmla="*/ 83 w 139"/>
                <a:gd name="T17" fmla="*/ 19 h 167"/>
                <a:gd name="T18" fmla="*/ 81 w 139"/>
                <a:gd name="T19" fmla="*/ 2 h 167"/>
                <a:gd name="T20" fmla="*/ 77 w 139"/>
                <a:gd name="T21" fmla="*/ 14 h 167"/>
                <a:gd name="T22" fmla="*/ 69 w 139"/>
                <a:gd name="T23" fmla="*/ 0 h 167"/>
                <a:gd name="T24" fmla="*/ 46 w 139"/>
                <a:gd name="T25" fmla="*/ 27 h 167"/>
                <a:gd name="T26" fmla="*/ 28 w 139"/>
                <a:gd name="T27" fmla="*/ 61 h 167"/>
                <a:gd name="T28" fmla="*/ 28 w 139"/>
                <a:gd name="T29" fmla="*/ 63 h 167"/>
                <a:gd name="T30" fmla="*/ 26 w 139"/>
                <a:gd name="T31" fmla="*/ 70 h 167"/>
                <a:gd name="T32" fmla="*/ 26 w 139"/>
                <a:gd name="T33" fmla="*/ 81 h 167"/>
                <a:gd name="T34" fmla="*/ 30 w 139"/>
                <a:gd name="T35" fmla="*/ 91 h 167"/>
                <a:gd name="T36" fmla="*/ 36 w 139"/>
                <a:gd name="T37" fmla="*/ 95 h 167"/>
                <a:gd name="T38" fmla="*/ 49 w 139"/>
                <a:gd name="T39" fmla="*/ 113 h 167"/>
                <a:gd name="T40" fmla="*/ 37 w 139"/>
                <a:gd name="T41" fmla="*/ 128 h 167"/>
                <a:gd name="T42" fmla="*/ 1 w 139"/>
                <a:gd name="T43" fmla="*/ 144 h 167"/>
                <a:gd name="T44" fmla="*/ 0 w 139"/>
                <a:gd name="T45" fmla="*/ 143 h 167"/>
                <a:gd name="T46" fmla="*/ 0 w 139"/>
                <a:gd name="T47" fmla="*/ 167 h 167"/>
                <a:gd name="T48" fmla="*/ 139 w 139"/>
                <a:gd name="T49" fmla="*/ 167 h 167"/>
                <a:gd name="T50" fmla="*/ 139 w 139"/>
                <a:gd name="T51" fmla="*/ 143 h 167"/>
                <a:gd name="T52" fmla="*/ 103 w 139"/>
                <a:gd name="T53" fmla="*/ 12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67">
                  <a:moveTo>
                    <a:pt x="103" y="128"/>
                  </a:moveTo>
                  <a:cubicBezTo>
                    <a:pt x="95" y="125"/>
                    <a:pt x="92" y="119"/>
                    <a:pt x="92" y="113"/>
                  </a:cubicBezTo>
                  <a:cubicBezTo>
                    <a:pt x="97" y="108"/>
                    <a:pt x="101" y="102"/>
                    <a:pt x="104" y="95"/>
                  </a:cubicBezTo>
                  <a:cubicBezTo>
                    <a:pt x="107" y="95"/>
                    <a:pt x="109" y="93"/>
                    <a:pt x="110" y="91"/>
                  </a:cubicBezTo>
                  <a:cubicBezTo>
                    <a:pt x="112" y="88"/>
                    <a:pt x="114" y="85"/>
                    <a:pt x="114" y="81"/>
                  </a:cubicBezTo>
                  <a:cubicBezTo>
                    <a:pt x="115" y="77"/>
                    <a:pt x="115" y="74"/>
                    <a:pt x="115" y="70"/>
                  </a:cubicBezTo>
                  <a:cubicBezTo>
                    <a:pt x="114" y="67"/>
                    <a:pt x="114" y="65"/>
                    <a:pt x="112" y="63"/>
                  </a:cubicBezTo>
                  <a:cubicBezTo>
                    <a:pt x="111" y="50"/>
                    <a:pt x="106" y="39"/>
                    <a:pt x="99" y="31"/>
                  </a:cubicBezTo>
                  <a:cubicBezTo>
                    <a:pt x="95" y="27"/>
                    <a:pt x="90" y="22"/>
                    <a:pt x="83" y="19"/>
                  </a:cubicBezTo>
                  <a:cubicBezTo>
                    <a:pt x="87" y="12"/>
                    <a:pt x="84" y="4"/>
                    <a:pt x="81" y="2"/>
                  </a:cubicBezTo>
                  <a:cubicBezTo>
                    <a:pt x="81" y="8"/>
                    <a:pt x="79" y="12"/>
                    <a:pt x="77" y="14"/>
                  </a:cubicBezTo>
                  <a:cubicBezTo>
                    <a:pt x="77" y="7"/>
                    <a:pt x="73" y="0"/>
                    <a:pt x="69" y="0"/>
                  </a:cubicBezTo>
                  <a:cubicBezTo>
                    <a:pt x="73" y="12"/>
                    <a:pt x="53" y="20"/>
                    <a:pt x="46" y="27"/>
                  </a:cubicBezTo>
                  <a:cubicBezTo>
                    <a:pt x="37" y="35"/>
                    <a:pt x="29" y="47"/>
                    <a:pt x="28" y="61"/>
                  </a:cubicBezTo>
                  <a:cubicBezTo>
                    <a:pt x="28" y="62"/>
                    <a:pt x="28" y="62"/>
                    <a:pt x="28" y="63"/>
                  </a:cubicBezTo>
                  <a:cubicBezTo>
                    <a:pt x="27" y="65"/>
                    <a:pt x="26" y="67"/>
                    <a:pt x="26" y="70"/>
                  </a:cubicBezTo>
                  <a:cubicBezTo>
                    <a:pt x="25" y="74"/>
                    <a:pt x="25" y="77"/>
                    <a:pt x="26" y="81"/>
                  </a:cubicBezTo>
                  <a:cubicBezTo>
                    <a:pt x="27" y="85"/>
                    <a:pt x="28" y="88"/>
                    <a:pt x="30" y="91"/>
                  </a:cubicBezTo>
                  <a:cubicBezTo>
                    <a:pt x="32" y="93"/>
                    <a:pt x="34" y="95"/>
                    <a:pt x="36" y="95"/>
                  </a:cubicBezTo>
                  <a:cubicBezTo>
                    <a:pt x="39" y="102"/>
                    <a:pt x="44" y="108"/>
                    <a:pt x="49" y="113"/>
                  </a:cubicBezTo>
                  <a:cubicBezTo>
                    <a:pt x="48" y="119"/>
                    <a:pt x="45" y="125"/>
                    <a:pt x="37" y="128"/>
                  </a:cubicBezTo>
                  <a:cubicBezTo>
                    <a:pt x="25" y="133"/>
                    <a:pt x="10" y="136"/>
                    <a:pt x="1" y="144"/>
                  </a:cubicBezTo>
                  <a:cubicBezTo>
                    <a:pt x="1" y="144"/>
                    <a:pt x="0" y="143"/>
                    <a:pt x="0" y="14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0" y="135"/>
                    <a:pt x="115" y="133"/>
                    <a:pt x="103" y="1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DFA5B5A-AF6D-48BA-A896-2FBACDA385A0}"/>
                </a:ext>
              </a:extLst>
            </p:cNvPr>
            <p:cNvCxnSpPr/>
            <p:nvPr/>
          </p:nvCxnSpPr>
          <p:spPr>
            <a:xfrm>
              <a:off x="694894" y="5153666"/>
              <a:ext cx="10729913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A846C50-EC38-4E04-914C-7DBC14782208}"/>
                </a:ext>
              </a:extLst>
            </p:cNvPr>
            <p:cNvSpPr/>
            <p:nvPr/>
          </p:nvSpPr>
          <p:spPr>
            <a:xfrm>
              <a:off x="3364620" y="4196657"/>
              <a:ext cx="646331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CD755CA-A2FE-4A33-A566-9AA4CC8033B9}"/>
                </a:ext>
              </a:extLst>
            </p:cNvPr>
            <p:cNvSpPr/>
            <p:nvPr/>
          </p:nvSpPr>
          <p:spPr>
            <a:xfrm>
              <a:off x="8098445" y="4196657"/>
              <a:ext cx="646331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A49EE7BD-AE3C-4277-BB07-98581F948A1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628900" y="2523392"/>
            <a:ext cx="1046285" cy="1028700"/>
          </a:xfrm>
          <a:custGeom>
            <a:avLst/>
            <a:gdLst>
              <a:gd name="connsiteX0" fmla="*/ 1046285 w 1046285"/>
              <a:gd name="connsiteY0" fmla="*/ 1028700 h 1028700"/>
              <a:gd name="connsiteX1" fmla="*/ 1046285 w 1046285"/>
              <a:gd name="connsiteY1" fmla="*/ 0 h 1028700"/>
              <a:gd name="connsiteX2" fmla="*/ 0 w 1046285"/>
              <a:gd name="connsiteY2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285" h="1028700">
                <a:moveTo>
                  <a:pt x="1046285" y="1028700"/>
                </a:moveTo>
                <a:lnTo>
                  <a:pt x="1046285" y="0"/>
                </a:ln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prstDash val="sysDash"/>
            <a:headEnd type="none" w="sm" len="sm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任意多边形 5">
            <a:extLst>
              <a:ext uri="{FF2B5EF4-FFF2-40B4-BE49-F238E27FC236}">
                <a16:creationId xmlns:a16="http://schemas.microsoft.com/office/drawing/2014/main" xmlns="" id="{98A5B54A-1AEF-4A52-83AF-B767C755409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8434071" y="2523392"/>
            <a:ext cx="1046285" cy="1028700"/>
          </a:xfrm>
          <a:custGeom>
            <a:avLst/>
            <a:gdLst>
              <a:gd name="connsiteX0" fmla="*/ 1046285 w 1046285"/>
              <a:gd name="connsiteY0" fmla="*/ 1028700 h 1028700"/>
              <a:gd name="connsiteX1" fmla="*/ 1046285 w 1046285"/>
              <a:gd name="connsiteY1" fmla="*/ 0 h 1028700"/>
              <a:gd name="connsiteX2" fmla="*/ 0 w 1046285"/>
              <a:gd name="connsiteY2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285" h="1028700">
                <a:moveTo>
                  <a:pt x="1046285" y="1028700"/>
                </a:moveTo>
                <a:lnTo>
                  <a:pt x="1046285" y="0"/>
                </a:ln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prstDash val="sysDash"/>
            <a:headEnd type="none" w="sm" len="sm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690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D984CB79-A2E4-4F31-849E-3588DC7032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1053850"/>
            <a:ext cx="6096000" cy="2745544"/>
          </a:xfrm>
          <a:prstGeom prst="rect">
            <a:avLst/>
          </a:prstGeom>
          <a:blipFill dpi="0" rotWithShape="1">
            <a:blip r:embed="rId7"/>
            <a:srcRect/>
            <a:stretch>
              <a:fillRect t="-23938" b="-2393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E6DD8FE4-291A-4FF5-AFED-803391EA6E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0" y="3613220"/>
            <a:ext cx="6096000" cy="2745544"/>
          </a:xfrm>
          <a:prstGeom prst="rect">
            <a:avLst/>
          </a:prstGeom>
          <a:blipFill dpi="0" rotWithShape="1">
            <a:blip r:embed="rId8"/>
            <a:srcRect/>
            <a:stretch>
              <a:fillRect t="-12446" b="-124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4" name="PA_库_组合 13">
            <a:extLst>
              <a:ext uri="{FF2B5EF4-FFF2-40B4-BE49-F238E27FC236}">
                <a16:creationId xmlns:a16="http://schemas.microsoft.com/office/drawing/2014/main" xmlns="" id="{CF16CAD1-080E-405D-B82D-7CFF05ED860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12436" y="1848313"/>
            <a:ext cx="4335392" cy="1129152"/>
            <a:chOff x="6412436" y="1848313"/>
            <a:chExt cx="4335392" cy="1129152"/>
          </a:xfrm>
        </p:grpSpPr>
        <p:sp>
          <p:nvSpPr>
            <p:cNvPr id="8" name="文本框 16">
              <a:extLst>
                <a:ext uri="{FF2B5EF4-FFF2-40B4-BE49-F238E27FC236}">
                  <a16:creationId xmlns:a16="http://schemas.microsoft.com/office/drawing/2014/main" xmlns="" id="{45A3642B-B967-4EA8-8E7F-9B593FB8CCF4}"/>
                </a:ext>
              </a:extLst>
            </p:cNvPr>
            <p:cNvSpPr txBox="1"/>
            <p:nvPr/>
          </p:nvSpPr>
          <p:spPr>
            <a:xfrm>
              <a:off x="6412436" y="1848313"/>
              <a:ext cx="4335392" cy="57830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38B4C4-E87C-410E-A2FC-9296B651BE05}"/>
                </a:ext>
              </a:extLst>
            </p:cNvPr>
            <p:cNvSpPr/>
            <p:nvPr/>
          </p:nvSpPr>
          <p:spPr>
            <a:xfrm>
              <a:off x="6430439" y="2670719"/>
              <a:ext cx="568507" cy="21607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D4F8883-C883-4EF2-9567-9E224B857CD0}"/>
                </a:ext>
              </a:extLst>
            </p:cNvPr>
            <p:cNvSpPr/>
            <p:nvPr/>
          </p:nvSpPr>
          <p:spPr>
            <a:xfrm>
              <a:off x="6412436" y="2580050"/>
              <a:ext cx="1928632" cy="397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9B531B7-603D-435B-9DE4-03AAA1C07ED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28039" y="4378019"/>
            <a:ext cx="4390589" cy="1196590"/>
            <a:chOff x="1328039" y="4378019"/>
            <a:chExt cx="4390589" cy="1196590"/>
          </a:xfrm>
        </p:grpSpPr>
        <p:sp>
          <p:nvSpPr>
            <p:cNvPr id="11" name="文本框 25">
              <a:extLst>
                <a:ext uri="{FF2B5EF4-FFF2-40B4-BE49-F238E27FC236}">
                  <a16:creationId xmlns:a16="http://schemas.microsoft.com/office/drawing/2014/main" xmlns="" id="{BEEA8087-E947-4745-94C4-DFC98AEE7E12}"/>
                </a:ext>
              </a:extLst>
            </p:cNvPr>
            <p:cNvSpPr txBox="1"/>
            <p:nvPr/>
          </p:nvSpPr>
          <p:spPr>
            <a:xfrm>
              <a:off x="1328039" y="4378019"/>
              <a:ext cx="4390589" cy="60797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58F20FC-F2A1-4EE7-922C-DABB323269A3}"/>
                </a:ext>
              </a:extLst>
            </p:cNvPr>
            <p:cNvSpPr/>
            <p:nvPr/>
          </p:nvSpPr>
          <p:spPr>
            <a:xfrm>
              <a:off x="5121834" y="5275311"/>
              <a:ext cx="554702" cy="210830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C01DD3B-7C33-4849-AA25-3613D4FE6421}"/>
                </a:ext>
              </a:extLst>
            </p:cNvPr>
            <p:cNvSpPr/>
            <p:nvPr/>
          </p:nvSpPr>
          <p:spPr>
            <a:xfrm>
              <a:off x="3836827" y="5186844"/>
              <a:ext cx="1881801" cy="38776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5650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82">
            <a:extLst>
              <a:ext uri="{FF2B5EF4-FFF2-40B4-BE49-F238E27FC236}">
                <a16:creationId xmlns:a16="http://schemas.microsoft.com/office/drawing/2014/main" xmlns="" id="{4E414E87-1B19-4F76-AF8B-6D35C006E5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3247" y="1772818"/>
            <a:ext cx="3136136" cy="3353775"/>
            <a:chOff x="719139" y="1700809"/>
            <a:chExt cx="3501056" cy="3744019"/>
          </a:xfrm>
        </p:grpSpPr>
        <p:sp>
          <p:nvSpPr>
            <p:cNvPr id="31" name="Freeform: Shape 37">
              <a:extLst>
                <a:ext uri="{FF2B5EF4-FFF2-40B4-BE49-F238E27FC236}">
                  <a16:creationId xmlns:a16="http://schemas.microsoft.com/office/drawing/2014/main" xmlns="" id="{5C583277-F797-48AA-B913-02D204BA6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9" y="2142156"/>
              <a:ext cx="3501056" cy="3302672"/>
            </a:xfrm>
            <a:custGeom>
              <a:avLst/>
              <a:gdLst>
                <a:gd name="T0" fmla="*/ 3740150 w 21600"/>
                <a:gd name="T1" fmla="*/ 3528219 h 21600"/>
                <a:gd name="T2" fmla="*/ 3740150 w 21600"/>
                <a:gd name="T3" fmla="*/ 3528219 h 21600"/>
                <a:gd name="T4" fmla="*/ 3740150 w 21600"/>
                <a:gd name="T5" fmla="*/ 3528219 h 21600"/>
                <a:gd name="T6" fmla="*/ 3740150 w 21600"/>
                <a:gd name="T7" fmla="*/ 3528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7797" y="15597"/>
                  </a:lnTo>
                  <a:lnTo>
                    <a:pt x="7797" y="21599"/>
                  </a:lnTo>
                  <a:lnTo>
                    <a:pt x="10799" y="21599"/>
                  </a:lnTo>
                  <a:lnTo>
                    <a:pt x="13802" y="21599"/>
                  </a:lnTo>
                  <a:lnTo>
                    <a:pt x="13802" y="15594"/>
                  </a:lnTo>
                  <a:lnTo>
                    <a:pt x="215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823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8">
              <a:extLst>
                <a:ext uri="{FF2B5EF4-FFF2-40B4-BE49-F238E27FC236}">
                  <a16:creationId xmlns:a16="http://schemas.microsoft.com/office/drawing/2014/main" xmlns="" id="{D310C13C-0EFA-4FD7-A45A-9661BFF0E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537" y="1822662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3" name="Freeform: Shape 39">
              <a:extLst>
                <a:ext uri="{FF2B5EF4-FFF2-40B4-BE49-F238E27FC236}">
                  <a16:creationId xmlns:a16="http://schemas.microsoft.com/office/drawing/2014/main" xmlns="" id="{B0A90767-B35F-4714-A2FB-1EF970E0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3827" y="1700809"/>
              <a:ext cx="1136060" cy="1136060"/>
            </a:xfrm>
            <a:custGeom>
              <a:avLst/>
              <a:gdLst>
                <a:gd name="T0" fmla="*/ 1213582 w 19679"/>
                <a:gd name="T1" fmla="*/ 1332115 h 19679"/>
                <a:gd name="T2" fmla="*/ 1213582 w 19679"/>
                <a:gd name="T3" fmla="*/ 1332115 h 19679"/>
                <a:gd name="T4" fmla="*/ 1213582 w 19679"/>
                <a:gd name="T5" fmla="*/ 1332115 h 19679"/>
                <a:gd name="T6" fmla="*/ 1213582 w 19679"/>
                <a:gd name="T7" fmla="*/ 133211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4" name="Freeform: Shape 40">
              <a:extLst>
                <a:ext uri="{FF2B5EF4-FFF2-40B4-BE49-F238E27FC236}">
                  <a16:creationId xmlns:a16="http://schemas.microsoft.com/office/drawing/2014/main" xmlns="" id="{73AF9AC7-603C-44A5-9E05-EA60B30DD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223" y="2714272"/>
              <a:ext cx="653104" cy="653104"/>
            </a:xfrm>
            <a:custGeom>
              <a:avLst/>
              <a:gdLst>
                <a:gd name="T0" fmla="*/ 697671 w 19679"/>
                <a:gd name="T1" fmla="*/ 765814 h 19679"/>
                <a:gd name="T2" fmla="*/ 697671 w 19679"/>
                <a:gd name="T3" fmla="*/ 765814 h 19679"/>
                <a:gd name="T4" fmla="*/ 697671 w 19679"/>
                <a:gd name="T5" fmla="*/ 765814 h 19679"/>
                <a:gd name="T6" fmla="*/ 697671 w 19679"/>
                <a:gd name="T7" fmla="*/ 76581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1">
              <a:extLst>
                <a:ext uri="{FF2B5EF4-FFF2-40B4-BE49-F238E27FC236}">
                  <a16:creationId xmlns:a16="http://schemas.microsoft.com/office/drawing/2014/main" xmlns="" id="{92437406-E07B-49DD-9904-2E86207A6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723" y="2875505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6" name="Freeform: Shape 42">
              <a:extLst>
                <a:ext uri="{FF2B5EF4-FFF2-40B4-BE49-F238E27FC236}">
                  <a16:creationId xmlns:a16="http://schemas.microsoft.com/office/drawing/2014/main" xmlns="" id="{27B4D704-4E26-4781-AB4A-78E23047E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903" y="3485515"/>
              <a:ext cx="839600" cy="838856"/>
            </a:xfrm>
            <a:custGeom>
              <a:avLst/>
              <a:gdLst>
                <a:gd name="T0" fmla="*/ 896892 w 19679"/>
                <a:gd name="T1" fmla="*/ 983622 h 19679"/>
                <a:gd name="T2" fmla="*/ 896892 w 19679"/>
                <a:gd name="T3" fmla="*/ 983622 h 19679"/>
                <a:gd name="T4" fmla="*/ 896892 w 19679"/>
                <a:gd name="T5" fmla="*/ 983622 h 19679"/>
                <a:gd name="T6" fmla="*/ 896892 w 19679"/>
                <a:gd name="T7" fmla="*/ 98362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7" name="Freeform: Shape 43">
              <a:extLst>
                <a:ext uri="{FF2B5EF4-FFF2-40B4-BE49-F238E27FC236}">
                  <a16:creationId xmlns:a16="http://schemas.microsoft.com/office/drawing/2014/main" xmlns="" id="{9CD6474F-11F8-43DB-AA0F-08B62B96B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296" y="4324371"/>
              <a:ext cx="653105" cy="653105"/>
            </a:xfrm>
            <a:custGeom>
              <a:avLst/>
              <a:gdLst>
                <a:gd name="T0" fmla="*/ 697671 w 19679"/>
                <a:gd name="T1" fmla="*/ 765814 h 19679"/>
                <a:gd name="T2" fmla="*/ 697671 w 19679"/>
                <a:gd name="T3" fmla="*/ 765814 h 19679"/>
                <a:gd name="T4" fmla="*/ 697671 w 19679"/>
                <a:gd name="T5" fmla="*/ 765814 h 19679"/>
                <a:gd name="T6" fmla="*/ 697671 w 19679"/>
                <a:gd name="T7" fmla="*/ 76581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库_组合 81">
            <a:extLst>
              <a:ext uri="{FF2B5EF4-FFF2-40B4-BE49-F238E27FC236}">
                <a16:creationId xmlns:a16="http://schemas.microsoft.com/office/drawing/2014/main" xmlns="" id="{D77C5663-FD96-4DA4-B857-B8DA4EEF69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60517" y="1886627"/>
            <a:ext cx="3136803" cy="3239964"/>
            <a:chOff x="7684844" y="1827863"/>
            <a:chExt cx="3501799" cy="3616965"/>
          </a:xfrm>
        </p:grpSpPr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xmlns="" id="{EE9AF6F9-65EC-4DED-B6CD-F511CB4DAF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684844" y="2142156"/>
              <a:ext cx="3501799" cy="3302672"/>
            </a:xfrm>
            <a:custGeom>
              <a:avLst/>
              <a:gdLst>
                <a:gd name="T0" fmla="*/ 3740943 w 21600"/>
                <a:gd name="T1" fmla="*/ 3528219 h 21600"/>
                <a:gd name="T2" fmla="*/ 3740943 w 21600"/>
                <a:gd name="T3" fmla="*/ 3528219 h 21600"/>
                <a:gd name="T4" fmla="*/ 3740943 w 21600"/>
                <a:gd name="T5" fmla="*/ 3528219 h 21600"/>
                <a:gd name="T6" fmla="*/ 3740943 w 21600"/>
                <a:gd name="T7" fmla="*/ 3528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7797" y="15597"/>
                  </a:lnTo>
                  <a:lnTo>
                    <a:pt x="7797" y="21599"/>
                  </a:lnTo>
                  <a:lnTo>
                    <a:pt x="10799" y="21599"/>
                  </a:lnTo>
                  <a:lnTo>
                    <a:pt x="13802" y="21599"/>
                  </a:lnTo>
                  <a:lnTo>
                    <a:pt x="13802" y="15594"/>
                  </a:lnTo>
                  <a:lnTo>
                    <a:pt x="215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823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50">
              <a:extLst>
                <a:ext uri="{FF2B5EF4-FFF2-40B4-BE49-F238E27FC236}">
                  <a16:creationId xmlns:a16="http://schemas.microsoft.com/office/drawing/2014/main" xmlns="" id="{6F79CD30-5967-4E70-B54A-018A9BFF6C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728860" y="1936342"/>
              <a:ext cx="682082" cy="682082"/>
            </a:xfrm>
            <a:custGeom>
              <a:avLst/>
              <a:gdLst>
                <a:gd name="T0" fmla="*/ 728625 w 19679"/>
                <a:gd name="T1" fmla="*/ 799792 h 19679"/>
                <a:gd name="T2" fmla="*/ 728625 w 19679"/>
                <a:gd name="T3" fmla="*/ 799792 h 19679"/>
                <a:gd name="T4" fmla="*/ 728625 w 19679"/>
                <a:gd name="T5" fmla="*/ 799792 h 19679"/>
                <a:gd name="T6" fmla="*/ 728625 w 19679"/>
                <a:gd name="T7" fmla="*/ 79979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51">
              <a:extLst>
                <a:ext uri="{FF2B5EF4-FFF2-40B4-BE49-F238E27FC236}">
                  <a16:creationId xmlns:a16="http://schemas.microsoft.com/office/drawing/2014/main" xmlns="" id="{E7B39649-1E11-4795-98F2-6B4553D1BF0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13168" y="1827863"/>
              <a:ext cx="945850" cy="945850"/>
            </a:xfrm>
            <a:custGeom>
              <a:avLst/>
              <a:gdLst>
                <a:gd name="T0" fmla="*/ 1010392 w 19679"/>
                <a:gd name="T1" fmla="*/ 1109080 h 19679"/>
                <a:gd name="T2" fmla="*/ 1010392 w 19679"/>
                <a:gd name="T3" fmla="*/ 1109080 h 19679"/>
                <a:gd name="T4" fmla="*/ 1010392 w 19679"/>
                <a:gd name="T5" fmla="*/ 1109080 h 19679"/>
                <a:gd name="T6" fmla="*/ 1010392 w 19679"/>
                <a:gd name="T7" fmla="*/ 11090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7" name="Freeform: Shape 52">
              <a:extLst>
                <a:ext uri="{FF2B5EF4-FFF2-40B4-BE49-F238E27FC236}">
                  <a16:creationId xmlns:a16="http://schemas.microsoft.com/office/drawing/2014/main" xmlns="" id="{8D1A589F-8286-4A7A-AB45-B16F52D38AF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407048" y="2795260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8" name="Freeform: Shape 53">
              <a:extLst>
                <a:ext uri="{FF2B5EF4-FFF2-40B4-BE49-F238E27FC236}">
                  <a16:creationId xmlns:a16="http://schemas.microsoft.com/office/drawing/2014/main" xmlns="" id="{D6603CB7-7B8E-4FCF-9980-A22BD15ED9B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864742" y="3636346"/>
              <a:ext cx="1034268" cy="1034268"/>
            </a:xfrm>
            <a:custGeom>
              <a:avLst/>
              <a:gdLst>
                <a:gd name="T0" fmla="*/ 1104844 w 19679"/>
                <a:gd name="T1" fmla="*/ 1212757 h 19679"/>
                <a:gd name="T2" fmla="*/ 1104844 w 19679"/>
                <a:gd name="T3" fmla="*/ 1212757 h 19679"/>
                <a:gd name="T4" fmla="*/ 1104844 w 19679"/>
                <a:gd name="T5" fmla="*/ 1212757 h 19679"/>
                <a:gd name="T6" fmla="*/ 1104844 w 19679"/>
                <a:gd name="T7" fmla="*/ 12127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9" name="Freeform: Shape 54">
              <a:extLst>
                <a:ext uri="{FF2B5EF4-FFF2-40B4-BE49-F238E27FC236}">
                  <a16:creationId xmlns:a16="http://schemas.microsoft.com/office/drawing/2014/main" xmlns="" id="{DE3568DD-247D-4070-94AD-15D9E96235E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381876" y="2712786"/>
              <a:ext cx="1056558" cy="1056558"/>
            </a:xfrm>
            <a:custGeom>
              <a:avLst/>
              <a:gdLst>
                <a:gd name="T0" fmla="*/ 1128655 w 19679"/>
                <a:gd name="T1" fmla="*/ 1238894 h 19679"/>
                <a:gd name="T2" fmla="*/ 1128655 w 19679"/>
                <a:gd name="T3" fmla="*/ 1238894 h 19679"/>
                <a:gd name="T4" fmla="*/ 1128655 w 19679"/>
                <a:gd name="T5" fmla="*/ 1238894 h 19679"/>
                <a:gd name="T6" fmla="*/ 1128655 w 19679"/>
                <a:gd name="T7" fmla="*/ 123889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Freeform: Shape 55">
              <a:extLst>
                <a:ext uri="{FF2B5EF4-FFF2-40B4-BE49-F238E27FC236}">
                  <a16:creationId xmlns:a16="http://schemas.microsoft.com/office/drawing/2014/main" xmlns="" id="{FFA0B022-8C19-4AE9-BA68-B0A9F9982E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348440" y="4727825"/>
              <a:ext cx="502274" cy="502274"/>
            </a:xfrm>
            <a:custGeom>
              <a:avLst/>
              <a:gdLst>
                <a:gd name="T0" fmla="*/ 536548 w 19679"/>
                <a:gd name="T1" fmla="*/ 588954 h 19679"/>
                <a:gd name="T2" fmla="*/ 536548 w 19679"/>
                <a:gd name="T3" fmla="*/ 588954 h 19679"/>
                <a:gd name="T4" fmla="*/ 536548 w 19679"/>
                <a:gd name="T5" fmla="*/ 588954 h 19679"/>
                <a:gd name="T6" fmla="*/ 536548 w 19679"/>
                <a:gd name="T7" fmla="*/ 5889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PA_库_组合 63">
            <a:extLst>
              <a:ext uri="{FF2B5EF4-FFF2-40B4-BE49-F238E27FC236}">
                <a16:creationId xmlns:a16="http://schemas.microsoft.com/office/drawing/2014/main" xmlns="" id="{081F9798-84B4-44CD-8D0E-018B6997831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03945" y="2567191"/>
            <a:ext cx="2749723" cy="2139516"/>
            <a:chOff x="8170814" y="1912116"/>
            <a:chExt cx="2749722" cy="2139516"/>
          </a:xfrm>
        </p:grpSpPr>
        <p:grpSp>
          <p:nvGrpSpPr>
            <p:cNvPr id="16" name="Group 73">
              <a:extLst>
                <a:ext uri="{FF2B5EF4-FFF2-40B4-BE49-F238E27FC236}">
                  <a16:creationId xmlns:a16="http://schemas.microsoft.com/office/drawing/2014/main" xmlns="" id="{3DE056B3-5505-444B-A27F-7F1D01152739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18" name="Group 75">
                <a:extLst>
                  <a:ext uri="{FF2B5EF4-FFF2-40B4-BE49-F238E27FC236}">
                    <a16:creationId xmlns:a16="http://schemas.microsoft.com/office/drawing/2014/main" xmlns="" id="{52D91A39-330B-46EF-B7AF-5940A77A8C5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2" name="TextBox 79">
                  <a:extLst>
                    <a:ext uri="{FF2B5EF4-FFF2-40B4-BE49-F238E27FC236}">
                      <a16:creationId xmlns:a16="http://schemas.microsoft.com/office/drawing/2014/main" xmlns="" id="{F5D93805-9719-4A69-A18E-C3AEED8B91D2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3" name="Rectangle 80">
                  <a:extLst>
                    <a:ext uri="{FF2B5EF4-FFF2-40B4-BE49-F238E27FC236}">
                      <a16:creationId xmlns:a16="http://schemas.microsoft.com/office/drawing/2014/main" xmlns="" id="{0C67E94A-908A-4E98-A9A0-5487BAD4E420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9" name="Group 76">
                <a:extLst>
                  <a:ext uri="{FF2B5EF4-FFF2-40B4-BE49-F238E27FC236}">
                    <a16:creationId xmlns:a16="http://schemas.microsoft.com/office/drawing/2014/main" xmlns="" id="{4D283207-733F-4B64-BB3F-5894DA6D2C69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TextBox 77">
                  <a:extLst>
                    <a:ext uri="{FF2B5EF4-FFF2-40B4-BE49-F238E27FC236}">
                      <a16:creationId xmlns:a16="http://schemas.microsoft.com/office/drawing/2014/main" xmlns="" id="{A84080DB-403B-4DC9-934E-17355A133D0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1" name="Rectangle 78">
                  <a:extLst>
                    <a:ext uri="{FF2B5EF4-FFF2-40B4-BE49-F238E27FC236}">
                      <a16:creationId xmlns:a16="http://schemas.microsoft.com/office/drawing/2014/main" xmlns="" id="{CCF1BBBD-F99F-481D-8A77-56EA763E2EC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17" name="Straight Connector 74">
              <a:extLst>
                <a:ext uri="{FF2B5EF4-FFF2-40B4-BE49-F238E27FC236}">
                  <a16:creationId xmlns:a16="http://schemas.microsoft.com/office/drawing/2014/main" xmlns="" id="{438618ED-4F2E-439C-94A0-F8CA9953E6E6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PA_库_组合 64">
            <a:extLst>
              <a:ext uri="{FF2B5EF4-FFF2-40B4-BE49-F238E27FC236}">
                <a16:creationId xmlns:a16="http://schemas.microsoft.com/office/drawing/2014/main" xmlns="" id="{6D484492-4839-4B72-A8F3-A858A51D940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flipH="1">
            <a:off x="3005072" y="2611183"/>
            <a:ext cx="2611177" cy="2139516"/>
            <a:chOff x="1410010" y="1697288"/>
            <a:chExt cx="2611177" cy="2139516"/>
          </a:xfrm>
        </p:grpSpPr>
        <p:grpSp>
          <p:nvGrpSpPr>
            <p:cNvPr id="8" name="Group 65">
              <a:extLst>
                <a:ext uri="{FF2B5EF4-FFF2-40B4-BE49-F238E27FC236}">
                  <a16:creationId xmlns:a16="http://schemas.microsoft.com/office/drawing/2014/main" xmlns="" id="{1AA1C7B8-FAED-45B9-B9BD-12077DB71CF7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10" name="Group 67">
                <a:extLst>
                  <a:ext uri="{FF2B5EF4-FFF2-40B4-BE49-F238E27FC236}">
                    <a16:creationId xmlns:a16="http://schemas.microsoft.com/office/drawing/2014/main" xmlns="" id="{3DBCBD53-2E67-457B-96C4-E9314788245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1">
                  <a:extLst>
                    <a:ext uri="{FF2B5EF4-FFF2-40B4-BE49-F238E27FC236}">
                      <a16:creationId xmlns:a16="http://schemas.microsoft.com/office/drawing/2014/main" xmlns="" id="{DA6E9837-BA65-4252-AB02-9D20C979C39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72">
                  <a:extLst>
                    <a:ext uri="{FF2B5EF4-FFF2-40B4-BE49-F238E27FC236}">
                      <a16:creationId xmlns:a16="http://schemas.microsoft.com/office/drawing/2014/main" xmlns="" id="{88136785-3A5C-4AF4-9B5F-175130ED2E2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1" name="Group 68">
                <a:extLst>
                  <a:ext uri="{FF2B5EF4-FFF2-40B4-BE49-F238E27FC236}">
                    <a16:creationId xmlns:a16="http://schemas.microsoft.com/office/drawing/2014/main" xmlns="" id="{2EFE057D-91F1-44DC-9928-F6C0BAF146F3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2" name="TextBox 69">
                  <a:extLst>
                    <a:ext uri="{FF2B5EF4-FFF2-40B4-BE49-F238E27FC236}">
                      <a16:creationId xmlns:a16="http://schemas.microsoft.com/office/drawing/2014/main" xmlns="" id="{FEF7B07B-C202-4476-B8FB-2E321288A4FF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3" name="Rectangle 70">
                  <a:extLst>
                    <a:ext uri="{FF2B5EF4-FFF2-40B4-BE49-F238E27FC236}">
                      <a16:creationId xmlns:a16="http://schemas.microsoft.com/office/drawing/2014/main" xmlns="" id="{F1A73872-11F8-4C71-84E8-53A33883EC0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9" name="Straight Connector 66">
              <a:extLst>
                <a:ext uri="{FF2B5EF4-FFF2-40B4-BE49-F238E27FC236}">
                  <a16:creationId xmlns:a16="http://schemas.microsoft.com/office/drawing/2014/main" xmlns="" id="{499CFC06-D8F6-4E22-BFB5-B1FABA52253D}"/>
                </a:ext>
              </a:extLst>
            </p:cNvPr>
            <p:cNvCxnSpPr/>
            <p:nvPr/>
          </p:nvCxnSpPr>
          <p:spPr>
            <a:xfrm>
              <a:off x="1410010" y="2710116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01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C1D77D-6903-40DC-95F0-55BCF1CD7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772626B-415C-46CD-9301-71DE68D38443}"/>
              </a:ext>
            </a:extLst>
          </p:cNvPr>
          <p:cNvSpPr txBox="1"/>
          <p:nvPr/>
        </p:nvSpPr>
        <p:spPr>
          <a:xfrm>
            <a:off x="5878454" y="1124085"/>
            <a:ext cx="4092692" cy="7028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第四部分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9E42179-AB1E-4319-94C1-DC08E1F5E8B0}"/>
              </a:ext>
            </a:extLst>
          </p:cNvPr>
          <p:cNvSpPr txBox="1"/>
          <p:nvPr/>
        </p:nvSpPr>
        <p:spPr>
          <a:xfrm>
            <a:off x="3803795" y="1928727"/>
            <a:ext cx="8242010" cy="6350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锻造维护核心、对党忠诚的坚定信念</a:t>
            </a:r>
            <a:endParaRPr lang="en-US" altLang="zh-CN" sz="32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C1BC4E7-4D99-4F56-B102-0B3F0C1D296E}"/>
              </a:ext>
            </a:extLst>
          </p:cNvPr>
          <p:cNvSpPr/>
          <p:nvPr/>
        </p:nvSpPr>
        <p:spPr>
          <a:xfrm>
            <a:off x="5043714" y="2698683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6825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12A8B9F-73E6-4AEC-BF2D-6B909911F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6" name="任意多边形 22">
            <a:extLst>
              <a:ext uri="{FF2B5EF4-FFF2-40B4-BE49-F238E27FC236}">
                <a16:creationId xmlns:a16="http://schemas.microsoft.com/office/drawing/2014/main" xmlns="" id="{A9F87F3A-5B00-4C7E-8755-08ACA962D803}"/>
              </a:ext>
            </a:extLst>
          </p:cNvPr>
          <p:cNvSpPr/>
          <p:nvPr/>
        </p:nvSpPr>
        <p:spPr>
          <a:xfrm flipH="1" flipV="1">
            <a:off x="-1" y="-2"/>
            <a:ext cx="7704084" cy="2039007"/>
          </a:xfrm>
          <a:custGeom>
            <a:avLst/>
            <a:gdLst>
              <a:gd name="connsiteX0" fmla="*/ 7704084 w 7704084"/>
              <a:gd name="connsiteY0" fmla="*/ 2039007 h 2039007"/>
              <a:gd name="connsiteX1" fmla="*/ 0 w 7704084"/>
              <a:gd name="connsiteY1" fmla="*/ 2039007 h 2039007"/>
              <a:gd name="connsiteX2" fmla="*/ 12 w 7704084"/>
              <a:gd name="connsiteY2" fmla="*/ 2039004 h 2039007"/>
              <a:gd name="connsiteX3" fmla="*/ 7704083 w 7704084"/>
              <a:gd name="connsiteY3" fmla="*/ 2039004 h 2039007"/>
              <a:gd name="connsiteX4" fmla="*/ 7704083 w 7704084"/>
              <a:gd name="connsiteY4" fmla="*/ 0 h 2039007"/>
              <a:gd name="connsiteX5" fmla="*/ 7704084 w 7704084"/>
              <a:gd name="connsiteY5" fmla="*/ 0 h 2039007"/>
              <a:gd name="connsiteX6" fmla="*/ 7704084 w 7704084"/>
              <a:gd name="connsiteY6" fmla="*/ 2039007 h 203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04084" h="2039007">
                <a:moveTo>
                  <a:pt x="7704084" y="2039007"/>
                </a:moveTo>
                <a:lnTo>
                  <a:pt x="0" y="2039007"/>
                </a:lnTo>
                <a:lnTo>
                  <a:pt x="12" y="2039004"/>
                </a:lnTo>
                <a:lnTo>
                  <a:pt x="7704083" y="2039004"/>
                </a:lnTo>
                <a:lnTo>
                  <a:pt x="7704083" y="0"/>
                </a:lnTo>
                <a:lnTo>
                  <a:pt x="7704084" y="0"/>
                </a:lnTo>
                <a:lnTo>
                  <a:pt x="7704084" y="20390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箭头: 五边形 69">
            <a:extLst>
              <a:ext uri="{FF2B5EF4-FFF2-40B4-BE49-F238E27FC236}">
                <a16:creationId xmlns:a16="http://schemas.microsoft.com/office/drawing/2014/main" xmlns="" id="{0E7D8A0F-C457-45E1-BD0E-E8DC41CE08AE}"/>
              </a:ext>
            </a:extLst>
          </p:cNvPr>
          <p:cNvSpPr/>
          <p:nvPr/>
        </p:nvSpPr>
        <p:spPr>
          <a:xfrm>
            <a:off x="6497284" y="882651"/>
            <a:ext cx="4746752" cy="9144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CE4E6D9-D0A9-4665-B4CD-BE59AE144AAC}"/>
              </a:ext>
            </a:extLst>
          </p:cNvPr>
          <p:cNvSpPr txBox="1"/>
          <p:nvPr/>
        </p:nvSpPr>
        <p:spPr>
          <a:xfrm>
            <a:off x="3395436" y="1915089"/>
            <a:ext cx="180049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目录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C8BF8F80-2FE9-437D-8094-2DDA17A439A3}"/>
              </a:ext>
            </a:extLst>
          </p:cNvPr>
          <p:cNvSpPr txBox="1"/>
          <p:nvPr/>
        </p:nvSpPr>
        <p:spPr>
          <a:xfrm>
            <a:off x="2779885" y="2869935"/>
            <a:ext cx="3031599" cy="71256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dirty="0">
                <a:solidFill>
                  <a:srgbClr val="DF2720"/>
                </a:solidFill>
                <a:latin typeface="Arial Black" panose="020B0A04020102020204" pitchFamily="34" charset="0"/>
              </a:rPr>
              <a:t>CONTENTS</a:t>
            </a:r>
            <a:endParaRPr lang="zh-CN" altLang="en-US" sz="3600" dirty="0">
              <a:solidFill>
                <a:srgbClr val="DF2720"/>
              </a:solidFill>
              <a:latin typeface="Arial Black" panose="020B0A04020102020204" pitchFamily="34" charset="0"/>
            </a:endParaRPr>
          </a:p>
        </p:txBody>
      </p:sp>
      <p:sp>
        <p:nvSpPr>
          <p:cNvPr id="73" name="菱形 72">
            <a:extLst>
              <a:ext uri="{FF2B5EF4-FFF2-40B4-BE49-F238E27FC236}">
                <a16:creationId xmlns:a16="http://schemas.microsoft.com/office/drawing/2014/main" xmlns="" id="{EF9295DD-6532-4EF1-BE06-6D103E7DC02D}"/>
              </a:ext>
            </a:extLst>
          </p:cNvPr>
          <p:cNvSpPr/>
          <p:nvPr/>
        </p:nvSpPr>
        <p:spPr>
          <a:xfrm>
            <a:off x="3072811" y="2334705"/>
            <a:ext cx="361097" cy="361097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菱形 73">
            <a:extLst>
              <a:ext uri="{FF2B5EF4-FFF2-40B4-BE49-F238E27FC236}">
                <a16:creationId xmlns:a16="http://schemas.microsoft.com/office/drawing/2014/main" xmlns="" id="{EE751EE2-5390-4FB8-8FBD-5A1E94F7B7FE}"/>
              </a:ext>
            </a:extLst>
          </p:cNvPr>
          <p:cNvSpPr/>
          <p:nvPr/>
        </p:nvSpPr>
        <p:spPr>
          <a:xfrm>
            <a:off x="5157458" y="2344699"/>
            <a:ext cx="361097" cy="361097"/>
          </a:xfrm>
          <a:prstGeom prst="diamond">
            <a:avLst/>
          </a:prstGeom>
          <a:solidFill>
            <a:srgbClr val="DF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六边形 74">
            <a:extLst>
              <a:ext uri="{FF2B5EF4-FFF2-40B4-BE49-F238E27FC236}">
                <a16:creationId xmlns:a16="http://schemas.microsoft.com/office/drawing/2014/main" xmlns="" id="{5C2F64C2-AAE7-4F78-AD74-781F1945031C}"/>
              </a:ext>
            </a:extLst>
          </p:cNvPr>
          <p:cNvSpPr/>
          <p:nvPr/>
        </p:nvSpPr>
        <p:spPr>
          <a:xfrm>
            <a:off x="6040084" y="882651"/>
            <a:ext cx="1060704" cy="914400"/>
          </a:xfrm>
          <a:prstGeom prst="hexagon">
            <a:avLst/>
          </a:prstGeom>
          <a:solidFill>
            <a:srgbClr val="DF27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F8FBA105-0477-4110-96C4-9808B842866A}"/>
              </a:ext>
            </a:extLst>
          </p:cNvPr>
          <p:cNvSpPr txBox="1"/>
          <p:nvPr/>
        </p:nvSpPr>
        <p:spPr>
          <a:xfrm>
            <a:off x="7121224" y="1035152"/>
            <a:ext cx="4102375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DF2720"/>
                </a:solidFill>
                <a:latin typeface="+mn-ea"/>
              </a:rPr>
              <a:t>八一建军节简介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06301673-5443-4B58-8FBA-43CBBF25745A}"/>
              </a:ext>
            </a:extLst>
          </p:cNvPr>
          <p:cNvSpPr/>
          <p:nvPr/>
        </p:nvSpPr>
        <p:spPr>
          <a:xfrm>
            <a:off x="6184946" y="1035152"/>
            <a:ext cx="770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箭头: 五边形 77">
            <a:extLst>
              <a:ext uri="{FF2B5EF4-FFF2-40B4-BE49-F238E27FC236}">
                <a16:creationId xmlns:a16="http://schemas.microsoft.com/office/drawing/2014/main" xmlns="" id="{1062736F-F55E-44B2-8604-F9625F344754}"/>
              </a:ext>
            </a:extLst>
          </p:cNvPr>
          <p:cNvSpPr/>
          <p:nvPr/>
        </p:nvSpPr>
        <p:spPr>
          <a:xfrm>
            <a:off x="6497284" y="2156326"/>
            <a:ext cx="4746752" cy="9144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9" name="六边形 78">
            <a:extLst>
              <a:ext uri="{FF2B5EF4-FFF2-40B4-BE49-F238E27FC236}">
                <a16:creationId xmlns:a16="http://schemas.microsoft.com/office/drawing/2014/main" xmlns="" id="{56D3AEA7-8556-46FF-B92A-95B0D12F423B}"/>
              </a:ext>
            </a:extLst>
          </p:cNvPr>
          <p:cNvSpPr/>
          <p:nvPr/>
        </p:nvSpPr>
        <p:spPr>
          <a:xfrm>
            <a:off x="6040084" y="2156326"/>
            <a:ext cx="1060704" cy="914400"/>
          </a:xfrm>
          <a:prstGeom prst="hexagon">
            <a:avLst/>
          </a:prstGeom>
          <a:solidFill>
            <a:srgbClr val="DF27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461646CF-8AC9-48B1-A322-8430AA18DAA3}"/>
              </a:ext>
            </a:extLst>
          </p:cNvPr>
          <p:cNvSpPr txBox="1"/>
          <p:nvPr/>
        </p:nvSpPr>
        <p:spPr>
          <a:xfrm>
            <a:off x="7121224" y="2401159"/>
            <a:ext cx="4102375" cy="4247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dirty="0">
                <a:solidFill>
                  <a:srgbClr val="DF2720"/>
                </a:solidFill>
                <a:latin typeface="+mn-ea"/>
              </a:rPr>
              <a:t>坚定维护核心是最要紧的政治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E542EF3C-AF59-4A7F-B042-A29DD902D3CF}"/>
              </a:ext>
            </a:extLst>
          </p:cNvPr>
          <p:cNvSpPr/>
          <p:nvPr/>
        </p:nvSpPr>
        <p:spPr>
          <a:xfrm>
            <a:off x="6184946" y="2308827"/>
            <a:ext cx="770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2" name="箭头: 五边形 81">
            <a:extLst>
              <a:ext uri="{FF2B5EF4-FFF2-40B4-BE49-F238E27FC236}">
                <a16:creationId xmlns:a16="http://schemas.microsoft.com/office/drawing/2014/main" xmlns="" id="{507C7CC3-9ACB-4EB4-B8A7-C6E2B1DFBFF7}"/>
              </a:ext>
            </a:extLst>
          </p:cNvPr>
          <p:cNvSpPr/>
          <p:nvPr/>
        </p:nvSpPr>
        <p:spPr>
          <a:xfrm>
            <a:off x="6497284" y="3430001"/>
            <a:ext cx="4746752" cy="9144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3" name="六边形 82">
            <a:extLst>
              <a:ext uri="{FF2B5EF4-FFF2-40B4-BE49-F238E27FC236}">
                <a16:creationId xmlns:a16="http://schemas.microsoft.com/office/drawing/2014/main" xmlns="" id="{100D120C-5ACC-46C6-A209-4A02E881C098}"/>
              </a:ext>
            </a:extLst>
          </p:cNvPr>
          <p:cNvSpPr/>
          <p:nvPr/>
        </p:nvSpPr>
        <p:spPr>
          <a:xfrm>
            <a:off x="6040084" y="3430001"/>
            <a:ext cx="1060704" cy="914400"/>
          </a:xfrm>
          <a:prstGeom prst="hexagon">
            <a:avLst/>
          </a:prstGeom>
          <a:solidFill>
            <a:srgbClr val="DF27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+mn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D73545CF-AE32-4132-A452-E0D7215F1482}"/>
              </a:ext>
            </a:extLst>
          </p:cNvPr>
          <p:cNvSpPr txBox="1"/>
          <p:nvPr/>
        </p:nvSpPr>
        <p:spPr>
          <a:xfrm>
            <a:off x="7121224" y="3672014"/>
            <a:ext cx="4102375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rgbClr val="DF2720"/>
                </a:solidFill>
                <a:latin typeface="+mn-ea"/>
              </a:rPr>
              <a:t>坚定维护核心是根本的要求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DB6B3128-D24B-40AD-99CC-607FD0FE94FC}"/>
              </a:ext>
            </a:extLst>
          </p:cNvPr>
          <p:cNvSpPr/>
          <p:nvPr/>
        </p:nvSpPr>
        <p:spPr>
          <a:xfrm>
            <a:off x="6184946" y="3582502"/>
            <a:ext cx="770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6" name="箭头: 五边形 85">
            <a:extLst>
              <a:ext uri="{FF2B5EF4-FFF2-40B4-BE49-F238E27FC236}">
                <a16:creationId xmlns:a16="http://schemas.microsoft.com/office/drawing/2014/main" xmlns="" id="{B9E50B93-E70F-4C59-AC38-FA102C157774}"/>
              </a:ext>
            </a:extLst>
          </p:cNvPr>
          <p:cNvSpPr/>
          <p:nvPr/>
        </p:nvSpPr>
        <p:spPr>
          <a:xfrm>
            <a:off x="6497284" y="4703676"/>
            <a:ext cx="4746752" cy="9144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7" name="六边形 86">
            <a:extLst>
              <a:ext uri="{FF2B5EF4-FFF2-40B4-BE49-F238E27FC236}">
                <a16:creationId xmlns:a16="http://schemas.microsoft.com/office/drawing/2014/main" xmlns="" id="{F50E0659-F7BA-45BE-9B93-3D93C847F1F7}"/>
              </a:ext>
            </a:extLst>
          </p:cNvPr>
          <p:cNvSpPr/>
          <p:nvPr/>
        </p:nvSpPr>
        <p:spPr>
          <a:xfrm>
            <a:off x="6040084" y="4703676"/>
            <a:ext cx="1060704" cy="914400"/>
          </a:xfrm>
          <a:prstGeom prst="hexagon">
            <a:avLst/>
          </a:prstGeom>
          <a:solidFill>
            <a:srgbClr val="DF27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E5ABAA2C-15EA-4BFE-8431-B13C2F4EBF19}"/>
              </a:ext>
            </a:extLst>
          </p:cNvPr>
          <p:cNvSpPr txBox="1"/>
          <p:nvPr/>
        </p:nvSpPr>
        <p:spPr>
          <a:xfrm>
            <a:off x="7121224" y="4966977"/>
            <a:ext cx="4102375" cy="3877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300" dirty="0">
                <a:solidFill>
                  <a:srgbClr val="DF2720"/>
                </a:solidFill>
                <a:latin typeface="+mn-ea"/>
              </a:rPr>
              <a:t>锻造维护核心、对党忠诚的坚定信念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43A294D8-A6E5-4C77-96DC-555386243105}"/>
              </a:ext>
            </a:extLst>
          </p:cNvPr>
          <p:cNvSpPr/>
          <p:nvPr/>
        </p:nvSpPr>
        <p:spPr>
          <a:xfrm>
            <a:off x="6184946" y="4856177"/>
            <a:ext cx="770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600"/>
                            </p:stCondLst>
                            <p:childTnLst>
                              <p:par>
                                <p:cTn id="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600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7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250"/>
                            </p:stCondLst>
                            <p:childTnLst>
                              <p:par>
                                <p:cTn id="8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250"/>
                            </p:stCondLst>
                            <p:childTnLst>
                              <p:par>
                                <p:cTn id="9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3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8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/>
      <p:bldP spid="72" grpId="0"/>
      <p:bldP spid="73" grpId="0" animBg="1"/>
      <p:bldP spid="74" grpId="0" animBg="1"/>
      <p:bldP spid="75" grpId="0" animBg="1"/>
      <p:bldP spid="76" grpId="0"/>
      <p:bldP spid="77" grpId="0"/>
      <p:bldP spid="78" grpId="0" animBg="1"/>
      <p:bldP spid="79" grpId="0" animBg="1"/>
      <p:bldP spid="80" grpId="0"/>
      <p:bldP spid="81" grpId="0"/>
      <p:bldP spid="82" grpId="0" animBg="1"/>
      <p:bldP spid="83" grpId="0" animBg="1"/>
      <p:bldP spid="84" grpId="0"/>
      <p:bldP spid="85" grpId="0"/>
      <p:bldP spid="86" grpId="0" animBg="1"/>
      <p:bldP spid="87" grpId="0" animBg="1"/>
      <p:bldP spid="88" grpId="0"/>
      <p:bldP spid="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>
            <a:extLst>
              <a:ext uri="{FF2B5EF4-FFF2-40B4-BE49-F238E27FC236}">
                <a16:creationId xmlns:a16="http://schemas.microsoft.com/office/drawing/2014/main" xmlns="" id="{67A0D8ED-9D2C-4353-93EE-285309424B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43046" y="815345"/>
            <a:ext cx="2704430" cy="3940449"/>
          </a:xfrm>
          <a:prstGeom prst="rect">
            <a:avLst/>
          </a:prstGeom>
          <a:blipFill dpi="0" rotWithShape="1">
            <a:blip r:embed="rId13"/>
            <a:srcRect/>
            <a:stretch>
              <a:fillRect l="-23789" r="-2378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3782E57D-3295-4880-A96E-7F9B31CDCCF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44524" y="815345"/>
            <a:ext cx="2704430" cy="3940449"/>
          </a:xfrm>
          <a:prstGeom prst="rect">
            <a:avLst/>
          </a:prstGeom>
          <a:blipFill dpi="0" rotWithShape="1">
            <a:blip r:embed="rId14"/>
            <a:srcRect/>
            <a:stretch>
              <a:fillRect t="-1475" b="-147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9C3302A8-A479-41C1-A08C-000CA5E405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6026957" y="1613648"/>
            <a:ext cx="3913325" cy="27044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xmlns="" id="{CAE93D49-F569-4956-87B2-A27149F2313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9585153" y="4007924"/>
            <a:ext cx="575781" cy="575781"/>
          </a:xfrm>
          <a:custGeom>
            <a:avLst/>
            <a:gdLst>
              <a:gd name="connsiteX0" fmla="*/ 0 w 952500"/>
              <a:gd name="connsiteY0" fmla="*/ 536819 h 952500"/>
              <a:gd name="connsiteX1" fmla="*/ 0 w 952500"/>
              <a:gd name="connsiteY1" fmla="*/ 415681 h 952500"/>
              <a:gd name="connsiteX2" fmla="*/ 415681 w 952500"/>
              <a:gd name="connsiteY2" fmla="*/ 415681 h 952500"/>
              <a:gd name="connsiteX3" fmla="*/ 415681 w 952500"/>
              <a:gd name="connsiteY3" fmla="*/ 0 h 952500"/>
              <a:gd name="connsiteX4" fmla="*/ 536819 w 952500"/>
              <a:gd name="connsiteY4" fmla="*/ 0 h 952500"/>
              <a:gd name="connsiteX5" fmla="*/ 536819 w 952500"/>
              <a:gd name="connsiteY5" fmla="*/ 415681 h 952500"/>
              <a:gd name="connsiteX6" fmla="*/ 952500 w 952500"/>
              <a:gd name="connsiteY6" fmla="*/ 415681 h 952500"/>
              <a:gd name="connsiteX7" fmla="*/ 952500 w 952500"/>
              <a:gd name="connsiteY7" fmla="*/ 536819 h 952500"/>
              <a:gd name="connsiteX8" fmla="*/ 536819 w 952500"/>
              <a:gd name="connsiteY8" fmla="*/ 536819 h 952500"/>
              <a:gd name="connsiteX9" fmla="*/ 536819 w 952500"/>
              <a:gd name="connsiteY9" fmla="*/ 952500 h 952500"/>
              <a:gd name="connsiteX10" fmla="*/ 415681 w 952500"/>
              <a:gd name="connsiteY10" fmla="*/ 952500 h 952500"/>
              <a:gd name="connsiteX11" fmla="*/ 415681 w 952500"/>
              <a:gd name="connsiteY11" fmla="*/ 536819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500" h="952500">
                <a:moveTo>
                  <a:pt x="0" y="536819"/>
                </a:moveTo>
                <a:lnTo>
                  <a:pt x="0" y="415681"/>
                </a:lnTo>
                <a:lnTo>
                  <a:pt x="415681" y="415681"/>
                </a:lnTo>
                <a:lnTo>
                  <a:pt x="415681" y="0"/>
                </a:lnTo>
                <a:lnTo>
                  <a:pt x="536819" y="0"/>
                </a:lnTo>
                <a:lnTo>
                  <a:pt x="536819" y="415681"/>
                </a:lnTo>
                <a:lnTo>
                  <a:pt x="952500" y="415681"/>
                </a:lnTo>
                <a:lnTo>
                  <a:pt x="952500" y="536819"/>
                </a:lnTo>
                <a:lnTo>
                  <a:pt x="536819" y="536819"/>
                </a:lnTo>
                <a:lnTo>
                  <a:pt x="536819" y="952500"/>
                </a:lnTo>
                <a:lnTo>
                  <a:pt x="415681" y="952500"/>
                </a:lnTo>
                <a:lnTo>
                  <a:pt x="415681" y="5368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库_矩形 7">
            <a:extLst>
              <a:ext uri="{FF2B5EF4-FFF2-40B4-BE49-F238E27FC236}">
                <a16:creationId xmlns:a16="http://schemas.microsoft.com/office/drawing/2014/main" xmlns="" id="{F4D8A9B2-90A8-40DA-9662-F0B2DC81A0D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 flipH="1">
            <a:off x="2251718" y="1613649"/>
            <a:ext cx="3913325" cy="270442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任意多边形 8">
            <a:extLst>
              <a:ext uri="{FF2B5EF4-FFF2-40B4-BE49-F238E27FC236}">
                <a16:creationId xmlns:a16="http://schemas.microsoft.com/office/drawing/2014/main" xmlns="" id="{9770EBA1-85D3-4BF4-A9AE-B46EED75356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6200000" flipH="1">
            <a:off x="2162073" y="815346"/>
            <a:ext cx="444774" cy="444774"/>
          </a:xfrm>
          <a:custGeom>
            <a:avLst/>
            <a:gdLst>
              <a:gd name="connsiteX0" fmla="*/ 0 w 952500"/>
              <a:gd name="connsiteY0" fmla="*/ 536819 h 952500"/>
              <a:gd name="connsiteX1" fmla="*/ 0 w 952500"/>
              <a:gd name="connsiteY1" fmla="*/ 415681 h 952500"/>
              <a:gd name="connsiteX2" fmla="*/ 415681 w 952500"/>
              <a:gd name="connsiteY2" fmla="*/ 415681 h 952500"/>
              <a:gd name="connsiteX3" fmla="*/ 415681 w 952500"/>
              <a:gd name="connsiteY3" fmla="*/ 0 h 952500"/>
              <a:gd name="connsiteX4" fmla="*/ 536819 w 952500"/>
              <a:gd name="connsiteY4" fmla="*/ 0 h 952500"/>
              <a:gd name="connsiteX5" fmla="*/ 536819 w 952500"/>
              <a:gd name="connsiteY5" fmla="*/ 415681 h 952500"/>
              <a:gd name="connsiteX6" fmla="*/ 952500 w 952500"/>
              <a:gd name="connsiteY6" fmla="*/ 415681 h 952500"/>
              <a:gd name="connsiteX7" fmla="*/ 952500 w 952500"/>
              <a:gd name="connsiteY7" fmla="*/ 536819 h 952500"/>
              <a:gd name="connsiteX8" fmla="*/ 536819 w 952500"/>
              <a:gd name="connsiteY8" fmla="*/ 536819 h 952500"/>
              <a:gd name="connsiteX9" fmla="*/ 536819 w 952500"/>
              <a:gd name="connsiteY9" fmla="*/ 952500 h 952500"/>
              <a:gd name="connsiteX10" fmla="*/ 415681 w 952500"/>
              <a:gd name="connsiteY10" fmla="*/ 952500 h 952500"/>
              <a:gd name="connsiteX11" fmla="*/ 415681 w 952500"/>
              <a:gd name="connsiteY11" fmla="*/ 536819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500" h="952500">
                <a:moveTo>
                  <a:pt x="0" y="536819"/>
                </a:moveTo>
                <a:lnTo>
                  <a:pt x="0" y="415681"/>
                </a:lnTo>
                <a:lnTo>
                  <a:pt x="415681" y="415681"/>
                </a:lnTo>
                <a:lnTo>
                  <a:pt x="415681" y="0"/>
                </a:lnTo>
                <a:lnTo>
                  <a:pt x="536819" y="0"/>
                </a:lnTo>
                <a:lnTo>
                  <a:pt x="536819" y="415681"/>
                </a:lnTo>
                <a:lnTo>
                  <a:pt x="952500" y="415681"/>
                </a:lnTo>
                <a:lnTo>
                  <a:pt x="952500" y="536819"/>
                </a:lnTo>
                <a:lnTo>
                  <a:pt x="536819" y="536819"/>
                </a:lnTo>
                <a:lnTo>
                  <a:pt x="536819" y="952500"/>
                </a:lnTo>
                <a:lnTo>
                  <a:pt x="415681" y="952500"/>
                </a:lnTo>
                <a:lnTo>
                  <a:pt x="415681" y="5368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文本框 10">
            <a:extLst>
              <a:ext uri="{FF2B5EF4-FFF2-40B4-BE49-F238E27FC236}">
                <a16:creationId xmlns:a16="http://schemas.microsoft.com/office/drawing/2014/main" xmlns="" id="{D1B7B402-F919-4D03-BF95-73978630791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45990" y="5693485"/>
            <a:ext cx="2194374" cy="58242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/>
              <a:t>点击输入替换内容点击输入替换内容</a:t>
            </a:r>
            <a:br>
              <a:rPr lang="zh-CN" altLang="en-US" sz="1050" dirty="0"/>
            </a:br>
            <a:endParaRPr lang="zh-CN" altLang="en-US" sz="1050" dirty="0"/>
          </a:p>
        </p:txBody>
      </p:sp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A6121108-C453-40C5-8AAA-AF645D30351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31405" y="5268779"/>
            <a:ext cx="2194374" cy="44375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 defTabSz="914378"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输入标题文本</a:t>
            </a:r>
          </a:p>
        </p:txBody>
      </p:sp>
      <p:sp>
        <p:nvSpPr>
          <p:cNvPr id="12" name="PA_库_文本框 12">
            <a:extLst>
              <a:ext uri="{FF2B5EF4-FFF2-40B4-BE49-F238E27FC236}">
                <a16:creationId xmlns:a16="http://schemas.microsoft.com/office/drawing/2014/main" xmlns="" id="{910E9397-7BFB-47A7-8677-BCFD2C70045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373479" y="5693485"/>
            <a:ext cx="2194374" cy="58242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/>
              <a:t>点击输入替换内容点击输入替换内容</a:t>
            </a:r>
            <a:br>
              <a:rPr lang="zh-CN" altLang="en-US" sz="1050" dirty="0"/>
            </a:br>
            <a:endParaRPr lang="zh-CN" altLang="en-US" sz="1050" dirty="0"/>
          </a:p>
        </p:txBody>
      </p:sp>
      <p:sp>
        <p:nvSpPr>
          <p:cNvPr id="13" name="PA_库_矩形 12">
            <a:extLst>
              <a:ext uri="{FF2B5EF4-FFF2-40B4-BE49-F238E27FC236}">
                <a16:creationId xmlns:a16="http://schemas.microsoft.com/office/drawing/2014/main" xmlns="" id="{41EC07E7-9E86-4C0E-B5D1-BD692774426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358894" y="5268779"/>
            <a:ext cx="2194374" cy="44375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 algn="r" defTabSz="914378"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404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FD3191ED-00BE-4070-96A5-18ADD64767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404849" y="2209065"/>
            <a:ext cx="3982578" cy="798395"/>
            <a:chOff x="6466033" y="1962617"/>
            <a:chExt cx="3982578" cy="798395"/>
          </a:xfrm>
        </p:grpSpPr>
        <p:sp>
          <p:nvSpPr>
            <p:cNvPr id="40" name="文本框 40">
              <a:extLst>
                <a:ext uri="{FF2B5EF4-FFF2-40B4-BE49-F238E27FC236}">
                  <a16:creationId xmlns:a16="http://schemas.microsoft.com/office/drawing/2014/main" xmlns="" id="{C9C48CFB-3242-4375-8F10-2DDAC29277FC}"/>
                </a:ext>
              </a:extLst>
            </p:cNvPr>
            <p:cNvSpPr txBox="1"/>
            <p:nvPr/>
          </p:nvSpPr>
          <p:spPr>
            <a:xfrm>
              <a:off x="6466033" y="2331950"/>
              <a:ext cx="3774862" cy="42906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41" name="文本框 52">
              <a:extLst>
                <a:ext uri="{FF2B5EF4-FFF2-40B4-BE49-F238E27FC236}">
                  <a16:creationId xmlns:a16="http://schemas.microsoft.com/office/drawing/2014/main" xmlns="" id="{AB3E6C97-1CB1-4CDC-B573-26F397CD08A8}"/>
                </a:ext>
              </a:extLst>
            </p:cNvPr>
            <p:cNvSpPr txBox="1"/>
            <p:nvPr/>
          </p:nvSpPr>
          <p:spPr>
            <a:xfrm>
              <a:off x="6466033" y="1962617"/>
              <a:ext cx="3982578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xmlns="" id="{4C44C46C-E6FA-4D2C-93D3-623F758A107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36314" y="1759671"/>
            <a:ext cx="4740030" cy="1573620"/>
            <a:chOff x="1225194" y="1828726"/>
            <a:chExt cx="4740030" cy="157362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5260E02-1678-44EC-9283-0C8DBDF22903}"/>
                </a:ext>
              </a:extLst>
            </p:cNvPr>
            <p:cNvSpPr/>
            <p:nvPr/>
          </p:nvSpPr>
          <p:spPr>
            <a:xfrm>
              <a:off x="3208699" y="2294475"/>
              <a:ext cx="749145" cy="642125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9"/>
                  </a:lnTo>
                  <a:lnTo>
                    <a:pt x="97972" y="130629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6"/>
                    <a:pt x="88149" y="140452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2"/>
                  </a:cubicBezTo>
                  <a:cubicBezTo>
                    <a:pt x="142067" y="138836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4" y="189947"/>
                  </a:cubicBezTo>
                  <a:cubicBezTo>
                    <a:pt x="218607" y="193945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5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9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9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1"/>
                    <a:pt x="159714" y="3572"/>
                  </a:cubicBezTo>
                  <a:cubicBezTo>
                    <a:pt x="162095" y="5953"/>
                    <a:pt x="163286" y="8845"/>
                    <a:pt x="163286" y="12247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4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4"/>
                  </a:lnTo>
                  <a:lnTo>
                    <a:pt x="0" y="102054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7"/>
                  </a:lnTo>
                  <a:cubicBezTo>
                    <a:pt x="65314" y="8845"/>
                    <a:pt x="66505" y="5953"/>
                    <a:pt x="68886" y="3572"/>
                  </a:cubicBezTo>
                  <a:cubicBezTo>
                    <a:pt x="71268" y="1191"/>
                    <a:pt x="74159" y="0"/>
                    <a:pt x="775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6C5D5D2-3F99-43FE-9AED-6E8CF296D2C1}"/>
                </a:ext>
              </a:extLst>
            </p:cNvPr>
            <p:cNvSpPr/>
            <p:nvPr/>
          </p:nvSpPr>
          <p:spPr>
            <a:xfrm>
              <a:off x="3208699" y="2543197"/>
              <a:ext cx="749145" cy="393403"/>
            </a:xfrm>
            <a:custGeom>
              <a:avLst/>
              <a:gdLst>
                <a:gd name="connsiteX0" fmla="*/ 321064 w 749145"/>
                <a:gd name="connsiteY0" fmla="*/ 125851 h 393403"/>
                <a:gd name="connsiteX1" fmla="*/ 428084 w 749145"/>
                <a:gd name="connsiteY1" fmla="*/ 125851 h 393403"/>
                <a:gd name="connsiteX2" fmla="*/ 428084 w 749145"/>
                <a:gd name="connsiteY2" fmla="*/ 179363 h 393403"/>
                <a:gd name="connsiteX3" fmla="*/ 321064 w 749145"/>
                <a:gd name="connsiteY3" fmla="*/ 179363 h 393403"/>
                <a:gd name="connsiteX4" fmla="*/ 0 w 749145"/>
                <a:gd name="connsiteY4" fmla="*/ 125851 h 393403"/>
                <a:gd name="connsiteX5" fmla="*/ 280930 w 749145"/>
                <a:gd name="connsiteY5" fmla="*/ 125851 h 393403"/>
                <a:gd name="connsiteX6" fmla="*/ 280930 w 749145"/>
                <a:gd name="connsiteY6" fmla="*/ 192740 h 393403"/>
                <a:gd name="connsiteX7" fmla="*/ 288873 w 749145"/>
                <a:gd name="connsiteY7" fmla="*/ 211554 h 393403"/>
                <a:gd name="connsiteX8" fmla="*/ 307684 w 749145"/>
                <a:gd name="connsiteY8" fmla="*/ 219494 h 393403"/>
                <a:gd name="connsiteX9" fmla="*/ 441462 w 749145"/>
                <a:gd name="connsiteY9" fmla="*/ 219494 h 393403"/>
                <a:gd name="connsiteX10" fmla="*/ 460272 w 749145"/>
                <a:gd name="connsiteY10" fmla="*/ 211554 h 393403"/>
                <a:gd name="connsiteX11" fmla="*/ 468216 w 749145"/>
                <a:gd name="connsiteY11" fmla="*/ 192740 h 393403"/>
                <a:gd name="connsiteX12" fmla="*/ 468216 w 749145"/>
                <a:gd name="connsiteY12" fmla="*/ 125851 h 393403"/>
                <a:gd name="connsiteX13" fmla="*/ 749145 w 749145"/>
                <a:gd name="connsiteY13" fmla="*/ 125851 h 393403"/>
                <a:gd name="connsiteX14" fmla="*/ 749145 w 749145"/>
                <a:gd name="connsiteY14" fmla="*/ 326514 h 393403"/>
                <a:gd name="connsiteX15" fmla="*/ 729496 w 749145"/>
                <a:gd name="connsiteY15" fmla="*/ 373754 h 393403"/>
                <a:gd name="connsiteX16" fmla="*/ 682256 w 749145"/>
                <a:gd name="connsiteY16" fmla="*/ 393403 h 393403"/>
                <a:gd name="connsiteX17" fmla="*/ 66889 w 749145"/>
                <a:gd name="connsiteY17" fmla="*/ 393403 h 393403"/>
                <a:gd name="connsiteX18" fmla="*/ 19650 w 749145"/>
                <a:gd name="connsiteY18" fmla="*/ 373754 h 393403"/>
                <a:gd name="connsiteX19" fmla="*/ 0 w 749145"/>
                <a:gd name="connsiteY19" fmla="*/ 326514 h 393403"/>
                <a:gd name="connsiteX20" fmla="*/ 0 w 749145"/>
                <a:gd name="connsiteY20" fmla="*/ 0 h 393403"/>
                <a:gd name="connsiteX21" fmla="*/ 749145 w 749145"/>
                <a:gd name="connsiteY21" fmla="*/ 0 h 393403"/>
                <a:gd name="connsiteX22" fmla="*/ 749145 w 749145"/>
                <a:gd name="connsiteY22" fmla="*/ 85719 h 393403"/>
                <a:gd name="connsiteX23" fmla="*/ 0 w 749145"/>
                <a:gd name="connsiteY23" fmla="*/ 85719 h 39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9145" h="393403">
                  <a:moveTo>
                    <a:pt x="321064" y="125851"/>
                  </a:moveTo>
                  <a:lnTo>
                    <a:pt x="428084" y="125851"/>
                  </a:lnTo>
                  <a:lnTo>
                    <a:pt x="428084" y="179363"/>
                  </a:lnTo>
                  <a:lnTo>
                    <a:pt x="321064" y="179363"/>
                  </a:lnTo>
                  <a:close/>
                  <a:moveTo>
                    <a:pt x="0" y="125851"/>
                  </a:moveTo>
                  <a:lnTo>
                    <a:pt x="280930" y="125851"/>
                  </a:lnTo>
                  <a:lnTo>
                    <a:pt x="280930" y="192740"/>
                  </a:lnTo>
                  <a:cubicBezTo>
                    <a:pt x="280930" y="199985"/>
                    <a:pt x="283577" y="206258"/>
                    <a:pt x="288873" y="211554"/>
                  </a:cubicBezTo>
                  <a:cubicBezTo>
                    <a:pt x="294169" y="216846"/>
                    <a:pt x="300438" y="219494"/>
                    <a:pt x="307684" y="219494"/>
                  </a:cubicBezTo>
                  <a:lnTo>
                    <a:pt x="441462" y="219494"/>
                  </a:lnTo>
                  <a:cubicBezTo>
                    <a:pt x="448707" y="219494"/>
                    <a:pt x="454980" y="216846"/>
                    <a:pt x="460272" y="211554"/>
                  </a:cubicBezTo>
                  <a:cubicBezTo>
                    <a:pt x="465568" y="206258"/>
                    <a:pt x="468216" y="199985"/>
                    <a:pt x="468216" y="192740"/>
                  </a:cubicBezTo>
                  <a:lnTo>
                    <a:pt x="468216" y="125851"/>
                  </a:lnTo>
                  <a:lnTo>
                    <a:pt x="749145" y="125851"/>
                  </a:lnTo>
                  <a:lnTo>
                    <a:pt x="749145" y="326514"/>
                  </a:lnTo>
                  <a:cubicBezTo>
                    <a:pt x="749145" y="344909"/>
                    <a:pt x="742598" y="360655"/>
                    <a:pt x="729496" y="373754"/>
                  </a:cubicBezTo>
                  <a:cubicBezTo>
                    <a:pt x="716397" y="386856"/>
                    <a:pt x="700651" y="393403"/>
                    <a:pt x="682256" y="393403"/>
                  </a:cubicBezTo>
                  <a:lnTo>
                    <a:pt x="66889" y="393403"/>
                  </a:lnTo>
                  <a:cubicBezTo>
                    <a:pt x="48495" y="393403"/>
                    <a:pt x="32748" y="386856"/>
                    <a:pt x="19650" y="373754"/>
                  </a:cubicBezTo>
                  <a:cubicBezTo>
                    <a:pt x="6551" y="360655"/>
                    <a:pt x="0" y="344909"/>
                    <a:pt x="0" y="326514"/>
                  </a:cubicBezTo>
                  <a:close/>
                  <a:moveTo>
                    <a:pt x="0" y="0"/>
                  </a:moveTo>
                  <a:lnTo>
                    <a:pt x="749145" y="0"/>
                  </a:lnTo>
                  <a:lnTo>
                    <a:pt x="749145" y="85719"/>
                  </a:lnTo>
                  <a:lnTo>
                    <a:pt x="0" y="8571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A359A74-B4DD-432D-A075-5975B7D6FAC5}"/>
                </a:ext>
              </a:extLst>
            </p:cNvPr>
            <p:cNvSpPr/>
            <p:nvPr/>
          </p:nvSpPr>
          <p:spPr>
            <a:xfrm>
              <a:off x="2796461" y="1828727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AE7381A6-089A-4115-9806-CF747477F942}"/>
                </a:ext>
              </a:extLst>
            </p:cNvPr>
            <p:cNvSpPr/>
            <p:nvPr/>
          </p:nvSpPr>
          <p:spPr>
            <a:xfrm>
              <a:off x="2796460" y="1828726"/>
              <a:ext cx="1573619" cy="1573619"/>
            </a:xfrm>
            <a:prstGeom prst="arc">
              <a:avLst>
                <a:gd name="adj1" fmla="val 477211"/>
                <a:gd name="adj2" fmla="val 2885092"/>
              </a:avLst>
            </a:prstGeom>
            <a:noFill/>
            <a:ln w="101600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25591D4F-4DC9-4D7D-AF2A-04245FD70E34}"/>
                </a:ext>
              </a:extLst>
            </p:cNvPr>
            <p:cNvSpPr/>
            <p:nvPr/>
          </p:nvSpPr>
          <p:spPr>
            <a:xfrm>
              <a:off x="2796460" y="1828726"/>
              <a:ext cx="1573619" cy="1573619"/>
            </a:xfrm>
            <a:prstGeom prst="arc">
              <a:avLst>
                <a:gd name="adj1" fmla="val 2844938"/>
                <a:gd name="adj2" fmla="val 17452842"/>
              </a:avLst>
            </a:prstGeom>
            <a:noFill/>
            <a:ln w="1016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7071E81-313C-40C4-A5F0-B54B19496371}"/>
                </a:ext>
              </a:extLst>
            </p:cNvPr>
            <p:cNvCxnSpPr/>
            <p:nvPr/>
          </p:nvCxnSpPr>
          <p:spPr>
            <a:xfrm>
              <a:off x="4412611" y="2516615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0">
              <a:extLst>
                <a:ext uri="{FF2B5EF4-FFF2-40B4-BE49-F238E27FC236}">
                  <a16:creationId xmlns:a16="http://schemas.microsoft.com/office/drawing/2014/main" xmlns="" id="{CC640DA9-82A4-4EDC-80DD-6F70CBF37040}"/>
                </a:ext>
              </a:extLst>
            </p:cNvPr>
            <p:cNvSpPr txBox="1"/>
            <p:nvPr/>
          </p:nvSpPr>
          <p:spPr>
            <a:xfrm>
              <a:off x="4745046" y="2147283"/>
              <a:ext cx="5838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389AC6ED-CBB1-400B-B793-5AD46FEB26EC}"/>
                </a:ext>
              </a:extLst>
            </p:cNvPr>
            <p:cNvCxnSpPr/>
            <p:nvPr/>
          </p:nvCxnSpPr>
          <p:spPr>
            <a:xfrm>
              <a:off x="4136165" y="3250262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26">
              <a:extLst>
                <a:ext uri="{FF2B5EF4-FFF2-40B4-BE49-F238E27FC236}">
                  <a16:creationId xmlns:a16="http://schemas.microsoft.com/office/drawing/2014/main" xmlns="" id="{8328A915-291D-4B43-85FB-CD387B5D9469}"/>
                </a:ext>
              </a:extLst>
            </p:cNvPr>
            <p:cNvSpPr txBox="1"/>
            <p:nvPr/>
          </p:nvSpPr>
          <p:spPr>
            <a:xfrm>
              <a:off x="4454342" y="2908655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34" name="文本框 28">
              <a:extLst>
                <a:ext uri="{FF2B5EF4-FFF2-40B4-BE49-F238E27FC236}">
                  <a16:creationId xmlns:a16="http://schemas.microsoft.com/office/drawing/2014/main" xmlns="" id="{439022ED-40E7-4356-8A35-9D6293A4CF2C}"/>
                </a:ext>
              </a:extLst>
            </p:cNvPr>
            <p:cNvSpPr txBox="1"/>
            <p:nvPr/>
          </p:nvSpPr>
          <p:spPr>
            <a:xfrm>
              <a:off x="5080309" y="3016377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89795D0B-0AB6-4A11-A65B-49354F59ECAC}"/>
                </a:ext>
              </a:extLst>
            </p:cNvPr>
            <p:cNvSpPr/>
            <p:nvPr/>
          </p:nvSpPr>
          <p:spPr>
            <a:xfrm>
              <a:off x="2413593" y="2525158"/>
              <a:ext cx="180753" cy="1807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4E9513C-9E0A-405B-B5C3-7A29911F9570}"/>
                </a:ext>
              </a:extLst>
            </p:cNvPr>
            <p:cNvCxnSpPr/>
            <p:nvPr/>
          </p:nvCxnSpPr>
          <p:spPr>
            <a:xfrm>
              <a:off x="1833054" y="2615534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54">
              <a:extLst>
                <a:ext uri="{FF2B5EF4-FFF2-40B4-BE49-F238E27FC236}">
                  <a16:creationId xmlns:a16="http://schemas.microsoft.com/office/drawing/2014/main" xmlns="" id="{9438862B-1BBB-46DD-A1E0-D2B56DDA22E7}"/>
                </a:ext>
              </a:extLst>
            </p:cNvPr>
            <p:cNvSpPr txBox="1"/>
            <p:nvPr/>
          </p:nvSpPr>
          <p:spPr>
            <a:xfrm>
              <a:off x="1225195" y="2525158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8" name="文本框 59">
              <a:extLst>
                <a:ext uri="{FF2B5EF4-FFF2-40B4-BE49-F238E27FC236}">
                  <a16:creationId xmlns:a16="http://schemas.microsoft.com/office/drawing/2014/main" xmlns="" id="{EA0EE232-4F22-4B37-99FB-C123B2B75665}"/>
                </a:ext>
              </a:extLst>
            </p:cNvPr>
            <p:cNvSpPr txBox="1"/>
            <p:nvPr/>
          </p:nvSpPr>
          <p:spPr>
            <a:xfrm>
              <a:off x="5357365" y="2254834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9" name="文本框 60">
              <a:extLst>
                <a:ext uri="{FF2B5EF4-FFF2-40B4-BE49-F238E27FC236}">
                  <a16:creationId xmlns:a16="http://schemas.microsoft.com/office/drawing/2014/main" xmlns="" id="{AC1CF83C-CC7B-4534-A836-3B3CD1640290}"/>
                </a:ext>
              </a:extLst>
            </p:cNvPr>
            <p:cNvSpPr txBox="1"/>
            <p:nvPr/>
          </p:nvSpPr>
          <p:spPr>
            <a:xfrm>
              <a:off x="1225194" y="2196442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</p:grp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6979CA53-E807-4561-B77E-5F90BF3A463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700133" y="3662006"/>
            <a:ext cx="4573186" cy="1818593"/>
            <a:chOff x="5667709" y="4193062"/>
            <a:chExt cx="4573186" cy="181859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A17DA79-49ED-497D-B1D5-4D34589D490B}"/>
                </a:ext>
              </a:extLst>
            </p:cNvPr>
            <p:cNvSpPr/>
            <p:nvPr/>
          </p:nvSpPr>
          <p:spPr>
            <a:xfrm>
              <a:off x="7757165" y="4903781"/>
              <a:ext cx="740913" cy="642125"/>
            </a:xfrm>
            <a:custGeom>
              <a:avLst/>
              <a:gdLst/>
              <a:ahLst/>
              <a:cxnLst/>
              <a:rect l="l" t="t" r="r" b="b"/>
              <a:pathLst>
                <a:path w="244929" h="212272">
                  <a:moveTo>
                    <a:pt x="122465" y="85725"/>
                  </a:moveTo>
                  <a:cubicBezTo>
                    <a:pt x="132585" y="85725"/>
                    <a:pt x="141238" y="89318"/>
                    <a:pt x="148424" y="96505"/>
                  </a:cubicBezTo>
                  <a:cubicBezTo>
                    <a:pt x="155611" y="103691"/>
                    <a:pt x="159204" y="112344"/>
                    <a:pt x="159204" y="122465"/>
                  </a:cubicBezTo>
                  <a:cubicBezTo>
                    <a:pt x="159204" y="132585"/>
                    <a:pt x="155611" y="141238"/>
                    <a:pt x="148424" y="148424"/>
                  </a:cubicBezTo>
                  <a:cubicBezTo>
                    <a:pt x="141238" y="155611"/>
                    <a:pt x="132585" y="159204"/>
                    <a:pt x="122465" y="159204"/>
                  </a:cubicBezTo>
                  <a:cubicBezTo>
                    <a:pt x="112344" y="159204"/>
                    <a:pt x="103691" y="155611"/>
                    <a:pt x="96505" y="148424"/>
                  </a:cubicBezTo>
                  <a:cubicBezTo>
                    <a:pt x="89318" y="141238"/>
                    <a:pt x="85725" y="132585"/>
                    <a:pt x="85725" y="122465"/>
                  </a:cubicBezTo>
                  <a:cubicBezTo>
                    <a:pt x="85725" y="112344"/>
                    <a:pt x="89318" y="103691"/>
                    <a:pt x="96505" y="96505"/>
                  </a:cubicBezTo>
                  <a:cubicBezTo>
                    <a:pt x="103691" y="89318"/>
                    <a:pt x="112344" y="85725"/>
                    <a:pt x="122465" y="85725"/>
                  </a:cubicBezTo>
                  <a:close/>
                  <a:moveTo>
                    <a:pt x="122465" y="65315"/>
                  </a:moveTo>
                  <a:cubicBezTo>
                    <a:pt x="106731" y="65315"/>
                    <a:pt x="93273" y="70906"/>
                    <a:pt x="82090" y="82090"/>
                  </a:cubicBezTo>
                  <a:cubicBezTo>
                    <a:pt x="70906" y="93273"/>
                    <a:pt x="65315" y="106731"/>
                    <a:pt x="65315" y="122465"/>
                  </a:cubicBezTo>
                  <a:cubicBezTo>
                    <a:pt x="65315" y="138198"/>
                    <a:pt x="70906" y="151656"/>
                    <a:pt x="82090" y="162840"/>
                  </a:cubicBezTo>
                  <a:cubicBezTo>
                    <a:pt x="93273" y="174023"/>
                    <a:pt x="106731" y="179615"/>
                    <a:pt x="122465" y="179615"/>
                  </a:cubicBezTo>
                  <a:cubicBezTo>
                    <a:pt x="138198" y="179615"/>
                    <a:pt x="151656" y="174023"/>
                    <a:pt x="162839" y="162840"/>
                  </a:cubicBezTo>
                  <a:cubicBezTo>
                    <a:pt x="174023" y="151656"/>
                    <a:pt x="179615" y="138198"/>
                    <a:pt x="179615" y="122465"/>
                  </a:cubicBezTo>
                  <a:cubicBezTo>
                    <a:pt x="179615" y="106731"/>
                    <a:pt x="174023" y="93273"/>
                    <a:pt x="162839" y="82090"/>
                  </a:cubicBezTo>
                  <a:cubicBezTo>
                    <a:pt x="151656" y="70906"/>
                    <a:pt x="138198" y="65315"/>
                    <a:pt x="122465" y="65315"/>
                  </a:cubicBezTo>
                  <a:close/>
                  <a:moveTo>
                    <a:pt x="89807" y="0"/>
                  </a:moveTo>
                  <a:lnTo>
                    <a:pt x="155122" y="0"/>
                  </a:lnTo>
                  <a:cubicBezTo>
                    <a:pt x="159629" y="0"/>
                    <a:pt x="164030" y="1510"/>
                    <a:pt x="168325" y="4529"/>
                  </a:cubicBezTo>
                  <a:cubicBezTo>
                    <a:pt x="172620" y="7548"/>
                    <a:pt x="175575" y="11141"/>
                    <a:pt x="177191" y="15308"/>
                  </a:cubicBezTo>
                  <a:lnTo>
                    <a:pt x="183697" y="32657"/>
                  </a:lnTo>
                  <a:lnTo>
                    <a:pt x="212272" y="32657"/>
                  </a:lnTo>
                  <a:cubicBezTo>
                    <a:pt x="221286" y="32657"/>
                    <a:pt x="228983" y="35847"/>
                    <a:pt x="235361" y="42225"/>
                  </a:cubicBezTo>
                  <a:cubicBezTo>
                    <a:pt x="241740" y="48603"/>
                    <a:pt x="244929" y="56300"/>
                    <a:pt x="244929" y="65315"/>
                  </a:cubicBezTo>
                  <a:lnTo>
                    <a:pt x="244929" y="179615"/>
                  </a:lnTo>
                  <a:cubicBezTo>
                    <a:pt x="244929" y="188629"/>
                    <a:pt x="241740" y="196326"/>
                    <a:pt x="235361" y="202704"/>
                  </a:cubicBezTo>
                  <a:cubicBezTo>
                    <a:pt x="228983" y="209083"/>
                    <a:pt x="221286" y="212272"/>
                    <a:pt x="212272" y="212272"/>
                  </a:cubicBezTo>
                  <a:lnTo>
                    <a:pt x="32657" y="212272"/>
                  </a:lnTo>
                  <a:cubicBezTo>
                    <a:pt x="23643" y="212272"/>
                    <a:pt x="15946" y="209083"/>
                    <a:pt x="9568" y="202704"/>
                  </a:cubicBezTo>
                  <a:cubicBezTo>
                    <a:pt x="3189" y="196326"/>
                    <a:pt x="0" y="188629"/>
                    <a:pt x="0" y="179615"/>
                  </a:cubicBezTo>
                  <a:lnTo>
                    <a:pt x="0" y="65315"/>
                  </a:lnTo>
                  <a:cubicBezTo>
                    <a:pt x="0" y="56300"/>
                    <a:pt x="3189" y="48603"/>
                    <a:pt x="9568" y="42225"/>
                  </a:cubicBezTo>
                  <a:cubicBezTo>
                    <a:pt x="15946" y="35847"/>
                    <a:pt x="23643" y="32657"/>
                    <a:pt x="32657" y="32657"/>
                  </a:cubicBezTo>
                  <a:lnTo>
                    <a:pt x="61232" y="32657"/>
                  </a:lnTo>
                  <a:lnTo>
                    <a:pt x="67738" y="15308"/>
                  </a:lnTo>
                  <a:cubicBezTo>
                    <a:pt x="69354" y="11141"/>
                    <a:pt x="72309" y="7548"/>
                    <a:pt x="76604" y="4529"/>
                  </a:cubicBezTo>
                  <a:cubicBezTo>
                    <a:pt x="80899" y="1510"/>
                    <a:pt x="85300" y="0"/>
                    <a:pt x="8980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C74A4AA-321A-4C8B-88D8-FF329D570877}"/>
                </a:ext>
              </a:extLst>
            </p:cNvPr>
            <p:cNvSpPr/>
            <p:nvPr/>
          </p:nvSpPr>
          <p:spPr>
            <a:xfrm>
              <a:off x="7757165" y="5224843"/>
              <a:ext cx="740913" cy="321063"/>
            </a:xfrm>
            <a:custGeom>
              <a:avLst/>
              <a:gdLst>
                <a:gd name="connsiteX0" fmla="*/ 272101 w 740913"/>
                <a:gd name="connsiteY0" fmla="*/ 0 h 321063"/>
                <a:gd name="connsiteX1" fmla="*/ 468813 w 740913"/>
                <a:gd name="connsiteY1" fmla="*/ 0 h 321063"/>
                <a:gd name="connsiteX2" fmla="*/ 473442 w 740913"/>
                <a:gd name="connsiteY2" fmla="*/ 6802 h 321063"/>
                <a:gd name="connsiteX3" fmla="*/ 481594 w 740913"/>
                <a:gd name="connsiteY3" fmla="*/ 49396 h 321063"/>
                <a:gd name="connsiteX4" fmla="*/ 448985 w 740913"/>
                <a:gd name="connsiteY4" fmla="*/ 127922 h 321063"/>
                <a:gd name="connsiteX5" fmla="*/ 370458 w 740913"/>
                <a:gd name="connsiteY5" fmla="*/ 160532 h 321063"/>
                <a:gd name="connsiteX6" fmla="*/ 291929 w 740913"/>
                <a:gd name="connsiteY6" fmla="*/ 127922 h 321063"/>
                <a:gd name="connsiteX7" fmla="*/ 259319 w 740913"/>
                <a:gd name="connsiteY7" fmla="*/ 49396 h 321063"/>
                <a:gd name="connsiteX8" fmla="*/ 267471 w 740913"/>
                <a:gd name="connsiteY8" fmla="*/ 6802 h 321063"/>
                <a:gd name="connsiteX9" fmla="*/ 0 w 740913"/>
                <a:gd name="connsiteY9" fmla="*/ 0 h 321063"/>
                <a:gd name="connsiteX10" fmla="*/ 207040 w 740913"/>
                <a:gd name="connsiteY10" fmla="*/ 0 h 321063"/>
                <a:gd name="connsiteX11" fmla="*/ 197579 w 740913"/>
                <a:gd name="connsiteY11" fmla="*/ 49396 h 321063"/>
                <a:gd name="connsiteX12" fmla="*/ 248323 w 740913"/>
                <a:gd name="connsiteY12" fmla="*/ 171531 h 321063"/>
                <a:gd name="connsiteX13" fmla="*/ 370458 w 740913"/>
                <a:gd name="connsiteY13" fmla="*/ 222275 h 321063"/>
                <a:gd name="connsiteX14" fmla="*/ 492590 w 740913"/>
                <a:gd name="connsiteY14" fmla="*/ 171531 h 321063"/>
                <a:gd name="connsiteX15" fmla="*/ 543338 w 740913"/>
                <a:gd name="connsiteY15" fmla="*/ 49396 h 321063"/>
                <a:gd name="connsiteX16" fmla="*/ 533876 w 740913"/>
                <a:gd name="connsiteY16" fmla="*/ 0 h 321063"/>
                <a:gd name="connsiteX17" fmla="*/ 740913 w 740913"/>
                <a:gd name="connsiteY17" fmla="*/ 0 h 321063"/>
                <a:gd name="connsiteX18" fmla="*/ 740913 w 740913"/>
                <a:gd name="connsiteY18" fmla="*/ 222275 h 321063"/>
                <a:gd name="connsiteX19" fmla="*/ 711970 w 740913"/>
                <a:gd name="connsiteY19" fmla="*/ 292120 h 321063"/>
                <a:gd name="connsiteX20" fmla="*/ 642125 w 740913"/>
                <a:gd name="connsiteY20" fmla="*/ 321063 h 321063"/>
                <a:gd name="connsiteX21" fmla="*/ 98788 w 740913"/>
                <a:gd name="connsiteY21" fmla="*/ 321063 h 321063"/>
                <a:gd name="connsiteX22" fmla="*/ 28944 w 740913"/>
                <a:gd name="connsiteY22" fmla="*/ 292120 h 321063"/>
                <a:gd name="connsiteX23" fmla="*/ 0 w 740913"/>
                <a:gd name="connsiteY23" fmla="*/ 222275 h 32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0913" h="321063">
                  <a:moveTo>
                    <a:pt x="272101" y="0"/>
                  </a:moveTo>
                  <a:lnTo>
                    <a:pt x="468813" y="0"/>
                  </a:lnTo>
                  <a:lnTo>
                    <a:pt x="473442" y="6802"/>
                  </a:lnTo>
                  <a:cubicBezTo>
                    <a:pt x="478877" y="19890"/>
                    <a:pt x="481594" y="34088"/>
                    <a:pt x="481594" y="49396"/>
                  </a:cubicBezTo>
                  <a:cubicBezTo>
                    <a:pt x="481594" y="80009"/>
                    <a:pt x="470725" y="106185"/>
                    <a:pt x="448985" y="127922"/>
                  </a:cubicBezTo>
                  <a:cubicBezTo>
                    <a:pt x="427247" y="149663"/>
                    <a:pt x="401071" y="160532"/>
                    <a:pt x="370458" y="160532"/>
                  </a:cubicBezTo>
                  <a:cubicBezTo>
                    <a:pt x="339842" y="160532"/>
                    <a:pt x="313667" y="149663"/>
                    <a:pt x="291929" y="127922"/>
                  </a:cubicBezTo>
                  <a:cubicBezTo>
                    <a:pt x="270188" y="106185"/>
                    <a:pt x="259319" y="80009"/>
                    <a:pt x="259319" y="49396"/>
                  </a:cubicBezTo>
                  <a:cubicBezTo>
                    <a:pt x="259319" y="34088"/>
                    <a:pt x="262037" y="19890"/>
                    <a:pt x="267471" y="6802"/>
                  </a:cubicBezTo>
                  <a:close/>
                  <a:moveTo>
                    <a:pt x="0" y="0"/>
                  </a:moveTo>
                  <a:lnTo>
                    <a:pt x="207040" y="0"/>
                  </a:lnTo>
                  <a:lnTo>
                    <a:pt x="197579" y="49396"/>
                  </a:lnTo>
                  <a:cubicBezTo>
                    <a:pt x="197579" y="96989"/>
                    <a:pt x="214492" y="137699"/>
                    <a:pt x="248323" y="171531"/>
                  </a:cubicBezTo>
                  <a:cubicBezTo>
                    <a:pt x="282152" y="205360"/>
                    <a:pt x="322863" y="222275"/>
                    <a:pt x="370458" y="222275"/>
                  </a:cubicBezTo>
                  <a:cubicBezTo>
                    <a:pt x="418051" y="222275"/>
                    <a:pt x="458761" y="205360"/>
                    <a:pt x="492590" y="171531"/>
                  </a:cubicBezTo>
                  <a:cubicBezTo>
                    <a:pt x="526422" y="137699"/>
                    <a:pt x="543338" y="96989"/>
                    <a:pt x="543338" y="49396"/>
                  </a:cubicBezTo>
                  <a:lnTo>
                    <a:pt x="533876" y="0"/>
                  </a:lnTo>
                  <a:lnTo>
                    <a:pt x="740913" y="0"/>
                  </a:lnTo>
                  <a:lnTo>
                    <a:pt x="740913" y="222275"/>
                  </a:lnTo>
                  <a:cubicBezTo>
                    <a:pt x="740913" y="249543"/>
                    <a:pt x="731266" y="272826"/>
                    <a:pt x="711970" y="292120"/>
                  </a:cubicBezTo>
                  <a:cubicBezTo>
                    <a:pt x="692676" y="311416"/>
                    <a:pt x="669393" y="321063"/>
                    <a:pt x="642125" y="321063"/>
                  </a:cubicBezTo>
                  <a:lnTo>
                    <a:pt x="98788" y="321063"/>
                  </a:lnTo>
                  <a:cubicBezTo>
                    <a:pt x="71521" y="321063"/>
                    <a:pt x="48237" y="311416"/>
                    <a:pt x="28944" y="292120"/>
                  </a:cubicBezTo>
                  <a:cubicBezTo>
                    <a:pt x="9647" y="272826"/>
                    <a:pt x="0" y="249543"/>
                    <a:pt x="0" y="22227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5221E1C-1403-48D6-9684-6AB5EA945A7F}"/>
                </a:ext>
              </a:extLst>
            </p:cNvPr>
            <p:cNvSpPr/>
            <p:nvPr/>
          </p:nvSpPr>
          <p:spPr>
            <a:xfrm>
              <a:off x="7340814" y="4438036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xmlns="" id="{A4E54345-B9EA-4595-919C-441FF5AA9630}"/>
                </a:ext>
              </a:extLst>
            </p:cNvPr>
            <p:cNvSpPr/>
            <p:nvPr/>
          </p:nvSpPr>
          <p:spPr>
            <a:xfrm>
              <a:off x="7340813" y="4438035"/>
              <a:ext cx="1573619" cy="1573619"/>
            </a:xfrm>
            <a:prstGeom prst="arc">
              <a:avLst>
                <a:gd name="adj1" fmla="val 20892080"/>
                <a:gd name="adj2" fmla="val 4149906"/>
              </a:avLst>
            </a:prstGeom>
            <a:noFill/>
            <a:ln w="1016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D82D6EBE-2805-41C1-841A-C5F73FD1E3CF}"/>
                </a:ext>
              </a:extLst>
            </p:cNvPr>
            <p:cNvSpPr/>
            <p:nvPr/>
          </p:nvSpPr>
          <p:spPr>
            <a:xfrm>
              <a:off x="7340813" y="4438035"/>
              <a:ext cx="1573619" cy="1573619"/>
            </a:xfrm>
            <a:prstGeom prst="arc">
              <a:avLst>
                <a:gd name="adj1" fmla="val 3949982"/>
                <a:gd name="adj2" fmla="val 17600475"/>
              </a:avLst>
            </a:prstGeom>
            <a:noFill/>
            <a:ln w="1016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CC115FB-4809-4076-A637-7DB7E2D92153}"/>
                </a:ext>
              </a:extLst>
            </p:cNvPr>
            <p:cNvCxnSpPr/>
            <p:nvPr/>
          </p:nvCxnSpPr>
          <p:spPr>
            <a:xfrm>
              <a:off x="8663018" y="4562394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47">
              <a:extLst>
                <a:ext uri="{FF2B5EF4-FFF2-40B4-BE49-F238E27FC236}">
                  <a16:creationId xmlns:a16="http://schemas.microsoft.com/office/drawing/2014/main" xmlns="" id="{898D7096-1EFA-4F8F-A104-3F2DBA1F3CE1}"/>
                </a:ext>
              </a:extLst>
            </p:cNvPr>
            <p:cNvSpPr txBox="1"/>
            <p:nvPr/>
          </p:nvSpPr>
          <p:spPr>
            <a:xfrm>
              <a:off x="8995453" y="4193062"/>
              <a:ext cx="55656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15%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BDA0F22-8A20-405E-AA6A-8957A84A37B2}"/>
                </a:ext>
              </a:extLst>
            </p:cNvPr>
            <p:cNvCxnSpPr/>
            <p:nvPr/>
          </p:nvCxnSpPr>
          <p:spPr>
            <a:xfrm>
              <a:off x="8680518" y="5859571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49">
              <a:extLst>
                <a:ext uri="{FF2B5EF4-FFF2-40B4-BE49-F238E27FC236}">
                  <a16:creationId xmlns:a16="http://schemas.microsoft.com/office/drawing/2014/main" xmlns="" id="{BDFEB21A-9B0E-48C7-82E3-36DED77215F4}"/>
                </a:ext>
              </a:extLst>
            </p:cNvPr>
            <p:cNvSpPr txBox="1"/>
            <p:nvPr/>
          </p:nvSpPr>
          <p:spPr>
            <a:xfrm>
              <a:off x="8998695" y="5517964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7877585-3A16-4E2D-8AB5-A75CAA96F4F6}"/>
                </a:ext>
              </a:extLst>
            </p:cNvPr>
            <p:cNvSpPr/>
            <p:nvPr/>
          </p:nvSpPr>
          <p:spPr>
            <a:xfrm>
              <a:off x="6924459" y="5224843"/>
              <a:ext cx="180753" cy="1807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F25CEF0-199A-44F9-8489-FD63F0EF1E83}"/>
                </a:ext>
              </a:extLst>
            </p:cNvPr>
            <p:cNvCxnSpPr/>
            <p:nvPr/>
          </p:nvCxnSpPr>
          <p:spPr>
            <a:xfrm>
              <a:off x="6343920" y="5315219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61">
              <a:extLst>
                <a:ext uri="{FF2B5EF4-FFF2-40B4-BE49-F238E27FC236}">
                  <a16:creationId xmlns:a16="http://schemas.microsoft.com/office/drawing/2014/main" xmlns="" id="{5A0357FA-E3CB-4F68-BC2F-DF7375DFC0B5}"/>
                </a:ext>
              </a:extLst>
            </p:cNvPr>
            <p:cNvSpPr txBox="1"/>
            <p:nvPr/>
          </p:nvSpPr>
          <p:spPr>
            <a:xfrm>
              <a:off x="5667710" y="5389201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2" name="文本框 62">
              <a:extLst>
                <a:ext uri="{FF2B5EF4-FFF2-40B4-BE49-F238E27FC236}">
                  <a16:creationId xmlns:a16="http://schemas.microsoft.com/office/drawing/2014/main" xmlns="" id="{31E6C685-CD7F-4BE7-A0AA-352898B2F9B5}"/>
                </a:ext>
              </a:extLst>
            </p:cNvPr>
            <p:cNvSpPr txBox="1"/>
            <p:nvPr/>
          </p:nvSpPr>
          <p:spPr>
            <a:xfrm>
              <a:off x="5667709" y="5060485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sp>
          <p:nvSpPr>
            <p:cNvPr id="23" name="文本框 63">
              <a:extLst>
                <a:ext uri="{FF2B5EF4-FFF2-40B4-BE49-F238E27FC236}">
                  <a16:creationId xmlns:a16="http://schemas.microsoft.com/office/drawing/2014/main" xmlns="" id="{CCD925C5-CC1A-49D0-B1D6-FA67DC80355C}"/>
                </a:ext>
              </a:extLst>
            </p:cNvPr>
            <p:cNvSpPr txBox="1"/>
            <p:nvPr/>
          </p:nvSpPr>
          <p:spPr>
            <a:xfrm>
              <a:off x="9588921" y="5594913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4" name="文本框 64">
              <a:extLst>
                <a:ext uri="{FF2B5EF4-FFF2-40B4-BE49-F238E27FC236}">
                  <a16:creationId xmlns:a16="http://schemas.microsoft.com/office/drawing/2014/main" xmlns="" id="{83E17797-9845-47D7-A75A-60EA90035CAF}"/>
                </a:ext>
              </a:extLst>
            </p:cNvPr>
            <p:cNvSpPr txBox="1"/>
            <p:nvPr/>
          </p:nvSpPr>
          <p:spPr>
            <a:xfrm>
              <a:off x="9633036" y="4300784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89C3D6A7-064A-455F-9F62-2081070AEB5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04320" y="4258184"/>
            <a:ext cx="3838944" cy="1118381"/>
            <a:chOff x="1179875" y="4524064"/>
            <a:chExt cx="3838944" cy="111838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A11E3B4-3CCD-4D49-8182-FC746575774A}"/>
                </a:ext>
              </a:extLst>
            </p:cNvPr>
            <p:cNvSpPr/>
            <p:nvPr/>
          </p:nvSpPr>
          <p:spPr>
            <a:xfrm>
              <a:off x="1179875" y="4524064"/>
              <a:ext cx="3838944" cy="379717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A2717F4-A1D2-460E-B730-F19CA7EB2F4F}"/>
                </a:ext>
              </a:extLst>
            </p:cNvPr>
            <p:cNvSpPr/>
            <p:nvPr/>
          </p:nvSpPr>
          <p:spPr>
            <a:xfrm>
              <a:off x="1179875" y="4903781"/>
              <a:ext cx="3838944" cy="73866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638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PA_库_组合 23">
            <a:extLst>
              <a:ext uri="{FF2B5EF4-FFF2-40B4-BE49-F238E27FC236}">
                <a16:creationId xmlns:a16="http://schemas.microsoft.com/office/drawing/2014/main" xmlns="" id="{873BF72A-1D92-4C8B-8CC2-630F1A3A34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9138" y="3787206"/>
            <a:ext cx="7537103" cy="2256188"/>
            <a:chOff x="719138" y="3787206"/>
            <a:chExt cx="7537103" cy="225618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AD888E-5582-47C3-B1EE-0D4E1E2BBE77}"/>
                </a:ext>
              </a:extLst>
            </p:cNvPr>
            <p:cNvSpPr/>
            <p:nvPr/>
          </p:nvSpPr>
          <p:spPr>
            <a:xfrm>
              <a:off x="719138" y="3787206"/>
              <a:ext cx="7537103" cy="2256188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B91F8CC-F693-42D6-BC7C-4E7139BD6DCA}"/>
                </a:ext>
              </a:extLst>
            </p:cNvPr>
            <p:cNvGrpSpPr/>
            <p:nvPr/>
          </p:nvGrpSpPr>
          <p:grpSpPr>
            <a:xfrm>
              <a:off x="1475224" y="4441849"/>
              <a:ext cx="5088828" cy="1016941"/>
              <a:chOff x="719138" y="1740930"/>
              <a:chExt cx="2352526" cy="1016941"/>
            </a:xfrm>
          </p:grpSpPr>
          <p:sp>
            <p:nvSpPr>
              <p:cNvPr id="14" name="文本框 19">
                <a:extLst>
                  <a:ext uri="{FF2B5EF4-FFF2-40B4-BE49-F238E27FC236}">
                    <a16:creationId xmlns:a16="http://schemas.microsoft.com/office/drawing/2014/main" xmlns="" id="{4127398F-8568-4B1E-9994-820D7FF5B579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D509EAFB-8A7F-4533-BD51-F311FE171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/>
                  <a:t>点击输入替换内容点击输入替换内容。</a:t>
                </a:r>
                <a:br>
                  <a:rPr lang="zh-CN" altLang="en-US" sz="1000" dirty="0"/>
                </a:br>
                <a:r>
                  <a:rPr lang="zh-CN" altLang="en-US" sz="1000" dirty="0"/>
                  <a:t>如需更改请在（设置形状格式）菜单下（文本选项）中调整。</a:t>
                </a:r>
              </a:p>
            </p:txBody>
          </p:sp>
        </p:grpSp>
      </p:grpSp>
      <p:grpSp>
        <p:nvGrpSpPr>
          <p:cNvPr id="23" name="PA_库_组合 22">
            <a:extLst>
              <a:ext uri="{FF2B5EF4-FFF2-40B4-BE49-F238E27FC236}">
                <a16:creationId xmlns:a16="http://schemas.microsoft.com/office/drawing/2014/main" xmlns="" id="{A73D9186-B4C4-4644-A62D-298F2D7246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35759" y="1242892"/>
            <a:ext cx="7537103" cy="2256188"/>
            <a:chOff x="3935759" y="1242892"/>
            <a:chExt cx="7537103" cy="225618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DDA4CA8-5FC1-40A5-A9D3-621078DDC371}"/>
                </a:ext>
              </a:extLst>
            </p:cNvPr>
            <p:cNvSpPr/>
            <p:nvPr/>
          </p:nvSpPr>
          <p:spPr>
            <a:xfrm>
              <a:off x="3935759" y="1242892"/>
              <a:ext cx="7537103" cy="2256188"/>
            </a:xfrm>
            <a:prstGeom prst="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2848545-F72E-4A06-B1C7-BC1DF8C9A28A}"/>
                </a:ext>
              </a:extLst>
            </p:cNvPr>
            <p:cNvGrpSpPr/>
            <p:nvPr/>
          </p:nvGrpSpPr>
          <p:grpSpPr>
            <a:xfrm>
              <a:off x="5159896" y="1862515"/>
              <a:ext cx="5088828" cy="1016941"/>
              <a:chOff x="719138" y="1740930"/>
              <a:chExt cx="2352526" cy="1016941"/>
            </a:xfrm>
          </p:grpSpPr>
          <p:sp>
            <p:nvSpPr>
              <p:cNvPr id="16" name="文本框 16">
                <a:extLst>
                  <a:ext uri="{FF2B5EF4-FFF2-40B4-BE49-F238E27FC236}">
                    <a16:creationId xmlns:a16="http://schemas.microsoft.com/office/drawing/2014/main" xmlns="" id="{AE852681-7680-4027-8510-2A758882E664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9CCDFC10-0D89-490B-96DA-3ED7515E7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/>
                  <a:t>点击输入替换内容点击输入替换内容。</a:t>
                </a:r>
                <a:br>
                  <a:rPr lang="zh-CN" altLang="en-US" sz="1000" dirty="0"/>
                </a:br>
                <a:r>
                  <a:rPr lang="zh-CN" altLang="en-US" sz="1000" dirty="0"/>
                  <a:t>如需更改请在（设置形状格式）菜单下（文本选项）中调整。</a:t>
                </a: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D5C44B0F-B6E1-4AB7-BE4A-A55260A4783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138" y="1676774"/>
            <a:ext cx="3216622" cy="1388424"/>
            <a:chOff x="719138" y="1676774"/>
            <a:chExt cx="3216622" cy="13884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F46E8AA-9B02-4780-A878-E1654E13EDA4}"/>
                </a:ext>
              </a:extLst>
            </p:cNvPr>
            <p:cNvSpPr/>
            <p:nvPr/>
          </p:nvSpPr>
          <p:spPr>
            <a:xfrm>
              <a:off x="719138" y="1676774"/>
              <a:ext cx="3216622" cy="13884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8B173D2-BF34-4BC2-AAD8-DD61D1C67489}"/>
                </a:ext>
              </a:extLst>
            </p:cNvPr>
            <p:cNvGrpSpPr/>
            <p:nvPr/>
          </p:nvGrpSpPr>
          <p:grpSpPr>
            <a:xfrm>
              <a:off x="839416" y="1862515"/>
              <a:ext cx="2311930" cy="1016941"/>
              <a:chOff x="719138" y="1740930"/>
              <a:chExt cx="2352526" cy="1016941"/>
            </a:xfrm>
          </p:grpSpPr>
          <p:sp>
            <p:nvSpPr>
              <p:cNvPr id="20" name="文本框 10">
                <a:extLst>
                  <a:ext uri="{FF2B5EF4-FFF2-40B4-BE49-F238E27FC236}">
                    <a16:creationId xmlns:a16="http://schemas.microsoft.com/office/drawing/2014/main" xmlns="" id="{56E5CE1E-31F7-43CA-A19F-C967FB857B43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76774C24-90D6-4FAD-B249-32E820110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点击输入替换内容点击输入替换内容。</a:t>
                </a:r>
              </a:p>
            </p:txBody>
          </p:sp>
        </p:grpSp>
      </p:grpSp>
      <p:grpSp>
        <p:nvGrpSpPr>
          <p:cNvPr id="22" name="PA_库_组合 21">
            <a:extLst>
              <a:ext uri="{FF2B5EF4-FFF2-40B4-BE49-F238E27FC236}">
                <a16:creationId xmlns:a16="http://schemas.microsoft.com/office/drawing/2014/main" xmlns="" id="{623F3341-7651-4F03-BE98-6655C65ECC3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56241" y="4221088"/>
            <a:ext cx="3216622" cy="1388424"/>
            <a:chOff x="8256241" y="4221088"/>
            <a:chExt cx="3216622" cy="138842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7FB8AEA-29FA-410A-A6EB-BE88ED9F6FF7}"/>
                </a:ext>
              </a:extLst>
            </p:cNvPr>
            <p:cNvSpPr/>
            <p:nvPr/>
          </p:nvSpPr>
          <p:spPr>
            <a:xfrm>
              <a:off x="8256241" y="4221088"/>
              <a:ext cx="3216622" cy="1388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889D277-4112-487B-B419-4568300639D1}"/>
                </a:ext>
              </a:extLst>
            </p:cNvPr>
            <p:cNvGrpSpPr/>
            <p:nvPr/>
          </p:nvGrpSpPr>
          <p:grpSpPr>
            <a:xfrm>
              <a:off x="9133548" y="4441849"/>
              <a:ext cx="2311930" cy="1016941"/>
              <a:chOff x="719138" y="1740930"/>
              <a:chExt cx="2352526" cy="1016941"/>
            </a:xfrm>
          </p:grpSpPr>
          <p:sp>
            <p:nvSpPr>
              <p:cNvPr id="18" name="文本框 13">
                <a:extLst>
                  <a:ext uri="{FF2B5EF4-FFF2-40B4-BE49-F238E27FC236}">
                    <a16:creationId xmlns:a16="http://schemas.microsoft.com/office/drawing/2014/main" xmlns="" id="{C4A06B14-B55F-4261-BA7B-4BBCA21E87F1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012953B1-A5B0-4CA0-ABFD-28B0343E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点击输入替换内容点击输入替换内容。</a:t>
                </a:r>
              </a:p>
            </p:txBody>
          </p:sp>
        </p:grpSp>
      </p:grpSp>
      <p:sp>
        <p:nvSpPr>
          <p:cNvPr id="8" name="PA_库_椭圆 7">
            <a:extLst>
              <a:ext uri="{FF2B5EF4-FFF2-40B4-BE49-F238E27FC236}">
                <a16:creationId xmlns:a16="http://schemas.microsoft.com/office/drawing/2014/main" xmlns="" id="{F9279EBF-2111-4B3D-84C6-31AA0269D7D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99658" y="1435493"/>
            <a:ext cx="1872206" cy="1870986"/>
          </a:xfrm>
          <a:prstGeom prst="ellipse">
            <a:avLst/>
          </a:prstGeom>
          <a:blipFill dpi="0" rotWithShape="1">
            <a:blip r:embed="rId9"/>
            <a:srcRect/>
            <a:stretch>
              <a:fillRect l="-25356" r="-2535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椭圆 8">
            <a:extLst>
              <a:ext uri="{FF2B5EF4-FFF2-40B4-BE49-F238E27FC236}">
                <a16:creationId xmlns:a16="http://schemas.microsoft.com/office/drawing/2014/main" xmlns="" id="{E026069B-1608-4A08-9AEA-22E7C907DC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320138" y="3977025"/>
            <a:ext cx="1872206" cy="1870986"/>
          </a:xfrm>
          <a:prstGeom prst="ellipse">
            <a:avLst/>
          </a:prstGeom>
          <a:blipFill dpi="0" rotWithShape="1">
            <a:blip r:embed="rId10"/>
            <a:srcRect/>
            <a:stretch>
              <a:fillRect t="-32" b="-3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73745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任意多边形 3">
            <a:extLst>
              <a:ext uri="{FF2B5EF4-FFF2-40B4-BE49-F238E27FC236}">
                <a16:creationId xmlns:a16="http://schemas.microsoft.com/office/drawing/2014/main" xmlns="" id="{50F9E9DB-C715-4DE0-9FCB-B38806BC519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62101" y="2164196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23055325-C3F6-4FB0-8113-B689E0D8A4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785156" y="2164196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EF16D8D2-3855-4E95-84C1-CE349E76D5A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19164" y="2219636"/>
            <a:ext cx="2407615" cy="835777"/>
            <a:chOff x="609599" y="3139323"/>
            <a:chExt cx="2407615" cy="835777"/>
          </a:xfrm>
        </p:grpSpPr>
        <p:sp>
          <p:nvSpPr>
            <p:cNvPr id="18" name="文本框 4">
              <a:extLst>
                <a:ext uri="{FF2B5EF4-FFF2-40B4-BE49-F238E27FC236}">
                  <a16:creationId xmlns:a16="http://schemas.microsoft.com/office/drawing/2014/main" xmlns="" id="{F88A20A6-E9FE-4B3F-A498-9272AD384B4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5D76C62-F597-4251-8AC0-93A9677A5AF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1DCD400B-E192-4FDE-BC39-66EFF6A0ABE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612087" y="2219636"/>
            <a:ext cx="2457329" cy="835777"/>
            <a:chOff x="9029821" y="3139323"/>
            <a:chExt cx="2457329" cy="835777"/>
          </a:xfrm>
        </p:grpSpPr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xmlns="" id="{92CADD31-3FB1-4CC8-BA62-813D2FA1A098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E5041DE-9BD9-41D3-97AD-69D9D8FBAF7A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sp>
        <p:nvSpPr>
          <p:cNvPr id="8" name="PA_库_任意多边形 7">
            <a:extLst>
              <a:ext uri="{FF2B5EF4-FFF2-40B4-BE49-F238E27FC236}">
                <a16:creationId xmlns:a16="http://schemas.microsoft.com/office/drawing/2014/main" xmlns="" id="{B225C402-CBF9-4DA4-9801-BD65D6983756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919994" y="3054849"/>
            <a:ext cx="554262" cy="605426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库_任意多边形 8">
            <a:extLst>
              <a:ext uri="{FF2B5EF4-FFF2-40B4-BE49-F238E27FC236}">
                <a16:creationId xmlns:a16="http://schemas.microsoft.com/office/drawing/2014/main" xmlns="" id="{0E74AE19-6EAD-40DC-ADC3-436406124CDD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773982" y="3005478"/>
            <a:ext cx="565317" cy="704170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BB541F45-CE3E-4723-8664-C3B0B7506BD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119164" y="3709278"/>
            <a:ext cx="2407615" cy="835777"/>
            <a:chOff x="609599" y="3139323"/>
            <a:chExt cx="2407615" cy="835777"/>
          </a:xfrm>
        </p:grpSpPr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xmlns="" id="{12B10A8A-CFE7-4FA8-AF88-288B2CC65AC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B95C2F2-150F-43BE-8161-FDCDA3826E0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1" name="PA_库_组合 10">
            <a:extLst>
              <a:ext uri="{FF2B5EF4-FFF2-40B4-BE49-F238E27FC236}">
                <a16:creationId xmlns:a16="http://schemas.microsoft.com/office/drawing/2014/main" xmlns="" id="{51870071-A201-417C-AC49-B553D21E049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612087" y="3709278"/>
            <a:ext cx="2457329" cy="835777"/>
            <a:chOff x="9029821" y="3139323"/>
            <a:chExt cx="2457329" cy="835777"/>
          </a:xfrm>
        </p:grpSpPr>
        <p:sp>
          <p:nvSpPr>
            <p:cNvPr id="12" name="文本框 17">
              <a:extLst>
                <a:ext uri="{FF2B5EF4-FFF2-40B4-BE49-F238E27FC236}">
                  <a16:creationId xmlns:a16="http://schemas.microsoft.com/office/drawing/2014/main" xmlns="" id="{774F6B2D-E084-489C-B72B-E1CC627582FB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B9B5C6C-CFBB-4AF2-A703-8E5A160B4A89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63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F5A9832-AC06-4BF8-ACCB-3D11D4606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44A0C24-17C6-4837-AE27-E05FBEC49C7B}"/>
              </a:ext>
            </a:extLst>
          </p:cNvPr>
          <p:cNvSpPr txBox="1"/>
          <p:nvPr/>
        </p:nvSpPr>
        <p:spPr>
          <a:xfrm>
            <a:off x="4919414" y="3533050"/>
            <a:ext cx="6062878" cy="461665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：豌豆素材     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248BFE3-3D7B-4992-B4F7-8A9393A9BA57}"/>
              </a:ext>
            </a:extLst>
          </p:cNvPr>
          <p:cNvSpPr txBox="1"/>
          <p:nvPr/>
        </p:nvSpPr>
        <p:spPr>
          <a:xfrm>
            <a:off x="3312448" y="1914920"/>
            <a:ext cx="8329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xmlns="" id="{2B1118CD-C499-4E53-B4BD-5713AC45A83A}"/>
              </a:ext>
            </a:extLst>
          </p:cNvPr>
          <p:cNvSpPr txBox="1"/>
          <p:nvPr/>
        </p:nvSpPr>
        <p:spPr>
          <a:xfrm>
            <a:off x="5613068" y="345260"/>
            <a:ext cx="3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2018</a:t>
            </a:r>
            <a:endParaRPr lang="en-US" altLang="zh-CN" sz="9600" b="1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40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C1D77D-6903-40DC-95F0-55BCF1CD7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772626B-415C-46CD-9301-71DE68D38443}"/>
              </a:ext>
            </a:extLst>
          </p:cNvPr>
          <p:cNvSpPr txBox="1"/>
          <p:nvPr/>
        </p:nvSpPr>
        <p:spPr>
          <a:xfrm>
            <a:off x="5878454" y="1096963"/>
            <a:ext cx="4092692" cy="7571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第一部分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9E42179-AB1E-4319-94C1-DC08E1F5E8B0}"/>
              </a:ext>
            </a:extLst>
          </p:cNvPr>
          <p:cNvSpPr txBox="1"/>
          <p:nvPr/>
        </p:nvSpPr>
        <p:spPr>
          <a:xfrm>
            <a:off x="3803795" y="1826970"/>
            <a:ext cx="8242010" cy="8385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八一建军节简介</a:t>
            </a:r>
            <a:endParaRPr lang="en-US" altLang="zh-CN" sz="4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C1BC4E7-4D99-4F56-B102-0B3F0C1D296E}"/>
              </a:ext>
            </a:extLst>
          </p:cNvPr>
          <p:cNvSpPr/>
          <p:nvPr/>
        </p:nvSpPr>
        <p:spPr>
          <a:xfrm>
            <a:off x="5043714" y="2698683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>
            <a:extLst>
              <a:ext uri="{FF2B5EF4-FFF2-40B4-BE49-F238E27FC236}">
                <a16:creationId xmlns:a16="http://schemas.microsoft.com/office/drawing/2014/main" xmlns="" id="{26BEC6AF-5F58-4AEF-83C9-9E0B6385F92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637707" y="1652953"/>
            <a:ext cx="3554293" cy="3552093"/>
          </a:xfrm>
          <a:prstGeom prst="rect">
            <a:avLst/>
          </a:prstGeom>
          <a:blipFill dpi="0" rotWithShape="1">
            <a:blip r:embed="rId13"/>
            <a:srcRect/>
            <a:stretch>
              <a:fillRect l="-29950" r="-2995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028199C7-7A4F-487A-ADCE-E5D79D58839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5103" y="1652954"/>
            <a:ext cx="8652810" cy="3552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7A34D48D-AC38-4605-BBD3-3939F98E04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896813" y="1652954"/>
            <a:ext cx="1481788" cy="1482165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0E1A8B9D-58AB-4729-9DFE-0D478E8E939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15013" y="4671805"/>
            <a:ext cx="1066212" cy="10664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65206A32-1DC2-4BDE-A824-4BFBD03C211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770726" y="2021200"/>
            <a:ext cx="2209802" cy="1112227"/>
            <a:chOff x="4770726" y="2021200"/>
            <a:chExt cx="2209802" cy="1112227"/>
          </a:xfrm>
        </p:grpSpPr>
        <p:sp>
          <p:nvSpPr>
            <p:cNvPr id="8" name="PA_库_文本框 7">
              <a:extLst>
                <a:ext uri="{FF2B5EF4-FFF2-40B4-BE49-F238E27FC236}">
                  <a16:creationId xmlns:a16="http://schemas.microsoft.com/office/drawing/2014/main" xmlns="" id="{979150BA-A67C-4760-B673-5A3D0B36531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770726" y="2547639"/>
              <a:ext cx="2209802" cy="58578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点击输入替换内容点击输入替换内容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9" name="PA_库_文本框 8">
              <a:extLst>
                <a:ext uri="{FF2B5EF4-FFF2-40B4-BE49-F238E27FC236}">
                  <a16:creationId xmlns:a16="http://schemas.microsoft.com/office/drawing/2014/main" xmlns="" id="{663AFC12-6651-41CB-881C-2ED399CDA245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770726" y="2021200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914378">
                <a:defRPr/>
              </a:pPr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12" name="PA_库_组合 11">
            <a:extLst>
              <a:ext uri="{FF2B5EF4-FFF2-40B4-BE49-F238E27FC236}">
                <a16:creationId xmlns:a16="http://schemas.microsoft.com/office/drawing/2014/main" xmlns="" id="{B48A476D-F3CC-4D6B-B8F2-7697A4D1F73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770726" y="3724573"/>
            <a:ext cx="2209802" cy="1112227"/>
            <a:chOff x="4770726" y="3724573"/>
            <a:chExt cx="2209802" cy="1112227"/>
          </a:xfrm>
        </p:grpSpPr>
        <p:sp>
          <p:nvSpPr>
            <p:cNvPr id="10" name="PA_库_文本框 9">
              <a:extLst>
                <a:ext uri="{FF2B5EF4-FFF2-40B4-BE49-F238E27FC236}">
                  <a16:creationId xmlns:a16="http://schemas.microsoft.com/office/drawing/2014/main" xmlns="" id="{72E198C6-C311-4442-B305-0C7197836E5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770726" y="4251012"/>
              <a:ext cx="2209802" cy="58578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点击输入替换内容点击输入替换内容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11" name="PA_库_文本框 10">
              <a:extLst>
                <a:ext uri="{FF2B5EF4-FFF2-40B4-BE49-F238E27FC236}">
                  <a16:creationId xmlns:a16="http://schemas.microsoft.com/office/drawing/2014/main" xmlns="" id="{B393DCC2-8EB2-4509-BE10-2D0FB8D854B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770726" y="3724573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914378">
                <a:defRPr/>
              </a:pPr>
              <a:r>
                <a:rPr lang="zh-CN" altLang="en-US" dirty="0"/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库_椭圆 4">
            <a:extLst>
              <a:ext uri="{FF2B5EF4-FFF2-40B4-BE49-F238E27FC236}">
                <a16:creationId xmlns:a16="http://schemas.microsoft.com/office/drawing/2014/main" xmlns="" id="{DC836428-3CB2-47BC-A780-F850D5384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52896" y="3491202"/>
            <a:ext cx="387795" cy="3877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库_椭圆 5">
            <a:extLst>
              <a:ext uri="{FF2B5EF4-FFF2-40B4-BE49-F238E27FC236}">
                <a16:creationId xmlns:a16="http://schemas.microsoft.com/office/drawing/2014/main" xmlns="" id="{D3D9A7EF-A667-4181-934B-0D07FDB9FA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465095" y="2320558"/>
            <a:ext cx="387795" cy="3877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PA_库_椭圆 6">
            <a:extLst>
              <a:ext uri="{FF2B5EF4-FFF2-40B4-BE49-F238E27FC236}">
                <a16:creationId xmlns:a16="http://schemas.microsoft.com/office/drawing/2014/main" xmlns="" id="{F0B08822-686D-457C-B6AD-200C053418F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57664" y="3505270"/>
            <a:ext cx="387795" cy="3877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PA_库_椭圆 7">
            <a:extLst>
              <a:ext uri="{FF2B5EF4-FFF2-40B4-BE49-F238E27FC236}">
                <a16:creationId xmlns:a16="http://schemas.microsoft.com/office/drawing/2014/main" xmlns="" id="{25F4FD48-D476-4639-97E7-73D60586C88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370808" y="2320559"/>
            <a:ext cx="387795" cy="3877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库_椭圆 8">
            <a:extLst>
              <a:ext uri="{FF2B5EF4-FFF2-40B4-BE49-F238E27FC236}">
                <a16:creationId xmlns:a16="http://schemas.microsoft.com/office/drawing/2014/main" xmlns="" id="{C7BA6AD2-CA6C-48E9-B6F5-FBD245E90CD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242690" y="3435785"/>
            <a:ext cx="387795" cy="38779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PA_库_椭圆 9">
            <a:extLst>
              <a:ext uri="{FF2B5EF4-FFF2-40B4-BE49-F238E27FC236}">
                <a16:creationId xmlns:a16="http://schemas.microsoft.com/office/drawing/2014/main" xmlns="" id="{CD896398-85F6-4E63-B866-6C3F2E1A841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209027" y="2295379"/>
            <a:ext cx="387795" cy="38779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xmlns="" id="{C25364DE-074A-4E09-9DE8-B6A53A3D6A87}"/>
              </a:ext>
            </a:extLst>
          </p:cNvPr>
          <p:cNvSpPr>
            <a:spLocks noChangeAspect="1"/>
          </p:cNvSpPr>
          <p:nvPr/>
        </p:nvSpPr>
        <p:spPr bwMode="auto">
          <a:xfrm>
            <a:off x="1951490" y="1797277"/>
            <a:ext cx="10240511" cy="263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库_Freeform: Shape 12">
            <a:extLst>
              <a:ext uri="{FF2B5EF4-FFF2-40B4-BE49-F238E27FC236}">
                <a16:creationId xmlns:a16="http://schemas.microsoft.com/office/drawing/2014/main" xmlns="" id="{E83E4FB4-2B1E-419F-9206-E303EEFC4648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951490" y="2275685"/>
            <a:ext cx="10240511" cy="1693821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PA_库_Freeform: Shape 13">
            <a:extLst>
              <a:ext uri="{FF2B5EF4-FFF2-40B4-BE49-F238E27FC236}">
                <a16:creationId xmlns:a16="http://schemas.microsoft.com/office/drawing/2014/main" xmlns="" id="{158E38CE-AC8F-40CF-8CFC-F2BDD310DDD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8511820" y="1797277"/>
            <a:ext cx="3316530" cy="2634475"/>
          </a:xfrm>
          <a:custGeom>
            <a:avLst/>
            <a:gdLst>
              <a:gd name="T0" fmla="*/ 1999 w 2052"/>
              <a:gd name="T1" fmla="*/ 334 h 1630"/>
              <a:gd name="T2" fmla="*/ 1741 w 2052"/>
              <a:gd name="T3" fmla="*/ 183 h 1630"/>
              <a:gd name="T4" fmla="*/ 1686 w 2052"/>
              <a:gd name="T5" fmla="*/ 162 h 1630"/>
              <a:gd name="T6" fmla="*/ 1429 w 2052"/>
              <a:gd name="T7" fmla="*/ 11 h 1630"/>
              <a:gd name="T8" fmla="*/ 1419 w 2052"/>
              <a:gd name="T9" fmla="*/ 6 h 1630"/>
              <a:gd name="T10" fmla="*/ 1400 w 2052"/>
              <a:gd name="T11" fmla="*/ 0 h 1630"/>
              <a:gd name="T12" fmla="*/ 1375 w 2052"/>
              <a:gd name="T13" fmla="*/ 2 h 1630"/>
              <a:gd name="T14" fmla="*/ 1347 w 2052"/>
              <a:gd name="T15" fmla="*/ 13 h 1630"/>
              <a:gd name="T16" fmla="*/ 1320 w 2052"/>
              <a:gd name="T17" fmla="*/ 32 h 1630"/>
              <a:gd name="T18" fmla="*/ 633 w 2052"/>
              <a:gd name="T19" fmla="*/ 721 h 1630"/>
              <a:gd name="T20" fmla="*/ 452 w 2052"/>
              <a:gd name="T21" fmla="*/ 902 h 1630"/>
              <a:gd name="T22" fmla="*/ 119 w 2052"/>
              <a:gd name="T23" fmla="*/ 1235 h 1630"/>
              <a:gd name="T24" fmla="*/ 94 w 2052"/>
              <a:gd name="T25" fmla="*/ 1253 h 1630"/>
              <a:gd name="T26" fmla="*/ 56 w 2052"/>
              <a:gd name="T27" fmla="*/ 1270 h 1630"/>
              <a:gd name="T28" fmla="*/ 25 w 2052"/>
              <a:gd name="T29" fmla="*/ 1272 h 1630"/>
              <a:gd name="T30" fmla="*/ 0 w 2052"/>
              <a:gd name="T31" fmla="*/ 1268 h 1630"/>
              <a:gd name="T32" fmla="*/ 54 w 2052"/>
              <a:gd name="T33" fmla="*/ 1300 h 1630"/>
              <a:gd name="T34" fmla="*/ 313 w 2052"/>
              <a:gd name="T35" fmla="*/ 1439 h 1630"/>
              <a:gd name="T36" fmla="*/ 366 w 2052"/>
              <a:gd name="T37" fmla="*/ 1472 h 1630"/>
              <a:gd name="T38" fmla="*/ 624 w 2052"/>
              <a:gd name="T39" fmla="*/ 1622 h 1630"/>
              <a:gd name="T40" fmla="*/ 643 w 2052"/>
              <a:gd name="T41" fmla="*/ 1628 h 1630"/>
              <a:gd name="T42" fmla="*/ 679 w 2052"/>
              <a:gd name="T43" fmla="*/ 1626 h 1630"/>
              <a:gd name="T44" fmla="*/ 706 w 2052"/>
              <a:gd name="T45" fmla="*/ 1615 h 1630"/>
              <a:gd name="T46" fmla="*/ 725 w 2052"/>
              <a:gd name="T47" fmla="*/ 1598 h 1630"/>
              <a:gd name="T48" fmla="*/ 740 w 2052"/>
              <a:gd name="T49" fmla="*/ 1590 h 1630"/>
              <a:gd name="T50" fmla="*/ 1600 w 2052"/>
              <a:gd name="T51" fmla="*/ 730 h 1630"/>
              <a:gd name="T52" fmla="*/ 1943 w 2052"/>
              <a:gd name="T53" fmla="*/ 387 h 1630"/>
              <a:gd name="T54" fmla="*/ 1953 w 2052"/>
              <a:gd name="T55" fmla="*/ 377 h 1630"/>
              <a:gd name="T56" fmla="*/ 1974 w 2052"/>
              <a:gd name="T57" fmla="*/ 366 h 1630"/>
              <a:gd name="T58" fmla="*/ 2002 w 2052"/>
              <a:gd name="T59" fmla="*/ 357 h 1630"/>
              <a:gd name="T60" fmla="*/ 2033 w 2052"/>
              <a:gd name="T61" fmla="*/ 358 h 1630"/>
              <a:gd name="T62" fmla="*/ 2052 w 2052"/>
              <a:gd name="T63" fmla="*/ 366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52" h="1630">
                <a:moveTo>
                  <a:pt x="1999" y="334"/>
                </a:moveTo>
                <a:lnTo>
                  <a:pt x="1999" y="334"/>
                </a:lnTo>
                <a:lnTo>
                  <a:pt x="1741" y="183"/>
                </a:lnTo>
                <a:lnTo>
                  <a:pt x="1741" y="183"/>
                </a:lnTo>
                <a:lnTo>
                  <a:pt x="1686" y="162"/>
                </a:lnTo>
                <a:lnTo>
                  <a:pt x="1686" y="162"/>
                </a:lnTo>
                <a:lnTo>
                  <a:pt x="1429" y="11"/>
                </a:lnTo>
                <a:lnTo>
                  <a:pt x="1429" y="11"/>
                </a:lnTo>
                <a:lnTo>
                  <a:pt x="1429" y="11"/>
                </a:lnTo>
                <a:lnTo>
                  <a:pt x="1419" y="6"/>
                </a:lnTo>
                <a:lnTo>
                  <a:pt x="1409" y="2"/>
                </a:lnTo>
                <a:lnTo>
                  <a:pt x="1400" y="0"/>
                </a:lnTo>
                <a:lnTo>
                  <a:pt x="1390" y="0"/>
                </a:lnTo>
                <a:lnTo>
                  <a:pt x="1375" y="2"/>
                </a:lnTo>
                <a:lnTo>
                  <a:pt x="1360" y="6"/>
                </a:lnTo>
                <a:lnTo>
                  <a:pt x="1347" y="13"/>
                </a:lnTo>
                <a:lnTo>
                  <a:pt x="1335" y="21"/>
                </a:lnTo>
                <a:lnTo>
                  <a:pt x="1320" y="32"/>
                </a:lnTo>
                <a:lnTo>
                  <a:pt x="1310" y="32"/>
                </a:lnTo>
                <a:lnTo>
                  <a:pt x="633" y="721"/>
                </a:lnTo>
                <a:lnTo>
                  <a:pt x="633" y="721"/>
                </a:lnTo>
                <a:lnTo>
                  <a:pt x="452" y="902"/>
                </a:lnTo>
                <a:lnTo>
                  <a:pt x="452" y="902"/>
                </a:lnTo>
                <a:lnTo>
                  <a:pt x="119" y="1235"/>
                </a:lnTo>
                <a:lnTo>
                  <a:pt x="119" y="1235"/>
                </a:lnTo>
                <a:lnTo>
                  <a:pt x="94" y="1253"/>
                </a:lnTo>
                <a:lnTo>
                  <a:pt x="73" y="1262"/>
                </a:lnTo>
                <a:lnTo>
                  <a:pt x="56" y="1270"/>
                </a:lnTo>
                <a:lnTo>
                  <a:pt x="39" y="1272"/>
                </a:lnTo>
                <a:lnTo>
                  <a:pt x="25" y="1272"/>
                </a:lnTo>
                <a:lnTo>
                  <a:pt x="14" y="1270"/>
                </a:lnTo>
                <a:lnTo>
                  <a:pt x="0" y="1268"/>
                </a:lnTo>
                <a:lnTo>
                  <a:pt x="54" y="1300"/>
                </a:lnTo>
                <a:lnTo>
                  <a:pt x="54" y="1300"/>
                </a:lnTo>
                <a:lnTo>
                  <a:pt x="313" y="1439"/>
                </a:lnTo>
                <a:lnTo>
                  <a:pt x="313" y="1439"/>
                </a:lnTo>
                <a:lnTo>
                  <a:pt x="366" y="1472"/>
                </a:lnTo>
                <a:lnTo>
                  <a:pt x="366" y="1472"/>
                </a:lnTo>
                <a:lnTo>
                  <a:pt x="624" y="1622"/>
                </a:lnTo>
                <a:lnTo>
                  <a:pt x="624" y="1622"/>
                </a:lnTo>
                <a:lnTo>
                  <a:pt x="624" y="1622"/>
                </a:lnTo>
                <a:lnTo>
                  <a:pt x="643" y="1628"/>
                </a:lnTo>
                <a:lnTo>
                  <a:pt x="662" y="1630"/>
                </a:lnTo>
                <a:lnTo>
                  <a:pt x="679" y="1626"/>
                </a:lnTo>
                <a:lnTo>
                  <a:pt x="694" y="1622"/>
                </a:lnTo>
                <a:lnTo>
                  <a:pt x="706" y="1615"/>
                </a:lnTo>
                <a:lnTo>
                  <a:pt x="717" y="1607"/>
                </a:lnTo>
                <a:lnTo>
                  <a:pt x="725" y="1598"/>
                </a:lnTo>
                <a:lnTo>
                  <a:pt x="731" y="1590"/>
                </a:lnTo>
                <a:lnTo>
                  <a:pt x="740" y="1590"/>
                </a:lnTo>
                <a:lnTo>
                  <a:pt x="1429" y="902"/>
                </a:lnTo>
                <a:lnTo>
                  <a:pt x="1600" y="730"/>
                </a:lnTo>
                <a:lnTo>
                  <a:pt x="1600" y="730"/>
                </a:lnTo>
                <a:lnTo>
                  <a:pt x="1943" y="387"/>
                </a:lnTo>
                <a:lnTo>
                  <a:pt x="1943" y="387"/>
                </a:lnTo>
                <a:lnTo>
                  <a:pt x="1953" y="377"/>
                </a:lnTo>
                <a:lnTo>
                  <a:pt x="1964" y="372"/>
                </a:lnTo>
                <a:lnTo>
                  <a:pt x="1974" y="366"/>
                </a:lnTo>
                <a:lnTo>
                  <a:pt x="1983" y="362"/>
                </a:lnTo>
                <a:lnTo>
                  <a:pt x="2002" y="357"/>
                </a:lnTo>
                <a:lnTo>
                  <a:pt x="2018" y="357"/>
                </a:lnTo>
                <a:lnTo>
                  <a:pt x="2033" y="358"/>
                </a:lnTo>
                <a:lnTo>
                  <a:pt x="2042" y="362"/>
                </a:lnTo>
                <a:lnTo>
                  <a:pt x="2052" y="366"/>
                </a:lnTo>
                <a:lnTo>
                  <a:pt x="1999" y="33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1" name="PA_库_组合 14">
            <a:extLst>
              <a:ext uri="{FF2B5EF4-FFF2-40B4-BE49-F238E27FC236}">
                <a16:creationId xmlns:a16="http://schemas.microsoft.com/office/drawing/2014/main" xmlns="" id="{4956EDB0-84BE-4755-ACB1-A27892EB92F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282999" y="1748185"/>
            <a:ext cx="3257550" cy="2590800"/>
            <a:chOff x="4503738" y="2711450"/>
            <a:chExt cx="3257550" cy="2590800"/>
          </a:xfrm>
        </p:grpSpPr>
        <p:sp>
          <p:nvSpPr>
            <p:cNvPr id="26" name="Straight Connector 19">
              <a:extLst>
                <a:ext uri="{FF2B5EF4-FFF2-40B4-BE49-F238E27FC236}">
                  <a16:creationId xmlns:a16="http://schemas.microsoft.com/office/drawing/2014/main" xmlns="" id="{33DA50AC-8B59-4759-95D8-D347872B0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53022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Straight Connector 20">
              <a:extLst>
                <a:ext uri="{FF2B5EF4-FFF2-40B4-BE49-F238E27FC236}">
                  <a16:creationId xmlns:a16="http://schemas.microsoft.com/office/drawing/2014/main" xmlns="" id="{E828ECDB-C755-4FE9-84C8-EB3635FAA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53022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1">
              <a:extLst>
                <a:ext uri="{FF2B5EF4-FFF2-40B4-BE49-F238E27FC236}">
                  <a16:creationId xmlns:a16="http://schemas.microsoft.com/office/drawing/2014/main" xmlns="" id="{3F70213F-3E6C-4ED6-99BE-810F690EE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2711450"/>
              <a:ext cx="3257550" cy="2587625"/>
            </a:xfrm>
            <a:custGeom>
              <a:avLst/>
              <a:gdLst>
                <a:gd name="T0" fmla="*/ 1996 w 2052"/>
                <a:gd name="T1" fmla="*/ 334 h 1630"/>
                <a:gd name="T2" fmla="*/ 1741 w 2052"/>
                <a:gd name="T3" fmla="*/ 183 h 1630"/>
                <a:gd name="T4" fmla="*/ 1685 w 2052"/>
                <a:gd name="T5" fmla="*/ 162 h 1630"/>
                <a:gd name="T6" fmla="*/ 1428 w 2052"/>
                <a:gd name="T7" fmla="*/ 11 h 1630"/>
                <a:gd name="T8" fmla="*/ 1419 w 2052"/>
                <a:gd name="T9" fmla="*/ 6 h 1630"/>
                <a:gd name="T10" fmla="*/ 1399 w 2052"/>
                <a:gd name="T11" fmla="*/ 0 h 1630"/>
                <a:gd name="T12" fmla="*/ 1373 w 2052"/>
                <a:gd name="T13" fmla="*/ 2 h 1630"/>
                <a:gd name="T14" fmla="*/ 1346 w 2052"/>
                <a:gd name="T15" fmla="*/ 13 h 1630"/>
                <a:gd name="T16" fmla="*/ 1321 w 2052"/>
                <a:gd name="T17" fmla="*/ 32 h 1630"/>
                <a:gd name="T18" fmla="*/ 622 w 2052"/>
                <a:gd name="T19" fmla="*/ 721 h 1630"/>
                <a:gd name="T20" fmla="*/ 450 w 2052"/>
                <a:gd name="T21" fmla="*/ 902 h 1630"/>
                <a:gd name="T22" fmla="*/ 118 w 2052"/>
                <a:gd name="T23" fmla="*/ 1235 h 1630"/>
                <a:gd name="T24" fmla="*/ 95 w 2052"/>
                <a:gd name="T25" fmla="*/ 1253 h 1630"/>
                <a:gd name="T26" fmla="*/ 55 w 2052"/>
                <a:gd name="T27" fmla="*/ 1270 h 1630"/>
                <a:gd name="T28" fmla="*/ 27 w 2052"/>
                <a:gd name="T29" fmla="*/ 1272 h 1630"/>
                <a:gd name="T30" fmla="*/ 0 w 2052"/>
                <a:gd name="T31" fmla="*/ 1268 h 1630"/>
                <a:gd name="T32" fmla="*/ 53 w 2052"/>
                <a:gd name="T33" fmla="*/ 1300 h 1630"/>
                <a:gd name="T34" fmla="*/ 311 w 2052"/>
                <a:gd name="T35" fmla="*/ 1439 h 1630"/>
                <a:gd name="T36" fmla="*/ 357 w 2052"/>
                <a:gd name="T37" fmla="*/ 1472 h 1630"/>
                <a:gd name="T38" fmla="*/ 622 w 2052"/>
                <a:gd name="T39" fmla="*/ 1622 h 1630"/>
                <a:gd name="T40" fmla="*/ 643 w 2052"/>
                <a:gd name="T41" fmla="*/ 1628 h 1630"/>
                <a:gd name="T42" fmla="*/ 677 w 2052"/>
                <a:gd name="T43" fmla="*/ 1626 h 1630"/>
                <a:gd name="T44" fmla="*/ 705 w 2052"/>
                <a:gd name="T45" fmla="*/ 1615 h 1630"/>
                <a:gd name="T46" fmla="*/ 725 w 2052"/>
                <a:gd name="T47" fmla="*/ 1598 h 1630"/>
                <a:gd name="T48" fmla="*/ 742 w 2052"/>
                <a:gd name="T49" fmla="*/ 1590 h 1630"/>
                <a:gd name="T50" fmla="*/ 1602 w 2052"/>
                <a:gd name="T51" fmla="*/ 730 h 1630"/>
                <a:gd name="T52" fmla="*/ 1945 w 2052"/>
                <a:gd name="T53" fmla="*/ 387 h 1630"/>
                <a:gd name="T54" fmla="*/ 1954 w 2052"/>
                <a:gd name="T55" fmla="*/ 377 h 1630"/>
                <a:gd name="T56" fmla="*/ 1973 w 2052"/>
                <a:gd name="T57" fmla="*/ 366 h 1630"/>
                <a:gd name="T58" fmla="*/ 2002 w 2052"/>
                <a:gd name="T59" fmla="*/ 357 h 1630"/>
                <a:gd name="T60" fmla="*/ 2031 w 2052"/>
                <a:gd name="T61" fmla="*/ 358 h 1630"/>
                <a:gd name="T62" fmla="*/ 2052 w 2052"/>
                <a:gd name="T63" fmla="*/ 366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2" h="1630">
                  <a:moveTo>
                    <a:pt x="1996" y="334"/>
                  </a:moveTo>
                  <a:lnTo>
                    <a:pt x="1996" y="334"/>
                  </a:lnTo>
                  <a:lnTo>
                    <a:pt x="1741" y="183"/>
                  </a:lnTo>
                  <a:lnTo>
                    <a:pt x="1741" y="183"/>
                  </a:lnTo>
                  <a:lnTo>
                    <a:pt x="1685" y="162"/>
                  </a:lnTo>
                  <a:lnTo>
                    <a:pt x="1685" y="162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19" y="6"/>
                  </a:lnTo>
                  <a:lnTo>
                    <a:pt x="1409" y="2"/>
                  </a:lnTo>
                  <a:lnTo>
                    <a:pt x="1399" y="0"/>
                  </a:lnTo>
                  <a:lnTo>
                    <a:pt x="1390" y="0"/>
                  </a:lnTo>
                  <a:lnTo>
                    <a:pt x="1373" y="2"/>
                  </a:lnTo>
                  <a:lnTo>
                    <a:pt x="1359" y="6"/>
                  </a:lnTo>
                  <a:lnTo>
                    <a:pt x="1346" y="13"/>
                  </a:lnTo>
                  <a:lnTo>
                    <a:pt x="1335" y="21"/>
                  </a:lnTo>
                  <a:lnTo>
                    <a:pt x="1321" y="32"/>
                  </a:lnTo>
                  <a:lnTo>
                    <a:pt x="1321" y="32"/>
                  </a:lnTo>
                  <a:lnTo>
                    <a:pt x="622" y="721"/>
                  </a:lnTo>
                  <a:lnTo>
                    <a:pt x="622" y="721"/>
                  </a:lnTo>
                  <a:lnTo>
                    <a:pt x="450" y="902"/>
                  </a:lnTo>
                  <a:lnTo>
                    <a:pt x="450" y="902"/>
                  </a:lnTo>
                  <a:lnTo>
                    <a:pt x="118" y="1235"/>
                  </a:lnTo>
                  <a:lnTo>
                    <a:pt x="118" y="1235"/>
                  </a:lnTo>
                  <a:lnTo>
                    <a:pt x="95" y="1253"/>
                  </a:lnTo>
                  <a:lnTo>
                    <a:pt x="74" y="1262"/>
                  </a:lnTo>
                  <a:lnTo>
                    <a:pt x="55" y="1270"/>
                  </a:lnTo>
                  <a:lnTo>
                    <a:pt x="40" y="1272"/>
                  </a:lnTo>
                  <a:lnTo>
                    <a:pt x="27" y="1272"/>
                  </a:lnTo>
                  <a:lnTo>
                    <a:pt x="15" y="1270"/>
                  </a:lnTo>
                  <a:lnTo>
                    <a:pt x="0" y="1268"/>
                  </a:lnTo>
                  <a:lnTo>
                    <a:pt x="53" y="1300"/>
                  </a:lnTo>
                  <a:lnTo>
                    <a:pt x="53" y="1300"/>
                  </a:lnTo>
                  <a:lnTo>
                    <a:pt x="311" y="1439"/>
                  </a:lnTo>
                  <a:lnTo>
                    <a:pt x="311" y="1439"/>
                  </a:lnTo>
                  <a:lnTo>
                    <a:pt x="357" y="1472"/>
                  </a:lnTo>
                  <a:lnTo>
                    <a:pt x="357" y="147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43" y="1628"/>
                  </a:lnTo>
                  <a:lnTo>
                    <a:pt x="660" y="1630"/>
                  </a:lnTo>
                  <a:lnTo>
                    <a:pt x="677" y="1626"/>
                  </a:lnTo>
                  <a:lnTo>
                    <a:pt x="692" y="1622"/>
                  </a:lnTo>
                  <a:lnTo>
                    <a:pt x="705" y="1615"/>
                  </a:lnTo>
                  <a:lnTo>
                    <a:pt x="715" y="1607"/>
                  </a:lnTo>
                  <a:lnTo>
                    <a:pt x="725" y="1598"/>
                  </a:lnTo>
                  <a:lnTo>
                    <a:pt x="728" y="1590"/>
                  </a:lnTo>
                  <a:lnTo>
                    <a:pt x="742" y="1590"/>
                  </a:lnTo>
                  <a:lnTo>
                    <a:pt x="1428" y="902"/>
                  </a:lnTo>
                  <a:lnTo>
                    <a:pt x="1602" y="730"/>
                  </a:lnTo>
                  <a:lnTo>
                    <a:pt x="1602" y="730"/>
                  </a:lnTo>
                  <a:lnTo>
                    <a:pt x="1945" y="387"/>
                  </a:lnTo>
                  <a:lnTo>
                    <a:pt x="1945" y="387"/>
                  </a:lnTo>
                  <a:lnTo>
                    <a:pt x="1954" y="377"/>
                  </a:lnTo>
                  <a:lnTo>
                    <a:pt x="1964" y="372"/>
                  </a:lnTo>
                  <a:lnTo>
                    <a:pt x="1973" y="366"/>
                  </a:lnTo>
                  <a:lnTo>
                    <a:pt x="1983" y="362"/>
                  </a:lnTo>
                  <a:lnTo>
                    <a:pt x="2002" y="357"/>
                  </a:lnTo>
                  <a:lnTo>
                    <a:pt x="2017" y="357"/>
                  </a:lnTo>
                  <a:lnTo>
                    <a:pt x="2031" y="358"/>
                  </a:lnTo>
                  <a:lnTo>
                    <a:pt x="2042" y="362"/>
                  </a:lnTo>
                  <a:lnTo>
                    <a:pt x="2052" y="366"/>
                  </a:lnTo>
                  <a:lnTo>
                    <a:pt x="1996" y="3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" name="PA_库_Freeform: Shape 15">
            <a:extLst>
              <a:ext uri="{FF2B5EF4-FFF2-40B4-BE49-F238E27FC236}">
                <a16:creationId xmlns:a16="http://schemas.microsoft.com/office/drawing/2014/main" xmlns="" id="{64C7AC98-1FDE-4606-A594-116735F2CD5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413937" y="1797277"/>
            <a:ext cx="3316529" cy="2634475"/>
          </a:xfrm>
          <a:custGeom>
            <a:avLst/>
            <a:gdLst>
              <a:gd name="T0" fmla="*/ 1996 w 2052"/>
              <a:gd name="T1" fmla="*/ 334 h 1630"/>
              <a:gd name="T2" fmla="*/ 1739 w 2052"/>
              <a:gd name="T3" fmla="*/ 183 h 1630"/>
              <a:gd name="T4" fmla="*/ 1685 w 2052"/>
              <a:gd name="T5" fmla="*/ 162 h 1630"/>
              <a:gd name="T6" fmla="*/ 1428 w 2052"/>
              <a:gd name="T7" fmla="*/ 11 h 1630"/>
              <a:gd name="T8" fmla="*/ 1419 w 2052"/>
              <a:gd name="T9" fmla="*/ 6 h 1630"/>
              <a:gd name="T10" fmla="*/ 1399 w 2052"/>
              <a:gd name="T11" fmla="*/ 0 h 1630"/>
              <a:gd name="T12" fmla="*/ 1373 w 2052"/>
              <a:gd name="T13" fmla="*/ 2 h 1630"/>
              <a:gd name="T14" fmla="*/ 1346 w 2052"/>
              <a:gd name="T15" fmla="*/ 13 h 1630"/>
              <a:gd name="T16" fmla="*/ 1321 w 2052"/>
              <a:gd name="T17" fmla="*/ 32 h 1630"/>
              <a:gd name="T18" fmla="*/ 622 w 2052"/>
              <a:gd name="T19" fmla="*/ 721 h 1630"/>
              <a:gd name="T20" fmla="*/ 450 w 2052"/>
              <a:gd name="T21" fmla="*/ 902 h 1630"/>
              <a:gd name="T22" fmla="*/ 107 w 2052"/>
              <a:gd name="T23" fmla="*/ 1235 h 1630"/>
              <a:gd name="T24" fmla="*/ 97 w 2052"/>
              <a:gd name="T25" fmla="*/ 1245 h 1630"/>
              <a:gd name="T26" fmla="*/ 67 w 2052"/>
              <a:gd name="T27" fmla="*/ 1262 h 1630"/>
              <a:gd name="T28" fmla="*/ 32 w 2052"/>
              <a:gd name="T29" fmla="*/ 1272 h 1630"/>
              <a:gd name="T30" fmla="*/ 8 w 2052"/>
              <a:gd name="T31" fmla="*/ 1270 h 1630"/>
              <a:gd name="T32" fmla="*/ 53 w 2052"/>
              <a:gd name="T33" fmla="*/ 1300 h 1630"/>
              <a:gd name="T34" fmla="*/ 311 w 2052"/>
              <a:gd name="T35" fmla="*/ 1439 h 1630"/>
              <a:gd name="T36" fmla="*/ 366 w 2052"/>
              <a:gd name="T37" fmla="*/ 1472 h 1630"/>
              <a:gd name="T38" fmla="*/ 622 w 2052"/>
              <a:gd name="T39" fmla="*/ 1622 h 1630"/>
              <a:gd name="T40" fmla="*/ 622 w 2052"/>
              <a:gd name="T41" fmla="*/ 1622 h 1630"/>
              <a:gd name="T42" fmla="*/ 660 w 2052"/>
              <a:gd name="T43" fmla="*/ 1630 h 1630"/>
              <a:gd name="T44" fmla="*/ 692 w 2052"/>
              <a:gd name="T45" fmla="*/ 1622 h 1630"/>
              <a:gd name="T46" fmla="*/ 715 w 2052"/>
              <a:gd name="T47" fmla="*/ 1607 h 1630"/>
              <a:gd name="T48" fmla="*/ 728 w 2052"/>
              <a:gd name="T49" fmla="*/ 1590 h 1630"/>
              <a:gd name="T50" fmla="*/ 1428 w 2052"/>
              <a:gd name="T51" fmla="*/ 902 h 1630"/>
              <a:gd name="T52" fmla="*/ 1600 w 2052"/>
              <a:gd name="T53" fmla="*/ 730 h 1630"/>
              <a:gd name="T54" fmla="*/ 1945 w 2052"/>
              <a:gd name="T55" fmla="*/ 387 h 1630"/>
              <a:gd name="T56" fmla="*/ 1964 w 2052"/>
              <a:gd name="T57" fmla="*/ 372 h 1630"/>
              <a:gd name="T58" fmla="*/ 1983 w 2052"/>
              <a:gd name="T59" fmla="*/ 362 h 1630"/>
              <a:gd name="T60" fmla="*/ 2017 w 2052"/>
              <a:gd name="T61" fmla="*/ 357 h 1630"/>
              <a:gd name="T62" fmla="*/ 2042 w 2052"/>
              <a:gd name="T63" fmla="*/ 362 h 1630"/>
              <a:gd name="T64" fmla="*/ 1996 w 2052"/>
              <a:gd name="T65" fmla="*/ 334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52" h="1630">
                <a:moveTo>
                  <a:pt x="1996" y="334"/>
                </a:moveTo>
                <a:lnTo>
                  <a:pt x="1996" y="334"/>
                </a:lnTo>
                <a:lnTo>
                  <a:pt x="1739" y="183"/>
                </a:lnTo>
                <a:lnTo>
                  <a:pt x="1739" y="183"/>
                </a:lnTo>
                <a:lnTo>
                  <a:pt x="1685" y="162"/>
                </a:lnTo>
                <a:lnTo>
                  <a:pt x="1685" y="162"/>
                </a:lnTo>
                <a:lnTo>
                  <a:pt x="1428" y="11"/>
                </a:lnTo>
                <a:lnTo>
                  <a:pt x="1428" y="11"/>
                </a:lnTo>
                <a:lnTo>
                  <a:pt x="1428" y="11"/>
                </a:lnTo>
                <a:lnTo>
                  <a:pt x="1419" y="6"/>
                </a:lnTo>
                <a:lnTo>
                  <a:pt x="1409" y="2"/>
                </a:lnTo>
                <a:lnTo>
                  <a:pt x="1399" y="0"/>
                </a:lnTo>
                <a:lnTo>
                  <a:pt x="1390" y="0"/>
                </a:lnTo>
                <a:lnTo>
                  <a:pt x="1373" y="2"/>
                </a:lnTo>
                <a:lnTo>
                  <a:pt x="1357" y="6"/>
                </a:lnTo>
                <a:lnTo>
                  <a:pt x="1346" y="13"/>
                </a:lnTo>
                <a:lnTo>
                  <a:pt x="1335" y="21"/>
                </a:lnTo>
                <a:lnTo>
                  <a:pt x="1321" y="32"/>
                </a:lnTo>
                <a:lnTo>
                  <a:pt x="1310" y="32"/>
                </a:lnTo>
                <a:lnTo>
                  <a:pt x="622" y="721"/>
                </a:lnTo>
                <a:lnTo>
                  <a:pt x="622" y="721"/>
                </a:lnTo>
                <a:lnTo>
                  <a:pt x="450" y="902"/>
                </a:lnTo>
                <a:lnTo>
                  <a:pt x="450" y="902"/>
                </a:lnTo>
                <a:lnTo>
                  <a:pt x="107" y="1235"/>
                </a:lnTo>
                <a:lnTo>
                  <a:pt x="107" y="1235"/>
                </a:lnTo>
                <a:lnTo>
                  <a:pt x="97" y="1245"/>
                </a:lnTo>
                <a:lnTo>
                  <a:pt x="86" y="1253"/>
                </a:lnTo>
                <a:lnTo>
                  <a:pt x="67" y="1262"/>
                </a:lnTo>
                <a:lnTo>
                  <a:pt x="49" y="1270"/>
                </a:lnTo>
                <a:lnTo>
                  <a:pt x="32" y="1272"/>
                </a:lnTo>
                <a:lnTo>
                  <a:pt x="19" y="1272"/>
                </a:lnTo>
                <a:lnTo>
                  <a:pt x="8" y="1270"/>
                </a:lnTo>
                <a:lnTo>
                  <a:pt x="0" y="1268"/>
                </a:lnTo>
                <a:lnTo>
                  <a:pt x="53" y="1300"/>
                </a:lnTo>
                <a:lnTo>
                  <a:pt x="53" y="1300"/>
                </a:lnTo>
                <a:lnTo>
                  <a:pt x="311" y="1439"/>
                </a:lnTo>
                <a:lnTo>
                  <a:pt x="311" y="1439"/>
                </a:lnTo>
                <a:lnTo>
                  <a:pt x="366" y="1472"/>
                </a:lnTo>
                <a:lnTo>
                  <a:pt x="366" y="1472"/>
                </a:lnTo>
                <a:lnTo>
                  <a:pt x="622" y="1622"/>
                </a:lnTo>
                <a:lnTo>
                  <a:pt x="622" y="1622"/>
                </a:lnTo>
                <a:lnTo>
                  <a:pt x="622" y="1622"/>
                </a:lnTo>
                <a:lnTo>
                  <a:pt x="641" y="1628"/>
                </a:lnTo>
                <a:lnTo>
                  <a:pt x="660" y="1630"/>
                </a:lnTo>
                <a:lnTo>
                  <a:pt x="677" y="1626"/>
                </a:lnTo>
                <a:lnTo>
                  <a:pt x="692" y="1622"/>
                </a:lnTo>
                <a:lnTo>
                  <a:pt x="705" y="1615"/>
                </a:lnTo>
                <a:lnTo>
                  <a:pt x="715" y="1607"/>
                </a:lnTo>
                <a:lnTo>
                  <a:pt x="723" y="1598"/>
                </a:lnTo>
                <a:lnTo>
                  <a:pt x="728" y="1590"/>
                </a:lnTo>
                <a:lnTo>
                  <a:pt x="728" y="1590"/>
                </a:lnTo>
                <a:lnTo>
                  <a:pt x="1428" y="902"/>
                </a:lnTo>
                <a:lnTo>
                  <a:pt x="1600" y="730"/>
                </a:lnTo>
                <a:lnTo>
                  <a:pt x="1600" y="730"/>
                </a:lnTo>
                <a:lnTo>
                  <a:pt x="1945" y="387"/>
                </a:lnTo>
                <a:lnTo>
                  <a:pt x="1945" y="387"/>
                </a:lnTo>
                <a:lnTo>
                  <a:pt x="1954" y="377"/>
                </a:lnTo>
                <a:lnTo>
                  <a:pt x="1964" y="372"/>
                </a:lnTo>
                <a:lnTo>
                  <a:pt x="1973" y="366"/>
                </a:lnTo>
                <a:lnTo>
                  <a:pt x="1983" y="362"/>
                </a:lnTo>
                <a:lnTo>
                  <a:pt x="2000" y="357"/>
                </a:lnTo>
                <a:lnTo>
                  <a:pt x="2017" y="357"/>
                </a:lnTo>
                <a:lnTo>
                  <a:pt x="2031" y="358"/>
                </a:lnTo>
                <a:lnTo>
                  <a:pt x="2042" y="362"/>
                </a:lnTo>
                <a:lnTo>
                  <a:pt x="2052" y="366"/>
                </a:lnTo>
                <a:lnTo>
                  <a:pt x="1996" y="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PA_库_矩形 16">
            <a:extLst>
              <a:ext uri="{FF2B5EF4-FFF2-40B4-BE49-F238E27FC236}">
                <a16:creationId xmlns:a16="http://schemas.microsoft.com/office/drawing/2014/main" xmlns="" id="{28BDEF6E-3150-493E-86BC-0175F63754A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8850248">
            <a:off x="4928740" y="2792273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24" name="PA_库_矩形 17">
            <a:extLst>
              <a:ext uri="{FF2B5EF4-FFF2-40B4-BE49-F238E27FC236}">
                <a16:creationId xmlns:a16="http://schemas.microsoft.com/office/drawing/2014/main" xmlns="" id="{843DF541-A44F-41A3-8013-05E268E03B0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8865156">
            <a:off x="6982531" y="2792273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25" name="PA_库_矩形 18">
            <a:extLst>
              <a:ext uri="{FF2B5EF4-FFF2-40B4-BE49-F238E27FC236}">
                <a16:creationId xmlns:a16="http://schemas.microsoft.com/office/drawing/2014/main" xmlns="" id="{0ABCD067-4B59-43F6-A81C-FC468E5BC4F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8865156">
            <a:off x="9073251" y="2792274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5" name="PA_库_Freeform: Shape 22">
            <a:extLst>
              <a:ext uri="{FF2B5EF4-FFF2-40B4-BE49-F238E27FC236}">
                <a16:creationId xmlns:a16="http://schemas.microsoft.com/office/drawing/2014/main" xmlns="" id="{281BAD7C-4734-4475-A4C2-00CBC68FE15B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931071" y="2632519"/>
            <a:ext cx="942915" cy="96399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库_文本框 23">
            <a:extLst>
              <a:ext uri="{FF2B5EF4-FFF2-40B4-BE49-F238E27FC236}">
                <a16:creationId xmlns:a16="http://schemas.microsoft.com/office/drawing/2014/main" xmlns="" id="{BD31D0D7-E000-4079-876D-7DAFE35E567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01871" y="3732475"/>
            <a:ext cx="1415772" cy="33855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 dirty="0"/>
              <a:t>输入标题文本</a:t>
            </a:r>
          </a:p>
        </p:txBody>
      </p:sp>
      <p:sp>
        <p:nvSpPr>
          <p:cNvPr id="7" name="PA_库_文本框 24">
            <a:extLst>
              <a:ext uri="{FF2B5EF4-FFF2-40B4-BE49-F238E27FC236}">
                <a16:creationId xmlns:a16="http://schemas.microsoft.com/office/drawing/2014/main" xmlns="" id="{903CF8B6-A964-4DBB-B676-7043138318E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057738" y="5034046"/>
            <a:ext cx="813043" cy="769441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normAutofit/>
          </a:bodyPr>
          <a:lstStyle/>
          <a:p>
            <a:r>
              <a:rPr lang="en-US" sz="44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" name="PA_库_矩形 25">
            <a:extLst>
              <a:ext uri="{FF2B5EF4-FFF2-40B4-BE49-F238E27FC236}">
                <a16:creationId xmlns:a16="http://schemas.microsoft.com/office/drawing/2014/main" xmlns="" id="{E8553CA8-D2D2-4397-A1B9-DDD64C144367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1760174" y="5030812"/>
            <a:ext cx="4225919" cy="765900"/>
          </a:xfrm>
          <a:prstGeom prst="rect">
            <a:avLst/>
          </a:prstGeom>
        </p:spPr>
        <p:txBody>
          <a:bodyPr wrap="square" lIns="144000" rIns="144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点击输入替换内容点击输入替换内容</a:t>
            </a:r>
            <a:br>
              <a:rPr lang="zh-CN" altLang="en-US" sz="1600" dirty="0"/>
            </a:br>
            <a:endParaRPr lang="zh-CN" altLang="en-US" sz="1600" dirty="0"/>
          </a:p>
        </p:txBody>
      </p:sp>
      <p:sp>
        <p:nvSpPr>
          <p:cNvPr id="9" name="PA_库_文本框 26">
            <a:extLst>
              <a:ext uri="{FF2B5EF4-FFF2-40B4-BE49-F238E27FC236}">
                <a16:creationId xmlns:a16="http://schemas.microsoft.com/office/drawing/2014/main" xmlns="" id="{E4BBC230-E379-42DF-8A19-B3E4B122504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204308" y="5034046"/>
            <a:ext cx="813043" cy="769441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0" name="PA_库_矩形 27">
            <a:extLst>
              <a:ext uri="{FF2B5EF4-FFF2-40B4-BE49-F238E27FC236}">
                <a16:creationId xmlns:a16="http://schemas.microsoft.com/office/drawing/2014/main" xmlns="" id="{48E8CF09-F3AA-47AC-8712-68D96C92EB48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975672" y="5030812"/>
            <a:ext cx="4225919" cy="765900"/>
          </a:xfrm>
          <a:prstGeom prst="rect">
            <a:avLst/>
          </a:prstGeom>
        </p:spPr>
        <p:txBody>
          <a:bodyPr wrap="square" lIns="144000" rIns="144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点击输入替换内容点击输入替换内容</a:t>
            </a:r>
            <a:br>
              <a:rPr lang="zh-CN" altLang="en-US" sz="1600" dirty="0"/>
            </a:b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716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/>
      <p:bldP spid="24" grpId="0"/>
      <p:bldP spid="25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D984CB79-A2E4-4F31-849E-3588DC7032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868598"/>
            <a:ext cx="6096000" cy="2745544"/>
          </a:xfrm>
          <a:prstGeom prst="rect">
            <a:avLst/>
          </a:prstGeom>
          <a:blipFill dpi="0" rotWithShape="1">
            <a:blip r:embed="rId7"/>
            <a:srcRect/>
            <a:stretch>
              <a:fillRect t="-5508" b="-55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E6DD8FE4-291A-4FF5-AFED-803391EA6E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0" y="3613220"/>
            <a:ext cx="6096000" cy="2745544"/>
          </a:xfrm>
          <a:prstGeom prst="rect">
            <a:avLst/>
          </a:prstGeom>
          <a:blipFill dpi="0" rotWithShape="1">
            <a:blip r:embed="rId8"/>
            <a:srcRect/>
            <a:stretch>
              <a:fillRect t="-5508" b="-55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4" name="PA_库_组合 13">
            <a:extLst>
              <a:ext uri="{FF2B5EF4-FFF2-40B4-BE49-F238E27FC236}">
                <a16:creationId xmlns:a16="http://schemas.microsoft.com/office/drawing/2014/main" xmlns="" id="{CF16CAD1-080E-405D-B82D-7CFF05ED860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12436" y="1848313"/>
            <a:ext cx="4335392" cy="1129152"/>
            <a:chOff x="6412436" y="1848313"/>
            <a:chExt cx="4335392" cy="1129152"/>
          </a:xfrm>
        </p:grpSpPr>
        <p:sp>
          <p:nvSpPr>
            <p:cNvPr id="8" name="文本框 16">
              <a:extLst>
                <a:ext uri="{FF2B5EF4-FFF2-40B4-BE49-F238E27FC236}">
                  <a16:creationId xmlns:a16="http://schemas.microsoft.com/office/drawing/2014/main" xmlns="" id="{45A3642B-B967-4EA8-8E7F-9B593FB8CCF4}"/>
                </a:ext>
              </a:extLst>
            </p:cNvPr>
            <p:cNvSpPr txBox="1"/>
            <p:nvPr/>
          </p:nvSpPr>
          <p:spPr>
            <a:xfrm>
              <a:off x="6412436" y="1848313"/>
              <a:ext cx="4335392" cy="57830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38B4C4-E87C-410E-A2FC-9296B651BE05}"/>
                </a:ext>
              </a:extLst>
            </p:cNvPr>
            <p:cNvSpPr/>
            <p:nvPr/>
          </p:nvSpPr>
          <p:spPr>
            <a:xfrm>
              <a:off x="6430439" y="2670719"/>
              <a:ext cx="568507" cy="21607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D4F8883-C883-4EF2-9567-9E224B857CD0}"/>
                </a:ext>
              </a:extLst>
            </p:cNvPr>
            <p:cNvSpPr/>
            <p:nvPr/>
          </p:nvSpPr>
          <p:spPr>
            <a:xfrm>
              <a:off x="6412436" y="2580050"/>
              <a:ext cx="1928632" cy="397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9B531B7-603D-435B-9DE4-03AAA1C07ED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28039" y="4378019"/>
            <a:ext cx="4390589" cy="1196590"/>
            <a:chOff x="1328039" y="4378019"/>
            <a:chExt cx="4390589" cy="1196590"/>
          </a:xfrm>
        </p:grpSpPr>
        <p:sp>
          <p:nvSpPr>
            <p:cNvPr id="11" name="文本框 25">
              <a:extLst>
                <a:ext uri="{FF2B5EF4-FFF2-40B4-BE49-F238E27FC236}">
                  <a16:creationId xmlns:a16="http://schemas.microsoft.com/office/drawing/2014/main" xmlns="" id="{BEEA8087-E947-4745-94C4-DFC98AEE7E12}"/>
                </a:ext>
              </a:extLst>
            </p:cNvPr>
            <p:cNvSpPr txBox="1"/>
            <p:nvPr/>
          </p:nvSpPr>
          <p:spPr>
            <a:xfrm>
              <a:off x="1328039" y="4378019"/>
              <a:ext cx="4390589" cy="60797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58F20FC-F2A1-4EE7-922C-DABB323269A3}"/>
                </a:ext>
              </a:extLst>
            </p:cNvPr>
            <p:cNvSpPr/>
            <p:nvPr/>
          </p:nvSpPr>
          <p:spPr>
            <a:xfrm>
              <a:off x="5121834" y="5275311"/>
              <a:ext cx="554702" cy="210830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C01DD3B-7C33-4849-AA25-3613D4FE6421}"/>
                </a:ext>
              </a:extLst>
            </p:cNvPr>
            <p:cNvSpPr/>
            <p:nvPr/>
          </p:nvSpPr>
          <p:spPr>
            <a:xfrm>
              <a:off x="3836827" y="5186844"/>
              <a:ext cx="1881801" cy="38776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2818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任意多边形 3">
            <a:extLst>
              <a:ext uri="{FF2B5EF4-FFF2-40B4-BE49-F238E27FC236}">
                <a16:creationId xmlns:a16="http://schemas.microsoft.com/office/drawing/2014/main" xmlns="" id="{0BAC9D0E-925B-4598-A521-98FC20FDBE2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6093727" y="1709925"/>
            <a:ext cx="2860786" cy="2664296"/>
          </a:xfrm>
          <a:custGeom>
            <a:avLst/>
            <a:gdLst>
              <a:gd name="connsiteX0" fmla="*/ 0 w 2435534"/>
              <a:gd name="connsiteY0" fmla="*/ 0 h 2268252"/>
              <a:gd name="connsiteX1" fmla="*/ 1872208 w 2435534"/>
              <a:gd name="connsiteY1" fmla="*/ 0 h 2268252"/>
              <a:gd name="connsiteX2" fmla="*/ 1872208 w 2435534"/>
              <a:gd name="connsiteY2" fmla="*/ 954106 h 2268252"/>
              <a:gd name="connsiteX3" fmla="*/ 2153871 w 2435534"/>
              <a:gd name="connsiteY3" fmla="*/ 954106 h 2268252"/>
              <a:gd name="connsiteX4" fmla="*/ 2153871 w 2435534"/>
              <a:gd name="connsiteY4" fmla="*/ 774086 h 2268252"/>
              <a:gd name="connsiteX5" fmla="*/ 2435534 w 2435534"/>
              <a:gd name="connsiteY5" fmla="*/ 1134126 h 2268252"/>
              <a:gd name="connsiteX6" fmla="*/ 2153871 w 2435534"/>
              <a:gd name="connsiteY6" fmla="*/ 1494166 h 2268252"/>
              <a:gd name="connsiteX7" fmla="*/ 2153871 w 2435534"/>
              <a:gd name="connsiteY7" fmla="*/ 1314146 h 2268252"/>
              <a:gd name="connsiteX8" fmla="*/ 1872208 w 2435534"/>
              <a:gd name="connsiteY8" fmla="*/ 1314146 h 2268252"/>
              <a:gd name="connsiteX9" fmla="*/ 1872208 w 2435534"/>
              <a:gd name="connsiteY9" fmla="*/ 2268252 h 2268252"/>
              <a:gd name="connsiteX10" fmla="*/ 0 w 2435534"/>
              <a:gd name="connsiteY10" fmla="*/ 2268252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0" y="0"/>
                </a:moveTo>
                <a:lnTo>
                  <a:pt x="1872208" y="0"/>
                </a:lnTo>
                <a:lnTo>
                  <a:pt x="1872208" y="954106"/>
                </a:lnTo>
                <a:lnTo>
                  <a:pt x="2153871" y="954106"/>
                </a:lnTo>
                <a:lnTo>
                  <a:pt x="2153871" y="774086"/>
                </a:lnTo>
                <a:lnTo>
                  <a:pt x="2435534" y="1134126"/>
                </a:lnTo>
                <a:lnTo>
                  <a:pt x="2153871" y="1494166"/>
                </a:lnTo>
                <a:lnTo>
                  <a:pt x="2153871" y="1314146"/>
                </a:lnTo>
                <a:lnTo>
                  <a:pt x="1872208" y="1314146"/>
                </a:lnTo>
                <a:lnTo>
                  <a:pt x="1872208" y="2268252"/>
                </a:lnTo>
                <a:lnTo>
                  <a:pt x="0" y="2268252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A9EA5C56-6210-4678-ADF2-2429B81A9441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flipH="1">
            <a:off x="3021489" y="1709925"/>
            <a:ext cx="2860786" cy="2664296"/>
          </a:xfrm>
          <a:custGeom>
            <a:avLst/>
            <a:gdLst>
              <a:gd name="connsiteX0" fmla="*/ 1872208 w 2435534"/>
              <a:gd name="connsiteY0" fmla="*/ 0 h 2268252"/>
              <a:gd name="connsiteX1" fmla="*/ 0 w 2435534"/>
              <a:gd name="connsiteY1" fmla="*/ 0 h 2268252"/>
              <a:gd name="connsiteX2" fmla="*/ 0 w 2435534"/>
              <a:gd name="connsiteY2" fmla="*/ 2268252 h 2268252"/>
              <a:gd name="connsiteX3" fmla="*/ 1872208 w 2435534"/>
              <a:gd name="connsiteY3" fmla="*/ 2268252 h 2268252"/>
              <a:gd name="connsiteX4" fmla="*/ 1872208 w 2435534"/>
              <a:gd name="connsiteY4" fmla="*/ 1314146 h 2268252"/>
              <a:gd name="connsiteX5" fmla="*/ 2153871 w 2435534"/>
              <a:gd name="connsiteY5" fmla="*/ 1314146 h 2268252"/>
              <a:gd name="connsiteX6" fmla="*/ 2153871 w 2435534"/>
              <a:gd name="connsiteY6" fmla="*/ 1494166 h 2268252"/>
              <a:gd name="connsiteX7" fmla="*/ 2435534 w 2435534"/>
              <a:gd name="connsiteY7" fmla="*/ 1134126 h 2268252"/>
              <a:gd name="connsiteX8" fmla="*/ 2153871 w 2435534"/>
              <a:gd name="connsiteY8" fmla="*/ 774086 h 2268252"/>
              <a:gd name="connsiteX9" fmla="*/ 2153871 w 2435534"/>
              <a:gd name="connsiteY9" fmla="*/ 954106 h 2268252"/>
              <a:gd name="connsiteX10" fmla="*/ 1872208 w 2435534"/>
              <a:gd name="connsiteY10" fmla="*/ 954106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1872208" y="0"/>
                </a:moveTo>
                <a:lnTo>
                  <a:pt x="0" y="0"/>
                </a:lnTo>
                <a:lnTo>
                  <a:pt x="0" y="2268252"/>
                </a:lnTo>
                <a:lnTo>
                  <a:pt x="1872208" y="2268252"/>
                </a:lnTo>
                <a:lnTo>
                  <a:pt x="1872208" y="1314146"/>
                </a:lnTo>
                <a:lnTo>
                  <a:pt x="2153871" y="1314146"/>
                </a:lnTo>
                <a:lnTo>
                  <a:pt x="2153871" y="1494166"/>
                </a:lnTo>
                <a:lnTo>
                  <a:pt x="2435534" y="1134126"/>
                </a:lnTo>
                <a:lnTo>
                  <a:pt x="2153871" y="774086"/>
                </a:lnTo>
                <a:lnTo>
                  <a:pt x="2153871" y="954106"/>
                </a:lnTo>
                <a:lnTo>
                  <a:pt x="1872208" y="954106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库_任意多边形 5">
            <a:extLst>
              <a:ext uri="{FF2B5EF4-FFF2-40B4-BE49-F238E27FC236}">
                <a16:creationId xmlns:a16="http://schemas.microsoft.com/office/drawing/2014/main" xmlns="" id="{8146B767-3CCE-487B-9B15-AE5E0EE75282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4259809" y="2609785"/>
            <a:ext cx="835580" cy="8645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xmlns="" id="{64AFA419-0751-482C-AE4C-FE2FEF00D5D1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6713723" y="2609785"/>
            <a:ext cx="822516" cy="864576"/>
          </a:xfrm>
          <a:custGeom>
            <a:avLst/>
            <a:gdLst>
              <a:gd name="connsiteX0" fmla="*/ 28278 w 320178"/>
              <a:gd name="connsiteY0" fmla="*/ 257175 h 336550"/>
              <a:gd name="connsiteX1" fmla="*/ 41507 w 320178"/>
              <a:gd name="connsiteY1" fmla="*/ 287103 h 336550"/>
              <a:gd name="connsiteX2" fmla="*/ 62674 w 320178"/>
              <a:gd name="connsiteY2" fmla="*/ 301417 h 336550"/>
              <a:gd name="connsiteX3" fmla="*/ 83841 w 320178"/>
              <a:gd name="connsiteY3" fmla="*/ 287103 h 336550"/>
              <a:gd name="connsiteX4" fmla="*/ 97070 w 320178"/>
              <a:gd name="connsiteY4" fmla="*/ 257175 h 336550"/>
              <a:gd name="connsiteX5" fmla="*/ 107653 w 320178"/>
              <a:gd name="connsiteY5" fmla="*/ 264982 h 336550"/>
              <a:gd name="connsiteX6" fmla="*/ 122205 w 320178"/>
              <a:gd name="connsiteY6" fmla="*/ 300116 h 336550"/>
              <a:gd name="connsiteX7" fmla="*/ 124851 w 320178"/>
              <a:gd name="connsiteY7" fmla="*/ 306622 h 336550"/>
              <a:gd name="connsiteX8" fmla="*/ 120882 w 320178"/>
              <a:gd name="connsiteY8" fmla="*/ 318333 h 336550"/>
              <a:gd name="connsiteX9" fmla="*/ 62674 w 320178"/>
              <a:gd name="connsiteY9" fmla="*/ 336550 h 336550"/>
              <a:gd name="connsiteX10" fmla="*/ 4466 w 320178"/>
              <a:gd name="connsiteY10" fmla="*/ 318333 h 336550"/>
              <a:gd name="connsiteX11" fmla="*/ 497 w 320178"/>
              <a:gd name="connsiteY11" fmla="*/ 306622 h 336550"/>
              <a:gd name="connsiteX12" fmla="*/ 3143 w 320178"/>
              <a:gd name="connsiteY12" fmla="*/ 300116 h 336550"/>
              <a:gd name="connsiteX13" fmla="*/ 16372 w 320178"/>
              <a:gd name="connsiteY13" fmla="*/ 268886 h 336550"/>
              <a:gd name="connsiteX14" fmla="*/ 28278 w 320178"/>
              <a:gd name="connsiteY14" fmla="*/ 257175 h 336550"/>
              <a:gd name="connsiteX15" fmla="*/ 224340 w 320178"/>
              <a:gd name="connsiteY15" fmla="*/ 227013 h 336550"/>
              <a:gd name="connsiteX16" fmla="*/ 257143 w 320178"/>
              <a:gd name="connsiteY16" fmla="*/ 254700 h 336550"/>
              <a:gd name="connsiteX17" fmla="*/ 289946 w 320178"/>
              <a:gd name="connsiteY17" fmla="*/ 227013 h 336550"/>
              <a:gd name="connsiteX18" fmla="*/ 305692 w 320178"/>
              <a:gd name="connsiteY18" fmla="*/ 238879 h 336550"/>
              <a:gd name="connsiteX19" fmla="*/ 316189 w 320178"/>
              <a:gd name="connsiteY19" fmla="*/ 266566 h 336550"/>
              <a:gd name="connsiteX20" fmla="*/ 318813 w 320178"/>
              <a:gd name="connsiteY20" fmla="*/ 274477 h 336550"/>
              <a:gd name="connsiteX21" fmla="*/ 316189 w 320178"/>
              <a:gd name="connsiteY21" fmla="*/ 286343 h 336550"/>
              <a:gd name="connsiteX22" fmla="*/ 257143 w 320178"/>
              <a:gd name="connsiteY22" fmla="*/ 304801 h 336550"/>
              <a:gd name="connsiteX23" fmla="*/ 198098 w 320178"/>
              <a:gd name="connsiteY23" fmla="*/ 286343 h 336550"/>
              <a:gd name="connsiteX24" fmla="*/ 194161 w 320178"/>
              <a:gd name="connsiteY24" fmla="*/ 274477 h 336550"/>
              <a:gd name="connsiteX25" fmla="*/ 198098 w 320178"/>
              <a:gd name="connsiteY25" fmla="*/ 266566 h 336550"/>
              <a:gd name="connsiteX26" fmla="*/ 208595 w 320178"/>
              <a:gd name="connsiteY26" fmla="*/ 238879 h 336550"/>
              <a:gd name="connsiteX27" fmla="*/ 224340 w 320178"/>
              <a:gd name="connsiteY27" fmla="*/ 227013 h 336550"/>
              <a:gd name="connsiteX28" fmla="*/ 62674 w 320178"/>
              <a:gd name="connsiteY28" fmla="*/ 188913 h 336550"/>
              <a:gd name="connsiteX29" fmla="*/ 38861 w 320178"/>
              <a:gd name="connsiteY29" fmla="*/ 204874 h 336550"/>
              <a:gd name="connsiteX30" fmla="*/ 62674 w 320178"/>
              <a:gd name="connsiteY30" fmla="*/ 238126 h 336550"/>
              <a:gd name="connsiteX31" fmla="*/ 86486 w 320178"/>
              <a:gd name="connsiteY31" fmla="*/ 204874 h 336550"/>
              <a:gd name="connsiteX32" fmla="*/ 62674 w 320178"/>
              <a:gd name="connsiteY32" fmla="*/ 188913 h 336550"/>
              <a:gd name="connsiteX33" fmla="*/ 62674 w 320178"/>
              <a:gd name="connsiteY33" fmla="*/ 153988 h 336550"/>
              <a:gd name="connsiteX34" fmla="*/ 101964 w 320178"/>
              <a:gd name="connsiteY34" fmla="*/ 203972 h 336550"/>
              <a:gd name="connsiteX35" fmla="*/ 113751 w 320178"/>
              <a:gd name="connsiteY35" fmla="*/ 230279 h 336550"/>
              <a:gd name="connsiteX36" fmla="*/ 113751 w 320178"/>
              <a:gd name="connsiteY36" fmla="*/ 236856 h 336550"/>
              <a:gd name="connsiteX37" fmla="*/ 108513 w 320178"/>
              <a:gd name="connsiteY37" fmla="*/ 239487 h 336550"/>
              <a:gd name="connsiteX38" fmla="*/ 84938 w 320178"/>
              <a:gd name="connsiteY38" fmla="*/ 239487 h 336550"/>
              <a:gd name="connsiteX39" fmla="*/ 79700 w 320178"/>
              <a:gd name="connsiteY39" fmla="*/ 244748 h 336550"/>
              <a:gd name="connsiteX40" fmla="*/ 79700 w 320178"/>
              <a:gd name="connsiteY40" fmla="*/ 256586 h 336550"/>
              <a:gd name="connsiteX41" fmla="*/ 84938 w 320178"/>
              <a:gd name="connsiteY41" fmla="*/ 256586 h 336550"/>
              <a:gd name="connsiteX42" fmla="*/ 73151 w 320178"/>
              <a:gd name="connsiteY42" fmla="*/ 282893 h 336550"/>
              <a:gd name="connsiteX43" fmla="*/ 52196 w 320178"/>
              <a:gd name="connsiteY43" fmla="*/ 282893 h 336550"/>
              <a:gd name="connsiteX44" fmla="*/ 41719 w 320178"/>
              <a:gd name="connsiteY44" fmla="*/ 256586 h 336550"/>
              <a:gd name="connsiteX45" fmla="*/ 46957 w 320178"/>
              <a:gd name="connsiteY45" fmla="*/ 256586 h 336550"/>
              <a:gd name="connsiteX46" fmla="*/ 46957 w 320178"/>
              <a:gd name="connsiteY46" fmla="*/ 244748 h 336550"/>
              <a:gd name="connsiteX47" fmla="*/ 40409 w 320178"/>
              <a:gd name="connsiteY47" fmla="*/ 239487 h 336550"/>
              <a:gd name="connsiteX48" fmla="*/ 16835 w 320178"/>
              <a:gd name="connsiteY48" fmla="*/ 239487 h 336550"/>
              <a:gd name="connsiteX49" fmla="*/ 11596 w 320178"/>
              <a:gd name="connsiteY49" fmla="*/ 236856 h 336550"/>
              <a:gd name="connsiteX50" fmla="*/ 12906 w 320178"/>
              <a:gd name="connsiteY50" fmla="*/ 230279 h 336550"/>
              <a:gd name="connsiteX51" fmla="*/ 23383 w 320178"/>
              <a:gd name="connsiteY51" fmla="*/ 203972 h 336550"/>
              <a:gd name="connsiteX52" fmla="*/ 62674 w 320178"/>
              <a:gd name="connsiteY52" fmla="*/ 153988 h 336550"/>
              <a:gd name="connsiteX53" fmla="*/ 256349 w 320178"/>
              <a:gd name="connsiteY53" fmla="*/ 134938 h 336550"/>
              <a:gd name="connsiteX54" fmla="*/ 230949 w 320178"/>
              <a:gd name="connsiteY54" fmla="*/ 172245 h 336550"/>
              <a:gd name="connsiteX55" fmla="*/ 256349 w 320178"/>
              <a:gd name="connsiteY55" fmla="*/ 209552 h 336550"/>
              <a:gd name="connsiteX56" fmla="*/ 281749 w 320178"/>
              <a:gd name="connsiteY56" fmla="*/ 172245 h 336550"/>
              <a:gd name="connsiteX57" fmla="*/ 256349 w 320178"/>
              <a:gd name="connsiteY57" fmla="*/ 134938 h 336550"/>
              <a:gd name="connsiteX58" fmla="*/ 256349 w 320178"/>
              <a:gd name="connsiteY58" fmla="*/ 122238 h 336550"/>
              <a:gd name="connsiteX59" fmla="*/ 292861 w 320178"/>
              <a:gd name="connsiteY59" fmla="*/ 170760 h 336550"/>
              <a:gd name="connsiteX60" fmla="*/ 273301 w 320178"/>
              <a:gd name="connsiteY60" fmla="*/ 214037 h 336550"/>
              <a:gd name="connsiteX61" fmla="*/ 273301 w 320178"/>
              <a:gd name="connsiteY61" fmla="*/ 225840 h 336550"/>
              <a:gd name="connsiteX62" fmla="*/ 277213 w 320178"/>
              <a:gd name="connsiteY62" fmla="*/ 225840 h 336550"/>
              <a:gd name="connsiteX63" fmla="*/ 256349 w 320178"/>
              <a:gd name="connsiteY63" fmla="*/ 242888 h 336550"/>
              <a:gd name="connsiteX64" fmla="*/ 235484 w 320178"/>
              <a:gd name="connsiteY64" fmla="*/ 225840 h 336550"/>
              <a:gd name="connsiteX65" fmla="*/ 239396 w 320178"/>
              <a:gd name="connsiteY65" fmla="*/ 225840 h 336550"/>
              <a:gd name="connsiteX66" fmla="*/ 239396 w 320178"/>
              <a:gd name="connsiteY66" fmla="*/ 214037 h 336550"/>
              <a:gd name="connsiteX67" fmla="*/ 219836 w 320178"/>
              <a:gd name="connsiteY67" fmla="*/ 170760 h 336550"/>
              <a:gd name="connsiteX68" fmla="*/ 256349 w 320178"/>
              <a:gd name="connsiteY68" fmla="*/ 122238 h 336550"/>
              <a:gd name="connsiteX69" fmla="*/ 142049 w 320178"/>
              <a:gd name="connsiteY69" fmla="*/ 73025 h 336550"/>
              <a:gd name="connsiteX70" fmla="*/ 132524 w 320178"/>
              <a:gd name="connsiteY70" fmla="*/ 82550 h 336550"/>
              <a:gd name="connsiteX71" fmla="*/ 142049 w 320178"/>
              <a:gd name="connsiteY71" fmla="*/ 92075 h 336550"/>
              <a:gd name="connsiteX72" fmla="*/ 151574 w 320178"/>
              <a:gd name="connsiteY72" fmla="*/ 82550 h 336550"/>
              <a:gd name="connsiteX73" fmla="*/ 142049 w 320178"/>
              <a:gd name="connsiteY73" fmla="*/ 73025 h 336550"/>
              <a:gd name="connsiteX74" fmla="*/ 114268 w 320178"/>
              <a:gd name="connsiteY74" fmla="*/ 73025 h 336550"/>
              <a:gd name="connsiteX75" fmla="*/ 105536 w 320178"/>
              <a:gd name="connsiteY75" fmla="*/ 82550 h 336550"/>
              <a:gd name="connsiteX76" fmla="*/ 114268 w 320178"/>
              <a:gd name="connsiteY76" fmla="*/ 92075 h 336550"/>
              <a:gd name="connsiteX77" fmla="*/ 123000 w 320178"/>
              <a:gd name="connsiteY77" fmla="*/ 82550 h 336550"/>
              <a:gd name="connsiteX78" fmla="*/ 114268 w 320178"/>
              <a:gd name="connsiteY78" fmla="*/ 73025 h 336550"/>
              <a:gd name="connsiteX79" fmla="*/ 85693 w 320178"/>
              <a:gd name="connsiteY79" fmla="*/ 73025 h 336550"/>
              <a:gd name="connsiteX80" fmla="*/ 76961 w 320178"/>
              <a:gd name="connsiteY80" fmla="*/ 82550 h 336550"/>
              <a:gd name="connsiteX81" fmla="*/ 85693 w 320178"/>
              <a:gd name="connsiteY81" fmla="*/ 92075 h 336550"/>
              <a:gd name="connsiteX82" fmla="*/ 94425 w 320178"/>
              <a:gd name="connsiteY82" fmla="*/ 82550 h 336550"/>
              <a:gd name="connsiteX83" fmla="*/ 85693 w 320178"/>
              <a:gd name="connsiteY83" fmla="*/ 73025 h 336550"/>
              <a:gd name="connsiteX84" fmla="*/ 79361 w 320178"/>
              <a:gd name="connsiteY84" fmla="*/ 44450 h 336550"/>
              <a:gd name="connsiteX85" fmla="*/ 148824 w 320178"/>
              <a:gd name="connsiteY85" fmla="*/ 44450 h 336550"/>
              <a:gd name="connsiteX86" fmla="*/ 165862 w 320178"/>
              <a:gd name="connsiteY86" fmla="*/ 61541 h 336550"/>
              <a:gd name="connsiteX87" fmla="*/ 165862 w 320178"/>
              <a:gd name="connsiteY87" fmla="*/ 103610 h 336550"/>
              <a:gd name="connsiteX88" fmla="*/ 148824 w 320178"/>
              <a:gd name="connsiteY88" fmla="*/ 119385 h 336550"/>
              <a:gd name="connsiteX89" fmla="*/ 80672 w 320178"/>
              <a:gd name="connsiteY89" fmla="*/ 119385 h 336550"/>
              <a:gd name="connsiteX90" fmla="*/ 55770 w 320178"/>
              <a:gd name="connsiteY90" fmla="*/ 128588 h 336550"/>
              <a:gd name="connsiteX91" fmla="*/ 54460 w 320178"/>
              <a:gd name="connsiteY91" fmla="*/ 128588 h 336550"/>
              <a:gd name="connsiteX92" fmla="*/ 53149 w 320178"/>
              <a:gd name="connsiteY92" fmla="*/ 128588 h 336550"/>
              <a:gd name="connsiteX93" fmla="*/ 53149 w 320178"/>
              <a:gd name="connsiteY93" fmla="*/ 127273 h 336550"/>
              <a:gd name="connsiteX94" fmla="*/ 63634 w 320178"/>
              <a:gd name="connsiteY94" fmla="*/ 98351 h 336550"/>
              <a:gd name="connsiteX95" fmla="*/ 63634 w 320178"/>
              <a:gd name="connsiteY95" fmla="*/ 61541 h 336550"/>
              <a:gd name="connsiteX96" fmla="*/ 79361 w 320178"/>
              <a:gd name="connsiteY96" fmla="*/ 44450 h 336550"/>
              <a:gd name="connsiteX97" fmla="*/ 225393 w 320178"/>
              <a:gd name="connsiteY97" fmla="*/ 38100 h 336550"/>
              <a:gd name="connsiteX98" fmla="*/ 235712 w 320178"/>
              <a:gd name="connsiteY98" fmla="*/ 48419 h 336550"/>
              <a:gd name="connsiteX99" fmla="*/ 225393 w 320178"/>
              <a:gd name="connsiteY99" fmla="*/ 58738 h 336550"/>
              <a:gd name="connsiteX100" fmla="*/ 215074 w 320178"/>
              <a:gd name="connsiteY100" fmla="*/ 48419 h 336550"/>
              <a:gd name="connsiteX101" fmla="*/ 225393 w 320178"/>
              <a:gd name="connsiteY101" fmla="*/ 38100 h 336550"/>
              <a:gd name="connsiteX102" fmla="*/ 192055 w 320178"/>
              <a:gd name="connsiteY102" fmla="*/ 38100 h 336550"/>
              <a:gd name="connsiteX103" fmla="*/ 202374 w 320178"/>
              <a:gd name="connsiteY103" fmla="*/ 48419 h 336550"/>
              <a:gd name="connsiteX104" fmla="*/ 192055 w 320178"/>
              <a:gd name="connsiteY104" fmla="*/ 58738 h 336550"/>
              <a:gd name="connsiteX105" fmla="*/ 181736 w 320178"/>
              <a:gd name="connsiteY105" fmla="*/ 48419 h 336550"/>
              <a:gd name="connsiteX106" fmla="*/ 192055 w 320178"/>
              <a:gd name="connsiteY106" fmla="*/ 38100 h 336550"/>
              <a:gd name="connsiteX107" fmla="*/ 152897 w 320178"/>
              <a:gd name="connsiteY107" fmla="*/ 0 h 336550"/>
              <a:gd name="connsiteX108" fmla="*/ 233594 w 320178"/>
              <a:gd name="connsiteY108" fmla="*/ 0 h 336550"/>
              <a:gd name="connsiteX109" fmla="*/ 258730 w 320178"/>
              <a:gd name="connsiteY109" fmla="*/ 25075 h 336550"/>
              <a:gd name="connsiteX110" fmla="*/ 258730 w 320178"/>
              <a:gd name="connsiteY110" fmla="*/ 65987 h 336550"/>
              <a:gd name="connsiteX111" fmla="*/ 269313 w 320178"/>
              <a:gd name="connsiteY111" fmla="*/ 98980 h 336550"/>
              <a:gd name="connsiteX112" fmla="*/ 267990 w 320178"/>
              <a:gd name="connsiteY112" fmla="*/ 106899 h 336550"/>
              <a:gd name="connsiteX113" fmla="*/ 262699 w 320178"/>
              <a:gd name="connsiteY113" fmla="*/ 109538 h 336550"/>
              <a:gd name="connsiteX114" fmla="*/ 260053 w 320178"/>
              <a:gd name="connsiteY114" fmla="*/ 108218 h 336550"/>
              <a:gd name="connsiteX115" fmla="*/ 230949 w 320178"/>
              <a:gd name="connsiteY115" fmla="*/ 98980 h 336550"/>
              <a:gd name="connsiteX116" fmla="*/ 178032 w 320178"/>
              <a:gd name="connsiteY116" fmla="*/ 98980 h 336550"/>
              <a:gd name="connsiteX117" fmla="*/ 178032 w 320178"/>
              <a:gd name="connsiteY117" fmla="*/ 87103 h 336550"/>
              <a:gd name="connsiteX118" fmla="*/ 233594 w 320178"/>
              <a:gd name="connsiteY118" fmla="*/ 87103 h 336550"/>
              <a:gd name="connsiteX119" fmla="*/ 256084 w 320178"/>
              <a:gd name="connsiteY119" fmla="*/ 95021 h 336550"/>
              <a:gd name="connsiteX120" fmla="*/ 246824 w 320178"/>
              <a:gd name="connsiteY120" fmla="*/ 67306 h 336550"/>
              <a:gd name="connsiteX121" fmla="*/ 246824 w 320178"/>
              <a:gd name="connsiteY121" fmla="*/ 25075 h 336550"/>
              <a:gd name="connsiteX122" fmla="*/ 233594 w 320178"/>
              <a:gd name="connsiteY122" fmla="*/ 11878 h 336550"/>
              <a:gd name="connsiteX123" fmla="*/ 152897 w 320178"/>
              <a:gd name="connsiteY123" fmla="*/ 11878 h 336550"/>
              <a:gd name="connsiteX124" fmla="*/ 139667 w 320178"/>
              <a:gd name="connsiteY124" fmla="*/ 25075 h 336550"/>
              <a:gd name="connsiteX125" fmla="*/ 139667 w 320178"/>
              <a:gd name="connsiteY125" fmla="*/ 32993 h 336550"/>
              <a:gd name="connsiteX126" fmla="*/ 127761 w 320178"/>
              <a:gd name="connsiteY126" fmla="*/ 32993 h 336550"/>
              <a:gd name="connsiteX127" fmla="*/ 127761 w 320178"/>
              <a:gd name="connsiteY127" fmla="*/ 25075 h 336550"/>
              <a:gd name="connsiteX128" fmla="*/ 152897 w 320178"/>
              <a:gd name="connsiteY12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320178" h="336550">
                <a:moveTo>
                  <a:pt x="28278" y="257175"/>
                </a:moveTo>
                <a:cubicBezTo>
                  <a:pt x="28278" y="257175"/>
                  <a:pt x="28278" y="257175"/>
                  <a:pt x="41507" y="287103"/>
                </a:cubicBezTo>
                <a:cubicBezTo>
                  <a:pt x="44153" y="296212"/>
                  <a:pt x="53414" y="301417"/>
                  <a:pt x="62674" y="301417"/>
                </a:cubicBezTo>
                <a:cubicBezTo>
                  <a:pt x="71935" y="301417"/>
                  <a:pt x="81195" y="296212"/>
                  <a:pt x="83841" y="287103"/>
                </a:cubicBezTo>
                <a:cubicBezTo>
                  <a:pt x="83841" y="287103"/>
                  <a:pt x="83841" y="287103"/>
                  <a:pt x="97070" y="257175"/>
                </a:cubicBezTo>
                <a:cubicBezTo>
                  <a:pt x="102362" y="257175"/>
                  <a:pt x="106330" y="261079"/>
                  <a:pt x="107653" y="264982"/>
                </a:cubicBezTo>
                <a:cubicBezTo>
                  <a:pt x="107653" y="264982"/>
                  <a:pt x="107653" y="264982"/>
                  <a:pt x="122205" y="300116"/>
                </a:cubicBezTo>
                <a:lnTo>
                  <a:pt x="124851" y="306622"/>
                </a:lnTo>
                <a:cubicBezTo>
                  <a:pt x="126174" y="311827"/>
                  <a:pt x="124851" y="315730"/>
                  <a:pt x="120882" y="318333"/>
                </a:cubicBezTo>
                <a:cubicBezTo>
                  <a:pt x="105007" y="330044"/>
                  <a:pt x="83841" y="336550"/>
                  <a:pt x="62674" y="336550"/>
                </a:cubicBezTo>
                <a:cubicBezTo>
                  <a:pt x="41507" y="336550"/>
                  <a:pt x="21664" y="330044"/>
                  <a:pt x="4466" y="318333"/>
                </a:cubicBezTo>
                <a:cubicBezTo>
                  <a:pt x="497" y="315730"/>
                  <a:pt x="-826" y="311827"/>
                  <a:pt x="497" y="306622"/>
                </a:cubicBezTo>
                <a:cubicBezTo>
                  <a:pt x="497" y="306622"/>
                  <a:pt x="497" y="306622"/>
                  <a:pt x="3143" y="300116"/>
                </a:cubicBezTo>
                <a:cubicBezTo>
                  <a:pt x="3143" y="300116"/>
                  <a:pt x="3143" y="300116"/>
                  <a:pt x="16372" y="268886"/>
                </a:cubicBezTo>
                <a:cubicBezTo>
                  <a:pt x="17695" y="263681"/>
                  <a:pt x="22987" y="258476"/>
                  <a:pt x="28278" y="257175"/>
                </a:cubicBezTo>
                <a:close/>
                <a:moveTo>
                  <a:pt x="224340" y="227013"/>
                </a:moveTo>
                <a:cubicBezTo>
                  <a:pt x="226964" y="242834"/>
                  <a:pt x="240086" y="254700"/>
                  <a:pt x="257143" y="254700"/>
                </a:cubicBezTo>
                <a:cubicBezTo>
                  <a:pt x="274201" y="254700"/>
                  <a:pt x="287322" y="242834"/>
                  <a:pt x="289946" y="227013"/>
                </a:cubicBezTo>
                <a:cubicBezTo>
                  <a:pt x="297819" y="227013"/>
                  <a:pt x="303067" y="232287"/>
                  <a:pt x="305692" y="238879"/>
                </a:cubicBezTo>
                <a:cubicBezTo>
                  <a:pt x="305692" y="238879"/>
                  <a:pt x="305692" y="238879"/>
                  <a:pt x="316189" y="266566"/>
                </a:cubicBezTo>
                <a:cubicBezTo>
                  <a:pt x="316189" y="266566"/>
                  <a:pt x="316189" y="266566"/>
                  <a:pt x="318813" y="274477"/>
                </a:cubicBezTo>
                <a:cubicBezTo>
                  <a:pt x="321437" y="279751"/>
                  <a:pt x="320125" y="283706"/>
                  <a:pt x="316189" y="286343"/>
                </a:cubicBezTo>
                <a:cubicBezTo>
                  <a:pt x="299131" y="298209"/>
                  <a:pt x="278137" y="304801"/>
                  <a:pt x="257143" y="304801"/>
                </a:cubicBezTo>
                <a:cubicBezTo>
                  <a:pt x="234837" y="304801"/>
                  <a:pt x="215155" y="298209"/>
                  <a:pt x="198098" y="286343"/>
                </a:cubicBezTo>
                <a:cubicBezTo>
                  <a:pt x="194161" y="283706"/>
                  <a:pt x="192849" y="279751"/>
                  <a:pt x="194161" y="274477"/>
                </a:cubicBezTo>
                <a:cubicBezTo>
                  <a:pt x="194161" y="274477"/>
                  <a:pt x="194161" y="274477"/>
                  <a:pt x="198098" y="266566"/>
                </a:cubicBezTo>
                <a:cubicBezTo>
                  <a:pt x="198098" y="266566"/>
                  <a:pt x="198098" y="266566"/>
                  <a:pt x="208595" y="238879"/>
                </a:cubicBezTo>
                <a:cubicBezTo>
                  <a:pt x="211219" y="232287"/>
                  <a:pt x="216467" y="227013"/>
                  <a:pt x="224340" y="227013"/>
                </a:cubicBezTo>
                <a:close/>
                <a:moveTo>
                  <a:pt x="62674" y="188913"/>
                </a:moveTo>
                <a:cubicBezTo>
                  <a:pt x="49444" y="188913"/>
                  <a:pt x="40184" y="195563"/>
                  <a:pt x="38861" y="204874"/>
                </a:cubicBezTo>
                <a:cubicBezTo>
                  <a:pt x="40184" y="223495"/>
                  <a:pt x="50767" y="238126"/>
                  <a:pt x="62674" y="238126"/>
                </a:cubicBezTo>
                <a:cubicBezTo>
                  <a:pt x="75903" y="238126"/>
                  <a:pt x="86486" y="223495"/>
                  <a:pt x="86486" y="204874"/>
                </a:cubicBezTo>
                <a:cubicBezTo>
                  <a:pt x="85163" y="195563"/>
                  <a:pt x="75903" y="188913"/>
                  <a:pt x="62674" y="188913"/>
                </a:cubicBezTo>
                <a:close/>
                <a:moveTo>
                  <a:pt x="62674" y="153988"/>
                </a:moveTo>
                <a:cubicBezTo>
                  <a:pt x="94106" y="153988"/>
                  <a:pt x="101964" y="200026"/>
                  <a:pt x="101964" y="203972"/>
                </a:cubicBezTo>
                <a:cubicBezTo>
                  <a:pt x="103274" y="213179"/>
                  <a:pt x="107203" y="222387"/>
                  <a:pt x="113751" y="230279"/>
                </a:cubicBezTo>
                <a:cubicBezTo>
                  <a:pt x="115061" y="232910"/>
                  <a:pt x="115061" y="234225"/>
                  <a:pt x="113751" y="236856"/>
                </a:cubicBezTo>
                <a:cubicBezTo>
                  <a:pt x="112442" y="238171"/>
                  <a:pt x="111132" y="239487"/>
                  <a:pt x="108513" y="239487"/>
                </a:cubicBezTo>
                <a:cubicBezTo>
                  <a:pt x="108513" y="239487"/>
                  <a:pt x="108513" y="239487"/>
                  <a:pt x="84938" y="239487"/>
                </a:cubicBezTo>
                <a:cubicBezTo>
                  <a:pt x="83629" y="240802"/>
                  <a:pt x="81009" y="243433"/>
                  <a:pt x="79700" y="244748"/>
                </a:cubicBezTo>
                <a:cubicBezTo>
                  <a:pt x="79700" y="244748"/>
                  <a:pt x="79700" y="244748"/>
                  <a:pt x="79700" y="256586"/>
                </a:cubicBezTo>
                <a:cubicBezTo>
                  <a:pt x="79700" y="256586"/>
                  <a:pt x="79700" y="256586"/>
                  <a:pt x="84938" y="256586"/>
                </a:cubicBezTo>
                <a:cubicBezTo>
                  <a:pt x="84938" y="256586"/>
                  <a:pt x="84938" y="256586"/>
                  <a:pt x="73151" y="282893"/>
                </a:cubicBezTo>
                <a:cubicBezTo>
                  <a:pt x="70532" y="292101"/>
                  <a:pt x="56125" y="292101"/>
                  <a:pt x="52196" y="282893"/>
                </a:cubicBezTo>
                <a:cubicBezTo>
                  <a:pt x="52196" y="282893"/>
                  <a:pt x="52196" y="282893"/>
                  <a:pt x="41719" y="256586"/>
                </a:cubicBezTo>
                <a:cubicBezTo>
                  <a:pt x="41719" y="256586"/>
                  <a:pt x="41719" y="256586"/>
                  <a:pt x="46957" y="256586"/>
                </a:cubicBezTo>
                <a:cubicBezTo>
                  <a:pt x="46957" y="256586"/>
                  <a:pt x="46957" y="256586"/>
                  <a:pt x="46957" y="244748"/>
                </a:cubicBezTo>
                <a:cubicBezTo>
                  <a:pt x="44338" y="243433"/>
                  <a:pt x="43028" y="240802"/>
                  <a:pt x="40409" y="239487"/>
                </a:cubicBezTo>
                <a:cubicBezTo>
                  <a:pt x="40409" y="239487"/>
                  <a:pt x="40409" y="239487"/>
                  <a:pt x="16835" y="239487"/>
                </a:cubicBezTo>
                <a:cubicBezTo>
                  <a:pt x="14215" y="239487"/>
                  <a:pt x="12906" y="238171"/>
                  <a:pt x="11596" y="236856"/>
                </a:cubicBezTo>
                <a:cubicBezTo>
                  <a:pt x="10286" y="234225"/>
                  <a:pt x="11596" y="232910"/>
                  <a:pt x="12906" y="230279"/>
                </a:cubicBezTo>
                <a:cubicBezTo>
                  <a:pt x="18144" y="222387"/>
                  <a:pt x="23383" y="213179"/>
                  <a:pt x="23383" y="203972"/>
                </a:cubicBezTo>
                <a:cubicBezTo>
                  <a:pt x="23383" y="190818"/>
                  <a:pt x="35170" y="153988"/>
                  <a:pt x="62674" y="153988"/>
                </a:cubicBezTo>
                <a:close/>
                <a:moveTo>
                  <a:pt x="256349" y="134938"/>
                </a:moveTo>
                <a:cubicBezTo>
                  <a:pt x="242321" y="134938"/>
                  <a:pt x="230949" y="151641"/>
                  <a:pt x="230949" y="172245"/>
                </a:cubicBezTo>
                <a:cubicBezTo>
                  <a:pt x="230949" y="192849"/>
                  <a:pt x="242321" y="209552"/>
                  <a:pt x="256349" y="209552"/>
                </a:cubicBezTo>
                <a:cubicBezTo>
                  <a:pt x="270377" y="209552"/>
                  <a:pt x="281749" y="192849"/>
                  <a:pt x="281749" y="172245"/>
                </a:cubicBezTo>
                <a:cubicBezTo>
                  <a:pt x="281749" y="151641"/>
                  <a:pt x="270377" y="134938"/>
                  <a:pt x="256349" y="134938"/>
                </a:cubicBezTo>
                <a:close/>
                <a:moveTo>
                  <a:pt x="256349" y="122238"/>
                </a:moveTo>
                <a:cubicBezTo>
                  <a:pt x="275909" y="122238"/>
                  <a:pt x="292861" y="144532"/>
                  <a:pt x="292861" y="170760"/>
                </a:cubicBezTo>
                <a:cubicBezTo>
                  <a:pt x="292861" y="189120"/>
                  <a:pt x="285037" y="206168"/>
                  <a:pt x="273301" y="214037"/>
                </a:cubicBezTo>
                <a:cubicBezTo>
                  <a:pt x="273301" y="214037"/>
                  <a:pt x="273301" y="214037"/>
                  <a:pt x="273301" y="225840"/>
                </a:cubicBezTo>
                <a:cubicBezTo>
                  <a:pt x="273301" y="225840"/>
                  <a:pt x="273301" y="225840"/>
                  <a:pt x="277213" y="225840"/>
                </a:cubicBezTo>
                <a:cubicBezTo>
                  <a:pt x="274605" y="236331"/>
                  <a:pt x="266781" y="242888"/>
                  <a:pt x="256349" y="242888"/>
                </a:cubicBezTo>
                <a:cubicBezTo>
                  <a:pt x="245916" y="242888"/>
                  <a:pt x="238092" y="236331"/>
                  <a:pt x="235484" y="225840"/>
                </a:cubicBezTo>
                <a:cubicBezTo>
                  <a:pt x="235484" y="225840"/>
                  <a:pt x="235484" y="225840"/>
                  <a:pt x="239396" y="225840"/>
                </a:cubicBezTo>
                <a:cubicBezTo>
                  <a:pt x="239396" y="225840"/>
                  <a:pt x="239396" y="225840"/>
                  <a:pt x="239396" y="214037"/>
                </a:cubicBezTo>
                <a:cubicBezTo>
                  <a:pt x="227660" y="206168"/>
                  <a:pt x="219836" y="189120"/>
                  <a:pt x="219836" y="170760"/>
                </a:cubicBezTo>
                <a:cubicBezTo>
                  <a:pt x="219836" y="144532"/>
                  <a:pt x="236788" y="122238"/>
                  <a:pt x="256349" y="122238"/>
                </a:cubicBezTo>
                <a:close/>
                <a:moveTo>
                  <a:pt x="142049" y="73025"/>
                </a:moveTo>
                <a:cubicBezTo>
                  <a:pt x="136788" y="73025"/>
                  <a:pt x="132524" y="77289"/>
                  <a:pt x="132524" y="82550"/>
                </a:cubicBezTo>
                <a:cubicBezTo>
                  <a:pt x="132524" y="87811"/>
                  <a:pt x="136788" y="92075"/>
                  <a:pt x="142049" y="92075"/>
                </a:cubicBezTo>
                <a:cubicBezTo>
                  <a:pt x="147310" y="92075"/>
                  <a:pt x="151574" y="87811"/>
                  <a:pt x="151574" y="82550"/>
                </a:cubicBezTo>
                <a:cubicBezTo>
                  <a:pt x="151574" y="77289"/>
                  <a:pt x="147310" y="73025"/>
                  <a:pt x="142049" y="73025"/>
                </a:cubicBezTo>
                <a:close/>
                <a:moveTo>
                  <a:pt x="114268" y="73025"/>
                </a:moveTo>
                <a:cubicBezTo>
                  <a:pt x="109445" y="73025"/>
                  <a:pt x="105536" y="77289"/>
                  <a:pt x="105536" y="82550"/>
                </a:cubicBezTo>
                <a:cubicBezTo>
                  <a:pt x="105536" y="87811"/>
                  <a:pt x="109445" y="92075"/>
                  <a:pt x="114268" y="92075"/>
                </a:cubicBezTo>
                <a:cubicBezTo>
                  <a:pt x="119091" y="92075"/>
                  <a:pt x="123000" y="87811"/>
                  <a:pt x="123000" y="82550"/>
                </a:cubicBezTo>
                <a:cubicBezTo>
                  <a:pt x="123000" y="77289"/>
                  <a:pt x="119091" y="73025"/>
                  <a:pt x="114268" y="73025"/>
                </a:cubicBezTo>
                <a:close/>
                <a:moveTo>
                  <a:pt x="85693" y="73025"/>
                </a:moveTo>
                <a:cubicBezTo>
                  <a:pt x="80870" y="73025"/>
                  <a:pt x="76961" y="77289"/>
                  <a:pt x="76961" y="82550"/>
                </a:cubicBezTo>
                <a:cubicBezTo>
                  <a:pt x="76961" y="87811"/>
                  <a:pt x="80870" y="92075"/>
                  <a:pt x="85693" y="92075"/>
                </a:cubicBezTo>
                <a:cubicBezTo>
                  <a:pt x="90516" y="92075"/>
                  <a:pt x="94425" y="87811"/>
                  <a:pt x="94425" y="82550"/>
                </a:cubicBezTo>
                <a:cubicBezTo>
                  <a:pt x="94425" y="77289"/>
                  <a:pt x="90516" y="73025"/>
                  <a:pt x="85693" y="73025"/>
                </a:cubicBezTo>
                <a:close/>
                <a:moveTo>
                  <a:pt x="79361" y="44450"/>
                </a:moveTo>
                <a:cubicBezTo>
                  <a:pt x="79361" y="44450"/>
                  <a:pt x="79361" y="44450"/>
                  <a:pt x="148824" y="44450"/>
                </a:cubicBezTo>
                <a:cubicBezTo>
                  <a:pt x="157998" y="44450"/>
                  <a:pt x="165862" y="52338"/>
                  <a:pt x="165862" y="61541"/>
                </a:cubicBezTo>
                <a:cubicBezTo>
                  <a:pt x="165862" y="61541"/>
                  <a:pt x="165862" y="61541"/>
                  <a:pt x="165862" y="103610"/>
                </a:cubicBezTo>
                <a:cubicBezTo>
                  <a:pt x="165862" y="112812"/>
                  <a:pt x="157998" y="119385"/>
                  <a:pt x="148824" y="119385"/>
                </a:cubicBezTo>
                <a:cubicBezTo>
                  <a:pt x="148824" y="119385"/>
                  <a:pt x="148824" y="119385"/>
                  <a:pt x="80672" y="119385"/>
                </a:cubicBezTo>
                <a:cubicBezTo>
                  <a:pt x="80672" y="119385"/>
                  <a:pt x="80672" y="119385"/>
                  <a:pt x="55770" y="128588"/>
                </a:cubicBezTo>
                <a:cubicBezTo>
                  <a:pt x="54460" y="128588"/>
                  <a:pt x="54460" y="128588"/>
                  <a:pt x="54460" y="128588"/>
                </a:cubicBezTo>
                <a:cubicBezTo>
                  <a:pt x="54460" y="128588"/>
                  <a:pt x="54460" y="128588"/>
                  <a:pt x="53149" y="128588"/>
                </a:cubicBezTo>
                <a:cubicBezTo>
                  <a:pt x="53149" y="128588"/>
                  <a:pt x="53149" y="127273"/>
                  <a:pt x="53149" y="127273"/>
                </a:cubicBezTo>
                <a:cubicBezTo>
                  <a:pt x="53149" y="127273"/>
                  <a:pt x="53149" y="127273"/>
                  <a:pt x="63634" y="98351"/>
                </a:cubicBezTo>
                <a:cubicBezTo>
                  <a:pt x="63634" y="98351"/>
                  <a:pt x="63634" y="98351"/>
                  <a:pt x="63634" y="61541"/>
                </a:cubicBezTo>
                <a:cubicBezTo>
                  <a:pt x="63634" y="52338"/>
                  <a:pt x="70187" y="44450"/>
                  <a:pt x="79361" y="44450"/>
                </a:cubicBezTo>
                <a:close/>
                <a:moveTo>
                  <a:pt x="225393" y="38100"/>
                </a:moveTo>
                <a:cubicBezTo>
                  <a:pt x="231092" y="38100"/>
                  <a:pt x="235712" y="42720"/>
                  <a:pt x="235712" y="48419"/>
                </a:cubicBezTo>
                <a:cubicBezTo>
                  <a:pt x="235712" y="54118"/>
                  <a:pt x="231092" y="58738"/>
                  <a:pt x="225393" y="58738"/>
                </a:cubicBezTo>
                <a:cubicBezTo>
                  <a:pt x="219694" y="58738"/>
                  <a:pt x="215074" y="54118"/>
                  <a:pt x="215074" y="48419"/>
                </a:cubicBezTo>
                <a:cubicBezTo>
                  <a:pt x="215074" y="42720"/>
                  <a:pt x="219694" y="38100"/>
                  <a:pt x="225393" y="38100"/>
                </a:cubicBezTo>
                <a:close/>
                <a:moveTo>
                  <a:pt x="192055" y="38100"/>
                </a:moveTo>
                <a:cubicBezTo>
                  <a:pt x="197754" y="38100"/>
                  <a:pt x="202374" y="42720"/>
                  <a:pt x="202374" y="48419"/>
                </a:cubicBezTo>
                <a:cubicBezTo>
                  <a:pt x="202374" y="54118"/>
                  <a:pt x="197754" y="58738"/>
                  <a:pt x="192055" y="58738"/>
                </a:cubicBezTo>
                <a:cubicBezTo>
                  <a:pt x="186356" y="58738"/>
                  <a:pt x="181736" y="54118"/>
                  <a:pt x="181736" y="48419"/>
                </a:cubicBezTo>
                <a:cubicBezTo>
                  <a:pt x="181736" y="42720"/>
                  <a:pt x="186356" y="38100"/>
                  <a:pt x="192055" y="38100"/>
                </a:cubicBezTo>
                <a:close/>
                <a:moveTo>
                  <a:pt x="152897" y="0"/>
                </a:moveTo>
                <a:cubicBezTo>
                  <a:pt x="152897" y="0"/>
                  <a:pt x="152897" y="0"/>
                  <a:pt x="233594" y="0"/>
                </a:cubicBezTo>
                <a:cubicBezTo>
                  <a:pt x="246824" y="0"/>
                  <a:pt x="258730" y="11878"/>
                  <a:pt x="258730" y="25075"/>
                </a:cubicBezTo>
                <a:cubicBezTo>
                  <a:pt x="258730" y="25075"/>
                  <a:pt x="258730" y="25075"/>
                  <a:pt x="258730" y="65987"/>
                </a:cubicBezTo>
                <a:cubicBezTo>
                  <a:pt x="258730" y="65987"/>
                  <a:pt x="258730" y="65987"/>
                  <a:pt x="269313" y="98980"/>
                </a:cubicBezTo>
                <a:cubicBezTo>
                  <a:pt x="270636" y="101620"/>
                  <a:pt x="269313" y="104259"/>
                  <a:pt x="267990" y="106899"/>
                </a:cubicBezTo>
                <a:cubicBezTo>
                  <a:pt x="266667" y="108218"/>
                  <a:pt x="264022" y="109538"/>
                  <a:pt x="262699" y="109538"/>
                </a:cubicBezTo>
                <a:cubicBezTo>
                  <a:pt x="262699" y="109538"/>
                  <a:pt x="262699" y="109538"/>
                  <a:pt x="260053" y="108218"/>
                </a:cubicBezTo>
                <a:cubicBezTo>
                  <a:pt x="260053" y="108218"/>
                  <a:pt x="260053" y="108218"/>
                  <a:pt x="230949" y="98980"/>
                </a:cubicBezTo>
                <a:cubicBezTo>
                  <a:pt x="230949" y="98980"/>
                  <a:pt x="230949" y="98980"/>
                  <a:pt x="178032" y="98980"/>
                </a:cubicBezTo>
                <a:lnTo>
                  <a:pt x="178032" y="87103"/>
                </a:lnTo>
                <a:cubicBezTo>
                  <a:pt x="178032" y="87103"/>
                  <a:pt x="178032" y="87103"/>
                  <a:pt x="233594" y="87103"/>
                </a:cubicBezTo>
                <a:cubicBezTo>
                  <a:pt x="233594" y="87103"/>
                  <a:pt x="233594" y="87103"/>
                  <a:pt x="256084" y="95021"/>
                </a:cubicBezTo>
                <a:cubicBezTo>
                  <a:pt x="256084" y="95021"/>
                  <a:pt x="256084" y="95021"/>
                  <a:pt x="246824" y="67306"/>
                </a:cubicBezTo>
                <a:cubicBezTo>
                  <a:pt x="246824" y="67306"/>
                  <a:pt x="246824" y="67306"/>
                  <a:pt x="246824" y="25075"/>
                </a:cubicBezTo>
                <a:cubicBezTo>
                  <a:pt x="246824" y="17157"/>
                  <a:pt x="240209" y="11878"/>
                  <a:pt x="233594" y="11878"/>
                </a:cubicBezTo>
                <a:cubicBezTo>
                  <a:pt x="233594" y="11878"/>
                  <a:pt x="233594" y="11878"/>
                  <a:pt x="152897" y="11878"/>
                </a:cubicBezTo>
                <a:cubicBezTo>
                  <a:pt x="144959" y="11878"/>
                  <a:pt x="139667" y="17157"/>
                  <a:pt x="139667" y="25075"/>
                </a:cubicBezTo>
                <a:cubicBezTo>
                  <a:pt x="139667" y="25075"/>
                  <a:pt x="139667" y="25075"/>
                  <a:pt x="139667" y="32993"/>
                </a:cubicBezTo>
                <a:cubicBezTo>
                  <a:pt x="139667" y="32993"/>
                  <a:pt x="139667" y="32993"/>
                  <a:pt x="127761" y="32993"/>
                </a:cubicBezTo>
                <a:cubicBezTo>
                  <a:pt x="127761" y="32993"/>
                  <a:pt x="127761" y="32993"/>
                  <a:pt x="127761" y="25075"/>
                </a:cubicBezTo>
                <a:cubicBezTo>
                  <a:pt x="127761" y="11878"/>
                  <a:pt x="138344" y="0"/>
                  <a:pt x="1528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xmlns="" id="{34C809DA-D906-4693-8407-B1B106F321E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71377" y="2286847"/>
            <a:ext cx="5498087" cy="3663103"/>
            <a:chOff x="1256100" y="3732667"/>
            <a:chExt cx="6284523" cy="3663103"/>
          </a:xfrm>
        </p:grpSpPr>
        <p:sp>
          <p:nvSpPr>
            <p:cNvPr id="14" name="文本框 10">
              <a:extLst>
                <a:ext uri="{FF2B5EF4-FFF2-40B4-BE49-F238E27FC236}">
                  <a16:creationId xmlns:a16="http://schemas.microsoft.com/office/drawing/2014/main" xmlns="" id="{B621D00D-5E41-4B4F-8AEC-FBEB4D4E3C76}"/>
                </a:ext>
              </a:extLst>
            </p:cNvPr>
            <p:cNvSpPr txBox="1"/>
            <p:nvPr/>
          </p:nvSpPr>
          <p:spPr>
            <a:xfrm>
              <a:off x="1256100" y="4155524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5" name="文本框 11">
              <a:extLst>
                <a:ext uri="{FF2B5EF4-FFF2-40B4-BE49-F238E27FC236}">
                  <a16:creationId xmlns:a16="http://schemas.microsoft.com/office/drawing/2014/main" xmlns="" id="{2A6D5A79-D9C6-4916-BF9A-58181ADF8E9F}"/>
                </a:ext>
              </a:extLst>
            </p:cNvPr>
            <p:cNvSpPr txBox="1">
              <a:spLocks/>
            </p:cNvSpPr>
            <p:nvPr/>
          </p:nvSpPr>
          <p:spPr>
            <a:xfrm>
              <a:off x="1256100" y="3732667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pPr algn="r"/>
              <a:r>
                <a:rPr lang="zh-CN" altLang="en-US" sz="18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文本框 17">
              <a:extLst>
                <a:ext uri="{FF2B5EF4-FFF2-40B4-BE49-F238E27FC236}">
                  <a16:creationId xmlns:a16="http://schemas.microsoft.com/office/drawing/2014/main" xmlns="" id="{859963CA-7369-431D-BE3B-58BF27CC1A38}"/>
                </a:ext>
              </a:extLst>
            </p:cNvPr>
            <p:cNvSpPr txBox="1"/>
            <p:nvPr/>
          </p:nvSpPr>
          <p:spPr>
            <a:xfrm>
              <a:off x="4511444" y="6308174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F0A3BC18-6942-4A61-BADB-F1AEC952FE43}"/>
                </a:ext>
              </a:extLst>
            </p:cNvPr>
            <p:cNvSpPr txBox="1">
              <a:spLocks/>
            </p:cNvSpPr>
            <p:nvPr/>
          </p:nvSpPr>
          <p:spPr>
            <a:xfrm>
              <a:off x="4511444" y="5885317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pPr algn="r"/>
              <a:r>
                <a:rPr lang="zh-CN" altLang="en-US" sz="18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9" name="PA_库_组合 8">
            <a:extLst>
              <a:ext uri="{FF2B5EF4-FFF2-40B4-BE49-F238E27FC236}">
                <a16:creationId xmlns:a16="http://schemas.microsoft.com/office/drawing/2014/main" xmlns="" id="{8FAB5D63-05A8-4ACE-B1F7-91F6B10985F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87488" y="2286847"/>
            <a:ext cx="5517137" cy="3663103"/>
            <a:chOff x="4629602" y="1614880"/>
            <a:chExt cx="6306298" cy="3663103"/>
          </a:xfrm>
        </p:grpSpPr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A0003009-BF27-4AE1-B239-9B8A6DDC37D3}"/>
                </a:ext>
              </a:extLst>
            </p:cNvPr>
            <p:cNvSpPr txBox="1"/>
            <p:nvPr/>
          </p:nvSpPr>
          <p:spPr>
            <a:xfrm>
              <a:off x="7906721" y="2037737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1" name="文本框 13">
              <a:extLst>
                <a:ext uri="{FF2B5EF4-FFF2-40B4-BE49-F238E27FC236}">
                  <a16:creationId xmlns:a16="http://schemas.microsoft.com/office/drawing/2014/main" xmlns="" id="{4A0F10CA-2935-4074-AB83-4B8A1AFBED09}"/>
                </a:ext>
              </a:extLst>
            </p:cNvPr>
            <p:cNvSpPr txBox="1">
              <a:spLocks/>
            </p:cNvSpPr>
            <p:nvPr/>
          </p:nvSpPr>
          <p:spPr>
            <a:xfrm>
              <a:off x="7906721" y="1614880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r>
                <a:rPr lang="zh-CN" altLang="en-US" sz="18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2" name="文本框 19">
              <a:extLst>
                <a:ext uri="{FF2B5EF4-FFF2-40B4-BE49-F238E27FC236}">
                  <a16:creationId xmlns:a16="http://schemas.microsoft.com/office/drawing/2014/main" xmlns="" id="{B2E2B54A-8E1B-4130-A130-4E98DAF6C807}"/>
                </a:ext>
              </a:extLst>
            </p:cNvPr>
            <p:cNvSpPr txBox="1"/>
            <p:nvPr/>
          </p:nvSpPr>
          <p:spPr>
            <a:xfrm>
              <a:off x="4629602" y="4190387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3" name="文本框 20">
              <a:extLst>
                <a:ext uri="{FF2B5EF4-FFF2-40B4-BE49-F238E27FC236}">
                  <a16:creationId xmlns:a16="http://schemas.microsoft.com/office/drawing/2014/main" xmlns="" id="{FA673BFC-BB73-4249-BD10-32050B202C08}"/>
                </a:ext>
              </a:extLst>
            </p:cNvPr>
            <p:cNvSpPr txBox="1">
              <a:spLocks/>
            </p:cNvSpPr>
            <p:nvPr/>
          </p:nvSpPr>
          <p:spPr>
            <a:xfrm>
              <a:off x="4629602" y="3767530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r>
                <a:rPr lang="zh-CN" altLang="en-US" sz="18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61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C1D77D-6903-40DC-95F0-55BCF1CD7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772626B-415C-46CD-9301-71DE68D38443}"/>
              </a:ext>
            </a:extLst>
          </p:cNvPr>
          <p:cNvSpPr txBox="1"/>
          <p:nvPr/>
        </p:nvSpPr>
        <p:spPr>
          <a:xfrm>
            <a:off x="5878454" y="1124085"/>
            <a:ext cx="4092692" cy="7028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第二部分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9E42179-AB1E-4319-94C1-DC08E1F5E8B0}"/>
              </a:ext>
            </a:extLst>
          </p:cNvPr>
          <p:cNvSpPr txBox="1"/>
          <p:nvPr/>
        </p:nvSpPr>
        <p:spPr>
          <a:xfrm>
            <a:off x="3803795" y="1826970"/>
            <a:ext cx="8242010" cy="8385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坚定维护核心是最要紧的政治</a:t>
            </a:r>
            <a:endParaRPr lang="en-US" altLang="zh-CN" sz="4400" spc="300" dirty="0">
              <a:solidFill>
                <a:srgbClr val="DF272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C1BC4E7-4D99-4F56-B102-0B3F0C1D296E}"/>
              </a:ext>
            </a:extLst>
          </p:cNvPr>
          <p:cNvSpPr/>
          <p:nvPr/>
        </p:nvSpPr>
        <p:spPr>
          <a:xfrm>
            <a:off x="5043714" y="2698683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7580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2">
            <a:extLst>
              <a:ext uri="{FF2B5EF4-FFF2-40B4-BE49-F238E27FC236}">
                <a16:creationId xmlns:a16="http://schemas.microsoft.com/office/drawing/2014/main" xmlns="" id="{2D50D13C-5EA0-4CE4-97B9-8C2B77ADBC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68401" y="2619360"/>
            <a:ext cx="4476949" cy="1619283"/>
            <a:chOff x="3868401" y="2619360"/>
            <a:chExt cx="4476949" cy="1619283"/>
          </a:xfrm>
        </p:grpSpPr>
        <p:sp>
          <p:nvSpPr>
            <p:cNvPr id="15" name="Arrow: Pentagon 2">
              <a:extLst>
                <a:ext uri="{FF2B5EF4-FFF2-40B4-BE49-F238E27FC236}">
                  <a16:creationId xmlns:a16="http://schemas.microsoft.com/office/drawing/2014/main" xmlns="" id="{3A2A1678-E0E4-47CD-B83F-E26242B9D225}"/>
                </a:ext>
              </a:extLst>
            </p:cNvPr>
            <p:cNvSpPr/>
            <p:nvPr/>
          </p:nvSpPr>
          <p:spPr>
            <a:xfrm>
              <a:off x="6147753" y="2619360"/>
              <a:ext cx="2197597" cy="1619283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12000" tIns="0" rIns="0" bIns="0" anchor="ctr" anchorCtr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6" name="Arrow: Pentagon 4">
              <a:extLst>
                <a:ext uri="{FF2B5EF4-FFF2-40B4-BE49-F238E27FC236}">
                  <a16:creationId xmlns:a16="http://schemas.microsoft.com/office/drawing/2014/main" xmlns="" id="{3A1FA0E0-6400-4D2B-9048-E02CC730F079}"/>
                </a:ext>
              </a:extLst>
            </p:cNvPr>
            <p:cNvSpPr/>
            <p:nvPr/>
          </p:nvSpPr>
          <p:spPr>
            <a:xfrm flipH="1">
              <a:off x="3868401" y="2619360"/>
              <a:ext cx="2197597" cy="1619283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648000" bIns="0" anchor="ctr" anchorCtr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</a:p>
          </p:txBody>
        </p:sp>
      </p:grpSp>
      <p:sp>
        <p:nvSpPr>
          <p:cNvPr id="5" name="PA_库_椭圆 6">
            <a:extLst>
              <a:ext uri="{FF2B5EF4-FFF2-40B4-BE49-F238E27FC236}">
                <a16:creationId xmlns:a16="http://schemas.microsoft.com/office/drawing/2014/main" xmlns="" id="{B56338C6-3E0C-43DE-A6A0-50AD29F297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0341" y="2255959"/>
            <a:ext cx="914400" cy="914400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椭圆 7">
            <a:extLst>
              <a:ext uri="{FF2B5EF4-FFF2-40B4-BE49-F238E27FC236}">
                <a16:creationId xmlns:a16="http://schemas.microsoft.com/office/drawing/2014/main" xmlns="" id="{5596F11C-3C58-4D7B-A3F4-62870E0E10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733216" y="2255959"/>
            <a:ext cx="914400" cy="914400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Freeform: Shape 15">
            <a:extLst>
              <a:ext uri="{FF2B5EF4-FFF2-40B4-BE49-F238E27FC236}">
                <a16:creationId xmlns:a16="http://schemas.microsoft.com/office/drawing/2014/main" xmlns="" id="{F3A1F30C-E294-4619-BD5B-4BF5088B69E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961207" y="2519461"/>
            <a:ext cx="458418" cy="38739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PA_库_Freeform: Shape 14">
            <a:extLst>
              <a:ext uri="{FF2B5EF4-FFF2-40B4-BE49-F238E27FC236}">
                <a16:creationId xmlns:a16="http://schemas.microsoft.com/office/drawing/2014/main" xmlns="" id="{1B5838D9-E1B2-4A27-AAF5-FC5773AE5DC1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2216060" y="2473406"/>
            <a:ext cx="422961" cy="479506"/>
          </a:xfrm>
          <a:custGeom>
            <a:avLst/>
            <a:gdLst>
              <a:gd name="connsiteX0" fmla="*/ 99685 w 296863"/>
              <a:gd name="connsiteY0" fmla="*/ 290512 h 336550"/>
              <a:gd name="connsiteX1" fmla="*/ 90488 w 296863"/>
              <a:gd name="connsiteY1" fmla="*/ 299244 h 336550"/>
              <a:gd name="connsiteX2" fmla="*/ 99685 w 296863"/>
              <a:gd name="connsiteY2" fmla="*/ 307975 h 336550"/>
              <a:gd name="connsiteX3" fmla="*/ 119392 w 296863"/>
              <a:gd name="connsiteY3" fmla="*/ 307975 h 336550"/>
              <a:gd name="connsiteX4" fmla="*/ 128588 w 296863"/>
              <a:gd name="connsiteY4" fmla="*/ 299244 h 336550"/>
              <a:gd name="connsiteX5" fmla="*/ 119392 w 296863"/>
              <a:gd name="connsiteY5" fmla="*/ 290512 h 336550"/>
              <a:gd name="connsiteX6" fmla="*/ 99685 w 296863"/>
              <a:gd name="connsiteY6" fmla="*/ 290512 h 336550"/>
              <a:gd name="connsiteX7" fmla="*/ 0 w 296863"/>
              <a:gd name="connsiteY7" fmla="*/ 277812 h 336550"/>
              <a:gd name="connsiteX8" fmla="*/ 219075 w 296863"/>
              <a:gd name="connsiteY8" fmla="*/ 277812 h 336550"/>
              <a:gd name="connsiteX9" fmla="*/ 219075 w 296863"/>
              <a:gd name="connsiteY9" fmla="*/ 324803 h 336550"/>
              <a:gd name="connsiteX10" fmla="*/ 208517 w 296863"/>
              <a:gd name="connsiteY10" fmla="*/ 336550 h 336550"/>
              <a:gd name="connsiteX11" fmla="*/ 11877 w 296863"/>
              <a:gd name="connsiteY11" fmla="*/ 336550 h 336550"/>
              <a:gd name="connsiteX12" fmla="*/ 0 w 296863"/>
              <a:gd name="connsiteY12" fmla="*/ 324803 h 336550"/>
              <a:gd name="connsiteX13" fmla="*/ 0 w 296863"/>
              <a:gd name="connsiteY13" fmla="*/ 277812 h 336550"/>
              <a:gd name="connsiteX14" fmla="*/ 120721 w 296863"/>
              <a:gd name="connsiteY14" fmla="*/ 42862 h 336550"/>
              <a:gd name="connsiteX15" fmla="*/ 266630 w 296863"/>
              <a:gd name="connsiteY15" fmla="*/ 42862 h 336550"/>
              <a:gd name="connsiteX16" fmla="*/ 296863 w 296863"/>
              <a:gd name="connsiteY16" fmla="*/ 71747 h 336550"/>
              <a:gd name="connsiteX17" fmla="*/ 296863 w 296863"/>
              <a:gd name="connsiteY17" fmla="*/ 151838 h 336550"/>
              <a:gd name="connsiteX18" fmla="*/ 266630 w 296863"/>
              <a:gd name="connsiteY18" fmla="*/ 182037 h 336550"/>
              <a:gd name="connsiteX19" fmla="*/ 189075 w 296863"/>
              <a:gd name="connsiteY19" fmla="*/ 182037 h 336550"/>
              <a:gd name="connsiteX20" fmla="*/ 156213 w 296863"/>
              <a:gd name="connsiteY20" fmla="*/ 214861 h 336550"/>
              <a:gd name="connsiteX21" fmla="*/ 148326 w 296863"/>
              <a:gd name="connsiteY21" fmla="*/ 217487 h 336550"/>
              <a:gd name="connsiteX22" fmla="*/ 143068 w 296863"/>
              <a:gd name="connsiteY22" fmla="*/ 217487 h 336550"/>
              <a:gd name="connsiteX23" fmla="*/ 136495 w 296863"/>
              <a:gd name="connsiteY23" fmla="*/ 206983 h 336550"/>
              <a:gd name="connsiteX24" fmla="*/ 136495 w 296863"/>
              <a:gd name="connsiteY24" fmla="*/ 182037 h 336550"/>
              <a:gd name="connsiteX25" fmla="*/ 120721 w 296863"/>
              <a:gd name="connsiteY25" fmla="*/ 182037 h 336550"/>
              <a:gd name="connsiteX26" fmla="*/ 90488 w 296863"/>
              <a:gd name="connsiteY26" fmla="*/ 151838 h 336550"/>
              <a:gd name="connsiteX27" fmla="*/ 90488 w 296863"/>
              <a:gd name="connsiteY27" fmla="*/ 71747 h 336550"/>
              <a:gd name="connsiteX28" fmla="*/ 120721 w 296863"/>
              <a:gd name="connsiteY28" fmla="*/ 42862 h 336550"/>
              <a:gd name="connsiteX29" fmla="*/ 11877 w 296863"/>
              <a:gd name="connsiteY29" fmla="*/ 0 h 336550"/>
              <a:gd name="connsiteX30" fmla="*/ 208517 w 296863"/>
              <a:gd name="connsiteY30" fmla="*/ 0 h 336550"/>
              <a:gd name="connsiteX31" fmla="*/ 219075 w 296863"/>
              <a:gd name="connsiteY31" fmla="*/ 11821 h 336550"/>
              <a:gd name="connsiteX32" fmla="*/ 219075 w 296863"/>
              <a:gd name="connsiteY32" fmla="*/ 24957 h 336550"/>
              <a:gd name="connsiteX33" fmla="*/ 121415 w 296863"/>
              <a:gd name="connsiteY33" fmla="*/ 24957 h 336550"/>
              <a:gd name="connsiteX34" fmla="*/ 72585 w 296863"/>
              <a:gd name="connsiteY34" fmla="*/ 72243 h 336550"/>
              <a:gd name="connsiteX35" fmla="*/ 72585 w 296863"/>
              <a:gd name="connsiteY35" fmla="*/ 152368 h 336550"/>
              <a:gd name="connsiteX36" fmla="*/ 118776 w 296863"/>
              <a:gd name="connsiteY36" fmla="*/ 200968 h 336550"/>
              <a:gd name="connsiteX37" fmla="*/ 118776 w 296863"/>
              <a:gd name="connsiteY37" fmla="*/ 207536 h 336550"/>
              <a:gd name="connsiteX38" fmla="*/ 137252 w 296863"/>
              <a:gd name="connsiteY38" fmla="*/ 233806 h 336550"/>
              <a:gd name="connsiteX39" fmla="*/ 149130 w 296863"/>
              <a:gd name="connsiteY39" fmla="*/ 236433 h 336550"/>
              <a:gd name="connsiteX40" fmla="*/ 170245 w 296863"/>
              <a:gd name="connsiteY40" fmla="*/ 228552 h 336550"/>
              <a:gd name="connsiteX41" fmla="*/ 196640 w 296863"/>
              <a:gd name="connsiteY41" fmla="*/ 200968 h 336550"/>
              <a:gd name="connsiteX42" fmla="*/ 219075 w 296863"/>
              <a:gd name="connsiteY42" fmla="*/ 200968 h 336550"/>
              <a:gd name="connsiteX43" fmla="*/ 219075 w 296863"/>
              <a:gd name="connsiteY43" fmla="*/ 258763 h 336550"/>
              <a:gd name="connsiteX44" fmla="*/ 0 w 296863"/>
              <a:gd name="connsiteY44" fmla="*/ 258763 h 336550"/>
              <a:gd name="connsiteX45" fmla="*/ 0 w 296863"/>
              <a:gd name="connsiteY45" fmla="*/ 11821 h 336550"/>
              <a:gd name="connsiteX46" fmla="*/ 11877 w 296863"/>
              <a:gd name="connsiteY4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96863" h="336550">
                <a:moveTo>
                  <a:pt x="99685" y="290512"/>
                </a:moveTo>
                <a:cubicBezTo>
                  <a:pt x="94430" y="290512"/>
                  <a:pt x="90488" y="294254"/>
                  <a:pt x="90488" y="299244"/>
                </a:cubicBezTo>
                <a:cubicBezTo>
                  <a:pt x="90488" y="304233"/>
                  <a:pt x="94430" y="307975"/>
                  <a:pt x="99685" y="307975"/>
                </a:cubicBezTo>
                <a:cubicBezTo>
                  <a:pt x="99685" y="307975"/>
                  <a:pt x="99685" y="307975"/>
                  <a:pt x="119392" y="307975"/>
                </a:cubicBezTo>
                <a:cubicBezTo>
                  <a:pt x="124647" y="307975"/>
                  <a:pt x="128588" y="304233"/>
                  <a:pt x="128588" y="299244"/>
                </a:cubicBezTo>
                <a:cubicBezTo>
                  <a:pt x="128588" y="294254"/>
                  <a:pt x="124647" y="290512"/>
                  <a:pt x="119392" y="290512"/>
                </a:cubicBezTo>
                <a:cubicBezTo>
                  <a:pt x="119392" y="290512"/>
                  <a:pt x="119392" y="290512"/>
                  <a:pt x="99685" y="290512"/>
                </a:cubicBezTo>
                <a:close/>
                <a:moveTo>
                  <a:pt x="0" y="277812"/>
                </a:moveTo>
                <a:lnTo>
                  <a:pt x="219075" y="277812"/>
                </a:lnTo>
                <a:cubicBezTo>
                  <a:pt x="219075" y="277812"/>
                  <a:pt x="219075" y="277812"/>
                  <a:pt x="219075" y="324803"/>
                </a:cubicBezTo>
                <a:cubicBezTo>
                  <a:pt x="219075" y="331329"/>
                  <a:pt x="213796" y="336550"/>
                  <a:pt x="208517" y="336550"/>
                </a:cubicBezTo>
                <a:cubicBezTo>
                  <a:pt x="208517" y="336550"/>
                  <a:pt x="208517" y="336550"/>
                  <a:pt x="11877" y="336550"/>
                </a:cubicBezTo>
                <a:cubicBezTo>
                  <a:pt x="5279" y="336550"/>
                  <a:pt x="0" y="331329"/>
                  <a:pt x="0" y="324803"/>
                </a:cubicBezTo>
                <a:cubicBezTo>
                  <a:pt x="0" y="324803"/>
                  <a:pt x="0" y="324803"/>
                  <a:pt x="0" y="277812"/>
                </a:cubicBezTo>
                <a:close/>
                <a:moveTo>
                  <a:pt x="120721" y="42862"/>
                </a:moveTo>
                <a:cubicBezTo>
                  <a:pt x="120721" y="42862"/>
                  <a:pt x="120721" y="42862"/>
                  <a:pt x="266630" y="42862"/>
                </a:cubicBezTo>
                <a:cubicBezTo>
                  <a:pt x="283718" y="42862"/>
                  <a:pt x="296863" y="55991"/>
                  <a:pt x="296863" y="71747"/>
                </a:cubicBezTo>
                <a:cubicBezTo>
                  <a:pt x="296863" y="71747"/>
                  <a:pt x="296863" y="71747"/>
                  <a:pt x="296863" y="151838"/>
                </a:cubicBezTo>
                <a:cubicBezTo>
                  <a:pt x="296863" y="168907"/>
                  <a:pt x="283718" y="182037"/>
                  <a:pt x="266630" y="182037"/>
                </a:cubicBezTo>
                <a:cubicBezTo>
                  <a:pt x="266630" y="182037"/>
                  <a:pt x="266630" y="182037"/>
                  <a:pt x="189075" y="182037"/>
                </a:cubicBezTo>
                <a:cubicBezTo>
                  <a:pt x="189075" y="182037"/>
                  <a:pt x="189075" y="182037"/>
                  <a:pt x="156213" y="214861"/>
                </a:cubicBezTo>
                <a:cubicBezTo>
                  <a:pt x="153584" y="216174"/>
                  <a:pt x="150955" y="217487"/>
                  <a:pt x="148326" y="217487"/>
                </a:cubicBezTo>
                <a:cubicBezTo>
                  <a:pt x="147011" y="217487"/>
                  <a:pt x="144382" y="217487"/>
                  <a:pt x="143068" y="217487"/>
                </a:cubicBezTo>
                <a:cubicBezTo>
                  <a:pt x="139124" y="214861"/>
                  <a:pt x="136495" y="210922"/>
                  <a:pt x="136495" y="206983"/>
                </a:cubicBezTo>
                <a:cubicBezTo>
                  <a:pt x="136495" y="206983"/>
                  <a:pt x="136495" y="206983"/>
                  <a:pt x="136495" y="182037"/>
                </a:cubicBezTo>
                <a:cubicBezTo>
                  <a:pt x="136495" y="182037"/>
                  <a:pt x="136495" y="182037"/>
                  <a:pt x="120721" y="182037"/>
                </a:cubicBezTo>
                <a:cubicBezTo>
                  <a:pt x="103633" y="182037"/>
                  <a:pt x="90488" y="168907"/>
                  <a:pt x="90488" y="151838"/>
                </a:cubicBezTo>
                <a:cubicBezTo>
                  <a:pt x="90488" y="151838"/>
                  <a:pt x="90488" y="151838"/>
                  <a:pt x="90488" y="71747"/>
                </a:cubicBezTo>
                <a:cubicBezTo>
                  <a:pt x="90488" y="55991"/>
                  <a:pt x="103633" y="42862"/>
                  <a:pt x="120721" y="42862"/>
                </a:cubicBezTo>
                <a:close/>
                <a:moveTo>
                  <a:pt x="11877" y="0"/>
                </a:moveTo>
                <a:cubicBezTo>
                  <a:pt x="11877" y="0"/>
                  <a:pt x="11877" y="0"/>
                  <a:pt x="208517" y="0"/>
                </a:cubicBezTo>
                <a:cubicBezTo>
                  <a:pt x="213796" y="0"/>
                  <a:pt x="219075" y="5254"/>
                  <a:pt x="219075" y="11821"/>
                </a:cubicBezTo>
                <a:cubicBezTo>
                  <a:pt x="219075" y="11821"/>
                  <a:pt x="219075" y="11821"/>
                  <a:pt x="219075" y="24957"/>
                </a:cubicBezTo>
                <a:cubicBezTo>
                  <a:pt x="219075" y="24957"/>
                  <a:pt x="219075" y="24957"/>
                  <a:pt x="121415" y="24957"/>
                </a:cubicBezTo>
                <a:cubicBezTo>
                  <a:pt x="95021" y="24957"/>
                  <a:pt x="72585" y="45973"/>
                  <a:pt x="72585" y="72243"/>
                </a:cubicBezTo>
                <a:cubicBezTo>
                  <a:pt x="72585" y="72243"/>
                  <a:pt x="72585" y="72243"/>
                  <a:pt x="72585" y="152368"/>
                </a:cubicBezTo>
                <a:cubicBezTo>
                  <a:pt x="72585" y="178638"/>
                  <a:pt x="93701" y="199654"/>
                  <a:pt x="118776" y="200968"/>
                </a:cubicBezTo>
                <a:cubicBezTo>
                  <a:pt x="118776" y="200968"/>
                  <a:pt x="118776" y="200968"/>
                  <a:pt x="118776" y="207536"/>
                </a:cubicBezTo>
                <a:cubicBezTo>
                  <a:pt x="118776" y="219357"/>
                  <a:pt x="126694" y="229865"/>
                  <a:pt x="137252" y="233806"/>
                </a:cubicBezTo>
                <a:cubicBezTo>
                  <a:pt x="141211" y="236433"/>
                  <a:pt x="145170" y="236433"/>
                  <a:pt x="149130" y="236433"/>
                </a:cubicBezTo>
                <a:cubicBezTo>
                  <a:pt x="157048" y="236433"/>
                  <a:pt x="163647" y="233806"/>
                  <a:pt x="170245" y="228552"/>
                </a:cubicBezTo>
                <a:cubicBezTo>
                  <a:pt x="170245" y="228552"/>
                  <a:pt x="170245" y="228552"/>
                  <a:pt x="196640" y="200968"/>
                </a:cubicBezTo>
                <a:cubicBezTo>
                  <a:pt x="196640" y="200968"/>
                  <a:pt x="196640" y="200968"/>
                  <a:pt x="219075" y="200968"/>
                </a:cubicBezTo>
                <a:cubicBezTo>
                  <a:pt x="219075" y="200968"/>
                  <a:pt x="219075" y="200968"/>
                  <a:pt x="219075" y="258763"/>
                </a:cubicBezTo>
                <a:lnTo>
                  <a:pt x="0" y="258763"/>
                </a:lnTo>
                <a:cubicBezTo>
                  <a:pt x="0" y="258763"/>
                  <a:pt x="0" y="258763"/>
                  <a:pt x="0" y="11821"/>
                </a:cubicBezTo>
                <a:cubicBezTo>
                  <a:pt x="0" y="5254"/>
                  <a:pt x="5279" y="0"/>
                  <a:pt x="118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PA_库_组合 16">
            <a:extLst>
              <a:ext uri="{FF2B5EF4-FFF2-40B4-BE49-F238E27FC236}">
                <a16:creationId xmlns:a16="http://schemas.microsoft.com/office/drawing/2014/main" xmlns="" id="{8FB99DEC-3C9C-468F-B25F-BC7AC392B31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17053" y="3560885"/>
            <a:ext cx="2020976" cy="927740"/>
            <a:chOff x="5122025" y="525814"/>
            <a:chExt cx="2020976" cy="927740"/>
          </a:xfrm>
        </p:grpSpPr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xmlns="" id="{3EA0A1A6-2FF5-4001-B294-CF39FAC7E151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点击输入替换内容点击输入替换内容 </a:t>
              </a: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xmlns="" id="{2A82DE1A-B8F2-42A1-8FAC-6DF067DA2FB3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0" name="PA_库_组合 19">
            <a:extLst>
              <a:ext uri="{FF2B5EF4-FFF2-40B4-BE49-F238E27FC236}">
                <a16:creationId xmlns:a16="http://schemas.microsoft.com/office/drawing/2014/main" xmlns="" id="{74AEF6AB-5ED4-4C61-8FA0-09159580ADC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179928" y="3560885"/>
            <a:ext cx="2020976" cy="927740"/>
            <a:chOff x="5122025" y="525814"/>
            <a:chExt cx="2020976" cy="927740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xmlns="" id="{0D6C554E-C0B0-4921-B85C-3748D7473C97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点击输入替换内容点击输入替换内容 </a:t>
              </a:r>
            </a:p>
          </p:txBody>
        </p:sp>
        <p:sp>
          <p:nvSpPr>
            <p:cNvPr id="12" name="Rectangle 21">
              <a:extLst>
                <a:ext uri="{FF2B5EF4-FFF2-40B4-BE49-F238E27FC236}">
                  <a16:creationId xmlns:a16="http://schemas.microsoft.com/office/drawing/2014/main" xmlns="" id="{5213F95B-33D8-4C23-8B7C-4AE347659D64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5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D14918B3-ED06-46AF-836F-3C4A50FB035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ue9ko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C572Sr+mGY49BAAANBMAACcAAAB1bml2ZXJzYWwvZmxhc2hfcHVibGlzaGluZ19zZXR0aW5ncy54bWzVWF9zGjcQf+dTaK6Tx4Cd2q3jATzYPsZMMFC41MkTI+4WTrVOuko6CHnqp+kH6yfpChl82I4t3JJph2HgVru//S+trn72JeNkDkozKRrBYfUgICBimTAxawQfo/bbk4BoQ0VCuRTQCIQMyFmzUs+LCWc6HYExyKoJwgh9mptGkBqTn9Zqi8WiynSu7KrkhUF8XY1lVssVaBAGVC3ndIk/ZpmDDu4QPADwm0lxJ9asVAipO6RrmRQcCEvQcsGsU5S3OdVpUHNsExrfzpQsRHIhuVREzSaN4IeTlv2seRzUJctA2JjoJhIt2ZzSJGHWCspH7CuQFNgsRXMPD44CsmCJSRvBuyMLg+y1xzArcOc7tTAXEoMgzB1+BoYm1FD36BQqmILCbIBuGlUAgm7RSpwGvpgNwZGSpaAZiyNcITZUjeAyGg/DdjgMexfh+OOw60z1log6UTf0khkMw1HYi8Lh+LzT31HiNVrC61anu6PMTXg+6kS7auq1rncVGVz1e34yV58H4bDb6X0YR/1+N+oM7qVWqS8luV7brpc61pUs1FZVrNtskEojHxSHBoNtzqmaQSTbDKt4SrmGgPyWw+yXgnJmlraycTe4BchbOofYDG3ZNgJbisE9nANE01BZqSeONz3x/mjL+5pTX/LsaUPr1Bgap9g/Zl3+ZcqaayrFVuXbZzKRPNm4BNkEkh7NoLQrjG6ZaCPnYUCmmAiOzrYUozwgzKDz8UZYFxNtmFntPu0yJ0Es3CaBXI8eBSNOqUIXdZl+F3fb+nEzFAm5VHSBW5uLhyN/i30AwoftCmPPbfxB+bCHiuodOEmLcx/m4boSfZivqboFRSIpuRf/YF0rpCOm0sv2jDIvu29gopkBH9Zz5qX6RhY8IUtZEM5ugRhJ0Poiw38pkPJJQKZKZisqHlaGaM6wruYMFpCc+Sj6jCqyAiXxZMw5GKfh94J9JROYSoW4QOdYbEhn2uFXdwLOqdb3oHRt45tRt3MZjju9y/DTG+sgTeYUz6bdwLGtIcvNXvDpkghp1nIYjpgWWMs2KQlLVms+vlVfnwbNsoK7NP/byShB7zEl+9GyS2JetMBbbUrnq0a0zbWCxhZkmBKHiQsxHgpMFOALGFNBpOBLQmPc8rRt6zmThUaKa2AHrV9voZMnTKyeZniAoUaVgPKCPDh89+PR8U8/n7w/rdb++uPPt88K3Y0lA06tOjeXXDw7A3pLPpg3X5D75gTpLberpc9Mk96ST8yU3rIPJ0tvwUfz5QuSz0yZm/ns8QBTr9nB6uk5azUQ/hfHLAzSrz5N0gs/RV79GY684Po+XP0PntOUnRgGpWnBywQ8YWZux8QzhrMMJ5vku+0X+6nqV1TmP7oBuLLeT2X6hvk7d+P/xmX3tLkMb91+NzfK7bcsdiVjgmUYCHukbl7NNI+PDvA+/eRSpYJo22+6mpW/AVBLAwQUAAIACAALnvZKvnI0J7MCAABR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uKWdxfHPa9Jpmxm0dSP7WS/yrD3QlCncL0UXW3sxzU0SvxX8h9QSwMEFAACAAgAC572Sv2k1iQQBAAARRIAACYAAAB1bml2ZXJzYWwvaHRtbF9wdWJsaXNoaW5nX3NldHRpbmdzLnhtbM1YUXMaNxB+96/QXCeP4ezUaR0P4MHmPGaCgcKlTp4YcbdwqnXSRdJByFN/TX9Yf0lXCDDYDhYeO9NhPPhWu9/uanel76iefcs5mYLSTIpacFQ5DAiIRKZMTGrBp/jy7UlAtKEipVwKqAVCBuSsflAtyhFnOhuAMaiqCcIIfVqYWpAZU5yG4Ww2qzBdKLsqeWkQX1cSmYeFAg3CgAoLTuf4ZeYF6GCJ4AGAf7kUS7P6wQEhVYd0LdOSA2EpRi6YTYryK5PzIHRaI5rcTpQsRXohuVRETUa14JeThv2sdBxSk+Ug7JboOgqt2JzSNGU2CMoH7DuQDNgkw2iPDo8DMmOpyWrBu2MLg+rhQ5gFuEudWpgLiXsgzBI/B0NTaqh7dA4VjEFhMUDXjSoBQbdkG5oGvpm1wInSuaA5S2JcIXanakEzHvajy6gfdS6i4ad+24XqbRG34nbkZdPrR4OoE0f94Xmru6fFc7xE141We0+bm+h80Ir39dRpXO9r0rvqdvxsrr70on671fk4jLvddtzq3VktSr9R5Gq43S9V7CtZqq2uWE1ZL5NG3msODQannFM1gVheMuziMeUaAvJXAZM/SsqZmdvOxsPgFqBo6AIS07dtWwtsKwZ3cA4QQ0NnGzPxfj0TH463sg+d+43MHg+0So2hSYbzY1btvylZaY2l2Op8+0xGkqfrlMa40xyzaShGeUCYweyS9aqxe2AuGccaWNujyliYB+klGVUYtN6UL3fSDnNSj0RKmorO8KxyGTrxj9R7IHzUrnA3ud1RUD7qkaJ6D03S4NxHub/qLR/la6puQZFYSu6l31tVn7TEWHrFnlPmFfcNjDQz4KN6zrxc38iSp2QuS8LZLRAjCUZf5vhfBmTzbCdjJfOFlFNtiOYsBTJlMIP0zMfRF3SRl2iJV13BwTgPX0v2nYxgLBXiAp1is6GcaYdf2Qu4oFrfgdJVjG8G7VYzGrY6zejzG5sgTacUb5v9wHFQIS/Mq+DTORHSrOxwOxJaYi/boqQsXaz55FZ5fhk0y0vuyvzSxdiAfsWSvI6XfQrzZATebjM6XQyiHa4FNI4gw5I4TFxI8FBnogRfwIQKIgWfE5rgkaftWE+ZLDVK3AA7aP38CJ09YWLxNEGeih5VCsoL8vDo3a/H73/7/eTDaSX89+9/3u40WhKNHqfWnWMaFztZnbflPQb5hN0POaG33b6R7uCH3paPsERv2/tc0dvwAWN8wnIHb1wzrocEphpauvM4c1pQvJ9DnDDtP33avhN9jr0mLhp4wXV9tLofPfmR5QC9jfvfKwS8MybuDMRbg7McuUr6006A1+nTZ/TabpbuOvGFes134156Yv6/Sbin9Uvl1lvk+s1s+9eKA5Rv//RTP/gPUEsDBBQAAgAIAAue9krI0Hm/oQEAAC4GAAAfAAAAdW5pdmVyc2FsL2h0bWxfc2tpbl9zZXR0aW5ncy5qc42UTW/CMAyG7/yKKrtOiH2W7YYGk5A4TBq3aYe0mFKRJlWSdnSI/746fDVpOogv7cvD69iVve0F9SExCV6DrXk27x/2u9EANS0LuLV11qFnqBPF0gXM0wxYyoE4SHn860nenQmfMeHGNKo+0VY1/IjAX5aUqSaeeyykR1MerfRoPx5t40v8a1V2qGpfUaPNUaG14P1YcA1c97mQGTUMuXk3p1mgA4sS5AV0SWOwTENzusiz41OI0eRikeWUVzORiH5E43UiRcEXXflXVQ6y/uDrPTB4Cd8mlh1LlZ5qyNzEkyFGN5lLUAoOeZ8nGF6Y0QhYw3dgzj+oZdwuyKHLVKX6SI/uMJp0ThNodWk4wrAxXnu1uhlitDkNG70nHu4xLILRCmTLavyIYYEiL/IrPmAuRYIdaaHtnp9QJugi5ckh9QDDy+Fl0bare+dCzfXHxBoh4YzQyjORWdfiuGLqtXdwlZN15pt55hO5T+zeVa5YnkTrPtpdJPj+FRCqNY1XWb0f6t2IPQdVP4Oc8qVAIaNyDXIuBKsr+r50d3s973q7P1BLAwQUAAIACAALnvZK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LnvZKCVmTpG4AAABvAAAAHAAAAHVuaXZlcnNhbC9sb2NhbF9zZXR0aW5ncy54bWyzsa/IzVEoSy0qzszPs1Uy1DNQUkjNS85PycxLt1UKDXHTtVBSKC5JzEtJzMnPS7VVystXUrC347LJyU9OzAlOLSkBKixWKMhJrEwtCknNBTJKUv0Sc4Eqn7aueNm8QkEjOb+gUlPX11lJ344L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LnvZKSPplXhgJAADzPQAAKQAAAHVuaXZlcnNhbC9za2luX2N1c3RvbWl6YXRpb25fc2V0dGluZ3MueG1s7RvbbuO49b1fQbhYYBdo44t8LTwudKETYRzZaynJTIvCUCwmFiKLrkRnxgs/FCj6K8V+V4E+9C96SEmx5NiOlKTTLipxEowOz43nRlJnph8+uL66Dhlduj/ZzKW+SRhz/ftw8CuE+nPq0WASkJCwsLqD3Li+Q7/o/h3lMICGzPYdO3BUPhsOamgoHtTtyF2tC29NpdlAnSZu4C7ScEuFuZ6k9SQV5rRGXe1X91hEfAMyJz47zLVfzcw+J9D9kARM9x3ydSBlsdNT2RWcB7bjAl44aDf52CZSt1qTD9SstzotvG3IkiS1kdrS6lpt2+n0OnId4VqzVZO2SrchNSRUb7Xqvfa23mm0JHgb9trApYl7bdTsNJsNbdvADaBGsqxoDXXbkXr1ugzScLenbodDpVOroXq9LjW1bastDZUaAmwJeMhSlxtQ0iRFam9lRa53JTRUh8qwucUabqst1G3gdq22bSqKVKvtjLtbXdpcO2ju5STmfIHhQRccnOWxVT0QXP35OggA2SLLlWczgnx7ST5U/vm3n//115/R93O62vzw20u1EkeniOQEN1EqC42AAOacBvuM+lUBTnCERumUSMOR63yo3K4Zo/7ZnPoM1DzzabC0vcrg11HUxGvKQ0kfSVCE7s6ek524jnjyksWyIJJhnCKa0+XK9jcjek/Pbu35w31A176TS83FZkUCz/UfALvW66j4pCDPDZnOyDKjH+7ykZ9sBZUqJFy9NuYjF6Vn3xIvkVgTTwG6nciXLbJH+uiGLhOkcp2PU6Qr+55kHdCV+ThN44OUrNc6fLxMxMhXBugST/zGSXTP3pAgKyQqlCep6Gq9KhpPq4Dec2Nn6V529BOdR6Hu+PdcwxofuYj4ArnAXF6KzSbWr+0hxq/7taS/BCng3HRxiUGC5USZqePLiWx8no3G5+OZop9XBmqUlYin5feNdvdrvdX+oV+N6XJyMi/l0SjLCwlmrVo+XoY1HY9mwBCPZgb+ZFUG/Hdh0vGVNdINXBnEfynMYDLF15UB/52H9Go6xYY1M0e6hme6OTPGlrDLCFtYqww+0zVa2I8EMYoeXfIFsQVBUJ7dgKDQcx0xwUu2669JDnna+FLWjdkUm9ZUVy19bFQGJg2CzW8EZ3vNFhA8CztEjhvatx5xhFgIETHPywtIFyczBH/YwgVMurRd/yyP9Kl8oxvnM2s8HpkzbGgJpDLAvoO0wOaSijOayiaeAo/Ahh38deQzEX2CA5I9rzCTC/38YgQ/Flfkwr1fePDDXqHNBINLJsTPQQiBg6cQdaZ5M55q3IYgENloZYfhFxo4maBJuy4Hb91QxxCaqpXib3E2CW9wvOvPIXTInOXgd4lNUz7HM2X8CWIccnNckGj8EVLyY0Giz9iEHMJmDjJDvtbPZZ4RPA2TBElycG7zePc2yJ7PgY5b89Gl6xAg3MKQJiIbw7PCkkz84xU4UpdHR7I9YgzGFm/37iMBVQIHtrkcsqAMqVjj0fXjlf6H2VDWR1ibQbhp45uZJaokF7q0N8inDNnOo+3PCbolc3sNmbCBOcd1xBz3vFDhz2v3J2SzuP58F5cuQ8OfvnuFSpmCd0AzOCyDMDimrNhL0rnZ4hW8UhEe60e1yGOAV6tgqtiQp/r4fVwUusu1F1Xp93DUk3JFnfWiHm+3V363/QeUMaMSrOhQ0RSXFiLCsBPzLQc2T68QoW4MQdwkqudQ8PndtBADYxzzMCh6A5trsFxGkWuwaDEWN1gxdQsOWzfklt8+chCLXI28dtjf/I7oEbiaP6XqLbmjcF7yiP0YHWRg7xLuz+Pl1FEps7VYujUCxQ3geR8FFXD13CW/Q+Vje3WJE1NEu0FmPTd07Tkiuz33QewIYOf1kjw/h90FdCmgnh0mcR1tSr9/oyLREqeR3EmxA8RTgub2VSo/3+QxE8tT9WKmyoaK+Y2C57OXnw6yg9tkZJmzkaxwDpAmS5vNF7AL3/F7Xn5e0Y1Aw0MZ+MWLN4kdzBf/+Mvf87PZ0yeCohj6u6J8IPl51cRP/P5oUEbCP+XgY8lKllS85CSML1QJaf77laVDgL7LlcWOtqUlXfJPXLlEQwrEbpQtS1YvLiFLTJEUdB3AWbAgk0t5+hEKnzjrVwaXdvAAhdOi1CvKSFiexyYrrMPuirtmnuuTguRv3on44i19MpM1Tdz9IUc9d/4Qbb8OXGDiz3zIo/dF+KkXsgHVeY8lcVxWnKfY3JKqBSUhet8VhMeDe90TYPdBxbOhhrPM9xmfBdSb8C9bzz/lAgL/EAdhPGABv9Inb2mMcEG/xL4b3NleCGhp0D7qBHSY8MNizDIL28ee8txxUqgxYB/vmnqwLajRalLoWfg+laoq4sNvWu8n2DPF4ZYVT6U03wH38Q3ylT3DTwH38U2+pYzhWveMaH8mTZl8jFPsIA3P4znAIb6oUTFO8pbF4RqM+EfZMKVSDMhiLqlDBmJntNwliZOZw9IKV49o3PefDi+XnOZ2I5Yd8qZDZmIXvNXT0dtnLvPI8dAW64AETHtfvBeL/6h3sG+LCIrYZkU+VOAWYs8XvMyHFRTz+FDhLKPezDG6VVLMeC0rRLkUtVyU8kJ0Pq/gKQphmtMkNEr000T96jMz9aun/NOP2R53n79e3pIAQwS4JAnNLCyNvUi+gl2Lw2iW7Mhkmp4tgLUPt6OEJgXIBJU4UCWZEr2k5+FUyVyPPJKkSqUAKdOcXn0/hMw4HdgyG5E7lg7tGFI4A+IytwvENHZ24iiZuIxly2Z64lDCxUIOZRyzb0Ox+gOVKt9OlJRoHu1p1AiQidsDwgD3mP371fQWCxXqQHv1ZM9Vsd6tyypaMnLxLmtuumyXddhQuw2lYJd1OMS9duMbdFnlGh+Fu6wv63esy9pU+fildFm7DT6KdVmVDh8Fu6ySeHJ3WVXxFO2ytsXzjbqs9SEfBbusBYSluqzDodpoqHm6rOIf6JRd1rLLWnZZyy5r2WUtu6xll7XsspZd1rLLWnZZyy5r2WUtu6xll7XsspZd1rLLWnZZf5Fd1nSJe59mKyOrstf6X+21vkzxv9FqjV1YuNca05XN1m/SbD1E9//Xbd2HASnwO/r/uv8NUEsDBBQAAgAIAAye9kpgD/3phhYAAIwsAAAXAAAAdW5pdmVyc2FsL3VuaXZlcnNhbC5wbmftWmlYU9e6jkXRVgpaK4IMqUilSgQDypxEVERbFWtPCdEI0TAUATEgYBgSKj1CBQmIzJBoB4cGCPOUkMjRZoMBUuVAgABBhkSZIgkkhIRwd7A9T+/z3B/3ee6P+4cfSfZaWe9e336/91vft/beP5494/3xRzs/gkAgH588cewcBLIeBoHoxW3SB3tUGt4+8Gdd9DnvI5CKLvO3YGN9iOdpTwikirJZc2kD2P7w2glMNARi+Ez3WQdEPg6EQGC7Th7z/McN/5mhi+nlQa+BueWixHVsiI+e0U8572BWlH0nvth3zH3TZoMnWfNtX/zyWC/7M6MXsC0GWw2sEPD1D6a/gL4SiyKXAmJnhGHBvR5lhzgI0tXFA2Gzkrrg8v6ppS5ETaTF6e5UKOnGvFYthbYohxOAYaLEArQnucVkedd+q9OXqciPjDGNAyZg38iWV3u4181hyMWRlInbYAck9d5xgjlMuywl26N17UbD0O0Nmn2bwMM/rMtHe5lSNhOra12zeLXvarmxbgzWpvWns9qv8iU0Mqkpo5gvgEIghysfBz5dahdPGYFDvVpHX3pDWzpr+MiwpzEfpppUamfjOOqChuH4sKbZ09eoauVour0lY2UgjLE/XyrcxdYSS5HL8928oELyq+qaQA56uXECK5ba16RTJVlJWIHAFAJxGcpdn86cbZ568/1Gy8XvthBWlpXQoThREuA7Fd181MCPo2yRWqT+atAhn3vyiOpGVcp49vYCjqEPUjWe+/GeaFFsv8AskkVgzZ42MiZ2cp1Gx+UdnDdhzkL/hSZ+6yg1YdYV2TCnCkr5Hdm1A+RiJ9oYVh+55PiuCeSVsvGZPLEr9jGuyiLLxtf6kw55RXdF9qUdzFnbKevhsjyLFw9uevnThOvISOjXOCqHnrQxeautL8/uSCXoDP+EzcbZ616aYK2xg0nKIWDquL4XvgXGk+D7PdLiR3+0QRZBm+7iwQ45AfC5GO2uVwx6dfFGqbmznIsL7zAT+s8PKiaab3oh+ZpBS7S/5l0qyoOaD8klNiECVX1OPG6zqsB2O7faI1geO7YvMzznsEPFbEF+pzBD7hGBEkZ3avpZtEHthD1Z9ZIUpSFrxqBQJhnjLMxY5u662aUz/oLwANzfWa5hPeTKUYycuZ081+AWVheglRFKEtj+GHJiafVsn0+G4NUVVCHn7gJ3LqTpt7A6ad9CQhuLUsKbJK6HQMy7/EmfW8vEqJRc+ImO+2TLkS74bh4XgsfepXoeq++cqfLP63xwqSxfCM8sFZr2ZcTU0MzdaZTotrnjBY1tTXdilK/PtlqR6bsonVmemkYG/h21NThvgh0yQv0+KU+Cz6MENZVSMIpHqOW3i/LBLoV8+2aMk8IxM5uIyZO3V1fN9pGvSqtphAp8aT+LMdiV1KkKVh9LM3fnVXd59HVWl7nPxuVN3MCrkOb7/MZN5GEHofJEvoZFcrBvkMebCCfgXfV4zFWbaxlyC3Xn2L0ZLhuQ4FFjCwWM1isoG8yG9OkEUkQIFC9yJSmSepVZ0/hEVFpE7Tow8qVfpngNj4cc2KJ6IjZ5mul5Rl//mZ8zz/Fs2wjOwOqWgUP1sIc9zebWuKJP4pe3ADy1VptNedULZ21XHfz2bOtlW08c1jTbU2Vu5HCfLzOApBrIuDikMOSpC1t8NC9Ey7qocNdWBingvRZqU5oktlcUhJI3VXSoiyKBaD5C+fUPbRrCmSaE912TB4HUuB5DU5is2QJ9cBxPVRdyLMoolVv6neTcGdYtbrzKQ90xFUKyG68rUOGhcLZPmSL6bonAyS9wOG370dETipYpZdZWRLVW4WoABj6lRfPlCf09cp9vgGRrvfRyGP/pNYMobrJNyi3XwwaqxPAGxCyL1FvYMERCYucH69VNX6Z+ZCy/nxRmtu34p20sjL4aQ/0j+3HWcmZWlgpjg94b3sAbuZ6Q0aaQzxAyMVIPdX+Rsq5F2o+McpcDbLHwqLhT0miUamBs+oYiuIIUz3Vo5jT8aESKem5ne9gXDTXhrFgucjctBCXPPZkd4a0pDirtIZ25G1HPGOsQIv3xLZf88/g1Hg3Rg1URXZ9LqERXQcR6nafCIsnPrCI1gI+T46YXbvLDqAbAaWyswJkk2/nhenxxGxJgzRAkre2xuBxPgcKmHEP1bPfqiihjGt1pvYy9BGfkANYPrNDHM5KC/NnD/eSrNpczHsMDi2HuPpUuUlK9OClCqj7ZaqUWaTtvYy9Vla56AqTd0OEEX1KI0p+X92zKBtynKAvcmUvTzrLzphT55EK+5GQeA3TCzJRbtXRGgBKRHSIF0l2uFEKFK6MsR05r0Fs1vtUqUutI1txzSHlAHDlghHM4ULDRcexRDR6KP3D3+2O9FsALJHckCOa+1y8QiqEucCX45NjsaDOa9Ci+su3wIWEGYJ9thT4XCKGBUXWH4wXv7XTDoKaCSmE8IJH9VaUJ+go2EHVBvlwaCYCX8YkNN9pFkv2dY+9Q/tGN6R4iuQd0l53cu7KtWlWXLex3oiT08maqYPVqC3U73o2jlcFpkjn/GYk1HVc1pFz0kBQsh4jGwtwy3bsIJZGzahdaFWVuGfREoyX6E5hDmknKPzH660xrx2PzKLxyfCYEk9fa6udklOXg13H4MsxMj1I15Jc3E82q8lDTBHcMrnNJ1VoXSTpVyDa//LQICDbQoqM4DeiDGRxR1rqVtA/BEKYEwS2FbRByhw/EBLhogdcW3dkCP9JGVNQcEolmkviKsURH8jAa6fOLCYCYckG/3hKwojpULPBDQlMWOqCM7wct+SusXm6YmyQ/aPcJAzlpm4FMtQn5qEVbr3Ztn4yxsJlxP6O2dKBFKhC97UtyJLjUP2PexbX2uD1PzvVna8F0edPrc71eH6cAMnjc+tPddVM2xQwUOA73dXvyQk7n++ypy6sffahLr4ctWj8Afx7v9tP1xazfDH7fz8SBREH+vRWmS+xuDf7EidzdusM9N3Wlx1nvVfzkpv8lfg20BloDrYHWQGugNdAaaA20BloDrYHWQGugNdAaaA20BloDrYH+f0Fd5XHDRInu2eP9H/8PkzadrbyhnmmgUIniwp8By4TpNw9SLd2WZPkcrI0kV84jihPRSj3dfdsiIIdeNVhqJYGi1P38rkPijub+4HDOgBLs4vDhyqaU34sj2cT5OkZSBLG6PIrtKu3R3cAeOeBPXl4YgMYHHOeWNEXS1R48t7iBG/E7VEWzUSv8qcHW0SePqOepOGaJclKL7e32QSWF14VPfb/R0iV+pk6AdFpRSWio+PmX3hTE3PNt0AtdWpZGxoMiFHykejqCJ2Z81Vuc3yk7ZDbVstB7oWG/mTxuuZk6b950G19SN/zMCJU4ucwqa/ol4HfUuR0tt18Qdc9qNFtU+4aVtUsvKaRalqimrGZAsadNoPjN/lOXuMrGb8LOdiXEkO1263F0z1RvbGk8z44RJSmTwv0ve4tDrpkrB6P5c8BM/LS3pfqH2x5ipYi84v3S6mtc4v7R4QQpAu4UxEzsqMdEwnhyq62f8bgzRGFuT/T4vkzCQHwTo59M5WGQkXHfKpKCfBUtPGdvyTrINYRML9fbkhioGp7YgxlS9l8pLrYOGKNrXveD5E7+MvspXR39telI0EgBxRRS0VsYVMnceUpsMyn/DK4eCCJj/S2VxHc0+uZP9kYluD/2KXkh2NewrZArCF9PqfKnGo3dLl6frLqSxpSyE0wRt3Kou3cgjs8+a0wCLeKPqVgMHCHNtia26U+GsBua4/lR3WWz6vC6ztM5jIVJdsAPOILn2CvVRb2j+iz5fbl1RaVLSeLp+gCmwbScYHY3KgG7nPX4wE1PfS2+1ISf+jx5pucTlaaWMXOSn51uubtB7oEIa9lqJyaiI2jobQau3Mk+R92V31AJ9elKW+eXk1q+r3DwIBEa/y2Zf6Sy8Rf4Dez+4gmbPrlPI9rhhCXq95AV3wDmVlh9inJw2HAJX4bKSKroRdluKgEdPg2PvSgtkzMzeqYIUF+AWl7fn9pTFUKPUFyKCYckH33B2Dg4zrlQVRdvEEyPuPqT5krbpJaWjyOcxL9rPO8kNDQJMf0luMmP4EdnDMXop/doj1b2DU321fQ4qSvdFCAPJ7t9SLKciSWmn4UZZCTrqgxaiMUg9MEBzt9qp3p78Ncsb/7++Z3WsSv9WTyNz3mbKiuyO26hYXMfQ3MeMP9RzLmUrRoTIC9rzYxrylCkX624ovw2VhXjdS3nEmEgerwa6ItpmTI01j2Wf2nLYEXN53M0E/9Kmf/rOqZBWfRcL/TbSsfrQcxfbLZnVSZSonLKLVN1epn+Nd//PNKQ2VyPqyqNvRhrCkoGw1yf/jwtR8tsM7gJQN3N6/VOKnZTovVnx8JyGL+nffLhB6pm6y/uPD74wXFk5vfLrNMKx9TkYzeJxREHC0oXzJva4DKWB78Ji65c7IpjR88LONqFlYCZlVLSAj1gvwDBWyUoxPUt1qFcDKw2hG9/orSGr3Lep1y53Xtlwa8D9Gsg0RArJjO2wez2pnDgWzzaFVGaS5p9bb0Y9djkeFUXA/t806d4jFWrXx59J1ejolzNLID3FnNid9sFkpBUYz1ZTEAnBRSS2nxrYH606/4ibO/kgolKX6HkrCyvBLz1BhrQaD/N6A6Oi3+e6tHys4b3XosqKfnqYY8s5z/m0VY0EkIHppxJ76laBzF87bDyz1DStZpcOgGQsSJL8ydaRnWnpLTEFQkKJxATfcDk7d5pW56MwJyG0YHL9QNimGv+IEAcdgEGKYlUdTYfXe1BCbjKp+ADOYU0JVvudGEHEXaLp0Fsbv2gj9kzBT++pe1e5A/0GCvOPgcfe/biaNQBDmgeU3tS9rFrK+6UvHpOtdhYvWpxQZSIey/aZf8fJUE6FpN4Iju/Fuf+npPdJrWSloGT3ww7U+torI2dsjlSpJoUhl12v/yUWGZJAUVQkxGaqU+UevCLRejIRzB+guSUXM17nn5qbM4lwm2mZcnObkkJW78ZJ/VlAP8YgQdlsc+HuIQOkMawFglODGbMQO3FSO17Q04//HpRAuxZwfkfPF+W+TGk0ofBXpqUJbUTA3emvDnxuEByBwfn7DiFNUHPZv6RFTrM7130fJm4cKS+854SJ29mnkfs0YnD9JtZUUHcuUoTHprr1CQikl1vdjp1ZADKWmDWSjboh9jzaCssueVCiyXw7TYVN2EgOfGeCD5hFsbur7itBJ02s1TT/bAqcYEQtBoBMxNpT0aaGISXAR9jwEjE0SpGyRvaay1gFLplVMJ22KgzR9U5p4Gn8a8P3E/AxhwAftzqXS/tjK2LPwWGfpeDzxgywNrv+Q1zYEkIHFBsh/13I+6R/Xx5qSq0tUOpLxOtW0lMzxRzZT1A7moc+soob7zwXu8ZoSutJbl7pSqHa5lbrWQpJTDaxn+bXgNiS6toPQeNXgHfmo4hBCZ/SKc+EoBMtN9TF0XzlnlGs2c+MhaGmlkc/6X9YEAVXIiuTOvBR+1sHf2UrJXTKKR3KVBz1K7gwvwgekQyRWdU7W/NNTAo2fq7U/SFy6s0vK4NhQUkYTEWCfUDwWiVZW0Rp9rNCfIUWT6cUyI42b2Yko0/jLh89KHBePQGqcY/tIP/NMEpAAE/4o0MFp4KWW6WhfpS2kHBYRwmWMBy17LHXr8OpWM9yryEvN2aJwlKwc1BhaGCoPyqZpTtj1uJ1aTXmwNclnob2DHzQ1KS0skIuTjyUoJUNo3F/LDZRTi54PJwxvllTgb5lEN53vtwexba7cde+lPZdjJKiPb7fv8YwqtvTXRr2HT3USNEbWJAlGWh2BbGvZ9oojc5l8KA3xCxGR3Xe0HvEbKUfmMCz/qVHC4o8RydxAN3KvHYpBK+4x0gOBEZ2eCwcj72oUoaZzA21zKJy5ZwJ+Gud3BVcw2c5Zk36QGaUcK9tm0L1hSUdnHODeMsLFNs0AhAW9lPqNf3DvQ2ethD0Tz8X5wyhzV/6qwmg+zi0PnSCipXxS77rSqNmjDbNKG+K2+7PoAjmsEus9CDWvtdTINmie2h2KTI+Ls9eIcLEdF5p8ZIHegTgW4+lSbkPsRU14Ng9TNG0oZ0D2eQ8dD16XewnnO5jMQg072+1VfrMTObFxlg2tLSDojJ4b6y82bdv31gRMeD6bAs40vUQ2L/YmLin47eIcfnkbEy1eLGsDrtZB8Eolb04Sn7RcXT+7pDUya+rTThdGWHGow6TrScU9Qdqk8nBHk9vMjQIton5wrK612/eqgqkSi5QhxcBOzytKL4WKa3zYQ7zioVG2+qNxkTz4DrSM0m45z8AJJqEY0Qf1aVzk8UO3qjVlR8inYRQEWlqt76kOM1dFQJTDTiy8iX+7VY4iv6bbzSWVzufQ+oj1rvxKrtJdaixwABzfMpgq62p69kGstrz8etLmoJYOVpr/G23a030f0vz2FacCnLvkgSAqGqxpKCrtICh+30FuFkA7H9lYUbYPoo+VxSl+Qho+8qRFVktskI0PrqM5Y5g8Pad5HTNtImgDW36O80bEC0G3etivfosvI7JQMOyp1txSZbVaNaRQMHkScUTog0YmcKW7vAsN/4fP7Cx6+ahiYXoizpAvx48eu0DwrPxcl3mnGlfXf2Mhp6SLdWo/1MTmSFKrjlfF7oIdRqVeFK8XAShtYN67hPfTdJZ9iJaIPX36eFhwlvf83Po/xuV7HfD5vas1yYBEYzSvtk0nz3ufv1eoMdxYL2if007fwjVL1l3K0eSKmw3N9eUhWPMHzSNxZn6FP0ySHuxNVH7139ZxXT4yTLCK2bXZ1P1uHIh4l+HgykA5fA+fYkTD55lEd5VrE+vT1JORR3IS2tB+JcP5U0+Q3tfIU3528TdEV9fvTIiMbWqlBGtPMSLrxi/b2ouFjyqa1DeW/AamFjSRzPnlDfK76yYKJL3P9QBXjaLdE/S8HBt8KQhb561682xLeUAJMLje81Ov3sryoJXH12tajExflLCcZxRT34A2AsfNOiXZriASMeoI2T6CMy5qhw3VVx59Ribpa78Epy14xOQi7PUef+VhCa/b0gPGbPevcvma5Ug7eTfZqXfi4GaxAGauegWBFL1L4J1iZ0E7d0lOIPHZbE0gU84nicwJfRTq/lSQFXI0jyFCFNifrYV5mk80/TC+UDiaFx6mL7CHJa1s0VrWiVQEpNRJYLLwTc2vwMXVkEeK0HhrTvUlGJ4de6Ztjzv9rvDwAZlH61rkZqDq4ShXIIpBHZ5JC0MDzxsE0U7jckxfRiIhK+GQ9jNYt2xMziCI/yqi7a8tGcpZ6fN0ITr5nu+SvIaRpDIVKb/QLJl6sJXXqQkfhpdaqTICIfLjnNfhUIRR10Bzcg22iBEuLI8I2xO2OcoLk7kYl40y9uAVCy5kZpWXGErxrc0I2QZSm5xSb7Yy2ih//9XY66lgItKnX3e84mOTQa7VCF4j84pqV62f2TD0SULYLqT0p8kpj343Zw18dk5nBzmC7SAnkOaYU/dqR1NGe0SUJ1j198nUpZYXZjxEH9V8x0b8TK/scXbIZBnU3otpTJU1m+hKllpSjAbv1fr8ciNe+eTRz5z59vUDn0VZh+6KeFmSleD8nLUwG87brzGe6KuHwKuiH9FDTxXevLBGlLw6BuP4uDvrJ6Za11trBYhnbv7m+PjfkNpdu4nvQ6c6ziCO7mfwFQSwMEFAACAAgADJ72SugD8nxNAAAAawAAABsAAAB1bml2ZXJzYWwvdW5pdmVyc2FsLnBuZy54bWyzsa/IzVEoSy0qzszPs1Uy1DNQsrfj5bIpKEoty0wtV6gAigEFIUBJodJWycQIwS3PTCnJAKowMDFBCGakZqZnlNgqmVsYwwX1gWYCAFBLAQIAABQAAgAIAAue9koOaiROYgQAAAURAAAdAAAAAAAAAAEAAAAAAAAAAAB1bml2ZXJzYWwvY29tbW9uX21lc3NhZ2VzLmxuZ1BLAQIAABQAAgAIAAue9kq/phmOPQQAADQTAAAnAAAAAAAAAAEAAAAAAJ0EAAB1bml2ZXJzYWwvZmxhc2hfcHVibGlzaGluZ19zZXR0aW5ncy54bWxQSwECAAAUAAIACAALnvZKvnI0J7MCAABRCgAAIQAAAAAAAAABAAAAAAAfCQAAdW5pdmVyc2FsL2ZsYXNoX3NraW5fc2V0dGluZ3MueG1sUEsBAgAAFAACAAgAC572Sv2k1iQQBAAARRIAACYAAAAAAAAAAQAAAAAAEQwAAHVuaXZlcnNhbC9odG1sX3B1Ymxpc2hpbmdfc2V0dGluZ3MueG1sUEsBAgAAFAACAAgAC572SsjQeb+hAQAALgYAAB8AAAAAAAAAAQAAAAAAZRAAAHVuaXZlcnNhbC9odG1sX3NraW5fc2V0dGluZ3MuanNQSwECAAAUAAIACAALnvZKPTwv0cEAAADlAQAAGgAAAAAAAAABAAAAAABDEgAAdW5pdmVyc2FsL2kxOG5fcHJlc2V0cy54bWxQSwECAAAUAAIACAALnvZKCVmTpG4AAABvAAAAHAAAAAAAAAABAAAAAAA8EwAAdW5pdmVyc2FsL2xvY2FsX3NldHRpbmdzLnhtbFBLAQIAABQAAgAIAESUV0cjtE77+wIAALAIAAAUAAAAAAAAAAEAAAAAAOQTAAB1bml2ZXJzYWwvcGxheWVyLnhtbFBLAQIAABQAAgAIAAue9kpI+mVeGAkAAPM9AAApAAAAAAAAAAEAAAAAABEXAAB1bml2ZXJzYWwvc2tpbl9jdXN0b21pemF0aW9uX3NldHRpbmdzLnhtbFBLAQIAABQAAgAIAAye9kpgD/3phhYAAIwsAAAXAAAAAAAAAAAAAAAAAHAgAAB1bml2ZXJzYWwvdW5pdmVyc2FsLnBuZ1BLAQIAABQAAgAIAAye9kroA/J8TQAAAGsAAAAbAAAAAAAAAAEAAAAAACs3AAB1bml2ZXJzYWwvdW5pdmVyc2FsLnBuZy54bWxQSwUGAAAAAAsACwBJAwAAsTcAAAAA"/>
  <p:tag name="ISPRING_PRESENTATION_TITLE" val="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PPT模板">
  <a:themeElements>
    <a:clrScheme name="SHIFT Multiple 3">
      <a:dk1>
        <a:sysClr val="windowText" lastClr="000000"/>
      </a:dk1>
      <a:lt1>
        <a:sysClr val="window" lastClr="FFFFFF"/>
      </a:lt1>
      <a:dk2>
        <a:srgbClr val="3A3838"/>
      </a:dk2>
      <a:lt2>
        <a:srgbClr val="A5A5A5"/>
      </a:lt2>
      <a:accent1>
        <a:srgbClr val="E66000"/>
      </a:accent1>
      <a:accent2>
        <a:srgbClr val="FF9500"/>
      </a:accent2>
      <a:accent3>
        <a:srgbClr val="FFCB00"/>
      </a:accent3>
      <a:accent4>
        <a:srgbClr val="0095DD"/>
      </a:accent4>
      <a:accent5>
        <a:srgbClr val="00539F"/>
      </a:accent5>
      <a:accent6>
        <a:srgbClr val="331E54"/>
      </a:accent6>
      <a:hlink>
        <a:srgbClr val="A05024"/>
      </a:hlink>
      <a:folHlink>
        <a:srgbClr val="FEC037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QT-.potx" id="{D7EC5810-44A2-40C9-BDC0-38483287193E}" vid="{E59AA0D7-47C6-44EC-893C-64DBD18D0489}"/>
    </a:ext>
  </a:extLst>
</a:theme>
</file>

<file path=ppt/theme/theme2.xml><?xml version="1.0" encoding="utf-8"?>
<a:theme xmlns:a="http://schemas.openxmlformats.org/drawingml/2006/main" name="自定义设计方案">
  <a:themeElements>
    <a:clrScheme name="MC色彩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4C33"/>
      </a:accent1>
      <a:accent2>
        <a:srgbClr val="4A9143"/>
      </a:accent2>
      <a:accent3>
        <a:srgbClr val="B22B27"/>
      </a:accent3>
      <a:accent4>
        <a:srgbClr val="01596F"/>
      </a:accent4>
      <a:accent5>
        <a:srgbClr val="E7E2DC"/>
      </a:accent5>
      <a:accent6>
        <a:srgbClr val="071D2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T-.potx" id="{D7EC5810-44A2-40C9-BDC0-38483287193E}" vid="{663D9C17-49E7-41D8-840E-0433CBD5775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225</TotalTime>
  <Words>781</Words>
  <Application>Microsoft Office PowerPoint</Application>
  <PresentationFormat>宽屏</PresentationFormat>
  <Paragraphs>177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微软雅黑</vt:lpstr>
      <vt:lpstr>方正粗谭黑简体</vt:lpstr>
      <vt:lpstr>等线</vt:lpstr>
      <vt:lpstr>Impact</vt:lpstr>
      <vt:lpstr>Arial Black</vt:lpstr>
      <vt:lpstr>Agency FB</vt:lpstr>
      <vt:lpstr>Arial</vt:lpstr>
      <vt:lpstr>千图网PPT模板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</dc:title>
  <dc:subject/>
  <dc:creator>MC</dc:creator>
  <cp:keywords>千图网PPT模板</cp:keywords>
  <dc:description/>
  <cp:lastModifiedBy>Administrator</cp:lastModifiedBy>
  <cp:revision>15</cp:revision>
  <dcterms:created xsi:type="dcterms:W3CDTF">2017-07-26T03:38:21Z</dcterms:created>
  <dcterms:modified xsi:type="dcterms:W3CDTF">2018-07-08T03:34:37Z</dcterms:modified>
  <cp:category>模板</cp:category>
</cp:coreProperties>
</file>