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84" r:id="rId5"/>
    <p:sldId id="259" r:id="rId6"/>
    <p:sldId id="258" r:id="rId7"/>
    <p:sldId id="281" r:id="rId8"/>
    <p:sldId id="266" r:id="rId9"/>
    <p:sldId id="277" r:id="rId10"/>
    <p:sldId id="282" r:id="rId11"/>
    <p:sldId id="260" r:id="rId12"/>
    <p:sldId id="264" r:id="rId13"/>
    <p:sldId id="267" r:id="rId14"/>
    <p:sldId id="265" r:id="rId15"/>
    <p:sldId id="261" r:id="rId16"/>
    <p:sldId id="276" r:id="rId17"/>
    <p:sldId id="272" r:id="rId18"/>
    <p:sldId id="271" r:id="rId19"/>
    <p:sldId id="278" r:id="rId20"/>
    <p:sldId id="280" r:id="rId21"/>
    <p:sldId id="262" r:id="rId22"/>
    <p:sldId id="323" r:id="rId23"/>
    <p:sldId id="274" r:id="rId24"/>
    <p:sldId id="283" r:id="rId25"/>
    <p:sldId id="273" r:id="rId26"/>
    <p:sldId id="279" r:id="rId27"/>
    <p:sldId id="28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6" autoAdjust="0"/>
    <p:restoredTop sz="94660"/>
  </p:normalViewPr>
  <p:slideViewPr>
    <p:cSldViewPr snapToGrid="0">
      <p:cViewPr>
        <p:scale>
          <a:sx n="59" d="100"/>
          <a:sy n="59" d="100"/>
        </p:scale>
        <p:origin x="112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184C2-DAB2-406E-881B-8B28D21E8C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D0479-8545-4A6A-8294-DBE4EE5DD9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年度工作概述</a:t>
              </a:r>
              <a:endParaRPr lang="zh-CN" altLang="en-US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  <a:endParaRPr lang="zh-CN" altLang="zh-CN" sz="11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工作完成情况</a:t>
              </a:r>
              <a:endParaRPr lang="en-US" altLang="zh-CN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  <a:endParaRPr lang="zh-CN" altLang="zh-CN" sz="11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经验总结不足</a:t>
              </a:r>
              <a:endParaRPr lang="en-US" altLang="zh-CN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  <a:endParaRPr lang="zh-CN" altLang="zh-CN" sz="11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下一步工作计划</a:t>
              </a:r>
              <a:endParaRPr lang="en-US" altLang="zh-CN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  <a:endParaRPr lang="zh-CN" altLang="zh-CN" sz="11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6398F-7189-4A48-B324-4A21F471C4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473AD-4C09-426F-A5D6-AFCCBBCA57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6398F-7189-4A48-B324-4A21F471C4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473AD-4C09-426F-A5D6-AFCCBBCA57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15639" y="2920379"/>
            <a:ext cx="73550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b="1" dirty="0">
                <a:solidFill>
                  <a:schemeClr val="bg1"/>
                </a:solidFill>
                <a:latin typeface="+mj-ea"/>
                <a:ea typeface="+mj-ea"/>
              </a:rPr>
              <a:t>星空</a:t>
            </a:r>
            <a:r>
              <a:rPr lang="zh-CN" altLang="en-US" sz="5335" b="1" dirty="0" smtClean="0">
                <a:solidFill>
                  <a:schemeClr val="bg1"/>
                </a:solidFill>
                <a:latin typeface="+mj-ea"/>
                <a:ea typeface="+mj-ea"/>
              </a:rPr>
              <a:t>科技计划总结模板</a:t>
            </a:r>
            <a:endParaRPr lang="zh-CN" altLang="en-US" sz="5335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3766" y="983220"/>
            <a:ext cx="4224469" cy="18978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735" b="1" dirty="0">
                <a:solidFill>
                  <a:schemeClr val="bg1"/>
                </a:solidFill>
                <a:effectLst>
                  <a:reflection blurRad="6350" stA="55000" endA="300" endPos="22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11735" b="1" dirty="0">
              <a:solidFill>
                <a:schemeClr val="bg1"/>
              </a:solidFill>
              <a:effectLst>
                <a:reflection blurRad="6350" stA="55000" endA="300" endPos="22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PA_直接连接符 7"/>
          <p:cNvCxnSpPr/>
          <p:nvPr>
            <p:custDataLst>
              <p:tags r:id="rId1"/>
            </p:custDataLst>
          </p:nvPr>
        </p:nvCxnSpPr>
        <p:spPr>
          <a:xfrm>
            <a:off x="2735627" y="3874968"/>
            <a:ext cx="7122357" cy="0"/>
          </a:xfrm>
          <a:prstGeom prst="line">
            <a:avLst/>
          </a:prstGeom>
          <a:ln w="6350">
            <a:solidFill>
              <a:schemeClr val="bg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327919" y="4719144"/>
            <a:ext cx="5536163" cy="420370"/>
            <a:chOff x="3889562" y="4719144"/>
            <a:chExt cx="5536163" cy="420370"/>
          </a:xfrm>
        </p:grpSpPr>
        <p:sp>
          <p:nvSpPr>
            <p:cNvPr id="12" name="矩形 11"/>
            <p:cNvSpPr/>
            <p:nvPr/>
          </p:nvSpPr>
          <p:spPr>
            <a:xfrm>
              <a:off x="3889562" y="4719144"/>
              <a:ext cx="2206438" cy="42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</a:rPr>
                <a:t>汇报人：蓝素材</a:t>
              </a:r>
              <a:endParaRPr lang="zh-CN" altLang="en-US" sz="2135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4257" y="4719144"/>
              <a:ext cx="2731468" cy="42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 smtClean="0">
                  <a:solidFill>
                    <a:schemeClr val="bg1"/>
                  </a:solidFill>
                </a:rPr>
                <a:t>日期：</a:t>
              </a:r>
              <a:r>
                <a:rPr lang="en-US" altLang="zh-CN" sz="213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2019.12.12</a:t>
              </a:r>
              <a:endParaRPr lang="zh-CN" altLang="en-US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82577" y="942474"/>
            <a:ext cx="7900074" cy="4476284"/>
            <a:chOff x="2014538" y="1012969"/>
            <a:chExt cx="8836664" cy="4373689"/>
          </a:xfrm>
        </p:grpSpPr>
        <p:sp>
          <p:nvSpPr>
            <p:cNvPr id="14" name="半闭框 13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35627" y="4066224"/>
            <a:ext cx="68843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PLAN AND SUMMARY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徐梦圆 - upside-down 3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5000.000000" out="5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3579" y="745127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8341">
        <p15:prstTrans prst="wind"/>
      </p:transition>
    </mc:Choice>
    <mc:Fallback>
      <p:transition spd="slow" advTm="83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1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1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401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901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76" name="组合 10"/>
          <p:cNvGrpSpPr/>
          <p:nvPr/>
        </p:nvGrpSpPr>
        <p:grpSpPr bwMode="auto">
          <a:xfrm>
            <a:off x="1739900" y="2108200"/>
            <a:ext cx="1811867" cy="1811867"/>
            <a:chOff x="9525" y="0"/>
            <a:chExt cx="1358900" cy="1358900"/>
          </a:xfrm>
        </p:grpSpPr>
        <p:sp>
          <p:nvSpPr>
            <p:cNvPr id="22552" name="Oval 8"/>
            <p:cNvSpPr>
              <a:spLocks noChangeArrowheads="1"/>
            </p:cNvSpPr>
            <p:nvPr/>
          </p:nvSpPr>
          <p:spPr bwMode="auto">
            <a:xfrm>
              <a:off x="9525" y="0"/>
              <a:ext cx="1358900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53" name="Oval 13"/>
            <p:cNvSpPr>
              <a:spLocks noChangeArrowheads="1"/>
            </p:cNvSpPr>
            <p:nvPr/>
          </p:nvSpPr>
          <p:spPr bwMode="auto">
            <a:xfrm>
              <a:off x="206524" y="198587"/>
              <a:ext cx="963314" cy="963314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54" name="Rectangle 25"/>
            <p:cNvSpPr>
              <a:spLocks noChangeArrowheads="1"/>
            </p:cNvSpPr>
            <p:nvPr/>
          </p:nvSpPr>
          <p:spPr bwMode="auto">
            <a:xfrm>
              <a:off x="386789" y="457002"/>
              <a:ext cx="61699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65%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81" name="组合 24"/>
          <p:cNvGrpSpPr/>
          <p:nvPr/>
        </p:nvGrpSpPr>
        <p:grpSpPr bwMode="auto">
          <a:xfrm>
            <a:off x="4044951" y="2108200"/>
            <a:ext cx="1811867" cy="1811867"/>
            <a:chOff x="9525" y="0"/>
            <a:chExt cx="1358900" cy="1358900"/>
          </a:xfrm>
        </p:grpSpPr>
        <p:sp>
          <p:nvSpPr>
            <p:cNvPr id="22549" name="Oval 29"/>
            <p:cNvSpPr>
              <a:spLocks noChangeArrowheads="1"/>
            </p:cNvSpPr>
            <p:nvPr/>
          </p:nvSpPr>
          <p:spPr bwMode="auto">
            <a:xfrm>
              <a:off x="9525" y="0"/>
              <a:ext cx="1358900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50" name="Oval 31"/>
            <p:cNvSpPr>
              <a:spLocks noChangeAspect="1" noChangeArrowheads="1"/>
            </p:cNvSpPr>
            <p:nvPr/>
          </p:nvSpPr>
          <p:spPr bwMode="auto">
            <a:xfrm>
              <a:off x="206575" y="197050"/>
              <a:ext cx="964800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51" name="Rectangle 32"/>
            <p:cNvSpPr>
              <a:spLocks noChangeArrowheads="1"/>
            </p:cNvSpPr>
            <p:nvPr/>
          </p:nvSpPr>
          <p:spPr bwMode="auto">
            <a:xfrm>
              <a:off x="386789" y="457002"/>
              <a:ext cx="61699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82%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86" name="组合 29"/>
          <p:cNvGrpSpPr/>
          <p:nvPr/>
        </p:nvGrpSpPr>
        <p:grpSpPr bwMode="auto">
          <a:xfrm>
            <a:off x="6350001" y="2108200"/>
            <a:ext cx="1809751" cy="1811867"/>
            <a:chOff x="9525" y="0"/>
            <a:chExt cx="1357312" cy="1358900"/>
          </a:xfrm>
        </p:grpSpPr>
        <p:sp>
          <p:nvSpPr>
            <p:cNvPr id="22546" name="Oval 35"/>
            <p:cNvSpPr>
              <a:spLocks noChangeArrowheads="1"/>
            </p:cNvSpPr>
            <p:nvPr/>
          </p:nvSpPr>
          <p:spPr bwMode="auto">
            <a:xfrm>
              <a:off x="9525" y="0"/>
              <a:ext cx="1357312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47" name="Oval 37"/>
            <p:cNvSpPr>
              <a:spLocks noChangeArrowheads="1"/>
            </p:cNvSpPr>
            <p:nvPr/>
          </p:nvSpPr>
          <p:spPr bwMode="auto">
            <a:xfrm>
              <a:off x="205781" y="197050"/>
              <a:ext cx="964800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48" name="Rectangle 38"/>
            <p:cNvSpPr>
              <a:spLocks noChangeArrowheads="1"/>
            </p:cNvSpPr>
            <p:nvPr/>
          </p:nvSpPr>
          <p:spPr bwMode="auto">
            <a:xfrm>
              <a:off x="385981" y="457002"/>
              <a:ext cx="61699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44%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91" name="组合 34"/>
          <p:cNvGrpSpPr/>
          <p:nvPr/>
        </p:nvGrpSpPr>
        <p:grpSpPr bwMode="auto">
          <a:xfrm>
            <a:off x="8652934" y="2108200"/>
            <a:ext cx="1809751" cy="1811867"/>
            <a:chOff x="9525" y="0"/>
            <a:chExt cx="1357312" cy="1358900"/>
          </a:xfrm>
        </p:grpSpPr>
        <p:sp>
          <p:nvSpPr>
            <p:cNvPr id="22543" name="Oval 41"/>
            <p:cNvSpPr>
              <a:spLocks noChangeArrowheads="1"/>
            </p:cNvSpPr>
            <p:nvPr/>
          </p:nvSpPr>
          <p:spPr bwMode="auto">
            <a:xfrm>
              <a:off x="9525" y="0"/>
              <a:ext cx="1357312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44" name="Oval 43"/>
            <p:cNvSpPr>
              <a:spLocks noChangeAspect="1" noChangeArrowheads="1"/>
            </p:cNvSpPr>
            <p:nvPr/>
          </p:nvSpPr>
          <p:spPr bwMode="auto">
            <a:xfrm>
              <a:off x="206390" y="197050"/>
              <a:ext cx="963582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45" name="Rectangle 44"/>
            <p:cNvSpPr>
              <a:spLocks noChangeArrowheads="1"/>
            </p:cNvSpPr>
            <p:nvPr/>
          </p:nvSpPr>
          <p:spPr bwMode="auto">
            <a:xfrm>
              <a:off x="385982" y="486619"/>
              <a:ext cx="61699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73%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596" name="TextBox 39"/>
          <p:cNvSpPr>
            <a:spLocks noChangeArrowheads="1"/>
          </p:cNvSpPr>
          <p:nvPr/>
        </p:nvSpPr>
        <p:spPr bwMode="auto">
          <a:xfrm>
            <a:off x="1488018" y="4686301"/>
            <a:ext cx="2305049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3597" name="TextBox 40"/>
          <p:cNvSpPr>
            <a:spLocks noChangeArrowheads="1"/>
          </p:cNvSpPr>
          <p:nvPr/>
        </p:nvSpPr>
        <p:spPr bwMode="auto">
          <a:xfrm>
            <a:off x="3807885" y="4686301"/>
            <a:ext cx="2305049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3598" name="TextBox 41"/>
          <p:cNvSpPr>
            <a:spLocks noChangeArrowheads="1"/>
          </p:cNvSpPr>
          <p:nvPr/>
        </p:nvSpPr>
        <p:spPr bwMode="auto">
          <a:xfrm>
            <a:off x="6112934" y="4686301"/>
            <a:ext cx="2302933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3599" name="TextBox 42"/>
          <p:cNvSpPr>
            <a:spLocks noChangeArrowheads="1"/>
          </p:cNvSpPr>
          <p:nvPr/>
        </p:nvSpPr>
        <p:spPr bwMode="auto">
          <a:xfrm>
            <a:off x="8415867" y="4686301"/>
            <a:ext cx="2305051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28">
        <p15:prstTrans prst="drape"/>
      </p:transition>
    </mc:Choice>
    <mc:Fallback>
      <p:transition spd="slow" advTm="30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6" grpId="0" bldLvl="0" autoUpdateAnimBg="0"/>
      <p:bldP spid="23597" grpId="0" bldLvl="0" autoUpdateAnimBg="0"/>
      <p:bldP spid="23598" grpId="0" bldLvl="0" autoUpdateAnimBg="0"/>
      <p:bldP spid="2359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96" name="矩形 33"/>
          <p:cNvSpPr>
            <a:spLocks noChangeArrowheads="1"/>
          </p:cNvSpPr>
          <p:nvPr/>
        </p:nvSpPr>
        <p:spPr bwMode="auto">
          <a:xfrm>
            <a:off x="5327651" y="3249085"/>
            <a:ext cx="1536700" cy="1534583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4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VS</a:t>
            </a:r>
            <a:endParaRPr lang="zh-CN" altLang="en-US" sz="6400" dirty="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697" name="Rectangle 4"/>
          <p:cNvSpPr>
            <a:spLocks noChangeArrowheads="1"/>
          </p:cNvSpPr>
          <p:nvPr/>
        </p:nvSpPr>
        <p:spPr bwMode="auto">
          <a:xfrm>
            <a:off x="7247467" y="4125384"/>
            <a:ext cx="3456517" cy="113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200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字以内，将每页幻灯片动态演示时间长度尽量控制在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5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分钟以内。</a:t>
            </a:r>
            <a:endParaRPr lang="en-US" altLang="zh-CN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698" name="KSO_Shape"/>
          <p:cNvSpPr>
            <a:spLocks noChangeArrowheads="1"/>
          </p:cNvSpPr>
          <p:nvPr/>
        </p:nvSpPr>
        <p:spPr bwMode="auto">
          <a:xfrm>
            <a:off x="7344834" y="2611968"/>
            <a:ext cx="478367" cy="929217"/>
          </a:xfrm>
          <a:custGeom>
            <a:avLst/>
            <a:gdLst>
              <a:gd name="T0" fmla="*/ 13785 w 987290"/>
              <a:gd name="T1" fmla="*/ 17305 h 1912712"/>
              <a:gd name="T2" fmla="*/ 33401 w 987290"/>
              <a:gd name="T3" fmla="*/ 17305 h 1912712"/>
              <a:gd name="T4" fmla="*/ 39413 w 987290"/>
              <a:gd name="T5" fmla="*/ 21141 h 1912712"/>
              <a:gd name="T6" fmla="*/ 40171 w 987290"/>
              <a:gd name="T7" fmla="*/ 22462 h 1912712"/>
              <a:gd name="T8" fmla="*/ 47259 w 987290"/>
              <a:gd name="T9" fmla="*/ 48402 h 1912712"/>
              <a:gd name="T10" fmla="*/ 44964 w 987290"/>
              <a:gd name="T11" fmla="*/ 52475 h 1912712"/>
              <a:gd name="T12" fmla="*/ 44964 w 987290"/>
              <a:gd name="T13" fmla="*/ 52475 h 1912712"/>
              <a:gd name="T14" fmla="*/ 41021 w 987290"/>
              <a:gd name="T15" fmla="*/ 50355 h 1912712"/>
              <a:gd name="T16" fmla="*/ 34842 w 987290"/>
              <a:gd name="T17" fmla="*/ 27741 h 1912712"/>
              <a:gd name="T18" fmla="*/ 32836 w 987290"/>
              <a:gd name="T19" fmla="*/ 26592 h 1912712"/>
              <a:gd name="T20" fmla="*/ 31696 w 987290"/>
              <a:gd name="T21" fmla="*/ 28614 h 1912712"/>
              <a:gd name="T22" fmla="*/ 40904 w 987290"/>
              <a:gd name="T23" fmla="*/ 62314 h 1912712"/>
              <a:gd name="T24" fmla="*/ 41420 w 987290"/>
              <a:gd name="T25" fmla="*/ 64646 h 1912712"/>
              <a:gd name="T26" fmla="*/ 32621 w 987290"/>
              <a:gd name="T27" fmla="*/ 64646 h 1912712"/>
              <a:gd name="T28" fmla="*/ 32621 w 987290"/>
              <a:gd name="T29" fmla="*/ 88719 h 1912712"/>
              <a:gd name="T30" fmla="*/ 28850 w 987290"/>
              <a:gd name="T31" fmla="*/ 92520 h 1912712"/>
              <a:gd name="T32" fmla="*/ 25079 w 987290"/>
              <a:gd name="T33" fmla="*/ 88719 h 1912712"/>
              <a:gd name="T34" fmla="*/ 25079 w 987290"/>
              <a:gd name="T35" fmla="*/ 64646 h 1912712"/>
              <a:gd name="T36" fmla="*/ 22451 w 987290"/>
              <a:gd name="T37" fmla="*/ 64646 h 1912712"/>
              <a:gd name="T38" fmla="*/ 22451 w 987290"/>
              <a:gd name="T39" fmla="*/ 88777 h 1912712"/>
              <a:gd name="T40" fmla="*/ 18737 w 987290"/>
              <a:gd name="T41" fmla="*/ 92520 h 1912712"/>
              <a:gd name="T42" fmla="*/ 18737 w 987290"/>
              <a:gd name="T43" fmla="*/ 92520 h 1912712"/>
              <a:gd name="T44" fmla="*/ 15023 w 987290"/>
              <a:gd name="T45" fmla="*/ 88777 h 1912712"/>
              <a:gd name="T46" fmla="*/ 15023 w 987290"/>
              <a:gd name="T47" fmla="*/ 64646 h 1912712"/>
              <a:gd name="T48" fmla="*/ 5888 w 987290"/>
              <a:gd name="T49" fmla="*/ 64646 h 1912712"/>
              <a:gd name="T50" fmla="*/ 15733 w 987290"/>
              <a:gd name="T51" fmla="*/ 28614 h 1912712"/>
              <a:gd name="T52" fmla="*/ 14593 w 987290"/>
              <a:gd name="T53" fmla="*/ 26592 h 1912712"/>
              <a:gd name="T54" fmla="*/ 12587 w 987290"/>
              <a:gd name="T55" fmla="*/ 27741 h 1912712"/>
              <a:gd name="T56" fmla="*/ 8466 w 987290"/>
              <a:gd name="T57" fmla="*/ 42822 h 1912712"/>
              <a:gd name="T58" fmla="*/ 8461 w 987290"/>
              <a:gd name="T59" fmla="*/ 42815 h 1912712"/>
              <a:gd name="T60" fmla="*/ 6454 w 987290"/>
              <a:gd name="T61" fmla="*/ 50161 h 1912712"/>
              <a:gd name="T62" fmla="*/ 2414 w 987290"/>
              <a:gd name="T63" fmla="*/ 52475 h 1912712"/>
              <a:gd name="T64" fmla="*/ 2414 w 987290"/>
              <a:gd name="T65" fmla="*/ 52475 h 1912712"/>
              <a:gd name="T66" fmla="*/ 119 w 987290"/>
              <a:gd name="T67" fmla="*/ 48402 h 1912712"/>
              <a:gd name="T68" fmla="*/ 7206 w 987290"/>
              <a:gd name="T69" fmla="*/ 22462 h 1912712"/>
              <a:gd name="T70" fmla="*/ 7456 w 987290"/>
              <a:gd name="T71" fmla="*/ 21964 h 1912712"/>
              <a:gd name="T72" fmla="*/ 13785 w 987290"/>
              <a:gd name="T73" fmla="*/ 17305 h 1912712"/>
              <a:gd name="T74" fmla="*/ 23722 w 987290"/>
              <a:gd name="T75" fmla="*/ 0 h 1912712"/>
              <a:gd name="T76" fmla="*/ 31277 w 987290"/>
              <a:gd name="T77" fmla="*/ 7616 h 1912712"/>
              <a:gd name="T78" fmla="*/ 23722 w 987290"/>
              <a:gd name="T79" fmla="*/ 15232 h 1912712"/>
              <a:gd name="T80" fmla="*/ 16166 w 987290"/>
              <a:gd name="T81" fmla="*/ 7616 h 1912712"/>
              <a:gd name="T82" fmla="*/ 23722 w 987290"/>
              <a:gd name="T83" fmla="*/ 0 h 19127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7290"/>
              <a:gd name="T127" fmla="*/ 0 h 1912712"/>
              <a:gd name="T128" fmla="*/ 987290 w 987290"/>
              <a:gd name="T129" fmla="*/ 1912712 h 19127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8699" name="KSO_Shape"/>
          <p:cNvSpPr>
            <a:spLocks noChangeAspect="1" noChangeArrowheads="1"/>
          </p:cNvSpPr>
          <p:nvPr/>
        </p:nvSpPr>
        <p:spPr bwMode="auto">
          <a:xfrm>
            <a:off x="4419601" y="2611967"/>
            <a:ext cx="376767" cy="935567"/>
          </a:xfrm>
          <a:custGeom>
            <a:avLst/>
            <a:gdLst>
              <a:gd name="T0" fmla="*/ 7039 w 771525"/>
              <a:gd name="T1" fmla="*/ 17662 h 1912713"/>
              <a:gd name="T2" fmla="*/ 30867 w 771525"/>
              <a:gd name="T3" fmla="*/ 17662 h 1912713"/>
              <a:gd name="T4" fmla="*/ 37906 w 771525"/>
              <a:gd name="T5" fmla="*/ 24735 h 1912713"/>
              <a:gd name="T6" fmla="*/ 37906 w 771525"/>
              <a:gd name="T7" fmla="*/ 32569 h 1912713"/>
              <a:gd name="T8" fmla="*/ 37906 w 771525"/>
              <a:gd name="T9" fmla="*/ 39627 h 1912713"/>
              <a:gd name="T10" fmla="*/ 37906 w 771525"/>
              <a:gd name="T11" fmla="*/ 50227 h 1912713"/>
              <a:gd name="T12" fmla="*/ 34279 w 771525"/>
              <a:gd name="T13" fmla="*/ 53871 h 1912713"/>
              <a:gd name="T14" fmla="*/ 30652 w 771525"/>
              <a:gd name="T15" fmla="*/ 50227 h 1912713"/>
              <a:gd name="T16" fmla="*/ 30652 w 771525"/>
              <a:gd name="T17" fmla="*/ 32569 h 1912713"/>
              <a:gd name="T18" fmla="*/ 30652 w 771525"/>
              <a:gd name="T19" fmla="*/ 32569 h 1912713"/>
              <a:gd name="T20" fmla="*/ 30652 w 771525"/>
              <a:gd name="T21" fmla="*/ 28217 h 1912713"/>
              <a:gd name="T22" fmla="*/ 29307 w 771525"/>
              <a:gd name="T23" fmla="*/ 26865 h 1912713"/>
              <a:gd name="T24" fmla="*/ 27961 w 771525"/>
              <a:gd name="T25" fmla="*/ 28217 h 1912713"/>
              <a:gd name="T26" fmla="*/ 27961 w 771525"/>
              <a:gd name="T27" fmla="*/ 46700 h 1912713"/>
              <a:gd name="T28" fmla="*/ 27961 w 771525"/>
              <a:gd name="T29" fmla="*/ 46700 h 1912713"/>
              <a:gd name="T30" fmla="*/ 27961 w 771525"/>
              <a:gd name="T31" fmla="*/ 57689 h 1912713"/>
              <a:gd name="T32" fmla="*/ 27961 w 771525"/>
              <a:gd name="T33" fmla="*/ 57902 h 1912713"/>
              <a:gd name="T34" fmla="*/ 27961 w 771525"/>
              <a:gd name="T35" fmla="*/ 90550 h 1912713"/>
              <a:gd name="T36" fmla="*/ 24100 w 771525"/>
              <a:gd name="T37" fmla="*/ 94430 h 1912713"/>
              <a:gd name="T38" fmla="*/ 20240 w 771525"/>
              <a:gd name="T39" fmla="*/ 90550 h 1912713"/>
              <a:gd name="T40" fmla="*/ 20240 w 771525"/>
              <a:gd name="T41" fmla="*/ 60920 h 1912713"/>
              <a:gd name="T42" fmla="*/ 20240 w 771525"/>
              <a:gd name="T43" fmla="*/ 58012 h 1912713"/>
              <a:gd name="T44" fmla="*/ 18894 w 771525"/>
              <a:gd name="T45" fmla="*/ 56660 h 1912713"/>
              <a:gd name="T46" fmla="*/ 17549 w 771525"/>
              <a:gd name="T47" fmla="*/ 58012 h 1912713"/>
              <a:gd name="T48" fmla="*/ 17549 w 771525"/>
              <a:gd name="T49" fmla="*/ 90609 h 1912713"/>
              <a:gd name="T50" fmla="*/ 13747 w 771525"/>
              <a:gd name="T51" fmla="*/ 94430 h 1912713"/>
              <a:gd name="T52" fmla="*/ 13747 w 771525"/>
              <a:gd name="T53" fmla="*/ 94430 h 1912713"/>
              <a:gd name="T54" fmla="*/ 9944 w 771525"/>
              <a:gd name="T55" fmla="*/ 90609 h 1912713"/>
              <a:gd name="T56" fmla="*/ 9944 w 771525"/>
              <a:gd name="T57" fmla="*/ 57630 h 1912713"/>
              <a:gd name="T58" fmla="*/ 9945 w 771525"/>
              <a:gd name="T59" fmla="*/ 57630 h 1912713"/>
              <a:gd name="T60" fmla="*/ 9945 w 771525"/>
              <a:gd name="T61" fmla="*/ 46700 h 1912713"/>
              <a:gd name="T62" fmla="*/ 9944 w 771525"/>
              <a:gd name="T63" fmla="*/ 46700 h 1912713"/>
              <a:gd name="T64" fmla="*/ 9944 w 771525"/>
              <a:gd name="T65" fmla="*/ 28217 h 1912713"/>
              <a:gd name="T66" fmla="*/ 8599 w 771525"/>
              <a:gd name="T67" fmla="*/ 26865 h 1912713"/>
              <a:gd name="T68" fmla="*/ 7254 w 771525"/>
              <a:gd name="T69" fmla="*/ 28217 h 1912713"/>
              <a:gd name="T70" fmla="*/ 7254 w 771525"/>
              <a:gd name="T71" fmla="*/ 32569 h 1912713"/>
              <a:gd name="T72" fmla="*/ 7254 w 771525"/>
              <a:gd name="T73" fmla="*/ 46700 h 1912713"/>
              <a:gd name="T74" fmla="*/ 7254 w 771525"/>
              <a:gd name="T75" fmla="*/ 50227 h 1912713"/>
              <a:gd name="T76" fmla="*/ 3627 w 771525"/>
              <a:gd name="T77" fmla="*/ 53871 h 1912713"/>
              <a:gd name="T78" fmla="*/ 0 w 771525"/>
              <a:gd name="T79" fmla="*/ 50227 h 1912713"/>
              <a:gd name="T80" fmla="*/ 0 w 771525"/>
              <a:gd name="T81" fmla="*/ 39627 h 1912713"/>
              <a:gd name="T82" fmla="*/ 0 w 771525"/>
              <a:gd name="T83" fmla="*/ 32569 h 1912713"/>
              <a:gd name="T84" fmla="*/ 0 w 771525"/>
              <a:gd name="T85" fmla="*/ 24735 h 1912713"/>
              <a:gd name="T86" fmla="*/ 7039 w 771525"/>
              <a:gd name="T87" fmla="*/ 17662 h 1912713"/>
              <a:gd name="T88" fmla="*/ 18850 w 771525"/>
              <a:gd name="T89" fmla="*/ 0 h 1912713"/>
              <a:gd name="T90" fmla="*/ 26585 w 771525"/>
              <a:gd name="T91" fmla="*/ 7773 h 1912713"/>
              <a:gd name="T92" fmla="*/ 18850 w 771525"/>
              <a:gd name="T93" fmla="*/ 15546 h 1912713"/>
              <a:gd name="T94" fmla="*/ 11114 w 771525"/>
              <a:gd name="T95" fmla="*/ 7773 h 1912713"/>
              <a:gd name="T96" fmla="*/ 18850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1525"/>
              <a:gd name="T148" fmla="*/ 0 h 1912713"/>
              <a:gd name="T149" fmla="*/ 771525 w 771525"/>
              <a:gd name="T150" fmla="*/ 1912713 h 19127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8700" name="TextBox 37"/>
          <p:cNvSpPr>
            <a:spLocks noChangeArrowheads="1"/>
          </p:cNvSpPr>
          <p:nvPr/>
        </p:nvSpPr>
        <p:spPr bwMode="auto">
          <a:xfrm>
            <a:off x="7952318" y="2611967"/>
            <a:ext cx="1739900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2.356</a:t>
            </a:r>
            <a:endParaRPr lang="zh-CN" altLang="en-US" sz="26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描述文本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701" name="TextBox 38"/>
          <p:cNvSpPr>
            <a:spLocks noChangeArrowheads="1"/>
          </p:cNvSpPr>
          <p:nvPr/>
        </p:nvSpPr>
        <p:spPr bwMode="auto">
          <a:xfrm>
            <a:off x="2436285" y="2611967"/>
            <a:ext cx="1739900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2.356</a:t>
            </a:r>
            <a:endParaRPr lang="zh-CN" altLang="en-US" sz="26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描述文本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702" name="Rectangle 4"/>
          <p:cNvSpPr>
            <a:spLocks noChangeArrowheads="1"/>
          </p:cNvSpPr>
          <p:nvPr/>
        </p:nvSpPr>
        <p:spPr bwMode="auto">
          <a:xfrm>
            <a:off x="1424518" y="4125384"/>
            <a:ext cx="3456516" cy="113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在此处添加详细描述文本，尽量与标题文本语言风格相符合，语言描述尽量简洁生动，尽可能概括出段落内容尽量将每页幻灯片文字内容控制在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200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字以内，将每页幻灯片动态演示时间长度尽量控制在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5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分钟以内</a:t>
            </a:r>
            <a:endParaRPr lang="en-US" altLang="zh-CN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28703" name="组合 9"/>
          <p:cNvGrpSpPr/>
          <p:nvPr/>
        </p:nvGrpSpPr>
        <p:grpSpPr bwMode="auto">
          <a:xfrm>
            <a:off x="6096000" y="1989668"/>
            <a:ext cx="0" cy="3839633"/>
            <a:chOff x="0" y="0"/>
            <a:chExt cx="1" cy="2880320"/>
          </a:xfrm>
        </p:grpSpPr>
        <p:sp>
          <p:nvSpPr>
            <p:cNvPr id="27663" name="直接连接符 10"/>
            <p:cNvSpPr>
              <a:spLocks noChangeShapeType="1"/>
            </p:cNvSpPr>
            <p:nvPr/>
          </p:nvSpPr>
          <p:spPr bwMode="auto">
            <a:xfrm>
              <a:off x="0" y="0"/>
              <a:ext cx="1" cy="9448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7664" name="直接连接符 11"/>
            <p:cNvSpPr>
              <a:spLocks noChangeShapeType="1"/>
            </p:cNvSpPr>
            <p:nvPr/>
          </p:nvSpPr>
          <p:spPr bwMode="auto">
            <a:xfrm>
              <a:off x="0" y="2097024"/>
              <a:ext cx="1" cy="7832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172">
        <p15:prstTrans prst="drape"/>
      </p:transition>
    </mc:Choice>
    <mc:Fallback>
      <p:transition spd="slow" advTm="4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1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6" grpId="0" bldLvl="0" animBg="1" autoUpdateAnimBg="0"/>
      <p:bldP spid="28697" grpId="0" bldLvl="0" autoUpdateAnimBg="0"/>
      <p:bldP spid="28698" grpId="0" animBg="1"/>
      <p:bldP spid="28699" grpId="0" animBg="1"/>
      <p:bldP spid="28700" grpId="0" bldLvl="0" autoUpdateAnimBg="0"/>
      <p:bldP spid="28701" grpId="0" bldLvl="0" autoUpdateAnimBg="0"/>
      <p:bldP spid="28702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4" name="TextBox 1"/>
          <p:cNvSpPr>
            <a:spLocks noChangeArrowheads="1"/>
          </p:cNvSpPr>
          <p:nvPr/>
        </p:nvSpPr>
        <p:spPr bwMode="auto">
          <a:xfrm>
            <a:off x="1426634" y="2101852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5" name="圆角矩形 2"/>
          <p:cNvSpPr>
            <a:spLocks noChangeArrowheads="1"/>
          </p:cNvSpPr>
          <p:nvPr/>
        </p:nvSpPr>
        <p:spPr bwMode="auto">
          <a:xfrm>
            <a:off x="1545167" y="3187701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6" name="圆角矩形 3"/>
          <p:cNvSpPr>
            <a:spLocks noChangeArrowheads="1"/>
          </p:cNvSpPr>
          <p:nvPr/>
        </p:nvSpPr>
        <p:spPr bwMode="auto">
          <a:xfrm>
            <a:off x="1581151" y="3215217"/>
            <a:ext cx="2269067" cy="160867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7" name="TextBox 4"/>
          <p:cNvSpPr>
            <a:spLocks noChangeArrowheads="1"/>
          </p:cNvSpPr>
          <p:nvPr/>
        </p:nvSpPr>
        <p:spPr bwMode="auto">
          <a:xfrm>
            <a:off x="6227234" y="2101852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8" name="圆角矩形 5"/>
          <p:cNvSpPr>
            <a:spLocks noChangeArrowheads="1"/>
          </p:cNvSpPr>
          <p:nvPr/>
        </p:nvSpPr>
        <p:spPr bwMode="auto">
          <a:xfrm>
            <a:off x="6345767" y="3187701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9" name="圆角矩形 6"/>
          <p:cNvSpPr>
            <a:spLocks noChangeArrowheads="1"/>
          </p:cNvSpPr>
          <p:nvPr/>
        </p:nvSpPr>
        <p:spPr bwMode="auto">
          <a:xfrm>
            <a:off x="6381751" y="3215217"/>
            <a:ext cx="3363383" cy="160867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0" name="TextBox 7"/>
          <p:cNvSpPr>
            <a:spLocks noChangeArrowheads="1"/>
          </p:cNvSpPr>
          <p:nvPr/>
        </p:nvSpPr>
        <p:spPr bwMode="auto">
          <a:xfrm>
            <a:off x="1426634" y="4256618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1" name="圆角矩形 8"/>
          <p:cNvSpPr>
            <a:spLocks noChangeArrowheads="1"/>
          </p:cNvSpPr>
          <p:nvPr/>
        </p:nvSpPr>
        <p:spPr bwMode="auto">
          <a:xfrm>
            <a:off x="1545167" y="5342467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2" name="圆角矩形 9"/>
          <p:cNvSpPr>
            <a:spLocks noChangeArrowheads="1"/>
          </p:cNvSpPr>
          <p:nvPr/>
        </p:nvSpPr>
        <p:spPr bwMode="auto">
          <a:xfrm>
            <a:off x="1581151" y="5369985"/>
            <a:ext cx="3363383" cy="162983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3" name="TextBox 10"/>
          <p:cNvSpPr>
            <a:spLocks noChangeArrowheads="1"/>
          </p:cNvSpPr>
          <p:nvPr/>
        </p:nvSpPr>
        <p:spPr bwMode="auto">
          <a:xfrm>
            <a:off x="6227234" y="4256618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4" name="圆角矩形 11"/>
          <p:cNvSpPr>
            <a:spLocks noChangeArrowheads="1"/>
          </p:cNvSpPr>
          <p:nvPr/>
        </p:nvSpPr>
        <p:spPr bwMode="auto">
          <a:xfrm>
            <a:off x="6345767" y="5342467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5" name="圆角矩形 12"/>
          <p:cNvSpPr>
            <a:spLocks noChangeArrowheads="1"/>
          </p:cNvSpPr>
          <p:nvPr/>
        </p:nvSpPr>
        <p:spPr bwMode="auto">
          <a:xfrm>
            <a:off x="6381751" y="5369985"/>
            <a:ext cx="3746500" cy="162983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62">
        <p15:prstTrans prst="drape"/>
      </p:transition>
    </mc:Choice>
    <mc:Fallback>
      <p:transition spd="slow" advTm="30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5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4" grpId="0" bldLvl="0" autoUpdateAnimBg="0"/>
      <p:bldP spid="25625" grpId="0" bldLvl="0" animBg="1" autoUpdateAnimBg="0"/>
      <p:bldP spid="25626" grpId="0" bldLvl="0" animBg="1" autoUpdateAnimBg="0"/>
      <p:bldP spid="25627" grpId="0" bldLvl="0" autoUpdateAnimBg="0"/>
      <p:bldP spid="25628" grpId="0" bldLvl="0" animBg="1" autoUpdateAnimBg="0"/>
      <p:bldP spid="25629" grpId="0" bldLvl="0" animBg="1" autoUpdateAnimBg="0"/>
      <p:bldP spid="25630" grpId="0" bldLvl="0" autoUpdateAnimBg="0"/>
      <p:bldP spid="25631" grpId="0" bldLvl="0" animBg="1" autoUpdateAnimBg="0"/>
      <p:bldP spid="25632" grpId="0" bldLvl="0" animBg="1" autoUpdateAnimBg="0"/>
      <p:bldP spid="25633" grpId="0" bldLvl="0" autoUpdateAnimBg="0"/>
      <p:bldP spid="25634" grpId="0" bldLvl="0" animBg="1" autoUpdateAnimBg="0"/>
      <p:bldP spid="2563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经验总结不足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PART03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337">
        <p15:prstTrans prst="wind"/>
      </p:transition>
    </mc:Choice>
    <mc:Fallback>
      <p:transition spd="slow" advTm="63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>
            <a:off x="5219701" y="1858963"/>
            <a:ext cx="138113" cy="138112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3" name="Freeform 11"/>
          <p:cNvSpPr>
            <a:spLocks noChangeArrowheads="1"/>
          </p:cNvSpPr>
          <p:nvPr/>
        </p:nvSpPr>
        <p:spPr bwMode="auto">
          <a:xfrm>
            <a:off x="5610226" y="1651001"/>
            <a:ext cx="138113" cy="138113"/>
          </a:xfrm>
          <a:custGeom>
            <a:avLst/>
            <a:gdLst>
              <a:gd name="T0" fmla="*/ 123445 w 1064"/>
              <a:gd name="T1" fmla="*/ 73481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7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1 w 1064"/>
              <a:gd name="T69" fmla="*/ 99385 h 1077"/>
              <a:gd name="T70" fmla="*/ 27000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4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1 w 1064"/>
              <a:gd name="T85" fmla="*/ 134779 h 1077"/>
              <a:gd name="T86" fmla="*/ 74249 w 1064"/>
              <a:gd name="T87" fmla="*/ 120929 h 1077"/>
              <a:gd name="T88" fmla="*/ 85412 w 1064"/>
              <a:gd name="T89" fmla="*/ 126443 h 1077"/>
              <a:gd name="T90" fmla="*/ 95407 w 1064"/>
              <a:gd name="T91" fmla="*/ 129521 h 1077"/>
              <a:gd name="T92" fmla="*/ 91902 w 1064"/>
              <a:gd name="T93" fmla="*/ 116056 h 1077"/>
              <a:gd name="T94" fmla="*/ 104234 w 1064"/>
              <a:gd name="T95" fmla="*/ 117467 h 1077"/>
              <a:gd name="T96" fmla="*/ 114748 w 1064"/>
              <a:gd name="T97" fmla="*/ 116825 h 1077"/>
              <a:gd name="T98" fmla="*/ 106700 w 1064"/>
              <a:gd name="T99" fmla="*/ 105412 h 1077"/>
              <a:gd name="T100" fmla="*/ 118772 w 1064"/>
              <a:gd name="T101" fmla="*/ 102591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40 h 1077"/>
              <a:gd name="T108" fmla="*/ 135127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4" name="Freeform 11"/>
          <p:cNvSpPr>
            <a:spLocks noChangeArrowheads="1"/>
          </p:cNvSpPr>
          <p:nvPr/>
        </p:nvSpPr>
        <p:spPr bwMode="auto">
          <a:xfrm>
            <a:off x="6992939" y="1952626"/>
            <a:ext cx="136525" cy="138113"/>
          </a:xfrm>
          <a:custGeom>
            <a:avLst/>
            <a:gdLst>
              <a:gd name="T0" fmla="*/ 122026 w 1064"/>
              <a:gd name="T1" fmla="*/ 73481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7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20 h 1077"/>
              <a:gd name="T60" fmla="*/ 4234 w 1064"/>
              <a:gd name="T61" fmla="*/ 84253 h 1077"/>
              <a:gd name="T62" fmla="*/ 18220 w 1064"/>
              <a:gd name="T63" fmla="*/ 83099 h 1077"/>
              <a:gd name="T64" fmla="*/ 14628 w 1064"/>
              <a:gd name="T65" fmla="*/ 94897 h 1077"/>
              <a:gd name="T66" fmla="*/ 13345 w 1064"/>
              <a:gd name="T67" fmla="*/ 105284 h 1077"/>
              <a:gd name="T68" fmla="*/ 26048 w 1064"/>
              <a:gd name="T69" fmla="*/ 99385 h 1077"/>
              <a:gd name="T70" fmla="*/ 26689 w 1064"/>
              <a:gd name="T71" fmla="*/ 111696 h 1077"/>
              <a:gd name="T72" fmla="*/ 28999 w 1064"/>
              <a:gd name="T73" fmla="*/ 121827 h 1077"/>
              <a:gd name="T74" fmla="*/ 38879 w 1064"/>
              <a:gd name="T75" fmla="*/ 112081 h 1077"/>
              <a:gd name="T76" fmla="*/ 43755 w 1064"/>
              <a:gd name="T77" fmla="*/ 123366 h 1077"/>
              <a:gd name="T78" fmla="*/ 49400 w 1064"/>
              <a:gd name="T79" fmla="*/ 132086 h 1077"/>
              <a:gd name="T80" fmla="*/ 55431 w 1064"/>
              <a:gd name="T81" fmla="*/ 119518 h 1077"/>
              <a:gd name="T82" fmla="*/ 63772 w 1064"/>
              <a:gd name="T83" fmla="*/ 128495 h 1077"/>
              <a:gd name="T84" fmla="*/ 72112 w 1064"/>
              <a:gd name="T85" fmla="*/ 134779 h 1077"/>
              <a:gd name="T86" fmla="*/ 73395 w 1064"/>
              <a:gd name="T87" fmla="*/ 120929 h 1077"/>
              <a:gd name="T88" fmla="*/ 84430 w 1064"/>
              <a:gd name="T89" fmla="*/ 126443 h 1077"/>
              <a:gd name="T90" fmla="*/ 94310 w 1064"/>
              <a:gd name="T91" fmla="*/ 129521 h 1077"/>
              <a:gd name="T92" fmla="*/ 90846 w 1064"/>
              <a:gd name="T93" fmla="*/ 116056 h 1077"/>
              <a:gd name="T94" fmla="*/ 103035 w 1064"/>
              <a:gd name="T95" fmla="*/ 117467 h 1077"/>
              <a:gd name="T96" fmla="*/ 113429 w 1064"/>
              <a:gd name="T97" fmla="*/ 116825 h 1077"/>
              <a:gd name="T98" fmla="*/ 105473 w 1064"/>
              <a:gd name="T99" fmla="*/ 105412 h 1077"/>
              <a:gd name="T100" fmla="*/ 117406 w 1064"/>
              <a:gd name="T101" fmla="*/ 102591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40 h 1077"/>
              <a:gd name="T108" fmla="*/ 133574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5" name="Freeform 11"/>
          <p:cNvSpPr>
            <a:spLocks noChangeArrowheads="1"/>
          </p:cNvSpPr>
          <p:nvPr/>
        </p:nvSpPr>
        <p:spPr bwMode="auto">
          <a:xfrm>
            <a:off x="6003926" y="2876551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6" name="Freeform 11"/>
          <p:cNvSpPr>
            <a:spLocks noChangeArrowheads="1"/>
          </p:cNvSpPr>
          <p:nvPr/>
        </p:nvSpPr>
        <p:spPr bwMode="auto">
          <a:xfrm>
            <a:off x="5522914" y="2447926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7" name="Freeform 11"/>
          <p:cNvSpPr>
            <a:spLocks noChangeArrowheads="1"/>
          </p:cNvSpPr>
          <p:nvPr/>
        </p:nvSpPr>
        <p:spPr bwMode="auto">
          <a:xfrm>
            <a:off x="6740526" y="2708277"/>
            <a:ext cx="138113" cy="138113"/>
          </a:xfrm>
          <a:custGeom>
            <a:avLst/>
            <a:gdLst>
              <a:gd name="T0" fmla="*/ 123445 w 1064"/>
              <a:gd name="T1" fmla="*/ 73481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7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1 w 1064"/>
              <a:gd name="T69" fmla="*/ 99385 h 1077"/>
              <a:gd name="T70" fmla="*/ 27000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4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1 w 1064"/>
              <a:gd name="T85" fmla="*/ 134779 h 1077"/>
              <a:gd name="T86" fmla="*/ 74249 w 1064"/>
              <a:gd name="T87" fmla="*/ 120929 h 1077"/>
              <a:gd name="T88" fmla="*/ 85412 w 1064"/>
              <a:gd name="T89" fmla="*/ 126443 h 1077"/>
              <a:gd name="T90" fmla="*/ 95407 w 1064"/>
              <a:gd name="T91" fmla="*/ 129521 h 1077"/>
              <a:gd name="T92" fmla="*/ 91902 w 1064"/>
              <a:gd name="T93" fmla="*/ 116056 h 1077"/>
              <a:gd name="T94" fmla="*/ 104234 w 1064"/>
              <a:gd name="T95" fmla="*/ 117467 h 1077"/>
              <a:gd name="T96" fmla="*/ 114748 w 1064"/>
              <a:gd name="T97" fmla="*/ 116825 h 1077"/>
              <a:gd name="T98" fmla="*/ 106700 w 1064"/>
              <a:gd name="T99" fmla="*/ 105412 h 1077"/>
              <a:gd name="T100" fmla="*/ 118772 w 1064"/>
              <a:gd name="T101" fmla="*/ 102591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40 h 1077"/>
              <a:gd name="T108" fmla="*/ 135127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8" name="Freeform 11"/>
          <p:cNvSpPr>
            <a:spLocks noChangeArrowheads="1"/>
          </p:cNvSpPr>
          <p:nvPr/>
        </p:nvSpPr>
        <p:spPr bwMode="auto">
          <a:xfrm>
            <a:off x="6962777" y="2316163"/>
            <a:ext cx="138113" cy="138112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4946651" y="219551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0" name="Freeform 11"/>
          <p:cNvSpPr>
            <a:spLocks noChangeArrowheads="1"/>
          </p:cNvSpPr>
          <p:nvPr/>
        </p:nvSpPr>
        <p:spPr bwMode="auto">
          <a:xfrm>
            <a:off x="4770439" y="2636839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1" name="Freeform 11"/>
          <p:cNvSpPr>
            <a:spLocks noChangeArrowheads="1"/>
          </p:cNvSpPr>
          <p:nvPr/>
        </p:nvSpPr>
        <p:spPr bwMode="auto">
          <a:xfrm>
            <a:off x="5083176" y="2447926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7302501" y="2316163"/>
            <a:ext cx="138113" cy="138112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7305677" y="3324226"/>
            <a:ext cx="138113" cy="139700"/>
          </a:xfrm>
          <a:custGeom>
            <a:avLst/>
            <a:gdLst>
              <a:gd name="T0" fmla="*/ 123445 w 1064"/>
              <a:gd name="T1" fmla="*/ 74325 h 1077"/>
              <a:gd name="T2" fmla="*/ 121498 w 1064"/>
              <a:gd name="T3" fmla="*/ 65894 h 1077"/>
              <a:gd name="T4" fmla="*/ 135127 w 1064"/>
              <a:gd name="T5" fmla="*/ 62132 h 1077"/>
              <a:gd name="T6" fmla="*/ 127469 w 1064"/>
              <a:gd name="T7" fmla="*/ 54998 h 1077"/>
              <a:gd name="T8" fmla="*/ 117084 w 1064"/>
              <a:gd name="T9" fmla="*/ 48123 h 1077"/>
              <a:gd name="T10" fmla="*/ 128507 w 1064"/>
              <a:gd name="T11" fmla="*/ 39951 h 1077"/>
              <a:gd name="T12" fmla="*/ 118772 w 1064"/>
              <a:gd name="T13" fmla="*/ 35801 h 1077"/>
              <a:gd name="T14" fmla="*/ 106700 w 1064"/>
              <a:gd name="T15" fmla="*/ 33077 h 1077"/>
              <a:gd name="T16" fmla="*/ 114748 w 1064"/>
              <a:gd name="T17" fmla="*/ 21403 h 1077"/>
              <a:gd name="T18" fmla="*/ 104234 w 1064"/>
              <a:gd name="T19" fmla="*/ 20884 h 1077"/>
              <a:gd name="T20" fmla="*/ 91902 w 1064"/>
              <a:gd name="T21" fmla="*/ 22310 h 1077"/>
              <a:gd name="T22" fmla="*/ 95407 w 1064"/>
              <a:gd name="T23" fmla="*/ 8691 h 1077"/>
              <a:gd name="T24" fmla="*/ 85412 w 1064"/>
              <a:gd name="T25" fmla="*/ 11804 h 1077"/>
              <a:gd name="T26" fmla="*/ 74249 w 1064"/>
              <a:gd name="T27" fmla="*/ 17381 h 1077"/>
              <a:gd name="T28" fmla="*/ 72951 w 1064"/>
              <a:gd name="T29" fmla="*/ 3373 h 1077"/>
              <a:gd name="T30" fmla="*/ 64513 w 1064"/>
              <a:gd name="T31" fmla="*/ 9728 h 1077"/>
              <a:gd name="T32" fmla="*/ 56076 w 1064"/>
              <a:gd name="T33" fmla="*/ 18679 h 1077"/>
              <a:gd name="T34" fmla="*/ 49975 w 1064"/>
              <a:gd name="T35" fmla="*/ 5967 h 1077"/>
              <a:gd name="T36" fmla="*/ 44264 w 1064"/>
              <a:gd name="T37" fmla="*/ 14917 h 1077"/>
              <a:gd name="T38" fmla="*/ 39331 w 1064"/>
              <a:gd name="T39" fmla="*/ 26332 h 1077"/>
              <a:gd name="T40" fmla="*/ 29336 w 1064"/>
              <a:gd name="T41" fmla="*/ 16344 h 1077"/>
              <a:gd name="T42" fmla="*/ 27000 w 1064"/>
              <a:gd name="T43" fmla="*/ 26721 h 1077"/>
              <a:gd name="T44" fmla="*/ 26351 w 1064"/>
              <a:gd name="T45" fmla="*/ 39043 h 1077"/>
              <a:gd name="T46" fmla="*/ 13500 w 1064"/>
              <a:gd name="T47" fmla="*/ 33206 h 1077"/>
              <a:gd name="T48" fmla="*/ 14798 w 1064"/>
              <a:gd name="T49" fmla="*/ 43713 h 1077"/>
              <a:gd name="T50" fmla="*/ 18432 w 1064"/>
              <a:gd name="T51" fmla="*/ 55517 h 1077"/>
              <a:gd name="T52" fmla="*/ 4284 w 1064"/>
              <a:gd name="T53" fmla="*/ 54479 h 1077"/>
              <a:gd name="T54" fmla="*/ 9086 w 1064"/>
              <a:gd name="T55" fmla="*/ 63818 h 1077"/>
              <a:gd name="T56" fmla="*/ 16355 w 1064"/>
              <a:gd name="T57" fmla="*/ 69785 h 1077"/>
              <a:gd name="T58" fmla="*/ 9086 w 1064"/>
              <a:gd name="T59" fmla="*/ 75882 h 1077"/>
              <a:gd name="T60" fmla="*/ 4284 w 1064"/>
              <a:gd name="T61" fmla="*/ 85221 h 1077"/>
              <a:gd name="T62" fmla="*/ 18432 w 1064"/>
              <a:gd name="T63" fmla="*/ 84053 h 1077"/>
              <a:gd name="T64" fmla="*/ 14798 w 1064"/>
              <a:gd name="T65" fmla="*/ 95987 h 1077"/>
              <a:gd name="T66" fmla="*/ 13500 w 1064"/>
              <a:gd name="T67" fmla="*/ 106494 h 1077"/>
              <a:gd name="T68" fmla="*/ 26351 w 1064"/>
              <a:gd name="T69" fmla="*/ 100527 h 1077"/>
              <a:gd name="T70" fmla="*/ 27000 w 1064"/>
              <a:gd name="T71" fmla="*/ 112979 h 1077"/>
              <a:gd name="T72" fmla="*/ 29336 w 1064"/>
              <a:gd name="T73" fmla="*/ 123227 h 1077"/>
              <a:gd name="T74" fmla="*/ 39331 w 1064"/>
              <a:gd name="T75" fmla="*/ 113368 h 1077"/>
              <a:gd name="T76" fmla="*/ 44264 w 1064"/>
              <a:gd name="T77" fmla="*/ 124783 h 1077"/>
              <a:gd name="T78" fmla="*/ 49975 w 1064"/>
              <a:gd name="T79" fmla="*/ 133604 h 1077"/>
              <a:gd name="T80" fmla="*/ 56076 w 1064"/>
              <a:gd name="T81" fmla="*/ 120892 h 1077"/>
              <a:gd name="T82" fmla="*/ 64513 w 1064"/>
              <a:gd name="T83" fmla="*/ 129972 h 1077"/>
              <a:gd name="T84" fmla="*/ 72951 w 1064"/>
              <a:gd name="T85" fmla="*/ 136327 h 1077"/>
              <a:gd name="T86" fmla="*/ 74249 w 1064"/>
              <a:gd name="T87" fmla="*/ 122319 h 1077"/>
              <a:gd name="T88" fmla="*/ 85412 w 1064"/>
              <a:gd name="T89" fmla="*/ 127896 h 1077"/>
              <a:gd name="T90" fmla="*/ 95407 w 1064"/>
              <a:gd name="T91" fmla="*/ 131009 h 1077"/>
              <a:gd name="T92" fmla="*/ 91902 w 1064"/>
              <a:gd name="T93" fmla="*/ 117389 h 1077"/>
              <a:gd name="T94" fmla="*/ 104234 w 1064"/>
              <a:gd name="T95" fmla="*/ 118816 h 1077"/>
              <a:gd name="T96" fmla="*/ 114748 w 1064"/>
              <a:gd name="T97" fmla="*/ 118168 h 1077"/>
              <a:gd name="T98" fmla="*/ 106700 w 1064"/>
              <a:gd name="T99" fmla="*/ 106623 h 1077"/>
              <a:gd name="T100" fmla="*/ 118772 w 1064"/>
              <a:gd name="T101" fmla="*/ 103770 h 1077"/>
              <a:gd name="T102" fmla="*/ 128507 w 1064"/>
              <a:gd name="T103" fmla="*/ 99619 h 1077"/>
              <a:gd name="T104" fmla="*/ 117084 w 1064"/>
              <a:gd name="T105" fmla="*/ 91447 h 1077"/>
              <a:gd name="T106" fmla="*/ 127469 w 1064"/>
              <a:gd name="T107" fmla="*/ 84702 h 1077"/>
              <a:gd name="T108" fmla="*/ 135127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4" name="Freeform 11"/>
          <p:cNvSpPr>
            <a:spLocks noChangeArrowheads="1"/>
          </p:cNvSpPr>
          <p:nvPr/>
        </p:nvSpPr>
        <p:spPr bwMode="auto">
          <a:xfrm>
            <a:off x="7412039" y="2870201"/>
            <a:ext cx="136525" cy="138113"/>
          </a:xfrm>
          <a:custGeom>
            <a:avLst/>
            <a:gdLst>
              <a:gd name="T0" fmla="*/ 122026 w 1064"/>
              <a:gd name="T1" fmla="*/ 73481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7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20 h 1077"/>
              <a:gd name="T60" fmla="*/ 4234 w 1064"/>
              <a:gd name="T61" fmla="*/ 84253 h 1077"/>
              <a:gd name="T62" fmla="*/ 18220 w 1064"/>
              <a:gd name="T63" fmla="*/ 83099 h 1077"/>
              <a:gd name="T64" fmla="*/ 14628 w 1064"/>
              <a:gd name="T65" fmla="*/ 94897 h 1077"/>
              <a:gd name="T66" fmla="*/ 13345 w 1064"/>
              <a:gd name="T67" fmla="*/ 105284 h 1077"/>
              <a:gd name="T68" fmla="*/ 26048 w 1064"/>
              <a:gd name="T69" fmla="*/ 99385 h 1077"/>
              <a:gd name="T70" fmla="*/ 26689 w 1064"/>
              <a:gd name="T71" fmla="*/ 111696 h 1077"/>
              <a:gd name="T72" fmla="*/ 28999 w 1064"/>
              <a:gd name="T73" fmla="*/ 121827 h 1077"/>
              <a:gd name="T74" fmla="*/ 38879 w 1064"/>
              <a:gd name="T75" fmla="*/ 112081 h 1077"/>
              <a:gd name="T76" fmla="*/ 43755 w 1064"/>
              <a:gd name="T77" fmla="*/ 123366 h 1077"/>
              <a:gd name="T78" fmla="*/ 49400 w 1064"/>
              <a:gd name="T79" fmla="*/ 132086 h 1077"/>
              <a:gd name="T80" fmla="*/ 55431 w 1064"/>
              <a:gd name="T81" fmla="*/ 119518 h 1077"/>
              <a:gd name="T82" fmla="*/ 63772 w 1064"/>
              <a:gd name="T83" fmla="*/ 128495 h 1077"/>
              <a:gd name="T84" fmla="*/ 72112 w 1064"/>
              <a:gd name="T85" fmla="*/ 134779 h 1077"/>
              <a:gd name="T86" fmla="*/ 73395 w 1064"/>
              <a:gd name="T87" fmla="*/ 120929 h 1077"/>
              <a:gd name="T88" fmla="*/ 84430 w 1064"/>
              <a:gd name="T89" fmla="*/ 126443 h 1077"/>
              <a:gd name="T90" fmla="*/ 94310 w 1064"/>
              <a:gd name="T91" fmla="*/ 129521 h 1077"/>
              <a:gd name="T92" fmla="*/ 90846 w 1064"/>
              <a:gd name="T93" fmla="*/ 116056 h 1077"/>
              <a:gd name="T94" fmla="*/ 103035 w 1064"/>
              <a:gd name="T95" fmla="*/ 117467 h 1077"/>
              <a:gd name="T96" fmla="*/ 113429 w 1064"/>
              <a:gd name="T97" fmla="*/ 116825 h 1077"/>
              <a:gd name="T98" fmla="*/ 105473 w 1064"/>
              <a:gd name="T99" fmla="*/ 105412 h 1077"/>
              <a:gd name="T100" fmla="*/ 117406 w 1064"/>
              <a:gd name="T101" fmla="*/ 102591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40 h 1077"/>
              <a:gd name="T108" fmla="*/ 133574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5" name="Freeform 11"/>
          <p:cNvSpPr>
            <a:spLocks noChangeArrowheads="1"/>
          </p:cNvSpPr>
          <p:nvPr/>
        </p:nvSpPr>
        <p:spPr bwMode="auto">
          <a:xfrm>
            <a:off x="5219700" y="384016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6" name="Freeform 11"/>
          <p:cNvSpPr>
            <a:spLocks noChangeArrowheads="1"/>
          </p:cNvSpPr>
          <p:nvPr/>
        </p:nvSpPr>
        <p:spPr bwMode="auto">
          <a:xfrm>
            <a:off x="5349875" y="4210051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7" name="Freeform 11"/>
          <p:cNvSpPr>
            <a:spLocks noChangeArrowheads="1"/>
          </p:cNvSpPr>
          <p:nvPr/>
        </p:nvSpPr>
        <p:spPr bwMode="auto">
          <a:xfrm>
            <a:off x="6229351" y="491966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8" name="Freeform 11"/>
          <p:cNvSpPr>
            <a:spLocks noChangeArrowheads="1"/>
          </p:cNvSpPr>
          <p:nvPr/>
        </p:nvSpPr>
        <p:spPr bwMode="auto">
          <a:xfrm>
            <a:off x="6367463" y="4225926"/>
            <a:ext cx="138112" cy="138113"/>
          </a:xfrm>
          <a:custGeom>
            <a:avLst/>
            <a:gdLst>
              <a:gd name="T0" fmla="*/ 123444 w 1064"/>
              <a:gd name="T1" fmla="*/ 73481 h 1077"/>
              <a:gd name="T2" fmla="*/ 121497 w 1064"/>
              <a:gd name="T3" fmla="*/ 65145 h 1077"/>
              <a:gd name="T4" fmla="*/ 135126 w 1064"/>
              <a:gd name="T5" fmla="*/ 61426 h 1077"/>
              <a:gd name="T6" fmla="*/ 127468 w 1064"/>
              <a:gd name="T7" fmla="*/ 54373 h 1077"/>
              <a:gd name="T8" fmla="*/ 117084 w 1064"/>
              <a:gd name="T9" fmla="*/ 47577 h 1077"/>
              <a:gd name="T10" fmla="*/ 128506 w 1064"/>
              <a:gd name="T11" fmla="*/ 39497 h 1077"/>
              <a:gd name="T12" fmla="*/ 118771 w 1064"/>
              <a:gd name="T13" fmla="*/ 35394 h 1077"/>
              <a:gd name="T14" fmla="*/ 106699 w 1064"/>
              <a:gd name="T15" fmla="*/ 32701 h 1077"/>
              <a:gd name="T16" fmla="*/ 114747 w 1064"/>
              <a:gd name="T17" fmla="*/ 21159 h 1077"/>
              <a:gd name="T18" fmla="*/ 104233 w 1064"/>
              <a:gd name="T19" fmla="*/ 20646 h 1077"/>
              <a:gd name="T20" fmla="*/ 91902 w 1064"/>
              <a:gd name="T21" fmla="*/ 22057 h 1077"/>
              <a:gd name="T22" fmla="*/ 95406 w 1064"/>
              <a:gd name="T23" fmla="*/ 8592 h 1077"/>
              <a:gd name="T24" fmla="*/ 85411 w 1064"/>
              <a:gd name="T25" fmla="*/ 11670 h 1077"/>
              <a:gd name="T26" fmla="*/ 74248 w 1064"/>
              <a:gd name="T27" fmla="*/ 17184 h 1077"/>
              <a:gd name="T28" fmla="*/ 72950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3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6999 w 1064"/>
              <a:gd name="T43" fmla="*/ 26417 h 1077"/>
              <a:gd name="T44" fmla="*/ 26350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0 w 1064"/>
              <a:gd name="T69" fmla="*/ 99385 h 1077"/>
              <a:gd name="T70" fmla="*/ 26999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3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0 w 1064"/>
              <a:gd name="T85" fmla="*/ 134779 h 1077"/>
              <a:gd name="T86" fmla="*/ 74248 w 1064"/>
              <a:gd name="T87" fmla="*/ 120929 h 1077"/>
              <a:gd name="T88" fmla="*/ 85411 w 1064"/>
              <a:gd name="T89" fmla="*/ 126443 h 1077"/>
              <a:gd name="T90" fmla="*/ 95406 w 1064"/>
              <a:gd name="T91" fmla="*/ 129521 h 1077"/>
              <a:gd name="T92" fmla="*/ 91902 w 1064"/>
              <a:gd name="T93" fmla="*/ 116056 h 1077"/>
              <a:gd name="T94" fmla="*/ 104233 w 1064"/>
              <a:gd name="T95" fmla="*/ 117467 h 1077"/>
              <a:gd name="T96" fmla="*/ 114747 w 1064"/>
              <a:gd name="T97" fmla="*/ 116825 h 1077"/>
              <a:gd name="T98" fmla="*/ 106699 w 1064"/>
              <a:gd name="T99" fmla="*/ 105412 h 1077"/>
              <a:gd name="T100" fmla="*/ 118771 w 1064"/>
              <a:gd name="T101" fmla="*/ 102591 h 1077"/>
              <a:gd name="T102" fmla="*/ 128506 w 1064"/>
              <a:gd name="T103" fmla="*/ 98487 h 1077"/>
              <a:gd name="T104" fmla="*/ 117084 w 1064"/>
              <a:gd name="T105" fmla="*/ 90408 h 1077"/>
              <a:gd name="T106" fmla="*/ 127468 w 1064"/>
              <a:gd name="T107" fmla="*/ 83740 h 1077"/>
              <a:gd name="T108" fmla="*/ 135126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9" name="Freeform 11"/>
          <p:cNvSpPr>
            <a:spLocks noChangeArrowheads="1"/>
          </p:cNvSpPr>
          <p:nvPr/>
        </p:nvSpPr>
        <p:spPr bwMode="auto">
          <a:xfrm>
            <a:off x="6826251" y="423386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20" name="Freeform 11"/>
          <p:cNvSpPr>
            <a:spLocks noChangeArrowheads="1"/>
          </p:cNvSpPr>
          <p:nvPr/>
        </p:nvSpPr>
        <p:spPr bwMode="auto">
          <a:xfrm>
            <a:off x="6664326" y="4743451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21" name="Freeform 11"/>
          <p:cNvSpPr>
            <a:spLocks noChangeArrowheads="1"/>
          </p:cNvSpPr>
          <p:nvPr/>
        </p:nvSpPr>
        <p:spPr bwMode="auto">
          <a:xfrm>
            <a:off x="6950076" y="413861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22" name="Freeform 11"/>
          <p:cNvSpPr>
            <a:spLocks noChangeArrowheads="1"/>
          </p:cNvSpPr>
          <p:nvPr/>
        </p:nvSpPr>
        <p:spPr bwMode="auto">
          <a:xfrm>
            <a:off x="6908800" y="437991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3" name="Group 42"/>
          <p:cNvGrpSpPr/>
          <p:nvPr/>
        </p:nvGrpSpPr>
        <p:grpSpPr bwMode="auto">
          <a:xfrm>
            <a:off x="5626101" y="5195889"/>
            <a:ext cx="1114425" cy="1123951"/>
            <a:chOff x="0" y="0"/>
            <a:chExt cx="749300" cy="756115"/>
          </a:xfrm>
          <a:solidFill>
            <a:srgbClr val="FFFFFF">
              <a:alpha val="50196"/>
            </a:srgbClr>
          </a:solidFill>
        </p:grpSpPr>
        <p:sp>
          <p:nvSpPr>
            <p:cNvPr id="24" name="Freeform 43"/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25" name="Freeform 44"/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26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27" name="组合 24"/>
          <p:cNvGrpSpPr/>
          <p:nvPr/>
        </p:nvGrpSpPr>
        <p:grpSpPr bwMode="auto">
          <a:xfrm>
            <a:off x="5600701" y="1506540"/>
            <a:ext cx="1392239" cy="1393825"/>
            <a:chOff x="0" y="0"/>
            <a:chExt cx="1043395" cy="1045611"/>
          </a:xfrm>
          <a:solidFill>
            <a:srgbClr val="FFFFFF">
              <a:alpha val="50196"/>
            </a:srgbClr>
          </a:solidFill>
        </p:grpSpPr>
        <p:sp>
          <p:nvSpPr>
            <p:cNvPr id="28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29" name="Group 47"/>
            <p:cNvGrpSpPr/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  <a:grpFill/>
          </p:grpSpPr>
          <p:sp>
            <p:nvSpPr>
              <p:cNvPr id="3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4" name="组合 26"/>
          <p:cNvGrpSpPr/>
          <p:nvPr/>
        </p:nvGrpSpPr>
        <p:grpSpPr bwMode="auto">
          <a:xfrm>
            <a:off x="5911850" y="2840040"/>
            <a:ext cx="1392239" cy="1393825"/>
            <a:chOff x="0" y="0"/>
            <a:chExt cx="1043395" cy="1045611"/>
          </a:xfrm>
          <a:solidFill>
            <a:srgbClr val="FFFFFF">
              <a:alpha val="50196"/>
            </a:srgbClr>
          </a:solidFill>
        </p:grpSpPr>
        <p:sp>
          <p:nvSpPr>
            <p:cNvPr id="35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36" name="Group 52"/>
            <p:cNvGrpSpPr/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  <a:grpFill/>
          </p:grpSpPr>
          <p:sp>
            <p:nvSpPr>
              <p:cNvPr id="37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9" name="组合 25"/>
          <p:cNvGrpSpPr/>
          <p:nvPr/>
        </p:nvGrpSpPr>
        <p:grpSpPr bwMode="auto">
          <a:xfrm>
            <a:off x="4730751" y="2562226"/>
            <a:ext cx="1273175" cy="1276351"/>
            <a:chOff x="0" y="0"/>
            <a:chExt cx="954939" cy="956967"/>
          </a:xfrm>
          <a:solidFill>
            <a:srgbClr val="FFFFFF">
              <a:alpha val="50196"/>
            </a:srgbClr>
          </a:solidFill>
        </p:grpSpPr>
        <p:sp>
          <p:nvSpPr>
            <p:cNvPr id="40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41" name="Group 55"/>
            <p:cNvGrpSpPr/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  <a:grpFill/>
          </p:grpSpPr>
          <p:sp>
            <p:nvSpPr>
              <p:cNvPr id="42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4" name="组合 23"/>
          <p:cNvGrpSpPr/>
          <p:nvPr/>
        </p:nvGrpSpPr>
        <p:grpSpPr bwMode="auto">
          <a:xfrm>
            <a:off x="5413375" y="4060826"/>
            <a:ext cx="1009651" cy="1011239"/>
            <a:chOff x="0" y="0"/>
            <a:chExt cx="756963" cy="758569"/>
          </a:xfrm>
          <a:solidFill>
            <a:srgbClr val="FFFFFF">
              <a:alpha val="50196"/>
            </a:srgbClr>
          </a:solidFill>
        </p:grpSpPr>
        <p:sp>
          <p:nvSpPr>
            <p:cNvPr id="45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46" name="Group 58"/>
            <p:cNvGrpSpPr/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  <a:grpFill/>
          </p:grpSpPr>
          <p:sp>
            <p:nvSpPr>
              <p:cNvPr id="47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48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49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0" name="组合 14"/>
          <p:cNvGrpSpPr/>
          <p:nvPr/>
        </p:nvGrpSpPr>
        <p:grpSpPr bwMode="auto">
          <a:xfrm>
            <a:off x="5097465" y="2012952"/>
            <a:ext cx="504825" cy="504825"/>
            <a:chOff x="0" y="0"/>
            <a:chExt cx="378482" cy="379286"/>
          </a:xfrm>
          <a:solidFill>
            <a:srgbClr val="FFFFFF">
              <a:alpha val="50196"/>
            </a:srgbClr>
          </a:solidFill>
        </p:grpSpPr>
        <p:sp>
          <p:nvSpPr>
            <p:cNvPr id="51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52" name="Group 62"/>
            <p:cNvGrpSpPr/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  <a:grpFill/>
          </p:grpSpPr>
          <p:sp>
            <p:nvSpPr>
              <p:cNvPr id="53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54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55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6" name="组合 17"/>
          <p:cNvGrpSpPr/>
          <p:nvPr/>
        </p:nvGrpSpPr>
        <p:grpSpPr bwMode="auto">
          <a:xfrm>
            <a:off x="6899277" y="2433639"/>
            <a:ext cx="581025" cy="582612"/>
            <a:chOff x="0" y="0"/>
            <a:chExt cx="435741" cy="436666"/>
          </a:xfrm>
          <a:solidFill>
            <a:srgbClr val="FFFFFF">
              <a:alpha val="50196"/>
            </a:srgbClr>
          </a:solidFill>
        </p:grpSpPr>
        <p:sp>
          <p:nvSpPr>
            <p:cNvPr id="57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58" name="Group 66"/>
            <p:cNvGrpSpPr/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  <a:grpFill/>
          </p:grpSpPr>
          <p:sp>
            <p:nvSpPr>
              <p:cNvPr id="59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0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1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2" name="组合 22"/>
          <p:cNvGrpSpPr/>
          <p:nvPr/>
        </p:nvGrpSpPr>
        <p:grpSpPr bwMode="auto">
          <a:xfrm>
            <a:off x="6423025" y="4279900"/>
            <a:ext cx="476251" cy="476251"/>
            <a:chOff x="0" y="0"/>
            <a:chExt cx="356700" cy="357457"/>
          </a:xfrm>
          <a:solidFill>
            <a:srgbClr val="FFFFFF">
              <a:alpha val="50196"/>
            </a:srgbClr>
          </a:solidFill>
        </p:grpSpPr>
        <p:sp>
          <p:nvSpPr>
            <p:cNvPr id="63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64" name="Group 78"/>
            <p:cNvGrpSpPr/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  <a:grpFill/>
          </p:grpSpPr>
          <p:sp>
            <p:nvSpPr>
              <p:cNvPr id="65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6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7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8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9" name="组合 21"/>
          <p:cNvGrpSpPr/>
          <p:nvPr/>
        </p:nvGrpSpPr>
        <p:grpSpPr bwMode="auto">
          <a:xfrm>
            <a:off x="5318125" y="3908426"/>
            <a:ext cx="300039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70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71" name="Group 83"/>
            <p:cNvGrpSpPr/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  <a:grpFill/>
          </p:grpSpPr>
          <p:sp>
            <p:nvSpPr>
              <p:cNvPr id="72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73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74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5" name="组合 19"/>
          <p:cNvGrpSpPr/>
          <p:nvPr/>
        </p:nvGrpSpPr>
        <p:grpSpPr bwMode="auto">
          <a:xfrm>
            <a:off x="7243765" y="3016252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76" name="Freeform 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77" name="Freeform 10"/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78" name="组合 27"/>
          <p:cNvGrpSpPr/>
          <p:nvPr/>
        </p:nvGrpSpPr>
        <p:grpSpPr bwMode="auto">
          <a:xfrm>
            <a:off x="6359526" y="4756152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79" name="Freeform 2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80" name="Freeform 13"/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 bwMode="auto">
          <a:xfrm>
            <a:off x="5645152" y="3757614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82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83" name="Group 89"/>
            <p:cNvGrpSpPr/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  <a:grpFill/>
          </p:grpSpPr>
          <p:sp>
            <p:nvSpPr>
              <p:cNvPr id="84" name="Freeform 13"/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86" name="组合 18"/>
          <p:cNvGrpSpPr/>
          <p:nvPr/>
        </p:nvGrpSpPr>
        <p:grpSpPr bwMode="auto">
          <a:xfrm>
            <a:off x="7032626" y="2082801"/>
            <a:ext cx="300039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87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88" name="Group 92"/>
            <p:cNvGrpSpPr/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  <a:grpFill/>
          </p:grpSpPr>
          <p:sp>
            <p:nvSpPr>
              <p:cNvPr id="89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90" name="Rectangle 9"/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92" name="组合 15"/>
          <p:cNvGrpSpPr/>
          <p:nvPr/>
        </p:nvGrpSpPr>
        <p:grpSpPr bwMode="auto">
          <a:xfrm>
            <a:off x="5365752" y="1720852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93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94" name="Freeform 10"/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95" name="组合 16"/>
          <p:cNvGrpSpPr/>
          <p:nvPr/>
        </p:nvGrpSpPr>
        <p:grpSpPr bwMode="auto">
          <a:xfrm>
            <a:off x="4795839" y="2347914"/>
            <a:ext cx="300037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96" name="Freeform 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97" name="Freeform 13"/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sp>
        <p:nvSpPr>
          <p:cNvPr id="98" name="Freeform 6"/>
          <p:cNvSpPr>
            <a:spLocks noChangeArrowheads="1"/>
          </p:cNvSpPr>
          <p:nvPr/>
        </p:nvSpPr>
        <p:spPr bwMode="auto">
          <a:xfrm>
            <a:off x="1819276" y="1812926"/>
            <a:ext cx="2809875" cy="129063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39560 h 522"/>
              <a:gd name="T6" fmla="*/ 2618541 w 1028"/>
              <a:gd name="T7" fmla="*/ 556309 h 522"/>
              <a:gd name="T8" fmla="*/ 2809875 w 1028"/>
              <a:gd name="T9" fmla="*/ 647791 h 522"/>
              <a:gd name="T10" fmla="*/ 2618541 w 1028"/>
              <a:gd name="T11" fmla="*/ 746691 h 522"/>
              <a:gd name="T12" fmla="*/ 2618541 w 1028"/>
              <a:gd name="T13" fmla="*/ 1251078 h 522"/>
              <a:gd name="T14" fmla="*/ 2572074 w 1028"/>
              <a:gd name="T15" fmla="*/ 1290638 h 522"/>
              <a:gd name="T16" fmla="*/ 43733 w 1028"/>
              <a:gd name="T17" fmla="*/ 1290638 h 522"/>
              <a:gd name="T18" fmla="*/ 0 w 1028"/>
              <a:gd name="T19" fmla="*/ 1251078 h 522"/>
              <a:gd name="T20" fmla="*/ 0 w 1028"/>
              <a:gd name="T21" fmla="*/ 39560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9" name="Freeform 6"/>
          <p:cNvSpPr>
            <a:spLocks noChangeArrowheads="1"/>
          </p:cNvSpPr>
          <p:nvPr/>
        </p:nvSpPr>
        <p:spPr bwMode="auto">
          <a:xfrm>
            <a:off x="1371600" y="3365501"/>
            <a:ext cx="2809875" cy="131603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40338 h 522"/>
              <a:gd name="T6" fmla="*/ 2618541 w 1028"/>
              <a:gd name="T7" fmla="*/ 567258 h 522"/>
              <a:gd name="T8" fmla="*/ 2809875 w 1028"/>
              <a:gd name="T9" fmla="*/ 660540 h 522"/>
              <a:gd name="T10" fmla="*/ 2618541 w 1028"/>
              <a:gd name="T11" fmla="*/ 761386 h 522"/>
              <a:gd name="T12" fmla="*/ 2618541 w 1028"/>
              <a:gd name="T13" fmla="*/ 1275699 h 522"/>
              <a:gd name="T14" fmla="*/ 2572074 w 1028"/>
              <a:gd name="T15" fmla="*/ 1316038 h 522"/>
              <a:gd name="T16" fmla="*/ 43733 w 1028"/>
              <a:gd name="T17" fmla="*/ 1316038 h 522"/>
              <a:gd name="T18" fmla="*/ 0 w 1028"/>
              <a:gd name="T19" fmla="*/ 1275699 h 522"/>
              <a:gd name="T20" fmla="*/ 0 w 1028"/>
              <a:gd name="T21" fmla="*/ 40338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0" name="Freeform 6"/>
          <p:cNvSpPr>
            <a:spLocks noChangeArrowheads="1"/>
          </p:cNvSpPr>
          <p:nvPr/>
        </p:nvSpPr>
        <p:spPr bwMode="auto">
          <a:xfrm>
            <a:off x="1892302" y="4891088"/>
            <a:ext cx="2811463" cy="1316037"/>
          </a:xfrm>
          <a:custGeom>
            <a:avLst/>
            <a:gdLst>
              <a:gd name="T0" fmla="*/ 43758 w 1028"/>
              <a:gd name="T1" fmla="*/ 0 h 522"/>
              <a:gd name="T2" fmla="*/ 2573527 w 1028"/>
              <a:gd name="T3" fmla="*/ 0 h 522"/>
              <a:gd name="T4" fmla="*/ 2620020 w 1028"/>
              <a:gd name="T5" fmla="*/ 40338 h 522"/>
              <a:gd name="T6" fmla="*/ 2620020 w 1028"/>
              <a:gd name="T7" fmla="*/ 567257 h 522"/>
              <a:gd name="T8" fmla="*/ 2811463 w 1028"/>
              <a:gd name="T9" fmla="*/ 660540 h 522"/>
              <a:gd name="T10" fmla="*/ 2620020 w 1028"/>
              <a:gd name="T11" fmla="*/ 761385 h 522"/>
              <a:gd name="T12" fmla="*/ 2620020 w 1028"/>
              <a:gd name="T13" fmla="*/ 1275698 h 522"/>
              <a:gd name="T14" fmla="*/ 2573527 w 1028"/>
              <a:gd name="T15" fmla="*/ 1316037 h 522"/>
              <a:gd name="T16" fmla="*/ 43758 w 1028"/>
              <a:gd name="T17" fmla="*/ 1316037 h 522"/>
              <a:gd name="T18" fmla="*/ 0 w 1028"/>
              <a:gd name="T19" fmla="*/ 1275698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1" name="Freeform 6"/>
          <p:cNvSpPr>
            <a:spLocks noChangeArrowheads="1"/>
          </p:cNvSpPr>
          <p:nvPr/>
        </p:nvSpPr>
        <p:spPr bwMode="auto">
          <a:xfrm flipH="1">
            <a:off x="7705725" y="1812926"/>
            <a:ext cx="2809875" cy="129063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39560 h 522"/>
              <a:gd name="T6" fmla="*/ 2618541 w 1028"/>
              <a:gd name="T7" fmla="*/ 556309 h 522"/>
              <a:gd name="T8" fmla="*/ 2809875 w 1028"/>
              <a:gd name="T9" fmla="*/ 647791 h 522"/>
              <a:gd name="T10" fmla="*/ 2618541 w 1028"/>
              <a:gd name="T11" fmla="*/ 746691 h 522"/>
              <a:gd name="T12" fmla="*/ 2618541 w 1028"/>
              <a:gd name="T13" fmla="*/ 1251078 h 522"/>
              <a:gd name="T14" fmla="*/ 2572074 w 1028"/>
              <a:gd name="T15" fmla="*/ 1290638 h 522"/>
              <a:gd name="T16" fmla="*/ 43733 w 1028"/>
              <a:gd name="T17" fmla="*/ 1290638 h 522"/>
              <a:gd name="T18" fmla="*/ 0 w 1028"/>
              <a:gd name="T19" fmla="*/ 1251078 h 522"/>
              <a:gd name="T20" fmla="*/ 0 w 1028"/>
              <a:gd name="T21" fmla="*/ 39560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2" name="Freeform 6"/>
          <p:cNvSpPr>
            <a:spLocks noChangeArrowheads="1"/>
          </p:cNvSpPr>
          <p:nvPr/>
        </p:nvSpPr>
        <p:spPr bwMode="auto">
          <a:xfrm flipH="1">
            <a:off x="8013702" y="3365501"/>
            <a:ext cx="2811463" cy="1316039"/>
          </a:xfrm>
          <a:custGeom>
            <a:avLst/>
            <a:gdLst>
              <a:gd name="T0" fmla="*/ 43758 w 1028"/>
              <a:gd name="T1" fmla="*/ 0 h 522"/>
              <a:gd name="T2" fmla="*/ 2573527 w 1028"/>
              <a:gd name="T3" fmla="*/ 0 h 522"/>
              <a:gd name="T4" fmla="*/ 2620020 w 1028"/>
              <a:gd name="T5" fmla="*/ 40338 h 522"/>
              <a:gd name="T6" fmla="*/ 2620020 w 1028"/>
              <a:gd name="T7" fmla="*/ 567258 h 522"/>
              <a:gd name="T8" fmla="*/ 2811463 w 1028"/>
              <a:gd name="T9" fmla="*/ 660540 h 522"/>
              <a:gd name="T10" fmla="*/ 2620020 w 1028"/>
              <a:gd name="T11" fmla="*/ 761386 h 522"/>
              <a:gd name="T12" fmla="*/ 2620020 w 1028"/>
              <a:gd name="T13" fmla="*/ 1275699 h 522"/>
              <a:gd name="T14" fmla="*/ 2573527 w 1028"/>
              <a:gd name="T15" fmla="*/ 1316038 h 522"/>
              <a:gd name="T16" fmla="*/ 43758 w 1028"/>
              <a:gd name="T17" fmla="*/ 1316038 h 522"/>
              <a:gd name="T18" fmla="*/ 0 w 1028"/>
              <a:gd name="T19" fmla="*/ 1275699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3" name="Freeform 6"/>
          <p:cNvSpPr>
            <a:spLocks noChangeArrowheads="1"/>
          </p:cNvSpPr>
          <p:nvPr/>
        </p:nvSpPr>
        <p:spPr bwMode="auto">
          <a:xfrm flipH="1">
            <a:off x="7564438" y="4891088"/>
            <a:ext cx="2811463" cy="1316037"/>
          </a:xfrm>
          <a:custGeom>
            <a:avLst/>
            <a:gdLst>
              <a:gd name="T0" fmla="*/ 43758 w 1028"/>
              <a:gd name="T1" fmla="*/ 0 h 522"/>
              <a:gd name="T2" fmla="*/ 2573526 w 1028"/>
              <a:gd name="T3" fmla="*/ 0 h 522"/>
              <a:gd name="T4" fmla="*/ 2620019 w 1028"/>
              <a:gd name="T5" fmla="*/ 40338 h 522"/>
              <a:gd name="T6" fmla="*/ 2620019 w 1028"/>
              <a:gd name="T7" fmla="*/ 567257 h 522"/>
              <a:gd name="T8" fmla="*/ 2811462 w 1028"/>
              <a:gd name="T9" fmla="*/ 660540 h 522"/>
              <a:gd name="T10" fmla="*/ 2620019 w 1028"/>
              <a:gd name="T11" fmla="*/ 761385 h 522"/>
              <a:gd name="T12" fmla="*/ 2620019 w 1028"/>
              <a:gd name="T13" fmla="*/ 1275698 h 522"/>
              <a:gd name="T14" fmla="*/ 2573526 w 1028"/>
              <a:gd name="T15" fmla="*/ 1316037 h 522"/>
              <a:gd name="T16" fmla="*/ 43758 w 1028"/>
              <a:gd name="T17" fmla="*/ 1316037 h 522"/>
              <a:gd name="T18" fmla="*/ 0 w 1028"/>
              <a:gd name="T19" fmla="*/ 1275698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4" name="矩形 160"/>
          <p:cNvSpPr>
            <a:spLocks noChangeArrowheads="1"/>
          </p:cNvSpPr>
          <p:nvPr/>
        </p:nvSpPr>
        <p:spPr bwMode="auto">
          <a:xfrm>
            <a:off x="3183476" y="1827213"/>
            <a:ext cx="1107977" cy="369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1819275" y="2225676"/>
            <a:ext cx="2597151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6" name="矩形 162"/>
          <p:cNvSpPr>
            <a:spLocks noChangeArrowheads="1"/>
          </p:cNvSpPr>
          <p:nvPr/>
        </p:nvSpPr>
        <p:spPr bwMode="auto">
          <a:xfrm>
            <a:off x="3083904" y="49085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1887537" y="5321302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8" name="矩形 164"/>
          <p:cNvSpPr>
            <a:spLocks noChangeArrowheads="1"/>
          </p:cNvSpPr>
          <p:nvPr/>
        </p:nvSpPr>
        <p:spPr bwMode="auto">
          <a:xfrm>
            <a:off x="2553679" y="3381376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1341437" y="3794126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矩形 166"/>
          <p:cNvSpPr>
            <a:spLocks noChangeArrowheads="1"/>
          </p:cNvSpPr>
          <p:nvPr/>
        </p:nvSpPr>
        <p:spPr bwMode="auto">
          <a:xfrm>
            <a:off x="7985126" y="1827213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7959725" y="2225676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2" name="矩形 168"/>
          <p:cNvSpPr>
            <a:spLocks noChangeArrowheads="1"/>
          </p:cNvSpPr>
          <p:nvPr/>
        </p:nvSpPr>
        <p:spPr bwMode="auto">
          <a:xfrm>
            <a:off x="7850189" y="49244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7824788" y="5321302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4" name="矩形 170"/>
          <p:cNvSpPr>
            <a:spLocks noChangeArrowheads="1"/>
          </p:cNvSpPr>
          <p:nvPr/>
        </p:nvSpPr>
        <p:spPr bwMode="auto">
          <a:xfrm>
            <a:off x="8308975" y="33972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267701" y="3794126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3127">
        <p15:prstTrans prst="drape"/>
      </p:transition>
    </mc:Choice>
    <mc:Fallback>
      <p:transition spd="slow" advTm="131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00"/>
                            </p:stCondLst>
                            <p:childTnLst>
                              <p:par>
                                <p:cTn id="1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000"/>
                            </p:stCondLst>
                            <p:childTnLst>
                              <p:par>
                                <p:cTn id="178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500"/>
                            </p:stCondLst>
                            <p:childTnLst>
                              <p:par>
                                <p:cTn id="1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0"/>
                            </p:stCondLst>
                            <p:childTnLst>
                              <p:par>
                                <p:cTn id="1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500"/>
                            </p:stCondLst>
                            <p:childTnLst>
                              <p:par>
                                <p:cTn id="191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7000"/>
                            </p:stCondLst>
                            <p:childTnLst>
                              <p:par>
                                <p:cTn id="204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7500"/>
                            </p:stCondLst>
                            <p:childTnLst>
                              <p:par>
                                <p:cTn id="2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000"/>
                            </p:stCondLst>
                            <p:childTnLst>
                              <p:par>
                                <p:cTn id="2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8500"/>
                            </p:stCondLst>
                            <p:childTnLst>
                              <p:par>
                                <p:cTn id="217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98" grpId="0" bldLvl="0"/>
      <p:bldP spid="99" grpId="0" bldLvl="0"/>
      <p:bldP spid="100" grpId="0" bldLvl="0"/>
      <p:bldP spid="101" grpId="0" bldLvl="0"/>
      <p:bldP spid="102" grpId="0" bldLvl="0"/>
      <p:bldP spid="103" grpId="0" bldLvl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4420766" y="1570731"/>
            <a:ext cx="3357945" cy="4953008"/>
            <a:chOff x="3357554" y="1142992"/>
            <a:chExt cx="2422146" cy="3572693"/>
          </a:xfrm>
        </p:grpSpPr>
        <p:cxnSp>
          <p:nvCxnSpPr>
            <p:cNvPr id="88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100"/>
            <p:cNvGrpSpPr/>
            <p:nvPr/>
          </p:nvGrpSpPr>
          <p:grpSpPr>
            <a:xfrm>
              <a:off x="3993750" y="2774961"/>
              <a:ext cx="1149754" cy="85726"/>
              <a:chOff x="3993750" y="2774961"/>
              <a:chExt cx="1149754" cy="85726"/>
            </a:xfrm>
          </p:grpSpPr>
          <p:cxnSp>
            <p:nvCxnSpPr>
              <p:cNvPr id="128" name="Straight Connector 48"/>
              <p:cNvCxnSpPr>
                <a:stCxn id="122" idx="3"/>
                <a:endCxn id="98" idx="1"/>
              </p:cNvCxnSpPr>
              <p:nvPr/>
            </p:nvCxnSpPr>
            <p:spPr>
              <a:xfrm>
                <a:off x="3993750" y="2818394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Oval 51"/>
              <p:cNvSpPr/>
              <p:nvPr/>
            </p:nvSpPr>
            <p:spPr>
              <a:xfrm>
                <a:off x="4529137" y="2774961"/>
                <a:ext cx="85726" cy="857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0" name="Group 99"/>
            <p:cNvGrpSpPr/>
            <p:nvPr/>
          </p:nvGrpSpPr>
          <p:grpSpPr>
            <a:xfrm>
              <a:off x="3993750" y="1708160"/>
              <a:ext cx="1149754" cy="85726"/>
              <a:chOff x="3993750" y="1708160"/>
              <a:chExt cx="1149754" cy="85726"/>
            </a:xfrm>
          </p:grpSpPr>
          <p:cxnSp>
            <p:nvCxnSpPr>
              <p:cNvPr id="126" name="Straight Connector 45"/>
              <p:cNvCxnSpPr>
                <a:stCxn id="120" idx="3"/>
                <a:endCxn id="102" idx="1"/>
              </p:cNvCxnSpPr>
              <p:nvPr/>
            </p:nvCxnSpPr>
            <p:spPr>
              <a:xfrm>
                <a:off x="3993750" y="1746824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Oval 52"/>
              <p:cNvSpPr/>
              <p:nvPr/>
            </p:nvSpPr>
            <p:spPr>
              <a:xfrm>
                <a:off x="4529137" y="1708160"/>
                <a:ext cx="85726" cy="857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1" name="Group 101"/>
            <p:cNvGrpSpPr/>
            <p:nvPr/>
          </p:nvGrpSpPr>
          <p:grpSpPr>
            <a:xfrm>
              <a:off x="3993750" y="3917960"/>
              <a:ext cx="1149754" cy="85726"/>
              <a:chOff x="3993750" y="3917960"/>
              <a:chExt cx="1149754" cy="85726"/>
            </a:xfrm>
          </p:grpSpPr>
          <p:cxnSp>
            <p:nvCxnSpPr>
              <p:cNvPr id="124" name="Straight Connector 50"/>
              <p:cNvCxnSpPr>
                <a:stCxn id="113" idx="3"/>
                <a:endCxn id="118" idx="1"/>
              </p:cNvCxnSpPr>
              <p:nvPr/>
            </p:nvCxnSpPr>
            <p:spPr>
              <a:xfrm>
                <a:off x="3993750" y="3961402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Oval 53"/>
              <p:cNvSpPr/>
              <p:nvPr/>
            </p:nvSpPr>
            <p:spPr>
              <a:xfrm>
                <a:off x="4529137" y="3917960"/>
                <a:ext cx="85726" cy="857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2" name="Group 84"/>
            <p:cNvGrpSpPr/>
            <p:nvPr/>
          </p:nvGrpSpPr>
          <p:grpSpPr>
            <a:xfrm>
              <a:off x="3357554" y="2500312"/>
              <a:ext cx="636196" cy="636164"/>
              <a:chOff x="3357554" y="2500312"/>
              <a:chExt cx="636196" cy="636164"/>
            </a:xfrm>
          </p:grpSpPr>
          <p:sp>
            <p:nvSpPr>
              <p:cNvPr id="122" name="Rectangle 22"/>
              <p:cNvSpPr/>
              <p:nvPr/>
            </p:nvSpPr>
            <p:spPr>
              <a:xfrm>
                <a:off x="3357554" y="250031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23" name="Freeform 23"/>
              <p:cNvSpPr>
                <a:spLocks noEditPoints="1"/>
              </p:cNvSpPr>
              <p:nvPr/>
            </p:nvSpPr>
            <p:spPr bwMode="auto">
              <a:xfrm>
                <a:off x="3477620" y="2660940"/>
                <a:ext cx="389082" cy="322810"/>
              </a:xfrm>
              <a:custGeom>
                <a:avLst/>
                <a:gdLst/>
                <a:ahLst/>
                <a:cxnLst>
                  <a:cxn ang="0">
                    <a:pos x="312" y="110"/>
                  </a:cxn>
                  <a:cxn ang="0">
                    <a:pos x="323" y="138"/>
                  </a:cxn>
                  <a:cxn ang="0">
                    <a:pos x="350" y="127"/>
                  </a:cxn>
                  <a:cxn ang="0">
                    <a:pos x="339" y="100"/>
                  </a:cxn>
                  <a:cxn ang="0">
                    <a:pos x="25" y="100"/>
                  </a:cxn>
                  <a:cxn ang="0">
                    <a:pos x="15" y="127"/>
                  </a:cxn>
                  <a:cxn ang="0">
                    <a:pos x="42" y="138"/>
                  </a:cxn>
                  <a:cxn ang="0">
                    <a:pos x="53" y="110"/>
                  </a:cxn>
                  <a:cxn ang="0">
                    <a:pos x="270" y="60"/>
                  </a:cxn>
                  <a:cxn ang="0">
                    <a:pos x="248" y="69"/>
                  </a:cxn>
                  <a:cxn ang="0">
                    <a:pos x="239" y="91"/>
                  </a:cxn>
                  <a:cxn ang="0">
                    <a:pos x="252" y="116"/>
                  </a:cxn>
                  <a:cxn ang="0">
                    <a:pos x="276" y="121"/>
                  </a:cxn>
                  <a:cxn ang="0">
                    <a:pos x="297" y="103"/>
                  </a:cxn>
                  <a:cxn ang="0">
                    <a:pos x="297" y="80"/>
                  </a:cxn>
                  <a:cxn ang="0">
                    <a:pos x="276" y="62"/>
                  </a:cxn>
                  <a:cxn ang="0">
                    <a:pos x="330" y="183"/>
                  </a:cxn>
                  <a:cxn ang="0">
                    <a:pos x="321" y="152"/>
                  </a:cxn>
                  <a:cxn ang="0">
                    <a:pos x="350" y="158"/>
                  </a:cxn>
                  <a:cxn ang="0">
                    <a:pos x="364" y="185"/>
                  </a:cxn>
                  <a:cxn ang="0">
                    <a:pos x="83" y="63"/>
                  </a:cxn>
                  <a:cxn ang="0">
                    <a:pos x="65" y="85"/>
                  </a:cxn>
                  <a:cxn ang="0">
                    <a:pos x="71" y="109"/>
                  </a:cxn>
                  <a:cxn ang="0">
                    <a:pos x="96" y="121"/>
                  </a:cxn>
                  <a:cxn ang="0">
                    <a:pos x="118" y="112"/>
                  </a:cxn>
                  <a:cxn ang="0">
                    <a:pos x="127" y="91"/>
                  </a:cxn>
                  <a:cxn ang="0">
                    <a:pos x="112" y="65"/>
                  </a:cxn>
                  <a:cxn ang="0">
                    <a:pos x="35" y="150"/>
                  </a:cxn>
                  <a:cxn ang="0">
                    <a:pos x="36" y="176"/>
                  </a:cxn>
                  <a:cxn ang="0">
                    <a:pos x="0" y="185"/>
                  </a:cxn>
                  <a:cxn ang="0">
                    <a:pos x="15" y="158"/>
                  </a:cxn>
                  <a:cxn ang="0">
                    <a:pos x="183" y="0"/>
                  </a:cxn>
                  <a:cxn ang="0">
                    <a:pos x="151" y="13"/>
                  </a:cxn>
                  <a:cxn ang="0">
                    <a:pos x="138" y="45"/>
                  </a:cxn>
                  <a:cxn ang="0">
                    <a:pos x="158" y="81"/>
                  </a:cxn>
                  <a:cxn ang="0">
                    <a:pos x="192" y="89"/>
                  </a:cxn>
                  <a:cxn ang="0">
                    <a:pos x="225" y="62"/>
                  </a:cxn>
                  <a:cxn ang="0">
                    <a:pos x="225" y="27"/>
                  </a:cxn>
                  <a:cxn ang="0">
                    <a:pos x="192" y="0"/>
                  </a:cxn>
                  <a:cxn ang="0">
                    <a:pos x="265" y="174"/>
                  </a:cxn>
                  <a:cxn ang="0">
                    <a:pos x="256" y="136"/>
                  </a:cxn>
                  <a:cxn ang="0">
                    <a:pos x="279" y="136"/>
                  </a:cxn>
                  <a:cxn ang="0">
                    <a:pos x="316" y="165"/>
                  </a:cxn>
                  <a:cxn ang="0">
                    <a:pos x="100" y="272"/>
                  </a:cxn>
                  <a:cxn ang="0">
                    <a:pos x="51" y="165"/>
                  </a:cxn>
                  <a:cxn ang="0">
                    <a:pos x="85" y="136"/>
                  </a:cxn>
                  <a:cxn ang="0">
                    <a:pos x="109" y="136"/>
                  </a:cxn>
                  <a:cxn ang="0">
                    <a:pos x="100" y="174"/>
                  </a:cxn>
                  <a:cxn ang="0">
                    <a:pos x="252" y="159"/>
                  </a:cxn>
                  <a:cxn ang="0">
                    <a:pos x="210" y="109"/>
                  </a:cxn>
                  <a:cxn ang="0">
                    <a:pos x="154" y="109"/>
                  </a:cxn>
                  <a:cxn ang="0">
                    <a:pos x="112" y="159"/>
                  </a:cxn>
                </a:cxnLst>
                <a:rect l="0" t="0" r="r" b="b"/>
                <a:pathLst>
                  <a:path w="364" h="301">
                    <a:moveTo>
                      <a:pt x="332" y="98"/>
                    </a:moveTo>
                    <a:lnTo>
                      <a:pt x="332" y="98"/>
                    </a:lnTo>
                    <a:lnTo>
                      <a:pt x="323" y="100"/>
                    </a:lnTo>
                    <a:lnTo>
                      <a:pt x="317" y="105"/>
                    </a:lnTo>
                    <a:lnTo>
                      <a:pt x="312" y="110"/>
                    </a:lnTo>
                    <a:lnTo>
                      <a:pt x="310" y="120"/>
                    </a:lnTo>
                    <a:lnTo>
                      <a:pt x="310" y="120"/>
                    </a:lnTo>
                    <a:lnTo>
                      <a:pt x="312" y="127"/>
                    </a:lnTo>
                    <a:lnTo>
                      <a:pt x="317" y="134"/>
                    </a:lnTo>
                    <a:lnTo>
                      <a:pt x="323" y="138"/>
                    </a:lnTo>
                    <a:lnTo>
                      <a:pt x="332" y="139"/>
                    </a:lnTo>
                    <a:lnTo>
                      <a:pt x="332" y="139"/>
                    </a:lnTo>
                    <a:lnTo>
                      <a:pt x="339" y="138"/>
                    </a:lnTo>
                    <a:lnTo>
                      <a:pt x="346" y="134"/>
                    </a:lnTo>
                    <a:lnTo>
                      <a:pt x="350" y="127"/>
                    </a:lnTo>
                    <a:lnTo>
                      <a:pt x="352" y="120"/>
                    </a:lnTo>
                    <a:lnTo>
                      <a:pt x="352" y="120"/>
                    </a:lnTo>
                    <a:lnTo>
                      <a:pt x="350" y="110"/>
                    </a:lnTo>
                    <a:lnTo>
                      <a:pt x="346" y="105"/>
                    </a:lnTo>
                    <a:lnTo>
                      <a:pt x="339" y="100"/>
                    </a:lnTo>
                    <a:lnTo>
                      <a:pt x="332" y="98"/>
                    </a:lnTo>
                    <a:lnTo>
                      <a:pt x="332" y="98"/>
                    </a:lnTo>
                    <a:close/>
                    <a:moveTo>
                      <a:pt x="35" y="98"/>
                    </a:moveTo>
                    <a:lnTo>
                      <a:pt x="35" y="98"/>
                    </a:lnTo>
                    <a:lnTo>
                      <a:pt x="25" y="100"/>
                    </a:lnTo>
                    <a:lnTo>
                      <a:pt x="20" y="105"/>
                    </a:lnTo>
                    <a:lnTo>
                      <a:pt x="15" y="110"/>
                    </a:lnTo>
                    <a:lnTo>
                      <a:pt x="13" y="120"/>
                    </a:lnTo>
                    <a:lnTo>
                      <a:pt x="13" y="120"/>
                    </a:lnTo>
                    <a:lnTo>
                      <a:pt x="15" y="127"/>
                    </a:lnTo>
                    <a:lnTo>
                      <a:pt x="20" y="134"/>
                    </a:lnTo>
                    <a:lnTo>
                      <a:pt x="25" y="138"/>
                    </a:lnTo>
                    <a:lnTo>
                      <a:pt x="35" y="139"/>
                    </a:lnTo>
                    <a:lnTo>
                      <a:pt x="35" y="139"/>
                    </a:lnTo>
                    <a:lnTo>
                      <a:pt x="42" y="138"/>
                    </a:lnTo>
                    <a:lnTo>
                      <a:pt x="49" y="134"/>
                    </a:lnTo>
                    <a:lnTo>
                      <a:pt x="53" y="127"/>
                    </a:lnTo>
                    <a:lnTo>
                      <a:pt x="54" y="120"/>
                    </a:lnTo>
                    <a:lnTo>
                      <a:pt x="54" y="120"/>
                    </a:lnTo>
                    <a:lnTo>
                      <a:pt x="53" y="110"/>
                    </a:lnTo>
                    <a:lnTo>
                      <a:pt x="49" y="105"/>
                    </a:lnTo>
                    <a:lnTo>
                      <a:pt x="42" y="100"/>
                    </a:lnTo>
                    <a:lnTo>
                      <a:pt x="35" y="98"/>
                    </a:lnTo>
                    <a:lnTo>
                      <a:pt x="35" y="98"/>
                    </a:lnTo>
                    <a:close/>
                    <a:moveTo>
                      <a:pt x="270" y="60"/>
                    </a:moveTo>
                    <a:lnTo>
                      <a:pt x="270" y="60"/>
                    </a:lnTo>
                    <a:lnTo>
                      <a:pt x="263" y="62"/>
                    </a:lnTo>
                    <a:lnTo>
                      <a:pt x="258" y="63"/>
                    </a:lnTo>
                    <a:lnTo>
                      <a:pt x="252" y="65"/>
                    </a:lnTo>
                    <a:lnTo>
                      <a:pt x="248" y="69"/>
                    </a:lnTo>
                    <a:lnTo>
                      <a:pt x="245" y="74"/>
                    </a:lnTo>
                    <a:lnTo>
                      <a:pt x="241" y="80"/>
                    </a:lnTo>
                    <a:lnTo>
                      <a:pt x="239" y="85"/>
                    </a:lnTo>
                    <a:lnTo>
                      <a:pt x="239" y="91"/>
                    </a:lnTo>
                    <a:lnTo>
                      <a:pt x="239" y="91"/>
                    </a:lnTo>
                    <a:lnTo>
                      <a:pt x="239" y="98"/>
                    </a:lnTo>
                    <a:lnTo>
                      <a:pt x="241" y="103"/>
                    </a:lnTo>
                    <a:lnTo>
                      <a:pt x="245" y="109"/>
                    </a:lnTo>
                    <a:lnTo>
                      <a:pt x="248" y="112"/>
                    </a:lnTo>
                    <a:lnTo>
                      <a:pt x="252" y="116"/>
                    </a:lnTo>
                    <a:lnTo>
                      <a:pt x="258" y="120"/>
                    </a:lnTo>
                    <a:lnTo>
                      <a:pt x="263" y="121"/>
                    </a:lnTo>
                    <a:lnTo>
                      <a:pt x="270" y="121"/>
                    </a:lnTo>
                    <a:lnTo>
                      <a:pt x="270" y="121"/>
                    </a:lnTo>
                    <a:lnTo>
                      <a:pt x="276" y="121"/>
                    </a:lnTo>
                    <a:lnTo>
                      <a:pt x="281" y="120"/>
                    </a:lnTo>
                    <a:lnTo>
                      <a:pt x="287" y="116"/>
                    </a:lnTo>
                    <a:lnTo>
                      <a:pt x="292" y="112"/>
                    </a:lnTo>
                    <a:lnTo>
                      <a:pt x="296" y="109"/>
                    </a:lnTo>
                    <a:lnTo>
                      <a:pt x="297" y="103"/>
                    </a:lnTo>
                    <a:lnTo>
                      <a:pt x="299" y="98"/>
                    </a:lnTo>
                    <a:lnTo>
                      <a:pt x="301" y="91"/>
                    </a:lnTo>
                    <a:lnTo>
                      <a:pt x="301" y="91"/>
                    </a:lnTo>
                    <a:lnTo>
                      <a:pt x="299" y="85"/>
                    </a:lnTo>
                    <a:lnTo>
                      <a:pt x="297" y="80"/>
                    </a:lnTo>
                    <a:lnTo>
                      <a:pt x="296" y="74"/>
                    </a:lnTo>
                    <a:lnTo>
                      <a:pt x="292" y="69"/>
                    </a:lnTo>
                    <a:lnTo>
                      <a:pt x="287" y="65"/>
                    </a:lnTo>
                    <a:lnTo>
                      <a:pt x="281" y="63"/>
                    </a:lnTo>
                    <a:lnTo>
                      <a:pt x="276" y="62"/>
                    </a:lnTo>
                    <a:lnTo>
                      <a:pt x="270" y="60"/>
                    </a:lnTo>
                    <a:lnTo>
                      <a:pt x="270" y="60"/>
                    </a:lnTo>
                    <a:close/>
                    <a:moveTo>
                      <a:pt x="364" y="248"/>
                    </a:moveTo>
                    <a:lnTo>
                      <a:pt x="330" y="248"/>
                    </a:lnTo>
                    <a:lnTo>
                      <a:pt x="330" y="183"/>
                    </a:lnTo>
                    <a:lnTo>
                      <a:pt x="330" y="183"/>
                    </a:lnTo>
                    <a:lnTo>
                      <a:pt x="330" y="176"/>
                    </a:lnTo>
                    <a:lnTo>
                      <a:pt x="328" y="167"/>
                    </a:lnTo>
                    <a:lnTo>
                      <a:pt x="321" y="152"/>
                    </a:lnTo>
                    <a:lnTo>
                      <a:pt x="321" y="152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37" y="152"/>
                    </a:lnTo>
                    <a:lnTo>
                      <a:pt x="345" y="154"/>
                    </a:lnTo>
                    <a:lnTo>
                      <a:pt x="350" y="158"/>
                    </a:lnTo>
                    <a:lnTo>
                      <a:pt x="355" y="161"/>
                    </a:lnTo>
                    <a:lnTo>
                      <a:pt x="359" y="167"/>
                    </a:lnTo>
                    <a:lnTo>
                      <a:pt x="363" y="172"/>
                    </a:lnTo>
                    <a:lnTo>
                      <a:pt x="364" y="178"/>
                    </a:lnTo>
                    <a:lnTo>
                      <a:pt x="364" y="185"/>
                    </a:lnTo>
                    <a:lnTo>
                      <a:pt x="364" y="248"/>
                    </a:lnTo>
                    <a:close/>
                    <a:moveTo>
                      <a:pt x="96" y="60"/>
                    </a:moveTo>
                    <a:lnTo>
                      <a:pt x="96" y="60"/>
                    </a:lnTo>
                    <a:lnTo>
                      <a:pt x="89" y="62"/>
                    </a:lnTo>
                    <a:lnTo>
                      <a:pt x="83" y="63"/>
                    </a:lnTo>
                    <a:lnTo>
                      <a:pt x="78" y="65"/>
                    </a:lnTo>
                    <a:lnTo>
                      <a:pt x="74" y="69"/>
                    </a:lnTo>
                    <a:lnTo>
                      <a:pt x="71" y="74"/>
                    </a:lnTo>
                    <a:lnTo>
                      <a:pt x="67" y="80"/>
                    </a:lnTo>
                    <a:lnTo>
                      <a:pt x="65" y="85"/>
                    </a:lnTo>
                    <a:lnTo>
                      <a:pt x="65" y="91"/>
                    </a:lnTo>
                    <a:lnTo>
                      <a:pt x="65" y="91"/>
                    </a:lnTo>
                    <a:lnTo>
                      <a:pt x="65" y="98"/>
                    </a:lnTo>
                    <a:lnTo>
                      <a:pt x="67" y="103"/>
                    </a:lnTo>
                    <a:lnTo>
                      <a:pt x="71" y="109"/>
                    </a:lnTo>
                    <a:lnTo>
                      <a:pt x="74" y="112"/>
                    </a:lnTo>
                    <a:lnTo>
                      <a:pt x="78" y="116"/>
                    </a:lnTo>
                    <a:lnTo>
                      <a:pt x="83" y="120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7" y="120"/>
                    </a:lnTo>
                    <a:lnTo>
                      <a:pt x="112" y="116"/>
                    </a:lnTo>
                    <a:lnTo>
                      <a:pt x="118" y="112"/>
                    </a:lnTo>
                    <a:lnTo>
                      <a:pt x="122" y="109"/>
                    </a:lnTo>
                    <a:lnTo>
                      <a:pt x="123" y="103"/>
                    </a:lnTo>
                    <a:lnTo>
                      <a:pt x="125" y="98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5" y="85"/>
                    </a:lnTo>
                    <a:lnTo>
                      <a:pt x="123" y="80"/>
                    </a:lnTo>
                    <a:lnTo>
                      <a:pt x="122" y="74"/>
                    </a:lnTo>
                    <a:lnTo>
                      <a:pt x="118" y="69"/>
                    </a:lnTo>
                    <a:lnTo>
                      <a:pt x="112" y="65"/>
                    </a:lnTo>
                    <a:lnTo>
                      <a:pt x="107" y="63"/>
                    </a:lnTo>
                    <a:lnTo>
                      <a:pt x="102" y="62"/>
                    </a:lnTo>
                    <a:lnTo>
                      <a:pt x="96" y="60"/>
                    </a:lnTo>
                    <a:lnTo>
                      <a:pt x="96" y="60"/>
                    </a:lnTo>
                    <a:close/>
                    <a:moveTo>
                      <a:pt x="35" y="150"/>
                    </a:moveTo>
                    <a:lnTo>
                      <a:pt x="35" y="150"/>
                    </a:lnTo>
                    <a:lnTo>
                      <a:pt x="44" y="152"/>
                    </a:lnTo>
                    <a:lnTo>
                      <a:pt x="44" y="152"/>
                    </a:lnTo>
                    <a:lnTo>
                      <a:pt x="38" y="167"/>
                    </a:lnTo>
                    <a:lnTo>
                      <a:pt x="36" y="176"/>
                    </a:lnTo>
                    <a:lnTo>
                      <a:pt x="35" y="183"/>
                    </a:lnTo>
                    <a:lnTo>
                      <a:pt x="35" y="248"/>
                    </a:lnTo>
                    <a:lnTo>
                      <a:pt x="0" y="24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6" y="167"/>
                    </a:lnTo>
                    <a:lnTo>
                      <a:pt x="9" y="161"/>
                    </a:lnTo>
                    <a:lnTo>
                      <a:pt x="15" y="158"/>
                    </a:lnTo>
                    <a:lnTo>
                      <a:pt x="20" y="154"/>
                    </a:lnTo>
                    <a:lnTo>
                      <a:pt x="27" y="152"/>
                    </a:lnTo>
                    <a:lnTo>
                      <a:pt x="35" y="150"/>
                    </a:lnTo>
                    <a:lnTo>
                      <a:pt x="35" y="150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74" y="0"/>
                    </a:lnTo>
                    <a:lnTo>
                      <a:pt x="165" y="4"/>
                    </a:lnTo>
                    <a:lnTo>
                      <a:pt x="158" y="7"/>
                    </a:lnTo>
                    <a:lnTo>
                      <a:pt x="151" y="13"/>
                    </a:lnTo>
                    <a:lnTo>
                      <a:pt x="145" y="20"/>
                    </a:lnTo>
                    <a:lnTo>
                      <a:pt x="141" y="27"/>
                    </a:lnTo>
                    <a:lnTo>
                      <a:pt x="138" y="36"/>
                    </a:lnTo>
                    <a:lnTo>
                      <a:pt x="138" y="45"/>
                    </a:lnTo>
                    <a:lnTo>
                      <a:pt x="138" y="45"/>
                    </a:lnTo>
                    <a:lnTo>
                      <a:pt x="138" y="54"/>
                    </a:lnTo>
                    <a:lnTo>
                      <a:pt x="141" y="62"/>
                    </a:lnTo>
                    <a:lnTo>
                      <a:pt x="145" y="71"/>
                    </a:lnTo>
                    <a:lnTo>
                      <a:pt x="151" y="76"/>
                    </a:lnTo>
                    <a:lnTo>
                      <a:pt x="158" y="81"/>
                    </a:lnTo>
                    <a:lnTo>
                      <a:pt x="165" y="87"/>
                    </a:lnTo>
                    <a:lnTo>
                      <a:pt x="174" y="89"/>
                    </a:lnTo>
                    <a:lnTo>
                      <a:pt x="183" y="91"/>
                    </a:lnTo>
                    <a:lnTo>
                      <a:pt x="183" y="91"/>
                    </a:lnTo>
                    <a:lnTo>
                      <a:pt x="192" y="89"/>
                    </a:lnTo>
                    <a:lnTo>
                      <a:pt x="200" y="87"/>
                    </a:lnTo>
                    <a:lnTo>
                      <a:pt x="209" y="81"/>
                    </a:lnTo>
                    <a:lnTo>
                      <a:pt x="214" y="76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7" y="54"/>
                    </a:lnTo>
                    <a:lnTo>
                      <a:pt x="229" y="45"/>
                    </a:lnTo>
                    <a:lnTo>
                      <a:pt x="229" y="45"/>
                    </a:lnTo>
                    <a:lnTo>
                      <a:pt x="227" y="36"/>
                    </a:lnTo>
                    <a:lnTo>
                      <a:pt x="225" y="27"/>
                    </a:lnTo>
                    <a:lnTo>
                      <a:pt x="219" y="20"/>
                    </a:lnTo>
                    <a:lnTo>
                      <a:pt x="214" y="13"/>
                    </a:lnTo>
                    <a:lnTo>
                      <a:pt x="209" y="7"/>
                    </a:lnTo>
                    <a:lnTo>
                      <a:pt x="200" y="4"/>
                    </a:lnTo>
                    <a:lnTo>
                      <a:pt x="192" y="0"/>
                    </a:lnTo>
                    <a:lnTo>
                      <a:pt x="183" y="0"/>
                    </a:lnTo>
                    <a:lnTo>
                      <a:pt x="183" y="0"/>
                    </a:lnTo>
                    <a:close/>
                    <a:moveTo>
                      <a:pt x="319" y="272"/>
                    </a:moveTo>
                    <a:lnTo>
                      <a:pt x="265" y="272"/>
                    </a:lnTo>
                    <a:lnTo>
                      <a:pt x="265" y="174"/>
                    </a:lnTo>
                    <a:lnTo>
                      <a:pt x="265" y="174"/>
                    </a:lnTo>
                    <a:lnTo>
                      <a:pt x="265" y="163"/>
                    </a:lnTo>
                    <a:lnTo>
                      <a:pt x="263" y="154"/>
                    </a:lnTo>
                    <a:lnTo>
                      <a:pt x="259" y="14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63" y="134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9" y="136"/>
                    </a:lnTo>
                    <a:lnTo>
                      <a:pt x="288" y="138"/>
                    </a:lnTo>
                    <a:lnTo>
                      <a:pt x="297" y="143"/>
                    </a:lnTo>
                    <a:lnTo>
                      <a:pt x="305" y="149"/>
                    </a:lnTo>
                    <a:lnTo>
                      <a:pt x="310" y="156"/>
                    </a:lnTo>
                    <a:lnTo>
                      <a:pt x="316" y="165"/>
                    </a:lnTo>
                    <a:lnTo>
                      <a:pt x="317" y="174"/>
                    </a:lnTo>
                    <a:lnTo>
                      <a:pt x="319" y="183"/>
                    </a:lnTo>
                    <a:lnTo>
                      <a:pt x="319" y="272"/>
                    </a:lnTo>
                    <a:close/>
                    <a:moveTo>
                      <a:pt x="100" y="174"/>
                    </a:moveTo>
                    <a:lnTo>
                      <a:pt x="100" y="272"/>
                    </a:lnTo>
                    <a:lnTo>
                      <a:pt x="45" y="272"/>
                    </a:lnTo>
                    <a:lnTo>
                      <a:pt x="45" y="183"/>
                    </a:lnTo>
                    <a:lnTo>
                      <a:pt x="45" y="183"/>
                    </a:lnTo>
                    <a:lnTo>
                      <a:pt x="47" y="174"/>
                    </a:lnTo>
                    <a:lnTo>
                      <a:pt x="51" y="165"/>
                    </a:lnTo>
                    <a:lnTo>
                      <a:pt x="54" y="156"/>
                    </a:lnTo>
                    <a:lnTo>
                      <a:pt x="60" y="149"/>
                    </a:lnTo>
                    <a:lnTo>
                      <a:pt x="67" y="143"/>
                    </a:lnTo>
                    <a:lnTo>
                      <a:pt x="76" y="138"/>
                    </a:lnTo>
                    <a:lnTo>
                      <a:pt x="85" y="136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3" y="134"/>
                    </a:lnTo>
                    <a:lnTo>
                      <a:pt x="109" y="136"/>
                    </a:lnTo>
                    <a:lnTo>
                      <a:pt x="109" y="136"/>
                    </a:lnTo>
                    <a:lnTo>
                      <a:pt x="105" y="145"/>
                    </a:lnTo>
                    <a:lnTo>
                      <a:pt x="102" y="154"/>
                    </a:lnTo>
                    <a:lnTo>
                      <a:pt x="100" y="163"/>
                    </a:lnTo>
                    <a:lnTo>
                      <a:pt x="100" y="174"/>
                    </a:lnTo>
                    <a:lnTo>
                      <a:pt x="100" y="174"/>
                    </a:lnTo>
                    <a:close/>
                    <a:moveTo>
                      <a:pt x="111" y="301"/>
                    </a:moveTo>
                    <a:lnTo>
                      <a:pt x="254" y="301"/>
                    </a:lnTo>
                    <a:lnTo>
                      <a:pt x="254" y="174"/>
                    </a:lnTo>
                    <a:lnTo>
                      <a:pt x="254" y="174"/>
                    </a:lnTo>
                    <a:lnTo>
                      <a:pt x="252" y="159"/>
                    </a:lnTo>
                    <a:lnTo>
                      <a:pt x="248" y="145"/>
                    </a:lnTo>
                    <a:lnTo>
                      <a:pt x="241" y="134"/>
                    </a:lnTo>
                    <a:lnTo>
                      <a:pt x="232" y="123"/>
                    </a:lnTo>
                    <a:lnTo>
                      <a:pt x="223" y="114"/>
                    </a:lnTo>
                    <a:lnTo>
                      <a:pt x="210" y="109"/>
                    </a:lnTo>
                    <a:lnTo>
                      <a:pt x="198" y="103"/>
                    </a:lnTo>
                    <a:lnTo>
                      <a:pt x="183" y="101"/>
                    </a:lnTo>
                    <a:lnTo>
                      <a:pt x="183" y="101"/>
                    </a:lnTo>
                    <a:lnTo>
                      <a:pt x="169" y="103"/>
                    </a:lnTo>
                    <a:lnTo>
                      <a:pt x="154" y="109"/>
                    </a:lnTo>
                    <a:lnTo>
                      <a:pt x="143" y="114"/>
                    </a:lnTo>
                    <a:lnTo>
                      <a:pt x="132" y="123"/>
                    </a:lnTo>
                    <a:lnTo>
                      <a:pt x="123" y="134"/>
                    </a:lnTo>
                    <a:lnTo>
                      <a:pt x="116" y="145"/>
                    </a:lnTo>
                    <a:lnTo>
                      <a:pt x="112" y="159"/>
                    </a:lnTo>
                    <a:lnTo>
                      <a:pt x="111" y="174"/>
                    </a:lnTo>
                    <a:lnTo>
                      <a:pt x="111" y="3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3" name="Group 83"/>
            <p:cNvGrpSpPr/>
            <p:nvPr/>
          </p:nvGrpSpPr>
          <p:grpSpPr>
            <a:xfrm>
              <a:off x="3357554" y="1428742"/>
              <a:ext cx="636196" cy="636164"/>
              <a:chOff x="3357554" y="1428742"/>
              <a:chExt cx="636196" cy="636164"/>
            </a:xfrm>
          </p:grpSpPr>
          <p:sp>
            <p:nvSpPr>
              <p:cNvPr id="120" name="Rectangle 13"/>
              <p:cNvSpPr/>
              <p:nvPr/>
            </p:nvSpPr>
            <p:spPr>
              <a:xfrm>
                <a:off x="3357554" y="142874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21" name="Freeform 100"/>
              <p:cNvSpPr/>
              <p:nvPr/>
            </p:nvSpPr>
            <p:spPr bwMode="auto">
              <a:xfrm>
                <a:off x="3500430" y="1571618"/>
                <a:ext cx="303570" cy="342050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4" name="Group 85"/>
            <p:cNvGrpSpPr/>
            <p:nvPr/>
          </p:nvGrpSpPr>
          <p:grpSpPr>
            <a:xfrm>
              <a:off x="5143504" y="3643320"/>
              <a:ext cx="636196" cy="636164"/>
              <a:chOff x="5143504" y="3643320"/>
              <a:chExt cx="636196" cy="636164"/>
            </a:xfrm>
          </p:grpSpPr>
          <p:sp>
            <p:nvSpPr>
              <p:cNvPr id="118" name="Rectangle 27"/>
              <p:cNvSpPr/>
              <p:nvPr/>
            </p:nvSpPr>
            <p:spPr>
              <a:xfrm>
                <a:off x="5143504" y="3643320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19" name="Freeform 107"/>
              <p:cNvSpPr>
                <a:spLocks noEditPoints="1"/>
              </p:cNvSpPr>
              <p:nvPr/>
            </p:nvSpPr>
            <p:spPr bwMode="auto">
              <a:xfrm>
                <a:off x="5286380" y="3786196"/>
                <a:ext cx="365566" cy="314258"/>
              </a:xfrm>
              <a:custGeom>
                <a:avLst/>
                <a:gdLst/>
                <a:ahLst/>
                <a:cxnLst>
                  <a:cxn ang="0">
                    <a:pos x="337" y="165"/>
                  </a:cxn>
                  <a:cxn ang="0">
                    <a:pos x="170" y="0"/>
                  </a:cxn>
                  <a:cxn ang="0">
                    <a:pos x="5" y="165"/>
                  </a:cxn>
                  <a:cxn ang="0">
                    <a:pos x="5" y="165"/>
                  </a:cxn>
                  <a:cxn ang="0">
                    <a:pos x="0" y="172"/>
                  </a:cxn>
                  <a:cxn ang="0">
                    <a:pos x="0" y="181"/>
                  </a:cxn>
                  <a:cxn ang="0">
                    <a:pos x="0" y="189"/>
                  </a:cxn>
                  <a:cxn ang="0">
                    <a:pos x="5" y="196"/>
                  </a:cxn>
                  <a:cxn ang="0">
                    <a:pos x="5" y="196"/>
                  </a:cxn>
                  <a:cxn ang="0">
                    <a:pos x="13" y="201"/>
                  </a:cxn>
                  <a:cxn ang="0">
                    <a:pos x="20" y="201"/>
                  </a:cxn>
                  <a:cxn ang="0">
                    <a:pos x="29" y="201"/>
                  </a:cxn>
                  <a:cxn ang="0">
                    <a:pos x="36" y="196"/>
                  </a:cxn>
                  <a:cxn ang="0">
                    <a:pos x="42" y="189"/>
                  </a:cxn>
                  <a:cxn ang="0">
                    <a:pos x="42" y="294"/>
                  </a:cxn>
                  <a:cxn ang="0">
                    <a:pos x="301" y="294"/>
                  </a:cxn>
                  <a:cxn ang="0">
                    <a:pos x="301" y="189"/>
                  </a:cxn>
                  <a:cxn ang="0">
                    <a:pos x="306" y="196"/>
                  </a:cxn>
                  <a:cxn ang="0">
                    <a:pos x="306" y="196"/>
                  </a:cxn>
                  <a:cxn ang="0">
                    <a:pos x="314" y="201"/>
                  </a:cxn>
                  <a:cxn ang="0">
                    <a:pos x="321" y="201"/>
                  </a:cxn>
                  <a:cxn ang="0">
                    <a:pos x="321" y="201"/>
                  </a:cxn>
                  <a:cxn ang="0">
                    <a:pos x="330" y="201"/>
                  </a:cxn>
                  <a:cxn ang="0">
                    <a:pos x="337" y="196"/>
                  </a:cxn>
                  <a:cxn ang="0">
                    <a:pos x="337" y="196"/>
                  </a:cxn>
                  <a:cxn ang="0">
                    <a:pos x="341" y="189"/>
                  </a:cxn>
                  <a:cxn ang="0">
                    <a:pos x="343" y="181"/>
                  </a:cxn>
                  <a:cxn ang="0">
                    <a:pos x="341" y="172"/>
                  </a:cxn>
                  <a:cxn ang="0">
                    <a:pos x="337" y="165"/>
                  </a:cxn>
                  <a:cxn ang="0">
                    <a:pos x="337" y="165"/>
                  </a:cxn>
                  <a:cxn ang="0">
                    <a:pos x="279" y="272"/>
                  </a:cxn>
                  <a:cxn ang="0">
                    <a:pos x="214" y="272"/>
                  </a:cxn>
                  <a:cxn ang="0">
                    <a:pos x="214" y="187"/>
                  </a:cxn>
                  <a:cxn ang="0">
                    <a:pos x="129" y="187"/>
                  </a:cxn>
                  <a:cxn ang="0">
                    <a:pos x="129" y="272"/>
                  </a:cxn>
                  <a:cxn ang="0">
                    <a:pos x="63" y="272"/>
                  </a:cxn>
                  <a:cxn ang="0">
                    <a:pos x="63" y="169"/>
                  </a:cxn>
                  <a:cxn ang="0">
                    <a:pos x="170" y="60"/>
                  </a:cxn>
                  <a:cxn ang="0">
                    <a:pos x="279" y="169"/>
                  </a:cxn>
                  <a:cxn ang="0">
                    <a:pos x="279" y="272"/>
                  </a:cxn>
                </a:cxnLst>
                <a:rect l="0" t="0" r="r" b="b"/>
                <a:pathLst>
                  <a:path w="343" h="294">
                    <a:moveTo>
                      <a:pt x="337" y="165"/>
                    </a:moveTo>
                    <a:lnTo>
                      <a:pt x="170" y="0"/>
                    </a:lnTo>
                    <a:lnTo>
                      <a:pt x="5" y="165"/>
                    </a:lnTo>
                    <a:lnTo>
                      <a:pt x="5" y="165"/>
                    </a:lnTo>
                    <a:lnTo>
                      <a:pt x="0" y="172"/>
                    </a:lnTo>
                    <a:lnTo>
                      <a:pt x="0" y="181"/>
                    </a:lnTo>
                    <a:lnTo>
                      <a:pt x="0" y="189"/>
                    </a:lnTo>
                    <a:lnTo>
                      <a:pt x="5" y="196"/>
                    </a:lnTo>
                    <a:lnTo>
                      <a:pt x="5" y="196"/>
                    </a:lnTo>
                    <a:lnTo>
                      <a:pt x="13" y="201"/>
                    </a:lnTo>
                    <a:lnTo>
                      <a:pt x="20" y="201"/>
                    </a:lnTo>
                    <a:lnTo>
                      <a:pt x="29" y="201"/>
                    </a:lnTo>
                    <a:lnTo>
                      <a:pt x="36" y="196"/>
                    </a:lnTo>
                    <a:lnTo>
                      <a:pt x="42" y="189"/>
                    </a:lnTo>
                    <a:lnTo>
                      <a:pt x="42" y="294"/>
                    </a:lnTo>
                    <a:lnTo>
                      <a:pt x="301" y="294"/>
                    </a:lnTo>
                    <a:lnTo>
                      <a:pt x="301" y="189"/>
                    </a:lnTo>
                    <a:lnTo>
                      <a:pt x="306" y="196"/>
                    </a:lnTo>
                    <a:lnTo>
                      <a:pt x="306" y="196"/>
                    </a:lnTo>
                    <a:lnTo>
                      <a:pt x="314" y="201"/>
                    </a:lnTo>
                    <a:lnTo>
                      <a:pt x="321" y="201"/>
                    </a:lnTo>
                    <a:lnTo>
                      <a:pt x="321" y="201"/>
                    </a:lnTo>
                    <a:lnTo>
                      <a:pt x="330" y="201"/>
                    </a:lnTo>
                    <a:lnTo>
                      <a:pt x="337" y="196"/>
                    </a:lnTo>
                    <a:lnTo>
                      <a:pt x="337" y="196"/>
                    </a:lnTo>
                    <a:lnTo>
                      <a:pt x="341" y="189"/>
                    </a:lnTo>
                    <a:lnTo>
                      <a:pt x="343" y="181"/>
                    </a:lnTo>
                    <a:lnTo>
                      <a:pt x="341" y="172"/>
                    </a:lnTo>
                    <a:lnTo>
                      <a:pt x="337" y="165"/>
                    </a:lnTo>
                    <a:lnTo>
                      <a:pt x="337" y="165"/>
                    </a:lnTo>
                    <a:close/>
                    <a:moveTo>
                      <a:pt x="279" y="272"/>
                    </a:moveTo>
                    <a:lnTo>
                      <a:pt x="214" y="272"/>
                    </a:lnTo>
                    <a:lnTo>
                      <a:pt x="214" y="187"/>
                    </a:lnTo>
                    <a:lnTo>
                      <a:pt x="129" y="187"/>
                    </a:lnTo>
                    <a:lnTo>
                      <a:pt x="129" y="272"/>
                    </a:lnTo>
                    <a:lnTo>
                      <a:pt x="63" y="272"/>
                    </a:lnTo>
                    <a:lnTo>
                      <a:pt x="63" y="169"/>
                    </a:lnTo>
                    <a:lnTo>
                      <a:pt x="170" y="60"/>
                    </a:lnTo>
                    <a:lnTo>
                      <a:pt x="279" y="169"/>
                    </a:lnTo>
                    <a:lnTo>
                      <a:pt x="279" y="2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5" name="Group 86"/>
            <p:cNvGrpSpPr/>
            <p:nvPr/>
          </p:nvGrpSpPr>
          <p:grpSpPr>
            <a:xfrm>
              <a:off x="3357554" y="3643320"/>
              <a:ext cx="636196" cy="636164"/>
              <a:chOff x="3357554" y="3643320"/>
              <a:chExt cx="636196" cy="636164"/>
            </a:xfrm>
          </p:grpSpPr>
          <p:sp>
            <p:nvSpPr>
              <p:cNvPr id="113" name="Rectangle 26"/>
              <p:cNvSpPr/>
              <p:nvPr/>
            </p:nvSpPr>
            <p:spPr>
              <a:xfrm>
                <a:off x="3357554" y="3643320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114" name="Group 67"/>
              <p:cNvGrpSpPr/>
              <p:nvPr/>
            </p:nvGrpSpPr>
            <p:grpSpPr>
              <a:xfrm>
                <a:off x="3428992" y="3857634"/>
                <a:ext cx="503238" cy="177800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115" name="Freeform 19"/>
                <p:cNvSpPr/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116" name="Freeform 20"/>
                <p:cNvSpPr/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117" name="Freeform 21"/>
                <p:cNvSpPr/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96" name="Group 82"/>
            <p:cNvGrpSpPr/>
            <p:nvPr/>
          </p:nvGrpSpPr>
          <p:grpSpPr>
            <a:xfrm>
              <a:off x="5143504" y="1428742"/>
              <a:ext cx="636196" cy="636164"/>
              <a:chOff x="5143504" y="1428742"/>
              <a:chExt cx="636196" cy="636164"/>
            </a:xfrm>
          </p:grpSpPr>
          <p:sp>
            <p:nvSpPr>
              <p:cNvPr id="102" name="Rectangle 16"/>
              <p:cNvSpPr/>
              <p:nvPr/>
            </p:nvSpPr>
            <p:spPr>
              <a:xfrm>
                <a:off x="5143504" y="142874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103" name="Group 68"/>
              <p:cNvGrpSpPr/>
              <p:nvPr/>
            </p:nvGrpSpPr>
            <p:grpSpPr>
              <a:xfrm>
                <a:off x="5301319" y="1581456"/>
                <a:ext cx="337042" cy="337616"/>
                <a:chOff x="6998061" y="3496249"/>
                <a:chExt cx="366051" cy="366676"/>
              </a:xfrm>
              <a:solidFill>
                <a:schemeClr val="bg1"/>
              </a:solidFill>
            </p:grpSpPr>
            <p:sp>
              <p:nvSpPr>
                <p:cNvPr id="104" name="AutoShape 7"/>
                <p:cNvSpPr/>
                <p:nvPr/>
              </p:nvSpPr>
              <p:spPr bwMode="auto">
                <a:xfrm>
                  <a:off x="6998061" y="3496249"/>
                  <a:ext cx="366051" cy="366676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5" name="AutoShape 8"/>
                <p:cNvSpPr/>
                <p:nvPr/>
              </p:nvSpPr>
              <p:spPr bwMode="auto">
                <a:xfrm>
                  <a:off x="7158247" y="3656437"/>
                  <a:ext cx="45678" cy="45678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6" name="AutoShape 9"/>
                <p:cNvSpPr/>
                <p:nvPr/>
              </p:nvSpPr>
              <p:spPr bwMode="auto">
                <a:xfrm>
                  <a:off x="7111943" y="3610758"/>
                  <a:ext cx="137660" cy="137660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7" name="AutoShape 10"/>
                <p:cNvSpPr/>
                <p:nvPr/>
              </p:nvSpPr>
              <p:spPr bwMode="auto">
                <a:xfrm>
                  <a:off x="7203927" y="3702114"/>
                  <a:ext cx="56941" cy="58818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8" name="AutoShape 11"/>
                <p:cNvSpPr/>
                <p:nvPr/>
              </p:nvSpPr>
              <p:spPr bwMode="auto">
                <a:xfrm>
                  <a:off x="7226451" y="3725267"/>
                  <a:ext cx="81970" cy="83847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9" name="AutoShape 12"/>
                <p:cNvSpPr/>
                <p:nvPr/>
              </p:nvSpPr>
              <p:spPr bwMode="auto">
                <a:xfrm>
                  <a:off x="7215188" y="3714003"/>
                  <a:ext cx="69456" cy="70707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10" name="AutoShape 13"/>
                <p:cNvSpPr/>
                <p:nvPr/>
              </p:nvSpPr>
              <p:spPr bwMode="auto">
                <a:xfrm>
                  <a:off x="7100682" y="3599495"/>
                  <a:ext cx="57567" cy="58192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11" name="AutoShape 14"/>
                <p:cNvSpPr/>
                <p:nvPr/>
              </p:nvSpPr>
              <p:spPr bwMode="auto">
                <a:xfrm>
                  <a:off x="7055002" y="3553816"/>
                  <a:ext cx="81970" cy="83222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12" name="AutoShape 15"/>
                <p:cNvSpPr/>
                <p:nvPr/>
              </p:nvSpPr>
              <p:spPr bwMode="auto">
                <a:xfrm>
                  <a:off x="7078154" y="3576343"/>
                  <a:ext cx="69456" cy="71333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  <p:grpSp>
          <p:nvGrpSpPr>
            <p:cNvPr id="97" name="Group 81"/>
            <p:cNvGrpSpPr/>
            <p:nvPr/>
          </p:nvGrpSpPr>
          <p:grpSpPr>
            <a:xfrm>
              <a:off x="5143504" y="2500312"/>
              <a:ext cx="636196" cy="636164"/>
              <a:chOff x="5143504" y="2500312"/>
              <a:chExt cx="636196" cy="636164"/>
            </a:xfrm>
          </p:grpSpPr>
          <p:sp>
            <p:nvSpPr>
              <p:cNvPr id="98" name="Rectangle 23"/>
              <p:cNvSpPr/>
              <p:nvPr/>
            </p:nvSpPr>
            <p:spPr>
              <a:xfrm>
                <a:off x="5143504" y="250031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99" name="Group 78"/>
              <p:cNvGrpSpPr/>
              <p:nvPr/>
            </p:nvGrpSpPr>
            <p:grpSpPr>
              <a:xfrm>
                <a:off x="5333133" y="2643188"/>
                <a:ext cx="272454" cy="363686"/>
                <a:chOff x="1868971" y="2767277"/>
                <a:chExt cx="274694" cy="366676"/>
              </a:xfrm>
              <a:solidFill>
                <a:schemeClr val="bg1"/>
              </a:solidFill>
            </p:grpSpPr>
            <p:sp>
              <p:nvSpPr>
                <p:cNvPr id="100" name="AutoShape 115"/>
                <p:cNvSpPr/>
                <p:nvPr/>
              </p:nvSpPr>
              <p:spPr bwMode="auto">
                <a:xfrm>
                  <a:off x="1868971" y="2767277"/>
                  <a:ext cx="274694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800" y="12825"/>
                      </a:moveTo>
                      <a:lnTo>
                        <a:pt x="19800" y="13500"/>
                      </a:lnTo>
                      <a:lnTo>
                        <a:pt x="19800" y="14850"/>
                      </a:lnTo>
                      <a:lnTo>
                        <a:pt x="19800" y="15525"/>
                      </a:lnTo>
                      <a:cubicBezTo>
                        <a:pt x="19800" y="18129"/>
                        <a:pt x="16972" y="20249"/>
                        <a:pt x="13499" y="20249"/>
                      </a:cubicBezTo>
                      <a:lnTo>
                        <a:pt x="8099" y="20249"/>
                      </a:lnTo>
                      <a:cubicBezTo>
                        <a:pt x="4627" y="20249"/>
                        <a:pt x="1800" y="18129"/>
                        <a:pt x="1800" y="15525"/>
                      </a:cubicBezTo>
                      <a:lnTo>
                        <a:pt x="1800" y="14850"/>
                      </a:lnTo>
                      <a:lnTo>
                        <a:pt x="1800" y="13500"/>
                      </a:lnTo>
                      <a:lnTo>
                        <a:pt x="1800" y="12825"/>
                      </a:lnTo>
                      <a:lnTo>
                        <a:pt x="1800" y="10800"/>
                      </a:lnTo>
                      <a:cubicBezTo>
                        <a:pt x="1800" y="10427"/>
                        <a:pt x="2203" y="10124"/>
                        <a:pt x="2699" y="10124"/>
                      </a:cubicBezTo>
                      <a:lnTo>
                        <a:pt x="4499" y="10124"/>
                      </a:lnTo>
                      <a:lnTo>
                        <a:pt x="17100" y="10124"/>
                      </a:lnTo>
                      <a:lnTo>
                        <a:pt x="18899" y="10124"/>
                      </a:lnTo>
                      <a:cubicBezTo>
                        <a:pt x="19396" y="10124"/>
                        <a:pt x="19800" y="10427"/>
                        <a:pt x="19800" y="10800"/>
                      </a:cubicBezTo>
                      <a:cubicBezTo>
                        <a:pt x="19800" y="10800"/>
                        <a:pt x="19800" y="12825"/>
                        <a:pt x="19800" y="12825"/>
                      </a:cubicBezTo>
                      <a:close/>
                      <a:moveTo>
                        <a:pt x="14400" y="6075"/>
                      </a:moveTo>
                      <a:lnTo>
                        <a:pt x="14400" y="6076"/>
                      </a:lnTo>
                      <a:lnTo>
                        <a:pt x="14400" y="8774"/>
                      </a:lnTo>
                      <a:lnTo>
                        <a:pt x="7200" y="8774"/>
                      </a:lnTo>
                      <a:lnTo>
                        <a:pt x="7200" y="6076"/>
                      </a:lnTo>
                      <a:lnTo>
                        <a:pt x="7200" y="6075"/>
                      </a:lnTo>
                      <a:cubicBezTo>
                        <a:pt x="7200" y="4583"/>
                        <a:pt x="8811" y="3375"/>
                        <a:pt x="10800" y="3375"/>
                      </a:cubicBezTo>
                      <a:cubicBezTo>
                        <a:pt x="12788" y="3375"/>
                        <a:pt x="14400" y="4583"/>
                        <a:pt x="14400" y="6075"/>
                      </a:cubicBezTo>
                      <a:moveTo>
                        <a:pt x="4499" y="6075"/>
                      </a:moveTo>
                      <a:cubicBezTo>
                        <a:pt x="4499" y="3465"/>
                        <a:pt x="7320" y="1350"/>
                        <a:pt x="10800" y="1350"/>
                      </a:cubicBezTo>
                      <a:cubicBezTo>
                        <a:pt x="14279" y="1350"/>
                        <a:pt x="17100" y="3465"/>
                        <a:pt x="17100" y="6075"/>
                      </a:cubicBezTo>
                      <a:lnTo>
                        <a:pt x="17100" y="8774"/>
                      </a:lnTo>
                      <a:lnTo>
                        <a:pt x="15299" y="8774"/>
                      </a:lnTo>
                      <a:lnTo>
                        <a:pt x="15299" y="6076"/>
                      </a:lnTo>
                      <a:cubicBezTo>
                        <a:pt x="15299" y="4212"/>
                        <a:pt x="13285" y="2701"/>
                        <a:pt x="10800" y="2701"/>
                      </a:cubicBezTo>
                      <a:cubicBezTo>
                        <a:pt x="8314" y="2701"/>
                        <a:pt x="6299" y="4212"/>
                        <a:pt x="6299" y="6076"/>
                      </a:cubicBezTo>
                      <a:lnTo>
                        <a:pt x="6299" y="8774"/>
                      </a:lnTo>
                      <a:lnTo>
                        <a:pt x="4499" y="8774"/>
                      </a:lnTo>
                      <a:cubicBezTo>
                        <a:pt x="4499" y="8774"/>
                        <a:pt x="4499" y="6075"/>
                        <a:pt x="4499" y="6075"/>
                      </a:cubicBezTo>
                      <a:close/>
                      <a:moveTo>
                        <a:pt x="18899" y="8774"/>
                      </a:moveTo>
                      <a:lnTo>
                        <a:pt x="18899" y="6075"/>
                      </a:lnTo>
                      <a:cubicBezTo>
                        <a:pt x="18899" y="2719"/>
                        <a:pt x="15274" y="0"/>
                        <a:pt x="10800" y="0"/>
                      </a:cubicBezTo>
                      <a:cubicBezTo>
                        <a:pt x="6325" y="0"/>
                        <a:pt x="2699" y="2719"/>
                        <a:pt x="2699" y="6075"/>
                      </a:cubicBezTo>
                      <a:lnTo>
                        <a:pt x="2699" y="8774"/>
                      </a:lnTo>
                      <a:cubicBezTo>
                        <a:pt x="1208" y="8774"/>
                        <a:pt x="0" y="9681"/>
                        <a:pt x="0" y="10800"/>
                      </a:cubicBezTo>
                      <a:lnTo>
                        <a:pt x="0" y="12825"/>
                      </a:lnTo>
                      <a:lnTo>
                        <a:pt x="0" y="13500"/>
                      </a:lnTo>
                      <a:lnTo>
                        <a:pt x="0" y="14850"/>
                      </a:lnTo>
                      <a:lnTo>
                        <a:pt x="0" y="15525"/>
                      </a:lnTo>
                      <a:cubicBezTo>
                        <a:pt x="0" y="18880"/>
                        <a:pt x="3625" y="21599"/>
                        <a:pt x="8099" y="21599"/>
                      </a:cubicBezTo>
                      <a:lnTo>
                        <a:pt x="13499" y="21599"/>
                      </a:lnTo>
                      <a:cubicBezTo>
                        <a:pt x="17974" y="21599"/>
                        <a:pt x="21600" y="18880"/>
                        <a:pt x="21600" y="15525"/>
                      </a:cubicBezTo>
                      <a:lnTo>
                        <a:pt x="21600" y="14850"/>
                      </a:lnTo>
                      <a:lnTo>
                        <a:pt x="21600" y="13500"/>
                      </a:lnTo>
                      <a:lnTo>
                        <a:pt x="21600" y="12825"/>
                      </a:lnTo>
                      <a:lnTo>
                        <a:pt x="21600" y="10800"/>
                      </a:lnTo>
                      <a:cubicBezTo>
                        <a:pt x="21600" y="9681"/>
                        <a:pt x="20391" y="8774"/>
                        <a:pt x="18899" y="8774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1" name="AutoShape 116"/>
                <p:cNvSpPr/>
                <p:nvPr/>
              </p:nvSpPr>
              <p:spPr bwMode="auto">
                <a:xfrm>
                  <a:off x="1983479" y="2985030"/>
                  <a:ext cx="45678" cy="688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3226"/>
                        <a:pt x="0" y="7201"/>
                      </a:cubicBezTo>
                      <a:cubicBezTo>
                        <a:pt x="0" y="9390"/>
                        <a:pt x="1798" y="13537"/>
                        <a:pt x="3601" y="16821"/>
                      </a:cubicBezTo>
                      <a:cubicBezTo>
                        <a:pt x="5070" y="19493"/>
                        <a:pt x="6916" y="21600"/>
                        <a:pt x="10800" y="21600"/>
                      </a:cubicBezTo>
                      <a:cubicBezTo>
                        <a:pt x="15016" y="21600"/>
                        <a:pt x="16529" y="19514"/>
                        <a:pt x="18003" y="16858"/>
                      </a:cubicBezTo>
                      <a:cubicBezTo>
                        <a:pt x="19828" y="13567"/>
                        <a:pt x="21600" y="9397"/>
                        <a:pt x="21600" y="7201"/>
                      </a:cubicBezTo>
                      <a:cubicBezTo>
                        <a:pt x="21600" y="3226"/>
                        <a:pt x="16761" y="0"/>
                        <a:pt x="10800" y="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sp>
        <p:nvSpPr>
          <p:cNvPr id="130" name="矩形 129"/>
          <p:cNvSpPr/>
          <p:nvPr/>
        </p:nvSpPr>
        <p:spPr>
          <a:xfrm>
            <a:off x="8195108" y="180879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8195106" y="487707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195107" y="3302463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52278" y="180879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157282" y="3302462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57283" y="487707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446">
        <p15:prstTrans prst="drape"/>
      </p:transition>
    </mc:Choice>
    <mc:Fallback>
      <p:transition spd="slow" advTm="44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247427" y="1907411"/>
            <a:ext cx="2634343" cy="4248150"/>
            <a:chOff x="8247427" y="1907411"/>
            <a:chExt cx="2634343" cy="4248150"/>
          </a:xfrm>
        </p:grpSpPr>
        <p:sp>
          <p:nvSpPr>
            <p:cNvPr id="90" name="矩形: 圆角 79"/>
            <p:cNvSpPr/>
            <p:nvPr/>
          </p:nvSpPr>
          <p:spPr>
            <a:xfrm>
              <a:off x="8247427" y="1907411"/>
              <a:ext cx="2634343" cy="4248150"/>
            </a:xfrm>
            <a:prstGeom prst="roundRect">
              <a:avLst>
                <a:gd name="adj" fmla="val 5821"/>
              </a:avLst>
            </a:prstGeom>
            <a:solidFill>
              <a:schemeClr val="bg1">
                <a:alpha val="1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3" name="椭圆 938"/>
            <p:cNvSpPr/>
            <p:nvPr/>
          </p:nvSpPr>
          <p:spPr>
            <a:xfrm>
              <a:off x="9134375" y="3068031"/>
              <a:ext cx="860448" cy="860448"/>
            </a:xfrm>
            <a:custGeom>
              <a:avLst/>
              <a:gdLst>
                <a:gd name="connsiteX0" fmla="*/ 0 w 1535468"/>
                <a:gd name="connsiteY0" fmla="*/ 767734 h 1535468"/>
                <a:gd name="connsiteX1" fmla="*/ 767734 w 1535468"/>
                <a:gd name="connsiteY1" fmla="*/ 0 h 1535468"/>
                <a:gd name="connsiteX2" fmla="*/ 1535468 w 1535468"/>
                <a:gd name="connsiteY2" fmla="*/ 767734 h 1535468"/>
                <a:gd name="connsiteX3" fmla="*/ 767734 w 1535468"/>
                <a:gd name="connsiteY3" fmla="*/ 1535468 h 1535468"/>
                <a:gd name="connsiteX4" fmla="*/ 0 w 1535468"/>
                <a:gd name="connsiteY4" fmla="*/ 767734 h 153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468" h="1535468">
                  <a:moveTo>
                    <a:pt x="0" y="767734"/>
                  </a:moveTo>
                  <a:cubicBezTo>
                    <a:pt x="0" y="343726"/>
                    <a:pt x="343726" y="0"/>
                    <a:pt x="767734" y="0"/>
                  </a:cubicBezTo>
                  <a:cubicBezTo>
                    <a:pt x="1191742" y="0"/>
                    <a:pt x="1535468" y="343726"/>
                    <a:pt x="1535468" y="767734"/>
                  </a:cubicBezTo>
                  <a:cubicBezTo>
                    <a:pt x="1535468" y="1191742"/>
                    <a:pt x="1191742" y="1535468"/>
                    <a:pt x="767734" y="1535468"/>
                  </a:cubicBezTo>
                  <a:cubicBezTo>
                    <a:pt x="343726" y="1535468"/>
                    <a:pt x="0" y="1191742"/>
                    <a:pt x="0" y="7677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9368091" y="3306982"/>
              <a:ext cx="373002" cy="382544"/>
              <a:chOff x="3740151" y="4270375"/>
              <a:chExt cx="620712" cy="636588"/>
            </a:xfrm>
            <a:solidFill>
              <a:schemeClr val="bg1">
                <a:alpha val="70000"/>
              </a:schemeClr>
            </a:solidFill>
          </p:grpSpPr>
          <p:sp>
            <p:nvSpPr>
              <p:cNvPr id="95" name="Freeform 10"/>
              <p:cNvSpPr/>
              <p:nvPr/>
            </p:nvSpPr>
            <p:spPr bwMode="auto">
              <a:xfrm>
                <a:off x="3740151" y="4538663"/>
                <a:ext cx="620712" cy="225425"/>
              </a:xfrm>
              <a:custGeom>
                <a:avLst/>
                <a:gdLst>
                  <a:gd name="T0" fmla="*/ 194 w 391"/>
                  <a:gd name="T1" fmla="*/ 78 h 142"/>
                  <a:gd name="T2" fmla="*/ 54 w 391"/>
                  <a:gd name="T3" fmla="*/ 0 h 142"/>
                  <a:gd name="T4" fmla="*/ 0 w 391"/>
                  <a:gd name="T5" fmla="*/ 30 h 142"/>
                  <a:gd name="T6" fmla="*/ 194 w 391"/>
                  <a:gd name="T7" fmla="*/ 142 h 142"/>
                  <a:gd name="T8" fmla="*/ 391 w 391"/>
                  <a:gd name="T9" fmla="*/ 30 h 142"/>
                  <a:gd name="T10" fmla="*/ 333 w 391"/>
                  <a:gd name="T11" fmla="*/ 0 h 142"/>
                  <a:gd name="T12" fmla="*/ 194 w 391"/>
                  <a:gd name="T13" fmla="*/ 7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142">
                    <a:moveTo>
                      <a:pt x="194" y="78"/>
                    </a:moveTo>
                    <a:lnTo>
                      <a:pt x="54" y="0"/>
                    </a:lnTo>
                    <a:lnTo>
                      <a:pt x="0" y="30"/>
                    </a:lnTo>
                    <a:lnTo>
                      <a:pt x="194" y="142"/>
                    </a:lnTo>
                    <a:lnTo>
                      <a:pt x="391" y="30"/>
                    </a:lnTo>
                    <a:lnTo>
                      <a:pt x="333" y="0"/>
                    </a:lnTo>
                    <a:lnTo>
                      <a:pt x="194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6" name="Freeform 11"/>
              <p:cNvSpPr/>
              <p:nvPr/>
            </p:nvSpPr>
            <p:spPr bwMode="auto">
              <a:xfrm>
                <a:off x="3740151" y="4681538"/>
                <a:ext cx="620712" cy="225425"/>
              </a:xfrm>
              <a:custGeom>
                <a:avLst/>
                <a:gdLst>
                  <a:gd name="T0" fmla="*/ 194 w 391"/>
                  <a:gd name="T1" fmla="*/ 79 h 142"/>
                  <a:gd name="T2" fmla="*/ 54 w 391"/>
                  <a:gd name="T3" fmla="*/ 0 h 142"/>
                  <a:gd name="T4" fmla="*/ 0 w 391"/>
                  <a:gd name="T5" fmla="*/ 31 h 142"/>
                  <a:gd name="T6" fmla="*/ 194 w 391"/>
                  <a:gd name="T7" fmla="*/ 142 h 142"/>
                  <a:gd name="T8" fmla="*/ 391 w 391"/>
                  <a:gd name="T9" fmla="*/ 31 h 142"/>
                  <a:gd name="T10" fmla="*/ 333 w 391"/>
                  <a:gd name="T11" fmla="*/ 0 h 142"/>
                  <a:gd name="T12" fmla="*/ 194 w 391"/>
                  <a:gd name="T13" fmla="*/ 79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142">
                    <a:moveTo>
                      <a:pt x="194" y="79"/>
                    </a:moveTo>
                    <a:lnTo>
                      <a:pt x="54" y="0"/>
                    </a:lnTo>
                    <a:lnTo>
                      <a:pt x="0" y="31"/>
                    </a:lnTo>
                    <a:lnTo>
                      <a:pt x="194" y="142"/>
                    </a:lnTo>
                    <a:lnTo>
                      <a:pt x="391" y="31"/>
                    </a:lnTo>
                    <a:lnTo>
                      <a:pt x="333" y="0"/>
                    </a:lnTo>
                    <a:lnTo>
                      <a:pt x="194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7" name="Freeform 12"/>
              <p:cNvSpPr/>
              <p:nvPr/>
            </p:nvSpPr>
            <p:spPr bwMode="auto">
              <a:xfrm>
                <a:off x="3740151" y="4270375"/>
                <a:ext cx="620712" cy="349250"/>
              </a:xfrm>
              <a:custGeom>
                <a:avLst/>
                <a:gdLst>
                  <a:gd name="T0" fmla="*/ 391 w 391"/>
                  <a:gd name="T1" fmla="*/ 112 h 220"/>
                  <a:gd name="T2" fmla="*/ 194 w 391"/>
                  <a:gd name="T3" fmla="*/ 0 h 220"/>
                  <a:gd name="T4" fmla="*/ 0 w 391"/>
                  <a:gd name="T5" fmla="*/ 112 h 220"/>
                  <a:gd name="T6" fmla="*/ 194 w 391"/>
                  <a:gd name="T7" fmla="*/ 220 h 220"/>
                  <a:gd name="T8" fmla="*/ 391 w 391"/>
                  <a:gd name="T9" fmla="*/ 1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220">
                    <a:moveTo>
                      <a:pt x="391" y="112"/>
                    </a:moveTo>
                    <a:lnTo>
                      <a:pt x="194" y="0"/>
                    </a:lnTo>
                    <a:lnTo>
                      <a:pt x="0" y="112"/>
                    </a:lnTo>
                    <a:lnTo>
                      <a:pt x="194" y="220"/>
                    </a:lnTo>
                    <a:lnTo>
                      <a:pt x="39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08" name="矩形 107"/>
            <p:cNvSpPr/>
            <p:nvPr/>
          </p:nvSpPr>
          <p:spPr>
            <a:xfrm>
              <a:off x="8526940" y="4118311"/>
              <a:ext cx="2075316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点击此处更换文本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457686" y="2259366"/>
              <a:ext cx="219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点击输入标题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2" name="自由: 形状 80"/>
            <p:cNvSpPr/>
            <p:nvPr/>
          </p:nvSpPr>
          <p:spPr>
            <a:xfrm>
              <a:off x="8247427" y="1907411"/>
              <a:ext cx="2634342" cy="1674068"/>
            </a:xfrm>
            <a:custGeom>
              <a:avLst/>
              <a:gdLst>
                <a:gd name="connsiteX0" fmla="*/ 153345 w 2634342"/>
                <a:gd name="connsiteY0" fmla="*/ 0 h 1674068"/>
                <a:gd name="connsiteX1" fmla="*/ 2480997 w 2634342"/>
                <a:gd name="connsiteY1" fmla="*/ 0 h 1674068"/>
                <a:gd name="connsiteX2" fmla="*/ 2634342 w 2634342"/>
                <a:gd name="connsiteY2" fmla="*/ 153345 h 1674068"/>
                <a:gd name="connsiteX3" fmla="*/ 2634342 w 2634342"/>
                <a:gd name="connsiteY3" fmla="*/ 1186310 h 1674068"/>
                <a:gd name="connsiteX4" fmla="*/ 2058862 w 2634342"/>
                <a:gd name="connsiteY4" fmla="*/ 1448200 h 1674068"/>
                <a:gd name="connsiteX5" fmla="*/ 1317998 w 2634342"/>
                <a:gd name="connsiteY5" fmla="*/ 1674062 h 1674068"/>
                <a:gd name="connsiteX6" fmla="*/ 580385 w 2634342"/>
                <a:gd name="connsiteY6" fmla="*/ 1448200 h 1674068"/>
                <a:gd name="connsiteX7" fmla="*/ 0 w 2634342"/>
                <a:gd name="connsiteY7" fmla="*/ 1184130 h 1674068"/>
                <a:gd name="connsiteX8" fmla="*/ 0 w 2634342"/>
                <a:gd name="connsiteY8" fmla="*/ 153345 h 1674068"/>
                <a:gd name="connsiteX9" fmla="*/ 153345 w 2634342"/>
                <a:gd name="connsiteY9" fmla="*/ 0 h 167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4342" h="1674068">
                  <a:moveTo>
                    <a:pt x="153345" y="0"/>
                  </a:moveTo>
                  <a:lnTo>
                    <a:pt x="2480997" y="0"/>
                  </a:lnTo>
                  <a:cubicBezTo>
                    <a:pt x="2565687" y="0"/>
                    <a:pt x="2634342" y="68655"/>
                    <a:pt x="2634342" y="153345"/>
                  </a:cubicBezTo>
                  <a:lnTo>
                    <a:pt x="2634342" y="1186310"/>
                  </a:lnTo>
                  <a:lnTo>
                    <a:pt x="2058862" y="1448200"/>
                  </a:lnTo>
                  <a:cubicBezTo>
                    <a:pt x="1837414" y="1551748"/>
                    <a:pt x="1553622" y="1675071"/>
                    <a:pt x="1317998" y="1674062"/>
                  </a:cubicBezTo>
                  <a:cubicBezTo>
                    <a:pt x="1082373" y="1673053"/>
                    <a:pt x="835925" y="1558070"/>
                    <a:pt x="580385" y="1448200"/>
                  </a:cubicBezTo>
                  <a:lnTo>
                    <a:pt x="0" y="1184130"/>
                  </a:lnTo>
                  <a:lnTo>
                    <a:pt x="0" y="153345"/>
                  </a:lnTo>
                  <a:cubicBezTo>
                    <a:pt x="0" y="68655"/>
                    <a:pt x="68655" y="0"/>
                    <a:pt x="1533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03673" y="1907411"/>
            <a:ext cx="2634343" cy="4248150"/>
            <a:chOff x="4703673" y="1907411"/>
            <a:chExt cx="2634343" cy="4248150"/>
          </a:xfrm>
        </p:grpSpPr>
        <p:sp>
          <p:nvSpPr>
            <p:cNvPr id="91" name="矩形: 圆角 114"/>
            <p:cNvSpPr/>
            <p:nvPr/>
          </p:nvSpPr>
          <p:spPr>
            <a:xfrm>
              <a:off x="4703673" y="1907411"/>
              <a:ext cx="2634343" cy="4248150"/>
            </a:xfrm>
            <a:prstGeom prst="roundRect">
              <a:avLst>
                <a:gd name="adj" fmla="val 5821"/>
              </a:avLst>
            </a:prstGeom>
            <a:solidFill>
              <a:schemeClr val="bg1">
                <a:alpha val="1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2" name="椭圆 938"/>
            <p:cNvSpPr/>
            <p:nvPr/>
          </p:nvSpPr>
          <p:spPr>
            <a:xfrm>
              <a:off x="5590620" y="3076966"/>
              <a:ext cx="860448" cy="860448"/>
            </a:xfrm>
            <a:custGeom>
              <a:avLst/>
              <a:gdLst>
                <a:gd name="connsiteX0" fmla="*/ 0 w 1535468"/>
                <a:gd name="connsiteY0" fmla="*/ 767734 h 1535468"/>
                <a:gd name="connsiteX1" fmla="*/ 767734 w 1535468"/>
                <a:gd name="connsiteY1" fmla="*/ 0 h 1535468"/>
                <a:gd name="connsiteX2" fmla="*/ 1535468 w 1535468"/>
                <a:gd name="connsiteY2" fmla="*/ 767734 h 1535468"/>
                <a:gd name="connsiteX3" fmla="*/ 767734 w 1535468"/>
                <a:gd name="connsiteY3" fmla="*/ 1535468 h 1535468"/>
                <a:gd name="connsiteX4" fmla="*/ 0 w 1535468"/>
                <a:gd name="connsiteY4" fmla="*/ 767734 h 153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468" h="1535468">
                  <a:moveTo>
                    <a:pt x="0" y="767734"/>
                  </a:moveTo>
                  <a:cubicBezTo>
                    <a:pt x="0" y="343726"/>
                    <a:pt x="343726" y="0"/>
                    <a:pt x="767734" y="0"/>
                  </a:cubicBezTo>
                  <a:cubicBezTo>
                    <a:pt x="1191742" y="0"/>
                    <a:pt x="1535468" y="343726"/>
                    <a:pt x="1535468" y="767734"/>
                  </a:cubicBezTo>
                  <a:cubicBezTo>
                    <a:pt x="1535468" y="1191742"/>
                    <a:pt x="1191742" y="1535468"/>
                    <a:pt x="767734" y="1535468"/>
                  </a:cubicBezTo>
                  <a:cubicBezTo>
                    <a:pt x="343726" y="1535468"/>
                    <a:pt x="0" y="1191742"/>
                    <a:pt x="0" y="7677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5860567" y="3309105"/>
              <a:ext cx="311286" cy="378299"/>
              <a:chOff x="11412893" y="2708291"/>
              <a:chExt cx="338948" cy="411916"/>
            </a:xfrm>
            <a:solidFill>
              <a:schemeClr val="bg1">
                <a:alpha val="70000"/>
              </a:schemeClr>
            </a:solidFill>
          </p:grpSpPr>
          <p:sp>
            <p:nvSpPr>
              <p:cNvPr id="99" name="Freeform 236"/>
              <p:cNvSpPr>
                <a:spLocks noEditPoints="1"/>
              </p:cNvSpPr>
              <p:nvPr/>
            </p:nvSpPr>
            <p:spPr bwMode="auto">
              <a:xfrm>
                <a:off x="11488215" y="2840104"/>
                <a:ext cx="49431" cy="49431"/>
              </a:xfrm>
              <a:custGeom>
                <a:avLst/>
                <a:gdLst>
                  <a:gd name="T0" fmla="*/ 0 w 21"/>
                  <a:gd name="T1" fmla="*/ 21 h 21"/>
                  <a:gd name="T2" fmla="*/ 21 w 21"/>
                  <a:gd name="T3" fmla="*/ 21 h 21"/>
                  <a:gd name="T4" fmla="*/ 21 w 21"/>
                  <a:gd name="T5" fmla="*/ 0 h 21"/>
                  <a:gd name="T6" fmla="*/ 0 w 21"/>
                  <a:gd name="T7" fmla="*/ 0 h 21"/>
                  <a:gd name="T8" fmla="*/ 0 w 21"/>
                  <a:gd name="T9" fmla="*/ 21 h 21"/>
                  <a:gd name="T10" fmla="*/ 5 w 21"/>
                  <a:gd name="T11" fmla="*/ 5 h 21"/>
                  <a:gd name="T12" fmla="*/ 17 w 21"/>
                  <a:gd name="T13" fmla="*/ 5 h 21"/>
                  <a:gd name="T14" fmla="*/ 17 w 21"/>
                  <a:gd name="T15" fmla="*/ 17 h 21"/>
                  <a:gd name="T16" fmla="*/ 5 w 21"/>
                  <a:gd name="T17" fmla="*/ 17 h 21"/>
                  <a:gd name="T18" fmla="*/ 5 w 21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0" y="21"/>
                    </a:moveTo>
                    <a:lnTo>
                      <a:pt x="21" y="2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0" name="Freeform 237"/>
              <p:cNvSpPr>
                <a:spLocks noEditPoints="1"/>
              </p:cNvSpPr>
              <p:nvPr/>
            </p:nvSpPr>
            <p:spPr bwMode="auto">
              <a:xfrm>
                <a:off x="11488215" y="2915426"/>
                <a:ext cx="49431" cy="49431"/>
              </a:xfrm>
              <a:custGeom>
                <a:avLst/>
                <a:gdLst>
                  <a:gd name="T0" fmla="*/ 0 w 21"/>
                  <a:gd name="T1" fmla="*/ 21 h 21"/>
                  <a:gd name="T2" fmla="*/ 21 w 21"/>
                  <a:gd name="T3" fmla="*/ 21 h 21"/>
                  <a:gd name="T4" fmla="*/ 21 w 21"/>
                  <a:gd name="T5" fmla="*/ 0 h 21"/>
                  <a:gd name="T6" fmla="*/ 0 w 21"/>
                  <a:gd name="T7" fmla="*/ 0 h 21"/>
                  <a:gd name="T8" fmla="*/ 0 w 21"/>
                  <a:gd name="T9" fmla="*/ 21 h 21"/>
                  <a:gd name="T10" fmla="*/ 5 w 21"/>
                  <a:gd name="T11" fmla="*/ 5 h 21"/>
                  <a:gd name="T12" fmla="*/ 17 w 21"/>
                  <a:gd name="T13" fmla="*/ 5 h 21"/>
                  <a:gd name="T14" fmla="*/ 17 w 21"/>
                  <a:gd name="T15" fmla="*/ 17 h 21"/>
                  <a:gd name="T16" fmla="*/ 5 w 21"/>
                  <a:gd name="T17" fmla="*/ 17 h 21"/>
                  <a:gd name="T18" fmla="*/ 5 w 21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0" y="21"/>
                    </a:moveTo>
                    <a:lnTo>
                      <a:pt x="21" y="2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1" name="Rectangle 238"/>
              <p:cNvSpPr>
                <a:spLocks noChangeArrowheads="1"/>
              </p:cNvSpPr>
              <p:nvPr/>
            </p:nvSpPr>
            <p:spPr bwMode="auto">
              <a:xfrm>
                <a:off x="11563537" y="2851872"/>
                <a:ext cx="115337" cy="282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2" name="Rectangle 239"/>
              <p:cNvSpPr>
                <a:spLocks noChangeArrowheads="1"/>
              </p:cNvSpPr>
              <p:nvPr/>
            </p:nvSpPr>
            <p:spPr bwMode="auto">
              <a:xfrm>
                <a:off x="11563537" y="2927194"/>
                <a:ext cx="115337" cy="282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3" name="Freeform 240"/>
              <p:cNvSpPr>
                <a:spLocks noEditPoints="1"/>
              </p:cNvSpPr>
              <p:nvPr/>
            </p:nvSpPr>
            <p:spPr bwMode="auto">
              <a:xfrm>
                <a:off x="11488215" y="2990747"/>
                <a:ext cx="49431" cy="51784"/>
              </a:xfrm>
              <a:custGeom>
                <a:avLst/>
                <a:gdLst>
                  <a:gd name="T0" fmla="*/ 0 w 21"/>
                  <a:gd name="T1" fmla="*/ 22 h 22"/>
                  <a:gd name="T2" fmla="*/ 21 w 21"/>
                  <a:gd name="T3" fmla="*/ 22 h 22"/>
                  <a:gd name="T4" fmla="*/ 21 w 21"/>
                  <a:gd name="T5" fmla="*/ 0 h 22"/>
                  <a:gd name="T6" fmla="*/ 0 w 21"/>
                  <a:gd name="T7" fmla="*/ 0 h 22"/>
                  <a:gd name="T8" fmla="*/ 0 w 21"/>
                  <a:gd name="T9" fmla="*/ 22 h 22"/>
                  <a:gd name="T10" fmla="*/ 5 w 21"/>
                  <a:gd name="T11" fmla="*/ 5 h 22"/>
                  <a:gd name="T12" fmla="*/ 17 w 21"/>
                  <a:gd name="T13" fmla="*/ 5 h 22"/>
                  <a:gd name="T14" fmla="*/ 17 w 21"/>
                  <a:gd name="T15" fmla="*/ 17 h 22"/>
                  <a:gd name="T16" fmla="*/ 5 w 21"/>
                  <a:gd name="T17" fmla="*/ 17 h 22"/>
                  <a:gd name="T18" fmla="*/ 5 w 21"/>
                  <a:gd name="T1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2">
                    <a:moveTo>
                      <a:pt x="0" y="22"/>
                    </a:moveTo>
                    <a:lnTo>
                      <a:pt x="21" y="22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4" name="Rectangle 241"/>
              <p:cNvSpPr>
                <a:spLocks noChangeArrowheads="1"/>
              </p:cNvSpPr>
              <p:nvPr/>
            </p:nvSpPr>
            <p:spPr bwMode="auto">
              <a:xfrm>
                <a:off x="11563537" y="3002516"/>
                <a:ext cx="115337" cy="282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5" name="Freeform 242"/>
              <p:cNvSpPr>
                <a:spLocks noEditPoints="1"/>
              </p:cNvSpPr>
              <p:nvPr/>
            </p:nvSpPr>
            <p:spPr bwMode="auto">
              <a:xfrm>
                <a:off x="11412893" y="2708291"/>
                <a:ext cx="338948" cy="411916"/>
              </a:xfrm>
              <a:custGeom>
                <a:avLst/>
                <a:gdLst>
                  <a:gd name="T0" fmla="*/ 211 w 236"/>
                  <a:gd name="T1" fmla="*/ 22 h 288"/>
                  <a:gd name="T2" fmla="*/ 196 w 236"/>
                  <a:gd name="T3" fmla="*/ 22 h 288"/>
                  <a:gd name="T4" fmla="*/ 196 w 236"/>
                  <a:gd name="T5" fmla="*/ 12 h 288"/>
                  <a:gd name="T6" fmla="*/ 184 w 236"/>
                  <a:gd name="T7" fmla="*/ 0 h 288"/>
                  <a:gd name="T8" fmla="*/ 172 w 236"/>
                  <a:gd name="T9" fmla="*/ 12 h 288"/>
                  <a:gd name="T10" fmla="*/ 172 w 236"/>
                  <a:gd name="T11" fmla="*/ 22 h 288"/>
                  <a:gd name="T12" fmla="*/ 130 w 236"/>
                  <a:gd name="T13" fmla="*/ 22 h 288"/>
                  <a:gd name="T14" fmla="*/ 130 w 236"/>
                  <a:gd name="T15" fmla="*/ 12 h 288"/>
                  <a:gd name="T16" fmla="*/ 118 w 236"/>
                  <a:gd name="T17" fmla="*/ 0 h 288"/>
                  <a:gd name="T18" fmla="*/ 106 w 236"/>
                  <a:gd name="T19" fmla="*/ 12 h 288"/>
                  <a:gd name="T20" fmla="*/ 106 w 236"/>
                  <a:gd name="T21" fmla="*/ 22 h 288"/>
                  <a:gd name="T22" fmla="*/ 65 w 236"/>
                  <a:gd name="T23" fmla="*/ 22 h 288"/>
                  <a:gd name="T24" fmla="*/ 65 w 236"/>
                  <a:gd name="T25" fmla="*/ 12 h 288"/>
                  <a:gd name="T26" fmla="*/ 52 w 236"/>
                  <a:gd name="T27" fmla="*/ 0 h 288"/>
                  <a:gd name="T28" fmla="*/ 40 w 236"/>
                  <a:gd name="T29" fmla="*/ 12 h 288"/>
                  <a:gd name="T30" fmla="*/ 40 w 236"/>
                  <a:gd name="T31" fmla="*/ 22 h 288"/>
                  <a:gd name="T32" fmla="*/ 26 w 236"/>
                  <a:gd name="T33" fmla="*/ 22 h 288"/>
                  <a:gd name="T34" fmla="*/ 0 w 236"/>
                  <a:gd name="T35" fmla="*/ 47 h 288"/>
                  <a:gd name="T36" fmla="*/ 0 w 236"/>
                  <a:gd name="T37" fmla="*/ 262 h 288"/>
                  <a:gd name="T38" fmla="*/ 26 w 236"/>
                  <a:gd name="T39" fmla="*/ 288 h 288"/>
                  <a:gd name="T40" fmla="*/ 211 w 236"/>
                  <a:gd name="T41" fmla="*/ 288 h 288"/>
                  <a:gd name="T42" fmla="*/ 236 w 236"/>
                  <a:gd name="T43" fmla="*/ 262 h 288"/>
                  <a:gd name="T44" fmla="*/ 236 w 236"/>
                  <a:gd name="T45" fmla="*/ 47 h 288"/>
                  <a:gd name="T46" fmla="*/ 211 w 236"/>
                  <a:gd name="T47" fmla="*/ 22 h 288"/>
                  <a:gd name="T48" fmla="*/ 211 w 236"/>
                  <a:gd name="T49" fmla="*/ 260 h 288"/>
                  <a:gd name="T50" fmla="*/ 26 w 236"/>
                  <a:gd name="T51" fmla="*/ 260 h 288"/>
                  <a:gd name="T52" fmla="*/ 26 w 236"/>
                  <a:gd name="T53" fmla="*/ 49 h 288"/>
                  <a:gd name="T54" fmla="*/ 40 w 236"/>
                  <a:gd name="T55" fmla="*/ 49 h 288"/>
                  <a:gd name="T56" fmla="*/ 40 w 236"/>
                  <a:gd name="T57" fmla="*/ 58 h 288"/>
                  <a:gd name="T58" fmla="*/ 52 w 236"/>
                  <a:gd name="T59" fmla="*/ 70 h 288"/>
                  <a:gd name="T60" fmla="*/ 65 w 236"/>
                  <a:gd name="T61" fmla="*/ 58 h 288"/>
                  <a:gd name="T62" fmla="*/ 65 w 236"/>
                  <a:gd name="T63" fmla="*/ 49 h 288"/>
                  <a:gd name="T64" fmla="*/ 106 w 236"/>
                  <a:gd name="T65" fmla="*/ 49 h 288"/>
                  <a:gd name="T66" fmla="*/ 106 w 236"/>
                  <a:gd name="T67" fmla="*/ 58 h 288"/>
                  <a:gd name="T68" fmla="*/ 118 w 236"/>
                  <a:gd name="T69" fmla="*/ 70 h 288"/>
                  <a:gd name="T70" fmla="*/ 130 w 236"/>
                  <a:gd name="T71" fmla="*/ 58 h 288"/>
                  <a:gd name="T72" fmla="*/ 130 w 236"/>
                  <a:gd name="T73" fmla="*/ 49 h 288"/>
                  <a:gd name="T74" fmla="*/ 172 w 236"/>
                  <a:gd name="T75" fmla="*/ 49 h 288"/>
                  <a:gd name="T76" fmla="*/ 172 w 236"/>
                  <a:gd name="T77" fmla="*/ 58 h 288"/>
                  <a:gd name="T78" fmla="*/ 184 w 236"/>
                  <a:gd name="T79" fmla="*/ 70 h 288"/>
                  <a:gd name="T80" fmla="*/ 196 w 236"/>
                  <a:gd name="T81" fmla="*/ 58 h 288"/>
                  <a:gd name="T82" fmla="*/ 196 w 236"/>
                  <a:gd name="T83" fmla="*/ 49 h 288"/>
                  <a:gd name="T84" fmla="*/ 211 w 236"/>
                  <a:gd name="T85" fmla="*/ 49 h 288"/>
                  <a:gd name="T86" fmla="*/ 211 w 236"/>
                  <a:gd name="T87" fmla="*/ 26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6" h="288">
                    <a:moveTo>
                      <a:pt x="211" y="22"/>
                    </a:moveTo>
                    <a:cubicBezTo>
                      <a:pt x="196" y="22"/>
                      <a:pt x="196" y="22"/>
                      <a:pt x="196" y="2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6"/>
                      <a:pt x="191" y="0"/>
                      <a:pt x="184" y="0"/>
                    </a:cubicBezTo>
                    <a:cubicBezTo>
                      <a:pt x="177" y="0"/>
                      <a:pt x="172" y="6"/>
                      <a:pt x="172" y="12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30" y="6"/>
                      <a:pt x="125" y="0"/>
                      <a:pt x="118" y="0"/>
                    </a:cubicBezTo>
                    <a:cubicBezTo>
                      <a:pt x="111" y="0"/>
                      <a:pt x="106" y="6"/>
                      <a:pt x="106" y="1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6"/>
                      <a:pt x="59" y="0"/>
                      <a:pt x="52" y="0"/>
                    </a:cubicBezTo>
                    <a:cubicBezTo>
                      <a:pt x="46" y="0"/>
                      <a:pt x="40" y="6"/>
                      <a:pt x="40" y="1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2" y="22"/>
                      <a:pt x="0" y="33"/>
                      <a:pt x="0" y="47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7"/>
                      <a:pt x="12" y="288"/>
                      <a:pt x="26" y="288"/>
                    </a:cubicBezTo>
                    <a:cubicBezTo>
                      <a:pt x="211" y="288"/>
                      <a:pt x="211" y="288"/>
                      <a:pt x="211" y="288"/>
                    </a:cubicBezTo>
                    <a:cubicBezTo>
                      <a:pt x="225" y="288"/>
                      <a:pt x="236" y="277"/>
                      <a:pt x="236" y="262"/>
                    </a:cubicBezTo>
                    <a:cubicBezTo>
                      <a:pt x="236" y="47"/>
                      <a:pt x="236" y="47"/>
                      <a:pt x="236" y="47"/>
                    </a:cubicBezTo>
                    <a:cubicBezTo>
                      <a:pt x="236" y="33"/>
                      <a:pt x="225" y="22"/>
                      <a:pt x="211" y="22"/>
                    </a:cubicBezTo>
                    <a:close/>
                    <a:moveTo>
                      <a:pt x="211" y="260"/>
                    </a:move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65"/>
                      <a:pt x="46" y="70"/>
                      <a:pt x="52" y="70"/>
                    </a:cubicBezTo>
                    <a:cubicBezTo>
                      <a:pt x="59" y="70"/>
                      <a:pt x="65" y="65"/>
                      <a:pt x="65" y="58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6" y="65"/>
                      <a:pt x="111" y="70"/>
                      <a:pt x="118" y="70"/>
                    </a:cubicBezTo>
                    <a:cubicBezTo>
                      <a:pt x="125" y="70"/>
                      <a:pt x="130" y="65"/>
                      <a:pt x="130" y="58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58"/>
                      <a:pt x="172" y="58"/>
                      <a:pt x="172" y="58"/>
                    </a:cubicBezTo>
                    <a:cubicBezTo>
                      <a:pt x="172" y="65"/>
                      <a:pt x="177" y="70"/>
                      <a:pt x="184" y="70"/>
                    </a:cubicBezTo>
                    <a:cubicBezTo>
                      <a:pt x="191" y="70"/>
                      <a:pt x="196" y="65"/>
                      <a:pt x="196" y="58"/>
                    </a:cubicBezTo>
                    <a:cubicBezTo>
                      <a:pt x="196" y="49"/>
                      <a:pt x="196" y="49"/>
                      <a:pt x="196" y="49"/>
                    </a:cubicBezTo>
                    <a:cubicBezTo>
                      <a:pt x="211" y="49"/>
                      <a:pt x="211" y="49"/>
                      <a:pt x="211" y="49"/>
                    </a:cubicBezTo>
                    <a:lnTo>
                      <a:pt x="211" y="2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993009" y="4126748"/>
              <a:ext cx="2075316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点击此处更换文本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4932049" y="2259366"/>
              <a:ext cx="219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点击输入标题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3" name="自由: 形状 115"/>
            <p:cNvSpPr/>
            <p:nvPr/>
          </p:nvSpPr>
          <p:spPr>
            <a:xfrm>
              <a:off x="4703673" y="1907411"/>
              <a:ext cx="2634342" cy="1674068"/>
            </a:xfrm>
            <a:custGeom>
              <a:avLst/>
              <a:gdLst>
                <a:gd name="connsiteX0" fmla="*/ 153345 w 2634342"/>
                <a:gd name="connsiteY0" fmla="*/ 0 h 1674068"/>
                <a:gd name="connsiteX1" fmla="*/ 2480997 w 2634342"/>
                <a:gd name="connsiteY1" fmla="*/ 0 h 1674068"/>
                <a:gd name="connsiteX2" fmla="*/ 2634342 w 2634342"/>
                <a:gd name="connsiteY2" fmla="*/ 153345 h 1674068"/>
                <a:gd name="connsiteX3" fmla="*/ 2634342 w 2634342"/>
                <a:gd name="connsiteY3" fmla="*/ 1186310 h 1674068"/>
                <a:gd name="connsiteX4" fmla="*/ 2058862 w 2634342"/>
                <a:gd name="connsiteY4" fmla="*/ 1448200 h 1674068"/>
                <a:gd name="connsiteX5" fmla="*/ 1317998 w 2634342"/>
                <a:gd name="connsiteY5" fmla="*/ 1674062 h 1674068"/>
                <a:gd name="connsiteX6" fmla="*/ 580385 w 2634342"/>
                <a:gd name="connsiteY6" fmla="*/ 1448200 h 1674068"/>
                <a:gd name="connsiteX7" fmla="*/ 0 w 2634342"/>
                <a:gd name="connsiteY7" fmla="*/ 1184130 h 1674068"/>
                <a:gd name="connsiteX8" fmla="*/ 0 w 2634342"/>
                <a:gd name="connsiteY8" fmla="*/ 153345 h 1674068"/>
                <a:gd name="connsiteX9" fmla="*/ 153345 w 2634342"/>
                <a:gd name="connsiteY9" fmla="*/ 0 h 167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4342" h="1674068">
                  <a:moveTo>
                    <a:pt x="153345" y="0"/>
                  </a:moveTo>
                  <a:lnTo>
                    <a:pt x="2480997" y="0"/>
                  </a:lnTo>
                  <a:cubicBezTo>
                    <a:pt x="2565687" y="0"/>
                    <a:pt x="2634342" y="68655"/>
                    <a:pt x="2634342" y="153345"/>
                  </a:cubicBezTo>
                  <a:lnTo>
                    <a:pt x="2634342" y="1186310"/>
                  </a:lnTo>
                  <a:lnTo>
                    <a:pt x="2058862" y="1448200"/>
                  </a:lnTo>
                  <a:cubicBezTo>
                    <a:pt x="1837414" y="1551748"/>
                    <a:pt x="1553622" y="1675071"/>
                    <a:pt x="1317998" y="1674062"/>
                  </a:cubicBezTo>
                  <a:cubicBezTo>
                    <a:pt x="1082373" y="1673053"/>
                    <a:pt x="835925" y="1558070"/>
                    <a:pt x="580385" y="1448200"/>
                  </a:cubicBezTo>
                  <a:lnTo>
                    <a:pt x="0" y="1184130"/>
                  </a:lnTo>
                  <a:lnTo>
                    <a:pt x="0" y="153345"/>
                  </a:lnTo>
                  <a:cubicBezTo>
                    <a:pt x="0" y="68655"/>
                    <a:pt x="68655" y="0"/>
                    <a:pt x="1533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59919" y="1907411"/>
            <a:ext cx="2634343" cy="4248150"/>
            <a:chOff x="1159919" y="1907411"/>
            <a:chExt cx="2634343" cy="4248150"/>
          </a:xfrm>
        </p:grpSpPr>
        <p:sp>
          <p:nvSpPr>
            <p:cNvPr id="87" name="矩形: 圆角 1"/>
            <p:cNvSpPr/>
            <p:nvPr/>
          </p:nvSpPr>
          <p:spPr>
            <a:xfrm>
              <a:off x="1159919" y="1907411"/>
              <a:ext cx="2634343" cy="4248150"/>
            </a:xfrm>
            <a:prstGeom prst="roundRect">
              <a:avLst>
                <a:gd name="adj" fmla="val 5821"/>
              </a:avLst>
            </a:prstGeom>
            <a:solidFill>
              <a:schemeClr val="bg1">
                <a:alpha val="1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8" name="自由: 形状 70"/>
            <p:cNvSpPr/>
            <p:nvPr/>
          </p:nvSpPr>
          <p:spPr>
            <a:xfrm>
              <a:off x="1159919" y="1907411"/>
              <a:ext cx="2634342" cy="1674068"/>
            </a:xfrm>
            <a:custGeom>
              <a:avLst/>
              <a:gdLst>
                <a:gd name="connsiteX0" fmla="*/ 153345 w 2634342"/>
                <a:gd name="connsiteY0" fmla="*/ 0 h 1674068"/>
                <a:gd name="connsiteX1" fmla="*/ 2480997 w 2634342"/>
                <a:gd name="connsiteY1" fmla="*/ 0 h 1674068"/>
                <a:gd name="connsiteX2" fmla="*/ 2634342 w 2634342"/>
                <a:gd name="connsiteY2" fmla="*/ 153345 h 1674068"/>
                <a:gd name="connsiteX3" fmla="*/ 2634342 w 2634342"/>
                <a:gd name="connsiteY3" fmla="*/ 1186310 h 1674068"/>
                <a:gd name="connsiteX4" fmla="*/ 2058862 w 2634342"/>
                <a:gd name="connsiteY4" fmla="*/ 1448200 h 1674068"/>
                <a:gd name="connsiteX5" fmla="*/ 1317998 w 2634342"/>
                <a:gd name="connsiteY5" fmla="*/ 1674062 h 1674068"/>
                <a:gd name="connsiteX6" fmla="*/ 580385 w 2634342"/>
                <a:gd name="connsiteY6" fmla="*/ 1448200 h 1674068"/>
                <a:gd name="connsiteX7" fmla="*/ 0 w 2634342"/>
                <a:gd name="connsiteY7" fmla="*/ 1184130 h 1674068"/>
                <a:gd name="connsiteX8" fmla="*/ 0 w 2634342"/>
                <a:gd name="connsiteY8" fmla="*/ 153345 h 1674068"/>
                <a:gd name="connsiteX9" fmla="*/ 153345 w 2634342"/>
                <a:gd name="connsiteY9" fmla="*/ 0 h 167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4342" h="1674068">
                  <a:moveTo>
                    <a:pt x="153345" y="0"/>
                  </a:moveTo>
                  <a:lnTo>
                    <a:pt x="2480997" y="0"/>
                  </a:lnTo>
                  <a:cubicBezTo>
                    <a:pt x="2565687" y="0"/>
                    <a:pt x="2634342" y="68655"/>
                    <a:pt x="2634342" y="153345"/>
                  </a:cubicBezTo>
                  <a:lnTo>
                    <a:pt x="2634342" y="1186310"/>
                  </a:lnTo>
                  <a:lnTo>
                    <a:pt x="2058862" y="1448200"/>
                  </a:lnTo>
                  <a:cubicBezTo>
                    <a:pt x="1837414" y="1551748"/>
                    <a:pt x="1553622" y="1675071"/>
                    <a:pt x="1317998" y="1674062"/>
                  </a:cubicBezTo>
                  <a:cubicBezTo>
                    <a:pt x="1082373" y="1673053"/>
                    <a:pt x="835925" y="1558070"/>
                    <a:pt x="580385" y="1448200"/>
                  </a:cubicBezTo>
                  <a:lnTo>
                    <a:pt x="0" y="1184130"/>
                  </a:lnTo>
                  <a:lnTo>
                    <a:pt x="0" y="153345"/>
                  </a:lnTo>
                  <a:cubicBezTo>
                    <a:pt x="0" y="68655"/>
                    <a:pt x="68655" y="0"/>
                    <a:pt x="1533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9" name="椭圆 938"/>
            <p:cNvSpPr/>
            <p:nvPr/>
          </p:nvSpPr>
          <p:spPr>
            <a:xfrm>
              <a:off x="2046866" y="3076966"/>
              <a:ext cx="860448" cy="860448"/>
            </a:xfrm>
            <a:custGeom>
              <a:avLst/>
              <a:gdLst>
                <a:gd name="connsiteX0" fmla="*/ 0 w 1535468"/>
                <a:gd name="connsiteY0" fmla="*/ 767734 h 1535468"/>
                <a:gd name="connsiteX1" fmla="*/ 767734 w 1535468"/>
                <a:gd name="connsiteY1" fmla="*/ 0 h 1535468"/>
                <a:gd name="connsiteX2" fmla="*/ 1535468 w 1535468"/>
                <a:gd name="connsiteY2" fmla="*/ 767734 h 1535468"/>
                <a:gd name="connsiteX3" fmla="*/ 767734 w 1535468"/>
                <a:gd name="connsiteY3" fmla="*/ 1535468 h 1535468"/>
                <a:gd name="connsiteX4" fmla="*/ 0 w 1535468"/>
                <a:gd name="connsiteY4" fmla="*/ 767734 h 153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468" h="1535468">
                  <a:moveTo>
                    <a:pt x="0" y="767734"/>
                  </a:moveTo>
                  <a:cubicBezTo>
                    <a:pt x="0" y="343726"/>
                    <a:pt x="343726" y="0"/>
                    <a:pt x="767734" y="0"/>
                  </a:cubicBezTo>
                  <a:cubicBezTo>
                    <a:pt x="1191742" y="0"/>
                    <a:pt x="1535468" y="343726"/>
                    <a:pt x="1535468" y="767734"/>
                  </a:cubicBezTo>
                  <a:cubicBezTo>
                    <a:pt x="1535468" y="1191742"/>
                    <a:pt x="1191742" y="1535468"/>
                    <a:pt x="767734" y="1535468"/>
                  </a:cubicBezTo>
                  <a:cubicBezTo>
                    <a:pt x="343726" y="1535468"/>
                    <a:pt x="0" y="1191742"/>
                    <a:pt x="0" y="7677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6" name="Freeform 570"/>
            <p:cNvSpPr/>
            <p:nvPr/>
          </p:nvSpPr>
          <p:spPr bwMode="auto">
            <a:xfrm>
              <a:off x="2285334" y="3305428"/>
              <a:ext cx="387481" cy="385654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39432" y="4118311"/>
              <a:ext cx="2075316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点击此处更换文本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380184" y="2259366"/>
              <a:ext cx="219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点击输入标题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595">
        <p15:prstTrans prst="drape"/>
      </p:transition>
    </mc:Choice>
    <mc:Fallback>
      <p:transition spd="slow" advTm="2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-63500" y="3270251"/>
            <a:ext cx="7102475" cy="1166813"/>
          </a:xfrm>
          <a:prstGeom prst="homePlate">
            <a:avLst>
              <a:gd name="adj" fmla="val 47936"/>
            </a:avLst>
          </a:prstGeom>
          <a:noFill/>
          <a:ln w="12700">
            <a:solidFill>
              <a:schemeClr val="bg1"/>
            </a:solidFill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9572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700214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4431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3186114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4210049" y="2894013"/>
            <a:ext cx="2370139" cy="2260600"/>
            <a:chOff x="0" y="0"/>
            <a:chExt cx="533400" cy="487363"/>
          </a:xfrm>
          <a:solidFill>
            <a:srgbClr val="FFFFFF">
              <a:alpha val="50196"/>
            </a:srgbClr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4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4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5377657" y="3829845"/>
            <a:ext cx="4248151" cy="1587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2067719" y="2893219"/>
            <a:ext cx="757239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584993" y="2894807"/>
            <a:ext cx="755651" cy="1588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808288" y="4838700"/>
            <a:ext cx="755651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323181" y="4837907"/>
            <a:ext cx="755651" cy="1587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7842251" y="2635251"/>
            <a:ext cx="2557463" cy="0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7842251" y="3952875"/>
            <a:ext cx="2557463" cy="0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7842251" y="5032375"/>
            <a:ext cx="2557463" cy="0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7788275" y="1673226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添加标题一</a:t>
            </a:r>
            <a:endParaRPr lang="en-US" sz="20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7788277" y="1998664"/>
            <a:ext cx="3152775" cy="58899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7788275" y="5149850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添加标题四</a:t>
            </a:r>
            <a:endParaRPr lang="en-US" sz="20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788277" y="5476875"/>
            <a:ext cx="3152775" cy="58899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788275" y="2752726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添加标题二</a:t>
            </a:r>
            <a:endParaRPr lang="en-US" sz="20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788277" y="3079751"/>
            <a:ext cx="3152775" cy="837337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7788275" y="4070350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添加标题三</a:t>
            </a:r>
            <a:endParaRPr lang="en-US" sz="200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788277" y="4395788"/>
            <a:ext cx="3152775" cy="58899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850902" y="2130426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添加标题一</a:t>
            </a:r>
            <a:endParaRPr lang="en-US" sz="160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2319339" y="2130426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添加标题三</a:t>
            </a:r>
            <a:endParaRPr lang="en-US" sz="16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568451" y="5270501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添加标题二</a:t>
            </a:r>
            <a:endParaRPr lang="en-US" sz="16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3036890" y="5270501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添加标题四</a:t>
            </a:r>
            <a:endParaRPr lang="en-US" sz="160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8206">
        <p15:prstTrans prst="drape"/>
      </p:transition>
    </mc:Choice>
    <mc:Fallback>
      <p:transition spd="slow" advTm="82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6" presetClass="entr" presetSubtype="4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2501901" y="2387601"/>
            <a:ext cx="1966913" cy="1966913"/>
            <a:chOff x="0" y="0"/>
            <a:chExt cx="2052000" cy="2052000"/>
          </a:xfrm>
          <a:solidFill>
            <a:schemeClr val="accent1"/>
          </a:solidFill>
        </p:grpSpPr>
        <p:grpSp>
          <p:nvGrpSpPr>
            <p:cNvPr id="3" name="组合 13"/>
            <p:cNvGrpSpPr/>
            <p:nvPr/>
          </p:nvGrpSpPr>
          <p:grpSpPr bwMode="auto">
            <a:xfrm>
              <a:off x="660270" y="774000"/>
              <a:ext cx="605333" cy="504000"/>
              <a:chOff x="0" y="0"/>
              <a:chExt cx="360363" cy="300038"/>
            </a:xfrm>
            <a:grpFill/>
          </p:grpSpPr>
          <p:sp>
            <p:nvSpPr>
              <p:cNvPr id="4" name="Freeform 342"/>
              <p:cNvSpPr>
                <a:spLocks noChangeArrowheads="1"/>
              </p:cNvSpPr>
              <p:nvPr/>
            </p:nvSpPr>
            <p:spPr bwMode="auto">
              <a:xfrm>
                <a:off x="53975" y="52388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9"/>
                  <a:gd name="T49" fmla="*/ 0 h 123"/>
                  <a:gd name="T50" fmla="*/ 159 w 159"/>
                  <a:gd name="T51" fmla="*/ 123 h 1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Freeform 34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7"/>
                  <a:gd name="T31" fmla="*/ 0 h 189"/>
                  <a:gd name="T32" fmla="*/ 227 w 227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32"/>
          <p:cNvGrpSpPr>
            <a:grpSpLocks noChangeAspect="1"/>
          </p:cNvGrpSpPr>
          <p:nvPr/>
        </p:nvGrpSpPr>
        <p:grpSpPr bwMode="auto">
          <a:xfrm>
            <a:off x="4229100" y="2387601"/>
            <a:ext cx="1965325" cy="1966913"/>
            <a:chOff x="0" y="0"/>
            <a:chExt cx="2052000" cy="2052000"/>
          </a:xfrm>
          <a:solidFill>
            <a:schemeClr val="accent1"/>
          </a:solidFill>
        </p:grpSpPr>
        <p:sp>
          <p:nvSpPr>
            <p:cNvPr id="7" name="Freeform 195"/>
            <p:cNvSpPr>
              <a:spLocks noChangeAspect="1" noEditPoints="1" noChangeArrowheads="1"/>
            </p:cNvSpPr>
            <p:nvPr/>
          </p:nvSpPr>
          <p:spPr bwMode="auto">
            <a:xfrm>
              <a:off x="660938" y="756000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2"/>
                <a:gd name="T64" fmla="*/ 0 h 204"/>
                <a:gd name="T65" fmla="*/ 252 w 252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33"/>
          <p:cNvGrpSpPr/>
          <p:nvPr/>
        </p:nvGrpSpPr>
        <p:grpSpPr bwMode="auto">
          <a:xfrm>
            <a:off x="6027739" y="2387601"/>
            <a:ext cx="1965325" cy="1966913"/>
            <a:chOff x="0" y="0"/>
            <a:chExt cx="2052000" cy="2052000"/>
          </a:xfrm>
          <a:solidFill>
            <a:schemeClr val="accent1"/>
          </a:solidFill>
        </p:grpSpPr>
        <p:grpSp>
          <p:nvGrpSpPr>
            <p:cNvPr id="9" name="组合 21"/>
            <p:cNvGrpSpPr/>
            <p:nvPr/>
          </p:nvGrpSpPr>
          <p:grpSpPr bwMode="auto">
            <a:xfrm>
              <a:off x="690001" y="774000"/>
              <a:ext cx="671999" cy="504000"/>
              <a:chOff x="0" y="0"/>
              <a:chExt cx="400050" cy="300038"/>
            </a:xfrm>
            <a:grpFill/>
          </p:grpSpPr>
          <p:sp>
            <p:nvSpPr>
              <p:cNvPr id="10" name="Rectangle 426"/>
              <p:cNvSpPr>
                <a:spLocks noChangeArrowheads="1"/>
              </p:cNvSpPr>
              <p:nvPr/>
            </p:nvSpPr>
            <p:spPr bwMode="auto">
              <a:xfrm>
                <a:off x="71437" y="171450"/>
                <a:ext cx="31750" cy="6985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Rectangle 427"/>
              <p:cNvSpPr>
                <a:spLocks noChangeArrowheads="1"/>
              </p:cNvSpPr>
              <p:nvPr/>
            </p:nvSpPr>
            <p:spPr bwMode="auto">
              <a:xfrm>
                <a:off x="127000" y="92075"/>
                <a:ext cx="33338" cy="149225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428"/>
              <p:cNvSpPr>
                <a:spLocks noChangeArrowheads="1"/>
              </p:cNvSpPr>
              <p:nvPr/>
            </p:nvSpPr>
            <p:spPr bwMode="auto">
              <a:xfrm>
                <a:off x="182562" y="127000"/>
                <a:ext cx="33338" cy="1143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429"/>
              <p:cNvSpPr>
                <a:spLocks noChangeArrowheads="1"/>
              </p:cNvSpPr>
              <p:nvPr/>
            </p:nvSpPr>
            <p:spPr bwMode="auto">
              <a:xfrm>
                <a:off x="239712" y="204788"/>
                <a:ext cx="31750" cy="36513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430"/>
              <p:cNvSpPr>
                <a:spLocks noChangeArrowheads="1"/>
              </p:cNvSpPr>
              <p:nvPr/>
            </p:nvSpPr>
            <p:spPr bwMode="auto">
              <a:xfrm>
                <a:off x="295275" y="63500"/>
                <a:ext cx="33338" cy="1778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43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189"/>
                  <a:gd name="T32" fmla="*/ 252 w 252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34"/>
          <p:cNvGrpSpPr/>
          <p:nvPr/>
        </p:nvGrpSpPr>
        <p:grpSpPr bwMode="auto">
          <a:xfrm>
            <a:off x="7781926" y="2387601"/>
            <a:ext cx="1966913" cy="1966913"/>
            <a:chOff x="0" y="0"/>
            <a:chExt cx="2052000" cy="2052000"/>
          </a:xfrm>
          <a:solidFill>
            <a:schemeClr val="accent1"/>
          </a:solidFill>
        </p:grpSpPr>
        <p:grpSp>
          <p:nvGrpSpPr>
            <p:cNvPr id="17" name="组合 28"/>
            <p:cNvGrpSpPr/>
            <p:nvPr/>
          </p:nvGrpSpPr>
          <p:grpSpPr bwMode="auto">
            <a:xfrm>
              <a:off x="714705" y="774000"/>
              <a:ext cx="622590" cy="504000"/>
              <a:chOff x="0" y="0"/>
              <a:chExt cx="400050" cy="323850"/>
            </a:xfrm>
            <a:grpFill/>
          </p:grpSpPr>
          <p:sp>
            <p:nvSpPr>
              <p:cNvPr id="18" name="Freeform 36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204"/>
                  <a:gd name="T32" fmla="*/ 252 w 252"/>
                  <a:gd name="T33" fmla="*/ 204 h 2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368"/>
              <p:cNvSpPr>
                <a:spLocks noChangeArrowheads="1"/>
              </p:cNvSpPr>
              <p:nvPr/>
            </p:nvSpPr>
            <p:spPr bwMode="auto">
              <a:xfrm>
                <a:off x="57150" y="53975"/>
                <a:ext cx="42863" cy="4286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369"/>
              <p:cNvSpPr>
                <a:spLocks noChangeArrowheads="1"/>
              </p:cNvSpPr>
              <p:nvPr/>
            </p:nvSpPr>
            <p:spPr bwMode="auto">
              <a:xfrm>
                <a:off x="301625" y="53975"/>
                <a:ext cx="39688" cy="4286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Oval 370"/>
              <p:cNvSpPr>
                <a:spLocks noChangeArrowheads="1"/>
              </p:cNvSpPr>
              <p:nvPr/>
            </p:nvSpPr>
            <p:spPr bwMode="auto">
              <a:xfrm>
                <a:off x="57150" y="227012"/>
                <a:ext cx="42863" cy="4127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371"/>
              <p:cNvSpPr>
                <a:spLocks noChangeArrowheads="1"/>
              </p:cNvSpPr>
              <p:nvPr/>
            </p:nvSpPr>
            <p:spPr bwMode="auto">
              <a:xfrm>
                <a:off x="301625" y="227012"/>
                <a:ext cx="39688" cy="4127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372"/>
              <p:cNvSpPr>
                <a:spLocks noEditPoints="1" noChangeArrowheads="1"/>
              </p:cNvSpPr>
              <p:nvPr/>
            </p:nvSpPr>
            <p:spPr bwMode="auto">
              <a:xfrm>
                <a:off x="146050" y="84137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9"/>
                  <a:gd name="T31" fmla="*/ 0 h 98"/>
                  <a:gd name="T32" fmla="*/ 69 w 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4" name="矩形 39"/>
          <p:cNvSpPr>
            <a:spLocks noChangeArrowheads="1"/>
          </p:cNvSpPr>
          <p:nvPr/>
        </p:nvSpPr>
        <p:spPr bwMode="auto">
          <a:xfrm>
            <a:off x="4843103" y="4579939"/>
            <a:ext cx="2505796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点击添加主要观点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503364" y="1425576"/>
            <a:ext cx="9185275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503364" y="5099050"/>
            <a:ext cx="9185275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187">
        <p15:prstTrans prst="drape"/>
      </p:transition>
    </mc:Choice>
    <mc:Fallback>
      <p:transition spd="slow" advTm="61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30" grpId="0" bldLvl="0" autoUpdateAnimBg="0"/>
      <p:bldP spid="3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下一步工作计划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PART04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572">
        <p15:prstTrans prst="wind"/>
      </p:transition>
    </mc:Choice>
    <mc:Fallback>
      <p:transition spd="slow" advTm="65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27164" y="1907198"/>
            <a:ext cx="9483006" cy="4251210"/>
          </a:xfrm>
          <a:prstGeom prst="rect">
            <a:avLst/>
          </a:prstGeom>
          <a:solidFill>
            <a:srgbClr val="F2F2F2">
              <a:alpha val="29999"/>
            </a:srgbClr>
          </a:solidFill>
          <a:ln w="19050" cap="flat" cmpd="sng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6" name="TextBox 18"/>
          <p:cNvSpPr>
            <a:spLocks noChangeArrowheads="1"/>
          </p:cNvSpPr>
          <p:nvPr/>
        </p:nvSpPr>
        <p:spPr bwMode="auto">
          <a:xfrm>
            <a:off x="1679575" y="708593"/>
            <a:ext cx="1615170" cy="94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/>
            <a:r>
              <a:rPr lang="zh-CN" altLang="en-US" sz="533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前言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前言"/>
          <p:cNvSpPr>
            <a:spLocks noChangeArrowheads="1"/>
          </p:cNvSpPr>
          <p:nvPr/>
        </p:nvSpPr>
        <p:spPr bwMode="auto">
          <a:xfrm>
            <a:off x="3444405" y="1073717"/>
            <a:ext cx="2205075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/>
            <a:r>
              <a:rPr lang="en-US" sz="2935" dirty="0">
                <a:solidFill>
                  <a:schemeClr val="bg1"/>
                </a:solidFill>
                <a:latin typeface="+mj-ea"/>
                <a:ea typeface="+mj-ea"/>
                <a:sym typeface="Impact" panose="020B0806030902050204" pitchFamily="34" charset="0"/>
              </a:rPr>
              <a:t>Introduction</a:t>
            </a:r>
            <a:endParaRPr lang="zh-CN" altLang="en-US" sz="2935" dirty="0">
              <a:solidFill>
                <a:schemeClr val="bg1"/>
              </a:solidFill>
              <a:latin typeface="+mj-ea"/>
              <a:ea typeface="+mj-ea"/>
              <a:sym typeface="Impact" panose="020B0806030902050204" pitchFamily="34" charset="0"/>
            </a:endParaRPr>
          </a:p>
        </p:txBody>
      </p:sp>
      <p:sp>
        <p:nvSpPr>
          <p:cNvPr id="8" name="TextBox 9"/>
          <p:cNvSpPr>
            <a:spLocks noChangeArrowheads="1"/>
          </p:cNvSpPr>
          <p:nvPr/>
        </p:nvSpPr>
        <p:spPr bwMode="auto">
          <a:xfrm>
            <a:off x="1679575" y="2119618"/>
            <a:ext cx="8832851" cy="403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回顾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xx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及</a:t>
            </a:r>
            <a:r>
              <a:rPr 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xxx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sz="1465" dirty="0" err="1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xxxxx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</a:t>
            </a:r>
            <a:r>
              <a:rPr lang="zh-CN" altLang="en-US" sz="1465" dirty="0" smtClean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。</a:t>
            </a:r>
            <a:endParaRPr lang="en-US" altLang="zh-CN" sz="1465" dirty="0" smtClean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1465" dirty="0" smtClean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en-US" sz="1465" dirty="0" smtClean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989">
        <p15:prstTrans prst="drape"/>
      </p:transition>
    </mc:Choice>
    <mc:Fallback>
      <p:transition spd="slow" advTm="29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6" grpId="0" bldLvl="0" autoUpdateAnimBg="0"/>
      <p:bldP spid="7" grpId="0" bldLvl="0" autoUpdateAnimBg="0"/>
      <p:bldP spid="8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下一步工作计划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PART04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572">
        <p15:prstTrans prst="wind"/>
      </p:transition>
    </mc:Choice>
    <mc:Fallback>
      <p:transition spd="slow" advTm="65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ldLvl="0" animBg="1"/>
      <p:bldP spid="10" grpId="0" bldLvl="0" animBg="1"/>
      <p:bldP spid="11" grpId="0" bldLvl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2"/>
          <p:cNvSpPr>
            <a:spLocks noChangeArrowheads="1"/>
          </p:cNvSpPr>
          <p:nvPr/>
        </p:nvSpPr>
        <p:spPr bwMode="auto">
          <a:xfrm>
            <a:off x="1438275" y="3624263"/>
            <a:ext cx="9405939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" name="椭圆 8"/>
          <p:cNvSpPr>
            <a:spLocks noChangeArrowheads="1"/>
          </p:cNvSpPr>
          <p:nvPr/>
        </p:nvSpPr>
        <p:spPr bwMode="auto">
          <a:xfrm>
            <a:off x="4779965" y="3654425"/>
            <a:ext cx="166687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" name="椭圆 9"/>
          <p:cNvSpPr>
            <a:spLocks noChangeArrowheads="1"/>
          </p:cNvSpPr>
          <p:nvPr/>
        </p:nvSpPr>
        <p:spPr bwMode="auto">
          <a:xfrm>
            <a:off x="7275514" y="3654425"/>
            <a:ext cx="166687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" name="椭圆 10"/>
          <p:cNvSpPr>
            <a:spLocks noChangeArrowheads="1"/>
          </p:cNvSpPr>
          <p:nvPr/>
        </p:nvSpPr>
        <p:spPr bwMode="auto">
          <a:xfrm>
            <a:off x="9755189" y="3654425"/>
            <a:ext cx="166687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" name="椭圆 11"/>
          <p:cNvSpPr>
            <a:spLocks noChangeArrowheads="1"/>
          </p:cNvSpPr>
          <p:nvPr/>
        </p:nvSpPr>
        <p:spPr bwMode="auto">
          <a:xfrm>
            <a:off x="2298700" y="3654425"/>
            <a:ext cx="166688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4448973" y="2697132"/>
            <a:ext cx="974952" cy="400110"/>
            <a:chOff x="70648" y="280955"/>
            <a:chExt cx="974947" cy="400108"/>
          </a:xfrm>
        </p:grpSpPr>
        <p:sp>
          <p:nvSpPr>
            <p:cNvPr id="8" name="文本框 38"/>
            <p:cNvSpPr>
              <a:spLocks noChangeArrowheads="1"/>
            </p:cNvSpPr>
            <p:nvPr/>
          </p:nvSpPr>
          <p:spPr bwMode="auto">
            <a:xfrm>
              <a:off x="70648" y="280955"/>
              <a:ext cx="974947" cy="400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2013</a:t>
              </a:r>
              <a:endParaRPr lang="zh-CN" altLang="en-US" sz="2000" baseline="-3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4"/>
          <p:cNvGrpSpPr/>
          <p:nvPr/>
        </p:nvGrpSpPr>
        <p:grpSpPr bwMode="auto">
          <a:xfrm>
            <a:off x="1951210" y="2668861"/>
            <a:ext cx="853733" cy="461665"/>
            <a:chOff x="54145" y="252682"/>
            <a:chExt cx="853729" cy="461663"/>
          </a:xfrm>
        </p:grpSpPr>
        <p:sp>
          <p:nvSpPr>
            <p:cNvPr id="10" name="文本框 39"/>
            <p:cNvSpPr>
              <a:spLocks noChangeArrowheads="1"/>
            </p:cNvSpPr>
            <p:nvPr/>
          </p:nvSpPr>
          <p:spPr bwMode="auto">
            <a:xfrm>
              <a:off x="54145" y="252682"/>
              <a:ext cx="853729" cy="461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2012</a:t>
              </a:r>
              <a:endParaRPr lang="zh-CN" altLang="en-US" sz="2000" baseline="-3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4"/>
          <p:cNvGrpSpPr/>
          <p:nvPr/>
        </p:nvGrpSpPr>
        <p:grpSpPr bwMode="auto">
          <a:xfrm>
            <a:off x="9427375" y="2725404"/>
            <a:ext cx="1002287" cy="400110"/>
            <a:chOff x="70649" y="309227"/>
            <a:chExt cx="1002282" cy="400108"/>
          </a:xfrm>
        </p:grpSpPr>
        <p:sp>
          <p:nvSpPr>
            <p:cNvPr id="12" name="文本框 40"/>
            <p:cNvSpPr>
              <a:spLocks noChangeArrowheads="1"/>
            </p:cNvSpPr>
            <p:nvPr/>
          </p:nvSpPr>
          <p:spPr bwMode="auto">
            <a:xfrm>
              <a:off x="70649" y="309227"/>
              <a:ext cx="1002282" cy="400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2015</a:t>
              </a:r>
              <a:endParaRPr lang="zh-CN" altLang="en-US" sz="2000" baseline="-3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3"/>
          <p:cNvGrpSpPr/>
          <p:nvPr/>
        </p:nvGrpSpPr>
        <p:grpSpPr bwMode="auto">
          <a:xfrm>
            <a:off x="6929610" y="2697133"/>
            <a:ext cx="853733" cy="461665"/>
            <a:chOff x="54145" y="280955"/>
            <a:chExt cx="853729" cy="461663"/>
          </a:xfrm>
        </p:grpSpPr>
        <p:sp>
          <p:nvSpPr>
            <p:cNvPr id="14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29" cy="461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2014</a:t>
              </a:r>
              <a:endParaRPr lang="zh-CN" altLang="en-US" sz="2000" baseline="-3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矩形 50"/>
          <p:cNvSpPr>
            <a:spLocks noChangeArrowheads="1"/>
          </p:cNvSpPr>
          <p:nvPr/>
        </p:nvSpPr>
        <p:spPr bwMode="auto">
          <a:xfrm>
            <a:off x="1679272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384301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336677" y="1562102"/>
            <a:ext cx="9578975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45"/>
          <p:cNvSpPr>
            <a:spLocks noChangeArrowheads="1"/>
          </p:cNvSpPr>
          <p:nvPr/>
        </p:nvSpPr>
        <p:spPr bwMode="auto">
          <a:xfrm>
            <a:off x="4163709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868738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689421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92863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49"/>
          <p:cNvSpPr>
            <a:spLocks noChangeArrowheads="1"/>
          </p:cNvSpPr>
          <p:nvPr/>
        </p:nvSpPr>
        <p:spPr bwMode="auto">
          <a:xfrm>
            <a:off x="9083372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786814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285">
        <p15:prstTrans prst="drape"/>
      </p:transition>
    </mc:Choice>
    <mc:Fallback>
      <p:transition spd="slow" advTm="92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7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250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animBg="1"/>
      <p:bldP spid="4" grpId="0" animBg="1"/>
      <p:bldP spid="5" grpId="0" animBg="1"/>
      <p:bldP spid="6" grpId="0" animBg="1"/>
      <p:bldP spid="15" grpId="0"/>
      <p:bldP spid="16" grpId="0"/>
      <p:bldP spid="22" grpId="0" bldLvl="0" autoUpdateAnimBg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1931989" y="2346326"/>
            <a:ext cx="8496300" cy="4016375"/>
            <a:chOff x="0" y="0"/>
            <a:chExt cx="3394" cy="1685"/>
          </a:xfrm>
          <a:solidFill>
            <a:schemeClr val="accent1"/>
          </a:solidFill>
        </p:grpSpPr>
        <p:sp>
          <p:nvSpPr>
            <p:cNvPr id="3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8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0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1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2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3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4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5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6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7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8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9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0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1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2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4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5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6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7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8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9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0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1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2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3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4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5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6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7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8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9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0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1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2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3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4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5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6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7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8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9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0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1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2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3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4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5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6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7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8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9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0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1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2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3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4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5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6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7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8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9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0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1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2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3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4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5" name="组合 54"/>
          <p:cNvGrpSpPr/>
          <p:nvPr/>
        </p:nvGrpSpPr>
        <p:grpSpPr bwMode="auto">
          <a:xfrm>
            <a:off x="3651249" y="4610101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76" name="组合 5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78" name="同心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79" name="等腰三角形 5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77" name="椭圆 5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1352551" y="1403351"/>
            <a:ext cx="9523413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6" name="组合 75"/>
          <p:cNvGrpSpPr/>
          <p:nvPr/>
        </p:nvGrpSpPr>
        <p:grpSpPr bwMode="auto">
          <a:xfrm>
            <a:off x="3981449" y="5094289"/>
            <a:ext cx="171451" cy="269875"/>
            <a:chOff x="0" y="0"/>
            <a:chExt cx="474034" cy="743490"/>
          </a:xfrm>
        </p:grpSpPr>
        <p:grpSp>
          <p:nvGrpSpPr>
            <p:cNvPr id="87" name="组合 77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89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90" name="等腰三角形 80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88" name="椭圆 78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91" name="组合 84"/>
          <p:cNvGrpSpPr/>
          <p:nvPr/>
        </p:nvGrpSpPr>
        <p:grpSpPr bwMode="auto">
          <a:xfrm>
            <a:off x="2846388" y="2630490"/>
            <a:ext cx="171451" cy="268287"/>
            <a:chOff x="0" y="0"/>
            <a:chExt cx="474034" cy="743490"/>
          </a:xfrm>
        </p:grpSpPr>
        <p:grpSp>
          <p:nvGrpSpPr>
            <p:cNvPr id="92" name="组合 8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4" name="同心圆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95" name="等腰三角形 8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93" name="椭圆 8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01" name="组合 94"/>
          <p:cNvGrpSpPr/>
          <p:nvPr/>
        </p:nvGrpSpPr>
        <p:grpSpPr bwMode="auto">
          <a:xfrm>
            <a:off x="8235949" y="3581400"/>
            <a:ext cx="171451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02" name="组合 9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04" name="同心圆 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05" name="等腰三角形 9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3" name="椭圆 9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99"/>
          <p:cNvGrpSpPr/>
          <p:nvPr/>
        </p:nvGrpSpPr>
        <p:grpSpPr bwMode="auto">
          <a:xfrm>
            <a:off x="8372475" y="3617914"/>
            <a:ext cx="171451" cy="268287"/>
            <a:chOff x="0" y="0"/>
            <a:chExt cx="474034" cy="743490"/>
          </a:xfrm>
        </p:grpSpPr>
        <p:grpSp>
          <p:nvGrpSpPr>
            <p:cNvPr id="107" name="组合 10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09" name="同心圆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10" name="等腰三角形 10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8" name="椭圆 10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11" name="组合 104"/>
          <p:cNvGrpSpPr/>
          <p:nvPr/>
        </p:nvGrpSpPr>
        <p:grpSpPr bwMode="auto">
          <a:xfrm>
            <a:off x="8521700" y="2847975"/>
            <a:ext cx="171451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2" name="组合 10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4" name="同心圆 1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15" name="等腰三角形 10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3" name="椭圆 10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16" name="组合 109"/>
          <p:cNvGrpSpPr/>
          <p:nvPr/>
        </p:nvGrpSpPr>
        <p:grpSpPr bwMode="auto">
          <a:xfrm>
            <a:off x="7399337" y="3554413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7" name="组合 11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9" name="同心圆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20" name="等腰三角形 11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8" name="椭圆 11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21" name="组合 114"/>
          <p:cNvGrpSpPr/>
          <p:nvPr/>
        </p:nvGrpSpPr>
        <p:grpSpPr bwMode="auto">
          <a:xfrm>
            <a:off x="7561263" y="3497264"/>
            <a:ext cx="171451" cy="269875"/>
            <a:chOff x="0" y="0"/>
            <a:chExt cx="474034" cy="743490"/>
          </a:xfrm>
        </p:grpSpPr>
        <p:grpSp>
          <p:nvGrpSpPr>
            <p:cNvPr id="122" name="组合 11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4" name="同心圆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25" name="等腰三角形 1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23" name="椭圆 1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26" name="组合 119"/>
          <p:cNvGrpSpPr/>
          <p:nvPr/>
        </p:nvGrpSpPr>
        <p:grpSpPr bwMode="auto">
          <a:xfrm>
            <a:off x="8494713" y="3994151"/>
            <a:ext cx="171451" cy="269875"/>
            <a:chOff x="0" y="0"/>
            <a:chExt cx="474034" cy="743490"/>
          </a:xfrm>
        </p:grpSpPr>
        <p:grpSp>
          <p:nvGrpSpPr>
            <p:cNvPr id="127" name="组合 12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9" name="同心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30" name="等腰三角形 12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28" name="椭圆 12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31" name="组合 124"/>
          <p:cNvGrpSpPr/>
          <p:nvPr/>
        </p:nvGrpSpPr>
        <p:grpSpPr bwMode="auto">
          <a:xfrm>
            <a:off x="6702425" y="3592514"/>
            <a:ext cx="171451" cy="268287"/>
            <a:chOff x="0" y="0"/>
            <a:chExt cx="474034" cy="743490"/>
          </a:xfrm>
        </p:grpSpPr>
        <p:grpSp>
          <p:nvGrpSpPr>
            <p:cNvPr id="132" name="组合 12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34" name="同心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35" name="等腰三角形 12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3" name="椭圆 12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36" name="组合 129"/>
          <p:cNvGrpSpPr/>
          <p:nvPr/>
        </p:nvGrpSpPr>
        <p:grpSpPr bwMode="auto">
          <a:xfrm>
            <a:off x="6818313" y="3676651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37" name="组合 13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39" name="同心圆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40" name="等腰三角形 13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8" name="椭圆 13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41" name="组合 134"/>
          <p:cNvGrpSpPr/>
          <p:nvPr/>
        </p:nvGrpSpPr>
        <p:grpSpPr bwMode="auto">
          <a:xfrm>
            <a:off x="6759575" y="2832100"/>
            <a:ext cx="171451" cy="268288"/>
            <a:chOff x="0" y="0"/>
            <a:chExt cx="474034" cy="743490"/>
          </a:xfrm>
        </p:grpSpPr>
        <p:grpSp>
          <p:nvGrpSpPr>
            <p:cNvPr id="142" name="组合 13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44" name="同心圆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45" name="等腰三角形 13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3" name="椭圆 13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46" name="组合 139"/>
          <p:cNvGrpSpPr/>
          <p:nvPr/>
        </p:nvGrpSpPr>
        <p:grpSpPr bwMode="auto">
          <a:xfrm>
            <a:off x="6130925" y="3048001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7" name="组合 14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49" name="同心圆 1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50" name="等腰三角形 14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8" name="椭圆 14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51" name="组合 144"/>
          <p:cNvGrpSpPr/>
          <p:nvPr/>
        </p:nvGrpSpPr>
        <p:grpSpPr bwMode="auto">
          <a:xfrm>
            <a:off x="9493249" y="5262565"/>
            <a:ext cx="171451" cy="268287"/>
            <a:chOff x="0" y="0"/>
            <a:chExt cx="474034" cy="743490"/>
          </a:xfrm>
        </p:grpSpPr>
        <p:grpSp>
          <p:nvGrpSpPr>
            <p:cNvPr id="152" name="组合 14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54" name="同心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55" name="等腰三角形 14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53" name="椭圆 14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928">
        <p15:prstTrans prst="drape"/>
      </p:transition>
    </mc:Choice>
    <mc:Fallback>
      <p:transition spd="slow" advTm="39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303338" y="1585914"/>
            <a:ext cx="5281612" cy="4646612"/>
            <a:chOff x="0" y="0"/>
            <a:chExt cx="5407191" cy="4756567"/>
          </a:xfrm>
          <a:solidFill>
            <a:schemeClr val="bg1"/>
          </a:solidFill>
        </p:grpSpPr>
        <p:sp>
          <p:nvSpPr>
            <p:cNvPr id="3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4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5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7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8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</p:grpSp>
      <p:sp>
        <p:nvSpPr>
          <p:cNvPr id="35" name="矩形 43"/>
          <p:cNvSpPr>
            <a:spLocks noChangeArrowheads="1"/>
          </p:cNvSpPr>
          <p:nvPr/>
        </p:nvSpPr>
        <p:spPr bwMode="auto">
          <a:xfrm>
            <a:off x="7770814" y="20288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770814" y="2401889"/>
            <a:ext cx="3152775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椭圆 55"/>
          <p:cNvSpPr>
            <a:spLocks noChangeArrowheads="1"/>
          </p:cNvSpPr>
          <p:nvPr/>
        </p:nvSpPr>
        <p:spPr bwMode="auto">
          <a:xfrm>
            <a:off x="7072313" y="2032000"/>
            <a:ext cx="534987" cy="5334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矩形 56"/>
          <p:cNvSpPr>
            <a:spLocks noChangeArrowheads="1"/>
          </p:cNvSpPr>
          <p:nvPr/>
        </p:nvSpPr>
        <p:spPr bwMode="auto">
          <a:xfrm>
            <a:off x="7088744" y="2065337"/>
            <a:ext cx="508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5" name="矩形 57"/>
          <p:cNvSpPr>
            <a:spLocks noChangeArrowheads="1"/>
          </p:cNvSpPr>
          <p:nvPr/>
        </p:nvSpPr>
        <p:spPr bwMode="auto">
          <a:xfrm>
            <a:off x="7770814" y="33972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770814" y="3770314"/>
            <a:ext cx="3152775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椭圆 60"/>
          <p:cNvSpPr>
            <a:spLocks noChangeArrowheads="1"/>
          </p:cNvSpPr>
          <p:nvPr/>
        </p:nvSpPr>
        <p:spPr bwMode="auto">
          <a:xfrm>
            <a:off x="7072313" y="3402013"/>
            <a:ext cx="534987" cy="5334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8" name="矩形 61"/>
          <p:cNvSpPr>
            <a:spLocks noChangeArrowheads="1"/>
          </p:cNvSpPr>
          <p:nvPr/>
        </p:nvSpPr>
        <p:spPr bwMode="auto">
          <a:xfrm>
            <a:off x="7085570" y="3435349"/>
            <a:ext cx="508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9" name="矩形 62"/>
          <p:cNvSpPr>
            <a:spLocks noChangeArrowheads="1"/>
          </p:cNvSpPr>
          <p:nvPr/>
        </p:nvSpPr>
        <p:spPr bwMode="auto">
          <a:xfrm>
            <a:off x="7770814" y="46926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770814" y="5064126"/>
            <a:ext cx="3152775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椭圆 65"/>
          <p:cNvSpPr>
            <a:spLocks noChangeArrowheads="1"/>
          </p:cNvSpPr>
          <p:nvPr/>
        </p:nvSpPr>
        <p:spPr bwMode="auto">
          <a:xfrm>
            <a:off x="7072313" y="4695825"/>
            <a:ext cx="534987" cy="5334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2" name="矩形 66"/>
          <p:cNvSpPr>
            <a:spLocks noChangeArrowheads="1"/>
          </p:cNvSpPr>
          <p:nvPr/>
        </p:nvSpPr>
        <p:spPr bwMode="auto">
          <a:xfrm>
            <a:off x="7085570" y="4729163"/>
            <a:ext cx="508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03</a:t>
            </a:r>
            <a:endParaRPr lang="zh-CN" altLang="en-US" sz="240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841">
        <p15:prstTrans prst="drape"/>
      </p:transition>
    </mc:Choice>
    <mc:Fallback>
      <p:transition spd="slow" advTm="58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utoUpdateAnimBg="0"/>
      <p:bldP spid="36" grpId="0" bldLvl="0" autoUpdateAnimBg="0"/>
      <p:bldP spid="43" grpId="0" animBg="1"/>
      <p:bldP spid="44" grpId="0"/>
      <p:bldP spid="45" grpId="0" bldLvl="0" autoUpdateAnimBg="0"/>
      <p:bldP spid="46" grpId="0" bldLvl="0" autoUpdateAnimBg="0"/>
      <p:bldP spid="47" grpId="0" animBg="1"/>
      <p:bldP spid="48" grpId="0"/>
      <p:bldP spid="49" grpId="0" bldLvl="0" autoUpdateAnimBg="0"/>
      <p:bldP spid="50" grpId="0" bldLvl="0" autoUpdateAnimBg="0"/>
      <p:bldP spid="51" grpId="0" animBg="1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6"/>
          <p:cNvSpPr>
            <a:spLocks noChangeArrowheads="1"/>
          </p:cNvSpPr>
          <p:nvPr/>
        </p:nvSpPr>
        <p:spPr bwMode="auto">
          <a:xfrm rot="-5400000">
            <a:off x="53182" y="3593307"/>
            <a:ext cx="3446463" cy="244475"/>
          </a:xfrm>
          <a:prstGeom prst="rightArrow">
            <a:avLst>
              <a:gd name="adj1" fmla="val 28481"/>
              <a:gd name="adj2" fmla="val 8719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" name="右箭头 7"/>
          <p:cNvSpPr>
            <a:spLocks noChangeArrowheads="1"/>
          </p:cNvSpPr>
          <p:nvPr/>
        </p:nvSpPr>
        <p:spPr bwMode="auto">
          <a:xfrm>
            <a:off x="1758951" y="5286376"/>
            <a:ext cx="6480175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2117725" y="4837114"/>
            <a:ext cx="600075" cy="60166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113090" y="4327525"/>
            <a:ext cx="598487" cy="111125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4106865" y="3897313"/>
            <a:ext cx="598487" cy="154146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5102225" y="3767139"/>
            <a:ext cx="598488" cy="167163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6096001" y="3525840"/>
            <a:ext cx="600075" cy="191293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9" name="矩形 13"/>
          <p:cNvSpPr>
            <a:spLocks noChangeArrowheads="1"/>
          </p:cNvSpPr>
          <p:nvPr/>
        </p:nvSpPr>
        <p:spPr bwMode="auto">
          <a:xfrm>
            <a:off x="7091365" y="3140075"/>
            <a:ext cx="598487" cy="2298700"/>
          </a:xfrm>
          <a:prstGeom prst="rect">
            <a:avLst/>
          </a:prstGeom>
          <a:solidFill>
            <a:srgbClr val="BFBFBF">
              <a:alpha val="39999"/>
            </a:srgbClr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133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7091365" y="3140075"/>
            <a:ext cx="598487" cy="2235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1" name="右箭头 15"/>
          <p:cNvSpPr>
            <a:spLocks noChangeArrowheads="1"/>
          </p:cNvSpPr>
          <p:nvPr/>
        </p:nvSpPr>
        <p:spPr bwMode="auto">
          <a:xfrm rot="-1109557">
            <a:off x="1984377" y="3071813"/>
            <a:ext cx="5884863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2" name="文本框 16"/>
          <p:cNvSpPr>
            <a:spLocks noChangeArrowheads="1"/>
          </p:cNvSpPr>
          <p:nvPr/>
        </p:nvSpPr>
        <p:spPr bwMode="auto">
          <a:xfrm>
            <a:off x="2100264" y="5584826"/>
            <a:ext cx="6141425" cy="31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项目一        项目二         项目三          项目四         项目五          项目六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7"/>
          <p:cNvSpPr>
            <a:spLocks noChangeArrowheads="1"/>
          </p:cNvSpPr>
          <p:nvPr/>
        </p:nvSpPr>
        <p:spPr bwMode="auto">
          <a:xfrm>
            <a:off x="1328737" y="2824163"/>
            <a:ext cx="400051" cy="1446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点击输入文字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8"/>
          <p:cNvSpPr>
            <a:spLocks noChangeArrowheads="1"/>
          </p:cNvSpPr>
          <p:nvPr/>
        </p:nvSpPr>
        <p:spPr bwMode="auto">
          <a:xfrm>
            <a:off x="7191375" y="3210359"/>
            <a:ext cx="400051" cy="1446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 anchor="ctr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点击输入文字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85"/>
          <p:cNvSpPr>
            <a:spLocks noChangeArrowheads="1"/>
          </p:cNvSpPr>
          <p:nvPr/>
        </p:nvSpPr>
        <p:spPr bwMode="auto">
          <a:xfrm>
            <a:off x="8699500" y="2686051"/>
            <a:ext cx="2076451" cy="46520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115208" tIns="57603" rIns="115208" bIns="57603">
            <a:spAutoFit/>
          </a:bodyPr>
          <a:lstStyle/>
          <a:p>
            <a:pPr algn="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添加主要观点</a:t>
            </a:r>
            <a:endParaRPr lang="zh-CN" altLang="en-US" sz="2265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文本框 13"/>
          <p:cNvSpPr>
            <a:spLocks noChangeArrowheads="1"/>
          </p:cNvSpPr>
          <p:nvPr/>
        </p:nvSpPr>
        <p:spPr bwMode="auto">
          <a:xfrm>
            <a:off x="8480426" y="3151188"/>
            <a:ext cx="2324100" cy="1717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491">
        <p15:prstTrans prst="drape"/>
      </p:transition>
    </mc:Choice>
    <mc:Fallback>
      <p:transition spd="slow" advTm="54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/>
      <p:bldP spid="13" grpId="0"/>
      <p:bldP spid="14" grpId="0" bldLvl="0" autoUpdateAnimBg="0"/>
      <p:bldP spid="15" grpId="0" bldLvl="0" autoUpdateAnimBg="0"/>
      <p:bldP spid="16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15639" y="2920379"/>
            <a:ext cx="73550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b="1" dirty="0">
                <a:solidFill>
                  <a:schemeClr val="bg1"/>
                </a:solidFill>
                <a:latin typeface="+mj-ea"/>
                <a:ea typeface="+mj-ea"/>
              </a:rPr>
              <a:t>星空</a:t>
            </a:r>
            <a:r>
              <a:rPr lang="zh-CN" altLang="en-US" sz="5335" b="1" dirty="0" smtClean="0">
                <a:solidFill>
                  <a:schemeClr val="bg1"/>
                </a:solidFill>
                <a:latin typeface="+mj-ea"/>
                <a:ea typeface="+mj-ea"/>
              </a:rPr>
              <a:t>科技计划总结模板</a:t>
            </a:r>
            <a:endParaRPr lang="zh-CN" altLang="en-US" sz="5335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3766" y="983220"/>
            <a:ext cx="4224469" cy="18978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735" b="1" dirty="0">
                <a:solidFill>
                  <a:schemeClr val="bg1"/>
                </a:solidFill>
                <a:effectLst>
                  <a:reflection blurRad="6350" stA="55000" endA="300" endPos="22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11735" b="1" dirty="0">
              <a:solidFill>
                <a:schemeClr val="bg1"/>
              </a:solidFill>
              <a:effectLst>
                <a:reflection blurRad="6350" stA="55000" endA="300" endPos="22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PA_直接连接符 7"/>
          <p:cNvCxnSpPr/>
          <p:nvPr>
            <p:custDataLst>
              <p:tags r:id="rId1"/>
            </p:custDataLst>
          </p:nvPr>
        </p:nvCxnSpPr>
        <p:spPr>
          <a:xfrm>
            <a:off x="2735627" y="3874968"/>
            <a:ext cx="7122357" cy="0"/>
          </a:xfrm>
          <a:prstGeom prst="line">
            <a:avLst/>
          </a:prstGeom>
          <a:ln w="6350">
            <a:solidFill>
              <a:schemeClr val="bg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327919" y="4719144"/>
            <a:ext cx="5536163" cy="420370"/>
            <a:chOff x="3889562" y="4719144"/>
            <a:chExt cx="5536163" cy="420370"/>
          </a:xfrm>
        </p:grpSpPr>
        <p:sp>
          <p:nvSpPr>
            <p:cNvPr id="12" name="矩形 11"/>
            <p:cNvSpPr/>
            <p:nvPr/>
          </p:nvSpPr>
          <p:spPr>
            <a:xfrm>
              <a:off x="3889562" y="4719144"/>
              <a:ext cx="2206438" cy="42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</a:rPr>
                <a:t>汇报人：蓝素材</a:t>
              </a:r>
              <a:endParaRPr lang="zh-CN" altLang="en-US" sz="2135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4257" y="4719144"/>
              <a:ext cx="2731468" cy="42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 smtClean="0">
                  <a:solidFill>
                    <a:schemeClr val="bg1"/>
                  </a:solidFill>
                </a:rPr>
                <a:t>日期：</a:t>
              </a:r>
              <a:r>
                <a:rPr lang="en-US" altLang="zh-CN" sz="213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2019.12.12</a:t>
              </a:r>
              <a:endParaRPr lang="zh-CN" altLang="en-US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82577" y="942474"/>
            <a:ext cx="7900074" cy="4476284"/>
            <a:chOff x="2014538" y="1012969"/>
            <a:chExt cx="8836664" cy="4373689"/>
          </a:xfrm>
        </p:grpSpPr>
        <p:sp>
          <p:nvSpPr>
            <p:cNvPr id="14" name="半闭框 13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35627" y="4066224"/>
            <a:ext cx="68843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PLAN AND SUMMARY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8090">
        <p15:prstTrans prst="wind"/>
      </p:transition>
    </mc:Choice>
    <mc:Fallback>
      <p:transition spd="slow" advTm="80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4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9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五边形 52"/>
          <p:cNvSpPr/>
          <p:nvPr/>
        </p:nvSpPr>
        <p:spPr>
          <a:xfrm rot="5400000">
            <a:off x="8792328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2" name="五边形 51"/>
          <p:cNvSpPr/>
          <p:nvPr/>
        </p:nvSpPr>
        <p:spPr>
          <a:xfrm rot="5400000">
            <a:off x="5850635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5" name="五边形 44"/>
          <p:cNvSpPr/>
          <p:nvPr/>
        </p:nvSpPr>
        <p:spPr>
          <a:xfrm rot="5400000">
            <a:off x="-32753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5666" name="组合 5665"/>
          <p:cNvGrpSpPr/>
          <p:nvPr/>
        </p:nvGrpSpPr>
        <p:grpSpPr bwMode="auto">
          <a:xfrm>
            <a:off x="522195" y="3849905"/>
            <a:ext cx="2409824" cy="1222370"/>
            <a:chOff x="812538" y="2706202"/>
            <a:chExt cx="2358269" cy="1222367"/>
          </a:xfrm>
        </p:grpSpPr>
        <p:sp>
          <p:nvSpPr>
            <p:cNvPr id="4155" name="文本框 5620"/>
            <p:cNvSpPr txBox="1">
              <a:spLocks noChangeArrowheads="1"/>
            </p:cNvSpPr>
            <p:nvPr/>
          </p:nvSpPr>
          <p:spPr bwMode="auto">
            <a:xfrm>
              <a:off x="1410182" y="2706202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56" name="文本框 5621"/>
            <p:cNvSpPr txBox="1">
              <a:spLocks noChangeArrowheads="1"/>
            </p:cNvSpPr>
            <p:nvPr/>
          </p:nvSpPr>
          <p:spPr bwMode="auto">
            <a:xfrm>
              <a:off x="812538" y="3050271"/>
              <a:ext cx="2358269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>
                  <a:solidFill>
                    <a:schemeClr val="bg1"/>
                  </a:solidFill>
                  <a:latin typeface="+mj-ea"/>
                  <a:ea typeface="+mj-ea"/>
                </a:rPr>
                <a:t>年度工作概述</a:t>
              </a:r>
              <a:endParaRPr lang="zh-CN" altLang="en-US" sz="26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57" name="文本框 5622"/>
            <p:cNvSpPr txBox="1">
              <a:spLocks noChangeArrowheads="1"/>
            </p:cNvSpPr>
            <p:nvPr/>
          </p:nvSpPr>
          <p:spPr bwMode="auto">
            <a:xfrm>
              <a:off x="994076" y="3528460"/>
              <a:ext cx="1995193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 Summary 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663" name="组合 5662"/>
          <p:cNvGrpSpPr/>
          <p:nvPr/>
        </p:nvGrpSpPr>
        <p:grpSpPr bwMode="auto">
          <a:xfrm>
            <a:off x="3477564" y="3849905"/>
            <a:ext cx="2334401" cy="1222370"/>
            <a:chOff x="8628223" y="3357819"/>
            <a:chExt cx="2334453" cy="1222367"/>
          </a:xfrm>
        </p:grpSpPr>
        <p:sp>
          <p:nvSpPr>
            <p:cNvPr id="4143" name="文本框 5657"/>
            <p:cNvSpPr txBox="1">
              <a:spLocks noChangeArrowheads="1"/>
            </p:cNvSpPr>
            <p:nvPr/>
          </p:nvSpPr>
          <p:spPr bwMode="auto">
            <a:xfrm>
              <a:off x="9213958" y="3357819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44" name="文本框 5658"/>
            <p:cNvSpPr txBox="1">
              <a:spLocks noChangeArrowheads="1"/>
            </p:cNvSpPr>
            <p:nvPr/>
          </p:nvSpPr>
          <p:spPr bwMode="auto">
            <a:xfrm>
              <a:off x="8628223" y="3701889"/>
              <a:ext cx="2334453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>
                  <a:solidFill>
                    <a:schemeClr val="bg1"/>
                  </a:solidFill>
                  <a:latin typeface="+mj-ea"/>
                  <a:ea typeface="+mj-ea"/>
                </a:rPr>
                <a:t>工作完成情况</a:t>
              </a:r>
              <a:endParaRPr lang="zh-CN" altLang="en-US" sz="26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45" name="文本框 5659"/>
            <p:cNvSpPr txBox="1">
              <a:spLocks noChangeArrowheads="1"/>
            </p:cNvSpPr>
            <p:nvPr/>
          </p:nvSpPr>
          <p:spPr bwMode="auto">
            <a:xfrm>
              <a:off x="8707085" y="4180077"/>
              <a:ext cx="217672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 Completion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19" name="组合 5718"/>
          <p:cNvGrpSpPr/>
          <p:nvPr/>
        </p:nvGrpSpPr>
        <p:grpSpPr bwMode="auto">
          <a:xfrm>
            <a:off x="9251086" y="3849905"/>
            <a:ext cx="2673923" cy="1222370"/>
            <a:chOff x="4799829" y="5019101"/>
            <a:chExt cx="2730563" cy="1222367"/>
          </a:xfrm>
        </p:grpSpPr>
        <p:sp>
          <p:nvSpPr>
            <p:cNvPr id="4124" name="文本框 5674"/>
            <p:cNvSpPr txBox="1">
              <a:spLocks noChangeArrowheads="1"/>
            </p:cNvSpPr>
            <p:nvPr/>
          </p:nvSpPr>
          <p:spPr bwMode="auto">
            <a:xfrm>
              <a:off x="5583619" y="5019101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5" name="文本框 5675"/>
            <p:cNvSpPr txBox="1">
              <a:spLocks noChangeArrowheads="1"/>
            </p:cNvSpPr>
            <p:nvPr/>
          </p:nvSpPr>
          <p:spPr bwMode="auto">
            <a:xfrm>
              <a:off x="4799829" y="5363170"/>
              <a:ext cx="2730563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 smtClean="0">
                  <a:solidFill>
                    <a:schemeClr val="bg1"/>
                  </a:solidFill>
                  <a:latin typeface="+mj-ea"/>
                  <a:ea typeface="+mj-ea"/>
                </a:rPr>
                <a:t>下一步工作计划</a:t>
              </a:r>
              <a:endParaRPr lang="zh-CN" altLang="en-US" sz="26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6" name="文本框 5676"/>
            <p:cNvSpPr txBox="1">
              <a:spLocks noChangeArrowheads="1"/>
            </p:cNvSpPr>
            <p:nvPr/>
          </p:nvSpPr>
          <p:spPr bwMode="auto">
            <a:xfrm>
              <a:off x="5026493" y="5841359"/>
              <a:ext cx="227723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 Plan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20" name="组合 5719"/>
          <p:cNvGrpSpPr/>
          <p:nvPr/>
        </p:nvGrpSpPr>
        <p:grpSpPr bwMode="auto">
          <a:xfrm>
            <a:off x="6199636" y="3872162"/>
            <a:ext cx="2844799" cy="1200113"/>
            <a:chOff x="8876833" y="5059479"/>
            <a:chExt cx="2844865" cy="1200112"/>
          </a:xfrm>
        </p:grpSpPr>
        <p:sp>
          <p:nvSpPr>
            <p:cNvPr id="4121" name="文本框 5688"/>
            <p:cNvSpPr txBox="1">
              <a:spLocks noChangeArrowheads="1"/>
            </p:cNvSpPr>
            <p:nvPr/>
          </p:nvSpPr>
          <p:spPr bwMode="auto">
            <a:xfrm>
              <a:off x="9717774" y="5059479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2" name="文本框 5689"/>
            <p:cNvSpPr txBox="1">
              <a:spLocks noChangeArrowheads="1"/>
            </p:cNvSpPr>
            <p:nvPr/>
          </p:nvSpPr>
          <p:spPr bwMode="auto">
            <a:xfrm>
              <a:off x="8876833" y="5403548"/>
              <a:ext cx="2844865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 smtClean="0">
                  <a:solidFill>
                    <a:schemeClr val="bg1"/>
                  </a:solidFill>
                  <a:latin typeface="+mj-ea"/>
                  <a:ea typeface="+mj-ea"/>
                </a:rPr>
                <a:t>经验总结不足</a:t>
              </a:r>
              <a:endParaRPr lang="zh-CN" altLang="en-US" sz="26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3" name="文本框 5690"/>
            <p:cNvSpPr txBox="1">
              <a:spLocks noChangeArrowheads="1"/>
            </p:cNvSpPr>
            <p:nvPr/>
          </p:nvSpPr>
          <p:spPr bwMode="auto">
            <a:xfrm>
              <a:off x="9005598" y="5859481"/>
              <a:ext cx="258733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Shortage and improve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27781" y="-24553"/>
            <a:ext cx="12192000" cy="1834848"/>
            <a:chOff x="-20836" y="-18415"/>
            <a:chExt cx="9144000" cy="1376136"/>
          </a:xfrm>
        </p:grpSpPr>
        <p:grpSp>
          <p:nvGrpSpPr>
            <p:cNvPr id="47" name="组合 46"/>
            <p:cNvGrpSpPr/>
            <p:nvPr/>
          </p:nvGrpSpPr>
          <p:grpSpPr>
            <a:xfrm>
              <a:off x="-20836" y="-18415"/>
              <a:ext cx="9144000" cy="1376136"/>
              <a:chOff x="1" y="0"/>
              <a:chExt cx="9144000" cy="1460795"/>
            </a:xfrm>
          </p:grpSpPr>
          <p:sp>
            <p:nvSpPr>
              <p:cNvPr id="48" name="五边形 47"/>
              <p:cNvSpPr/>
              <p:nvPr/>
            </p:nvSpPr>
            <p:spPr>
              <a:xfrm rot="5400000">
                <a:off x="3917294" y="-3917293"/>
                <a:ext cx="1309413" cy="9144000"/>
              </a:xfrm>
              <a:prstGeom prst="homePlat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49" name="五边形 56"/>
              <p:cNvSpPr/>
              <p:nvPr/>
            </p:nvSpPr>
            <p:spPr>
              <a:xfrm rot="5400000">
                <a:off x="3917294" y="-3765911"/>
                <a:ext cx="1309413" cy="9144000"/>
              </a:xfrm>
              <a:custGeom>
                <a:avLst/>
                <a:gdLst/>
                <a:ahLst/>
                <a:cxnLst/>
                <a:rect l="l" t="t" r="r" b="b"/>
                <a:pathLst>
                  <a:path w="1309413" h="9144000">
                    <a:moveTo>
                      <a:pt x="0" y="21567"/>
                    </a:moveTo>
                    <a:lnTo>
                      <a:pt x="0" y="0"/>
                    </a:lnTo>
                    <a:lnTo>
                      <a:pt x="654707" y="0"/>
                    </a:lnTo>
                    <a:lnTo>
                      <a:pt x="1309413" y="4572000"/>
                    </a:lnTo>
                    <a:lnTo>
                      <a:pt x="654707" y="9144000"/>
                    </a:lnTo>
                    <a:lnTo>
                      <a:pt x="492222" y="9144000"/>
                    </a:lnTo>
                    <a:lnTo>
                      <a:pt x="1143840" y="4593567"/>
                    </a:lnTo>
                    <a:lnTo>
                      <a:pt x="489134" y="2156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6" name="文本框 2"/>
            <p:cNvSpPr txBox="1"/>
            <p:nvPr/>
          </p:nvSpPr>
          <p:spPr>
            <a:xfrm>
              <a:off x="3906636" y="189614"/>
              <a:ext cx="1289055" cy="93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65" b="1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zh-CN" altLang="en-US" sz="4265" b="1" dirty="0" smtClean="0">
                  <a:solidFill>
                    <a:schemeClr val="bg1"/>
                  </a:solidFill>
                  <a:latin typeface="+mj-ea"/>
                  <a:ea typeface="+mj-ea"/>
                </a:rPr>
                <a:t>目 录 </a:t>
              </a:r>
              <a:endParaRPr lang="en-US" altLang="zh-CN" sz="4265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五边形 50"/>
          <p:cNvSpPr/>
          <p:nvPr/>
        </p:nvSpPr>
        <p:spPr>
          <a:xfrm rot="5400000">
            <a:off x="2908941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1254743" y="2777764"/>
            <a:ext cx="924786" cy="915924"/>
            <a:chOff x="2469360" y="-458788"/>
            <a:chExt cx="698500" cy="690562"/>
          </a:xfrm>
        </p:grpSpPr>
        <p:sp>
          <p:nvSpPr>
            <p:cNvPr id="73" name="Freeform 71"/>
            <p:cNvSpPr/>
            <p:nvPr/>
          </p:nvSpPr>
          <p:spPr bwMode="auto">
            <a:xfrm>
              <a:off x="2469360" y="-458788"/>
              <a:ext cx="698500" cy="423863"/>
            </a:xfrm>
            <a:custGeom>
              <a:avLst/>
              <a:gdLst>
                <a:gd name="T0" fmla="*/ 1311565188 w 186"/>
                <a:gd name="T1" fmla="*/ 492450035 h 113"/>
                <a:gd name="T2" fmla="*/ 2147483646 w 186"/>
                <a:gd name="T3" fmla="*/ 1519560108 h 113"/>
                <a:gd name="T4" fmla="*/ 2147483646 w 186"/>
                <a:gd name="T5" fmla="*/ 1519560108 h 113"/>
                <a:gd name="T6" fmla="*/ 2147483646 w 186"/>
                <a:gd name="T7" fmla="*/ 1280370091 h 113"/>
                <a:gd name="T8" fmla="*/ 1311565188 w 186"/>
                <a:gd name="T9" fmla="*/ 0 h 113"/>
                <a:gd name="T10" fmla="*/ 70514702 w 186"/>
                <a:gd name="T11" fmla="*/ 1280370091 h 113"/>
                <a:gd name="T12" fmla="*/ 70514702 w 186"/>
                <a:gd name="T13" fmla="*/ 1519560108 h 113"/>
                <a:gd name="T14" fmla="*/ 310261683 w 186"/>
                <a:gd name="T15" fmla="*/ 1519560108 h 113"/>
                <a:gd name="T16" fmla="*/ 1311565188 w 186"/>
                <a:gd name="T17" fmla="*/ 492450035 h 1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2563022" y="-63501"/>
              <a:ext cx="511175" cy="295275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468749063 h 186"/>
                <a:gd name="T4" fmla="*/ 287297813 w 322"/>
                <a:gd name="T5" fmla="*/ 468749063 h 186"/>
                <a:gd name="T6" fmla="*/ 287297813 w 322"/>
                <a:gd name="T7" fmla="*/ 136088438 h 186"/>
                <a:gd name="T8" fmla="*/ 524192500 w 322"/>
                <a:gd name="T9" fmla="*/ 136088438 h 186"/>
                <a:gd name="T10" fmla="*/ 524192500 w 322"/>
                <a:gd name="T11" fmla="*/ 468749063 h 186"/>
                <a:gd name="T12" fmla="*/ 811490313 w 322"/>
                <a:gd name="T13" fmla="*/ 468749063 h 186"/>
                <a:gd name="T14" fmla="*/ 811490313 w 322"/>
                <a:gd name="T15" fmla="*/ 0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10161172" y="2796969"/>
            <a:ext cx="803648" cy="877514"/>
            <a:chOff x="5896986" y="4484714"/>
            <a:chExt cx="433056" cy="470948"/>
          </a:xfrm>
        </p:grpSpPr>
        <p:sp>
          <p:nvSpPr>
            <p:cNvPr id="76" name="Freeform 319"/>
            <p:cNvSpPr/>
            <p:nvPr/>
          </p:nvSpPr>
          <p:spPr bwMode="auto">
            <a:xfrm>
              <a:off x="6142745" y="4794349"/>
              <a:ext cx="162396" cy="161313"/>
            </a:xfrm>
            <a:custGeom>
              <a:avLst/>
              <a:gdLst>
                <a:gd name="T0" fmla="*/ 50401223 w 150"/>
                <a:gd name="T1" fmla="*/ 160577889 h 149"/>
                <a:gd name="T2" fmla="*/ 0 w 150"/>
                <a:gd name="T3" fmla="*/ 174643517 h 149"/>
                <a:gd name="T4" fmla="*/ 14065659 w 150"/>
                <a:gd name="T5" fmla="*/ 124243489 h 149"/>
                <a:gd name="T6" fmla="*/ 135964427 w 150"/>
                <a:gd name="T7" fmla="*/ 0 h 149"/>
                <a:gd name="T8" fmla="*/ 175816405 w 150"/>
                <a:gd name="T9" fmla="*/ 38679393 h 149"/>
                <a:gd name="T10" fmla="*/ 50401223 w 150"/>
                <a:gd name="T11" fmla="*/ 160577889 h 1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0" h="149">
                  <a:moveTo>
                    <a:pt x="43" y="137"/>
                  </a:moveTo>
                  <a:lnTo>
                    <a:pt x="0" y="149"/>
                  </a:lnTo>
                  <a:lnTo>
                    <a:pt x="12" y="106"/>
                  </a:lnTo>
                  <a:lnTo>
                    <a:pt x="116" y="0"/>
                  </a:lnTo>
                  <a:lnTo>
                    <a:pt x="150" y="33"/>
                  </a:lnTo>
                  <a:lnTo>
                    <a:pt x="43" y="137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320"/>
            <p:cNvSpPr/>
            <p:nvPr/>
          </p:nvSpPr>
          <p:spPr bwMode="auto">
            <a:xfrm>
              <a:off x="6268331" y="4768365"/>
              <a:ext cx="61711" cy="61711"/>
            </a:xfrm>
            <a:custGeom>
              <a:avLst/>
              <a:gdLst>
                <a:gd name="T0" fmla="*/ 92561357 w 24"/>
                <a:gd name="T1" fmla="*/ 158676980 h 24"/>
                <a:gd name="T2" fmla="*/ 132231245 w 24"/>
                <a:gd name="T3" fmla="*/ 112396301 h 24"/>
                <a:gd name="T4" fmla="*/ 132231245 w 24"/>
                <a:gd name="T5" fmla="*/ 26445735 h 24"/>
                <a:gd name="T6" fmla="*/ 46280679 w 24"/>
                <a:gd name="T7" fmla="*/ 26445735 h 24"/>
                <a:gd name="T8" fmla="*/ 0 w 24"/>
                <a:gd name="T9" fmla="*/ 6611562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14" y="24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4" y="13"/>
                    <a:pt x="24" y="7"/>
                    <a:pt x="20" y="4"/>
                  </a:cubicBezTo>
                  <a:cubicBezTo>
                    <a:pt x="17" y="0"/>
                    <a:pt x="11" y="0"/>
                    <a:pt x="7" y="4"/>
                  </a:cubicBezTo>
                  <a:cubicBezTo>
                    <a:pt x="0" y="10"/>
                    <a:pt x="0" y="10"/>
                    <a:pt x="0" y="1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321"/>
            <p:cNvSpPr/>
            <p:nvPr/>
          </p:nvSpPr>
          <p:spPr bwMode="auto">
            <a:xfrm>
              <a:off x="5896986" y="4484714"/>
              <a:ext cx="245759" cy="470948"/>
            </a:xfrm>
            <a:custGeom>
              <a:avLst/>
              <a:gdLst>
                <a:gd name="T0" fmla="*/ 222699877 w 227"/>
                <a:gd name="T1" fmla="*/ 509866710 h 435"/>
                <a:gd name="T2" fmla="*/ 0 w 227"/>
                <a:gd name="T3" fmla="*/ 509866710 h 435"/>
                <a:gd name="T4" fmla="*/ 0 w 227"/>
                <a:gd name="T5" fmla="*/ 0 h 435"/>
                <a:gd name="T6" fmla="*/ 266068221 w 227"/>
                <a:gd name="T7" fmla="*/ 0 h 4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435">
                  <a:moveTo>
                    <a:pt x="190" y="435"/>
                  </a:moveTo>
                  <a:lnTo>
                    <a:pt x="0" y="435"/>
                  </a:lnTo>
                  <a:lnTo>
                    <a:pt x="0" y="0"/>
                  </a:lnTo>
                  <a:lnTo>
                    <a:pt x="227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Line 322"/>
            <p:cNvSpPr>
              <a:spLocks noChangeShapeType="1"/>
            </p:cNvSpPr>
            <p:nvPr/>
          </p:nvSpPr>
          <p:spPr bwMode="auto">
            <a:xfrm>
              <a:off x="6245596" y="4586482"/>
              <a:ext cx="0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323"/>
            <p:cNvSpPr/>
            <p:nvPr/>
          </p:nvSpPr>
          <p:spPr bwMode="auto">
            <a:xfrm>
              <a:off x="6142745" y="4484714"/>
              <a:ext cx="102851" cy="101768"/>
            </a:xfrm>
            <a:custGeom>
              <a:avLst/>
              <a:gdLst>
                <a:gd name="T0" fmla="*/ 111350823 w 95"/>
                <a:gd name="T1" fmla="*/ 110177934 h 94"/>
                <a:gd name="T2" fmla="*/ 0 w 95"/>
                <a:gd name="T3" fmla="*/ 110177934 h 94"/>
                <a:gd name="T4" fmla="*/ 0 w 95"/>
                <a:gd name="T5" fmla="*/ 0 h 94"/>
                <a:gd name="T6" fmla="*/ 111350823 w 95"/>
                <a:gd name="T7" fmla="*/ 110177934 h 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" h="94">
                  <a:moveTo>
                    <a:pt x="95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5" y="94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Line 324"/>
            <p:cNvSpPr>
              <a:spLocks noChangeShapeType="1"/>
            </p:cNvSpPr>
            <p:nvPr/>
          </p:nvSpPr>
          <p:spPr bwMode="auto">
            <a:xfrm>
              <a:off x="6245596" y="4586482"/>
              <a:ext cx="0" cy="163479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267001" y="2711111"/>
            <a:ext cx="685016" cy="1049228"/>
            <a:chOff x="2673351" y="-974725"/>
            <a:chExt cx="450850" cy="690562"/>
          </a:xfrm>
          <a:noFill/>
        </p:grpSpPr>
        <p:sp>
          <p:nvSpPr>
            <p:cNvPr id="83" name="Line 536"/>
            <p:cNvSpPr>
              <a:spLocks noChangeShapeType="1"/>
            </p:cNvSpPr>
            <p:nvPr/>
          </p:nvSpPr>
          <p:spPr bwMode="auto">
            <a:xfrm flipH="1">
              <a:off x="2794001" y="-463550"/>
              <a:ext cx="209550" cy="0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537"/>
            <p:cNvSpPr/>
            <p:nvPr/>
          </p:nvSpPr>
          <p:spPr bwMode="auto">
            <a:xfrm>
              <a:off x="2822576" y="-344488"/>
              <a:ext cx="150813" cy="60325"/>
            </a:xfrm>
            <a:custGeom>
              <a:avLst/>
              <a:gdLst>
                <a:gd name="T0" fmla="*/ 0 w 40"/>
                <a:gd name="T1" fmla="*/ 0 h 16"/>
                <a:gd name="T2" fmla="*/ 0 w 40"/>
                <a:gd name="T3" fmla="*/ 8 h 16"/>
                <a:gd name="T4" fmla="*/ 8 w 40"/>
                <a:gd name="T5" fmla="*/ 16 h 16"/>
                <a:gd name="T6" fmla="*/ 32 w 40"/>
                <a:gd name="T7" fmla="*/ 16 h 16"/>
                <a:gd name="T8" fmla="*/ 40 w 40"/>
                <a:gd name="T9" fmla="*/ 8 h 16"/>
                <a:gd name="T10" fmla="*/ 40 w 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6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7" y="16"/>
                    <a:pt x="40" y="12"/>
                    <a:pt x="40" y="8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538"/>
            <p:cNvSpPr/>
            <p:nvPr/>
          </p:nvSpPr>
          <p:spPr bwMode="auto">
            <a:xfrm>
              <a:off x="2673351" y="-974725"/>
              <a:ext cx="450850" cy="630238"/>
            </a:xfrm>
            <a:custGeom>
              <a:avLst/>
              <a:gdLst>
                <a:gd name="T0" fmla="*/ 32 w 120"/>
                <a:gd name="T1" fmla="*/ 144 h 168"/>
                <a:gd name="T2" fmla="*/ 0 w 120"/>
                <a:gd name="T3" fmla="*/ 60 h 168"/>
                <a:gd name="T4" fmla="*/ 60 w 120"/>
                <a:gd name="T5" fmla="*/ 0 h 168"/>
                <a:gd name="T6" fmla="*/ 120 w 120"/>
                <a:gd name="T7" fmla="*/ 60 h 168"/>
                <a:gd name="T8" fmla="*/ 88 w 120"/>
                <a:gd name="T9" fmla="*/ 144 h 168"/>
                <a:gd name="T10" fmla="*/ 88 w 120"/>
                <a:gd name="T11" fmla="*/ 168 h 168"/>
                <a:gd name="T12" fmla="*/ 32 w 120"/>
                <a:gd name="T13" fmla="*/ 168 h 168"/>
                <a:gd name="T14" fmla="*/ 32 w 120"/>
                <a:gd name="T15" fmla="*/ 1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8">
                  <a:moveTo>
                    <a:pt x="32" y="144"/>
                  </a:moveTo>
                  <a:cubicBezTo>
                    <a:pt x="32" y="120"/>
                    <a:pt x="0" y="93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60"/>
                  </a:cubicBezTo>
                  <a:cubicBezTo>
                    <a:pt x="120" y="93"/>
                    <a:pt x="88" y="120"/>
                    <a:pt x="88" y="144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32" y="144"/>
                    <a:pt x="32" y="144"/>
                    <a:pt x="32" y="144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539"/>
            <p:cNvSpPr/>
            <p:nvPr/>
          </p:nvSpPr>
          <p:spPr bwMode="auto">
            <a:xfrm>
              <a:off x="2763838" y="-884238"/>
              <a:ext cx="119063" cy="269875"/>
            </a:xfrm>
            <a:custGeom>
              <a:avLst/>
              <a:gdLst>
                <a:gd name="T0" fmla="*/ 32 w 32"/>
                <a:gd name="T1" fmla="*/ 0 h 72"/>
                <a:gd name="T2" fmla="*/ 0 w 32"/>
                <a:gd name="T3" fmla="*/ 36 h 72"/>
                <a:gd name="T4" fmla="*/ 16 w 32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cubicBezTo>
                    <a:pt x="14" y="2"/>
                    <a:pt x="0" y="17"/>
                    <a:pt x="0" y="36"/>
                  </a:cubicBezTo>
                  <a:cubicBezTo>
                    <a:pt x="0" y="46"/>
                    <a:pt x="10" y="61"/>
                    <a:pt x="16" y="72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7" name="Freeform 89"/>
          <p:cNvSpPr>
            <a:spLocks noEditPoints="1"/>
          </p:cNvSpPr>
          <p:nvPr/>
        </p:nvSpPr>
        <p:spPr bwMode="auto">
          <a:xfrm>
            <a:off x="4194864" y="2723677"/>
            <a:ext cx="994542" cy="979650"/>
          </a:xfrm>
          <a:custGeom>
            <a:avLst/>
            <a:gdLst>
              <a:gd name="T0" fmla="*/ 122020248 w 209"/>
              <a:gd name="T1" fmla="*/ 1322395185 h 206"/>
              <a:gd name="T2" fmla="*/ 0 w 209"/>
              <a:gd name="T3" fmla="*/ 680455061 h 206"/>
              <a:gd name="T4" fmla="*/ 263308720 w 209"/>
              <a:gd name="T5" fmla="*/ 603422652 h 206"/>
              <a:gd name="T6" fmla="*/ 520196390 w 209"/>
              <a:gd name="T7" fmla="*/ 237516806 h 206"/>
              <a:gd name="T8" fmla="*/ 552306715 w 209"/>
              <a:gd name="T9" fmla="*/ 25678315 h 206"/>
              <a:gd name="T10" fmla="*/ 802773335 w 209"/>
              <a:gd name="T11" fmla="*/ 218260606 h 206"/>
              <a:gd name="T12" fmla="*/ 1194525890 w 209"/>
              <a:gd name="T13" fmla="*/ 468616570 h 206"/>
              <a:gd name="T14" fmla="*/ 1278014763 w 209"/>
              <a:gd name="T15" fmla="*/ 731811691 h 206"/>
              <a:gd name="T16" fmla="*/ 1207370527 w 209"/>
              <a:gd name="T17" fmla="*/ 924393982 h 206"/>
              <a:gd name="T18" fmla="*/ 1155991978 w 209"/>
              <a:gd name="T19" fmla="*/ 1116973737 h 206"/>
              <a:gd name="T20" fmla="*/ 1162415566 w 209"/>
              <a:gd name="T21" fmla="*/ 1155491209 h 206"/>
              <a:gd name="T22" fmla="*/ 462396791 w 209"/>
              <a:gd name="T23" fmla="*/ 1283877713 h 206"/>
              <a:gd name="T24" fmla="*/ 308263682 w 209"/>
              <a:gd name="T25" fmla="*/ 1322395185 h 206"/>
              <a:gd name="T26" fmla="*/ 51378549 w 209"/>
              <a:gd name="T27" fmla="*/ 680455061 h 206"/>
              <a:gd name="T28" fmla="*/ 122020248 w 209"/>
              <a:gd name="T29" fmla="*/ 1271041091 h 206"/>
              <a:gd name="T30" fmla="*/ 359642231 w 209"/>
              <a:gd name="T31" fmla="*/ 1245362776 h 206"/>
              <a:gd name="T32" fmla="*/ 404597192 w 209"/>
              <a:gd name="T33" fmla="*/ 1206845304 h 206"/>
              <a:gd name="T34" fmla="*/ 1027548143 w 209"/>
              <a:gd name="T35" fmla="*/ 1232523619 h 206"/>
              <a:gd name="T36" fmla="*/ 1111037017 w 209"/>
              <a:gd name="T37" fmla="*/ 1149071631 h 206"/>
              <a:gd name="T38" fmla="*/ 1091771329 w 209"/>
              <a:gd name="T39" fmla="*/ 1084878379 h 206"/>
              <a:gd name="T40" fmla="*/ 1175257666 w 209"/>
              <a:gd name="T41" fmla="*/ 1001426391 h 206"/>
              <a:gd name="T42" fmla="*/ 1098192380 w 209"/>
              <a:gd name="T43" fmla="*/ 885876509 h 206"/>
              <a:gd name="T44" fmla="*/ 1239480852 w 209"/>
              <a:gd name="T45" fmla="*/ 802424521 h 206"/>
              <a:gd name="T46" fmla="*/ 1188102303 w 209"/>
              <a:gd name="T47" fmla="*/ 706133376 h 206"/>
              <a:gd name="T48" fmla="*/ 1290856864 w 209"/>
              <a:gd name="T49" fmla="*/ 616261809 h 206"/>
              <a:gd name="T50" fmla="*/ 719284461 w 209"/>
              <a:gd name="T51" fmla="*/ 519970664 h 206"/>
              <a:gd name="T52" fmla="*/ 751394786 w 209"/>
              <a:gd name="T53" fmla="*/ 224677649 h 206"/>
              <a:gd name="T54" fmla="*/ 590840626 w 209"/>
              <a:gd name="T55" fmla="*/ 64193252 h 206"/>
              <a:gd name="T56" fmla="*/ 571574939 w 209"/>
              <a:gd name="T57" fmla="*/ 237516806 h 206"/>
              <a:gd name="T58" fmla="*/ 346797594 w 209"/>
              <a:gd name="T59" fmla="*/ 706133376 h 206"/>
              <a:gd name="T60" fmla="*/ 308263682 w 209"/>
              <a:gd name="T61" fmla="*/ 680455061 h 206"/>
              <a:gd name="T62" fmla="*/ 96333511 w 209"/>
              <a:gd name="T63" fmla="*/ 654779282 h 20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09" h="206">
                <a:moveTo>
                  <a:pt x="48" y="206"/>
                </a:moveTo>
                <a:cubicBezTo>
                  <a:pt x="19" y="206"/>
                  <a:pt x="19" y="206"/>
                  <a:pt x="19" y="206"/>
                </a:cubicBezTo>
                <a:cubicBezTo>
                  <a:pt x="15" y="206"/>
                  <a:pt x="4" y="206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8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1"/>
                  <a:pt x="86" y="4"/>
                </a:cubicBezTo>
                <a:cubicBezTo>
                  <a:pt x="89" y="2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6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5"/>
                </a:cubicBezTo>
                <a:cubicBezTo>
                  <a:pt x="201" y="134"/>
                  <a:pt x="196" y="141"/>
                  <a:pt x="188" y="144"/>
                </a:cubicBezTo>
                <a:cubicBezTo>
                  <a:pt x="190" y="148"/>
                  <a:pt x="191" y="152"/>
                  <a:pt x="191" y="156"/>
                </a:cubicBezTo>
                <a:cubicBezTo>
                  <a:pt x="191" y="164"/>
                  <a:pt x="187" y="171"/>
                  <a:pt x="180" y="174"/>
                </a:cubicBezTo>
                <a:cubicBezTo>
                  <a:pt x="180" y="176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6"/>
                  <a:pt x="52" y="206"/>
                  <a:pt x="48" y="206"/>
                </a:cubicBezTo>
                <a:moveTo>
                  <a:pt x="15" y="102"/>
                </a:moveTo>
                <a:cubicBezTo>
                  <a:pt x="8" y="102"/>
                  <a:pt x="8" y="104"/>
                  <a:pt x="8" y="106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8"/>
                  <a:pt x="19" y="198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56" y="198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65" y="191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7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2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8"/>
                  <a:pt x="181" y="138"/>
                  <a:pt x="181" y="138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5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7"/>
                  <a:pt x="201" y="102"/>
                  <a:pt x="201" y="96"/>
                </a:cubicBezTo>
                <a:cubicBezTo>
                  <a:pt x="201" y="88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3"/>
                  <a:pt x="119" y="64"/>
                  <a:pt x="117" y="35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4"/>
                  <a:pt x="89" y="23"/>
                  <a:pt x="89" y="31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76" tIns="34287" rIns="68576" bIns="34287"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811">
        <p15:prstTrans prst="drape"/>
      </p:transition>
    </mc:Choice>
    <mc:Fallback>
      <p:transition spd="slow" advTm="68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2" grpId="0" animBg="1"/>
      <p:bldP spid="45" grpId="0" animBg="1"/>
      <p:bldP spid="51" grpId="0" animBg="1"/>
      <p:bldP spid="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年度工作概述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PART01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052">
        <p15:prstTrans prst="wind"/>
      </p:transition>
    </mc:Choice>
    <mc:Fallback>
      <p:transition spd="slow" advTm="60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3819526" y="1747837"/>
            <a:ext cx="2557463" cy="908051"/>
            <a:chOff x="0" y="0"/>
            <a:chExt cx="2636520" cy="1447800"/>
          </a:xfrm>
        </p:grpSpPr>
        <p:sp>
          <p:nvSpPr>
            <p:cNvPr id="3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" name="文本框 24"/>
            <p:cNvSpPr>
              <a:spLocks noChangeArrowheads="1"/>
            </p:cNvSpPr>
            <p:nvPr/>
          </p:nvSpPr>
          <p:spPr bwMode="auto">
            <a:xfrm>
              <a:off x="304995" y="404936"/>
              <a:ext cx="2230360" cy="637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  <a:endParaRPr lang="zh-CN" altLang="en-US" sz="2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682751" y="1747837"/>
            <a:ext cx="2557463" cy="908051"/>
            <a:chOff x="0" y="0"/>
            <a:chExt cx="2636520" cy="1447800"/>
          </a:xfrm>
        </p:grpSpPr>
        <p:sp>
          <p:nvSpPr>
            <p:cNvPr id="6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文本框 25"/>
            <p:cNvSpPr>
              <a:spLocks noChangeArrowheads="1"/>
            </p:cNvSpPr>
            <p:nvPr/>
          </p:nvSpPr>
          <p:spPr bwMode="auto">
            <a:xfrm>
              <a:off x="272839" y="355861"/>
              <a:ext cx="2293960" cy="736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  <a:endParaRPr lang="zh-CN" altLang="en-US" sz="2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23"/>
          <p:cNvGrpSpPr/>
          <p:nvPr/>
        </p:nvGrpSpPr>
        <p:grpSpPr bwMode="auto">
          <a:xfrm>
            <a:off x="8096251" y="1747837"/>
            <a:ext cx="2555875" cy="908051"/>
            <a:chOff x="0" y="0"/>
            <a:chExt cx="2636520" cy="1447800"/>
          </a:xfrm>
        </p:grpSpPr>
        <p:sp>
          <p:nvSpPr>
            <p:cNvPr id="9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文本框 26"/>
            <p:cNvSpPr>
              <a:spLocks noChangeArrowheads="1"/>
            </p:cNvSpPr>
            <p:nvPr/>
          </p:nvSpPr>
          <p:spPr bwMode="auto">
            <a:xfrm>
              <a:off x="311563" y="404936"/>
              <a:ext cx="2230359" cy="637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  <a:endParaRPr lang="zh-CN" altLang="en-US" sz="2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22"/>
          <p:cNvGrpSpPr/>
          <p:nvPr/>
        </p:nvGrpSpPr>
        <p:grpSpPr bwMode="auto">
          <a:xfrm>
            <a:off x="5957889" y="1747837"/>
            <a:ext cx="2557463" cy="908051"/>
            <a:chOff x="0" y="0"/>
            <a:chExt cx="2636520" cy="1447800"/>
          </a:xfrm>
        </p:grpSpPr>
        <p:sp>
          <p:nvSpPr>
            <p:cNvPr id="12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文本框 27"/>
            <p:cNvSpPr>
              <a:spLocks noChangeArrowheads="1"/>
            </p:cNvSpPr>
            <p:nvPr/>
          </p:nvSpPr>
          <p:spPr bwMode="auto">
            <a:xfrm>
              <a:off x="330619" y="355865"/>
              <a:ext cx="2205655" cy="736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  <a:endParaRPr lang="zh-CN" altLang="en-US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266825" y="5060951"/>
            <a:ext cx="9626600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32"/>
          <p:cNvSpPr>
            <a:spLocks noChangeArrowheads="1"/>
          </p:cNvSpPr>
          <p:nvPr/>
        </p:nvSpPr>
        <p:spPr bwMode="auto">
          <a:xfrm>
            <a:off x="2006297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728790" y="3413126"/>
            <a:ext cx="1908175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矩形 34"/>
          <p:cNvSpPr>
            <a:spLocks noChangeArrowheads="1"/>
          </p:cNvSpPr>
          <p:nvPr/>
        </p:nvSpPr>
        <p:spPr bwMode="auto">
          <a:xfrm>
            <a:off x="4246258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4010026" y="3413126"/>
            <a:ext cx="1874839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36"/>
          <p:cNvSpPr>
            <a:spLocks noChangeArrowheads="1"/>
          </p:cNvSpPr>
          <p:nvPr/>
        </p:nvSpPr>
        <p:spPr bwMode="auto">
          <a:xfrm>
            <a:off x="6483046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6257926" y="3413126"/>
            <a:ext cx="1892300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 38"/>
          <p:cNvSpPr>
            <a:spLocks noChangeArrowheads="1"/>
          </p:cNvSpPr>
          <p:nvPr/>
        </p:nvSpPr>
        <p:spPr bwMode="auto">
          <a:xfrm>
            <a:off x="8722214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523288" y="3413126"/>
            <a:ext cx="1874837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直接连接符 8"/>
          <p:cNvSpPr>
            <a:spLocks noChangeShapeType="1"/>
          </p:cNvSpPr>
          <p:nvPr/>
        </p:nvSpPr>
        <p:spPr bwMode="auto">
          <a:xfrm>
            <a:off x="1416051" y="4924426"/>
            <a:ext cx="9359900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318">
        <p15:prstTrans prst="drape"/>
      </p:transition>
    </mc:Choice>
    <mc:Fallback>
      <p:transition spd="slow" advTm="53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0" name="椭圆 30"/>
          <p:cNvSpPr>
            <a:spLocks noChangeArrowheads="1"/>
          </p:cNvSpPr>
          <p:nvPr/>
        </p:nvSpPr>
        <p:spPr bwMode="auto">
          <a:xfrm rot="-4253157">
            <a:off x="2240492" y="2234289"/>
            <a:ext cx="1238251" cy="1769533"/>
          </a:xfrm>
          <a:custGeom>
            <a:avLst/>
            <a:gdLst>
              <a:gd name="T0" fmla="*/ 914032 w 936104"/>
              <a:gd name="T1" fmla="*/ 196074 h 1337481"/>
              <a:gd name="T2" fmla="*/ 914032 w 936104"/>
              <a:gd name="T3" fmla="*/ 481029 h 1337481"/>
              <a:gd name="T4" fmla="*/ 878877 w 936104"/>
              <a:gd name="T5" fmla="*/ 477482 h 1337481"/>
              <a:gd name="T6" fmla="*/ 703101 w 936104"/>
              <a:gd name="T7" fmla="*/ 653363 h 1337481"/>
              <a:gd name="T8" fmla="*/ 878877 w 936104"/>
              <a:gd name="T9" fmla="*/ 829244 h 1337481"/>
              <a:gd name="T10" fmla="*/ 914032 w 936104"/>
              <a:gd name="T11" fmla="*/ 825697 h 1337481"/>
              <a:gd name="T12" fmla="*/ 914032 w 936104"/>
              <a:gd name="T13" fmla="*/ 1110652 h 1337481"/>
              <a:gd name="T14" fmla="*/ 553521 w 936104"/>
              <a:gd name="T15" fmla="*/ 1110652 h 1337481"/>
              <a:gd name="T16" fmla="*/ 580059 w 936104"/>
              <a:gd name="T17" fmla="*/ 1183610 h 1337481"/>
              <a:gd name="T18" fmla="*/ 457016 w 936104"/>
              <a:gd name="T19" fmla="*/ 1306727 h 1337481"/>
              <a:gd name="T20" fmla="*/ 333973 w 936104"/>
              <a:gd name="T21" fmla="*/ 1183610 h 1337481"/>
              <a:gd name="T22" fmla="*/ 360511 w 936104"/>
              <a:gd name="T23" fmla="*/ 1110652 h 1337481"/>
              <a:gd name="T24" fmla="*/ 0 w 936104"/>
              <a:gd name="T25" fmla="*/ 1110652 h 1337481"/>
              <a:gd name="T26" fmla="*/ 0 w 936104"/>
              <a:gd name="T27" fmla="*/ 825697 h 1337481"/>
              <a:gd name="T28" fmla="*/ 35155 w 936104"/>
              <a:gd name="T29" fmla="*/ 829244 h 1337481"/>
              <a:gd name="T30" fmla="*/ 210931 w 936104"/>
              <a:gd name="T31" fmla="*/ 653363 h 1337481"/>
              <a:gd name="T32" fmla="*/ 35155 w 936104"/>
              <a:gd name="T33" fmla="*/ 477482 h 1337481"/>
              <a:gd name="T34" fmla="*/ 0 w 936104"/>
              <a:gd name="T35" fmla="*/ 481029 h 1337481"/>
              <a:gd name="T36" fmla="*/ 0 w 936104"/>
              <a:gd name="T37" fmla="*/ 196074 h 1337481"/>
              <a:gd name="T38" fmla="*/ 360510 w 936104"/>
              <a:gd name="T39" fmla="*/ 196074 h 1337481"/>
              <a:gd name="T40" fmla="*/ 333972 w 936104"/>
              <a:gd name="T41" fmla="*/ 123117 h 1337481"/>
              <a:gd name="T42" fmla="*/ 457015 w 936104"/>
              <a:gd name="T43" fmla="*/ 0 h 1337481"/>
              <a:gd name="T44" fmla="*/ 580058 w 936104"/>
              <a:gd name="T45" fmla="*/ 123117 h 1337481"/>
              <a:gd name="T46" fmla="*/ 553521 w 936104"/>
              <a:gd name="T47" fmla="*/ 196074 h 1337481"/>
              <a:gd name="T48" fmla="*/ 914032 w 936104"/>
              <a:gd name="T49" fmla="*/ 19607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1" name="椭圆 30"/>
          <p:cNvSpPr>
            <a:spLocks noChangeArrowheads="1"/>
          </p:cNvSpPr>
          <p:nvPr/>
        </p:nvSpPr>
        <p:spPr bwMode="auto">
          <a:xfrm rot="1146842">
            <a:off x="1816100" y="3463014"/>
            <a:ext cx="1236133" cy="1769533"/>
          </a:xfrm>
          <a:custGeom>
            <a:avLst/>
            <a:gdLst>
              <a:gd name="T0" fmla="*/ 909351 w 936104"/>
              <a:gd name="T1" fmla="*/ 196074 h 1337481"/>
              <a:gd name="T2" fmla="*/ 909351 w 936104"/>
              <a:gd name="T3" fmla="*/ 481029 h 1337481"/>
              <a:gd name="T4" fmla="*/ 874376 w 936104"/>
              <a:gd name="T5" fmla="*/ 477482 h 1337481"/>
              <a:gd name="T6" fmla="*/ 699500 w 936104"/>
              <a:gd name="T7" fmla="*/ 653363 h 1337481"/>
              <a:gd name="T8" fmla="*/ 874376 w 936104"/>
              <a:gd name="T9" fmla="*/ 829244 h 1337481"/>
              <a:gd name="T10" fmla="*/ 909351 w 936104"/>
              <a:gd name="T11" fmla="*/ 825697 h 1337481"/>
              <a:gd name="T12" fmla="*/ 909351 w 936104"/>
              <a:gd name="T13" fmla="*/ 1110652 h 1337481"/>
              <a:gd name="T14" fmla="*/ 550686 w 936104"/>
              <a:gd name="T15" fmla="*/ 1110652 h 1337481"/>
              <a:gd name="T16" fmla="*/ 577088 w 936104"/>
              <a:gd name="T17" fmla="*/ 1183610 h 1337481"/>
              <a:gd name="T18" fmla="*/ 454675 w 936104"/>
              <a:gd name="T19" fmla="*/ 1306727 h 1337481"/>
              <a:gd name="T20" fmla="*/ 332263 w 936104"/>
              <a:gd name="T21" fmla="*/ 1183610 h 1337481"/>
              <a:gd name="T22" fmla="*/ 358666 w 936104"/>
              <a:gd name="T23" fmla="*/ 1110652 h 1337481"/>
              <a:gd name="T24" fmla="*/ 0 w 936104"/>
              <a:gd name="T25" fmla="*/ 1110652 h 1337481"/>
              <a:gd name="T26" fmla="*/ 0 w 936104"/>
              <a:gd name="T27" fmla="*/ 825697 h 1337481"/>
              <a:gd name="T28" fmla="*/ 34975 w 936104"/>
              <a:gd name="T29" fmla="*/ 829244 h 1337481"/>
              <a:gd name="T30" fmla="*/ 209850 w 936104"/>
              <a:gd name="T31" fmla="*/ 653363 h 1337481"/>
              <a:gd name="T32" fmla="*/ 34975 w 936104"/>
              <a:gd name="T33" fmla="*/ 477482 h 1337481"/>
              <a:gd name="T34" fmla="*/ 0 w 936104"/>
              <a:gd name="T35" fmla="*/ 481029 h 1337481"/>
              <a:gd name="T36" fmla="*/ 0 w 936104"/>
              <a:gd name="T37" fmla="*/ 196074 h 1337481"/>
              <a:gd name="T38" fmla="*/ 358665 w 936104"/>
              <a:gd name="T39" fmla="*/ 196074 h 1337481"/>
              <a:gd name="T40" fmla="*/ 332262 w 936104"/>
              <a:gd name="T41" fmla="*/ 123117 h 1337481"/>
              <a:gd name="T42" fmla="*/ 454674 w 936104"/>
              <a:gd name="T43" fmla="*/ 0 h 1337481"/>
              <a:gd name="T44" fmla="*/ 577087 w 936104"/>
              <a:gd name="T45" fmla="*/ 123117 h 1337481"/>
              <a:gd name="T46" fmla="*/ 550686 w 936104"/>
              <a:gd name="T47" fmla="*/ 196074 h 1337481"/>
              <a:gd name="T48" fmla="*/ 909351 w 936104"/>
              <a:gd name="T49" fmla="*/ 19607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2" name="椭圆 30"/>
          <p:cNvSpPr>
            <a:spLocks noChangeArrowheads="1"/>
          </p:cNvSpPr>
          <p:nvPr/>
        </p:nvSpPr>
        <p:spPr bwMode="auto">
          <a:xfrm rot="-4253157" flipH="1" flipV="1">
            <a:off x="3045885" y="3888464"/>
            <a:ext cx="1238249" cy="1767417"/>
          </a:xfrm>
          <a:custGeom>
            <a:avLst/>
            <a:gdLst>
              <a:gd name="T0" fmla="*/ 914029 w 936104"/>
              <a:gd name="T1" fmla="*/ 195371 h 1337481"/>
              <a:gd name="T2" fmla="*/ 914029 w 936104"/>
              <a:gd name="T3" fmla="*/ 479306 h 1337481"/>
              <a:gd name="T4" fmla="*/ 878874 w 936104"/>
              <a:gd name="T5" fmla="*/ 475771 h 1337481"/>
              <a:gd name="T6" fmla="*/ 703100 w 936104"/>
              <a:gd name="T7" fmla="*/ 651022 h 1337481"/>
              <a:gd name="T8" fmla="*/ 878874 w 936104"/>
              <a:gd name="T9" fmla="*/ 826272 h 1337481"/>
              <a:gd name="T10" fmla="*/ 914029 w 936104"/>
              <a:gd name="T11" fmla="*/ 822739 h 1337481"/>
              <a:gd name="T12" fmla="*/ 914029 w 936104"/>
              <a:gd name="T13" fmla="*/ 1106673 h 1337481"/>
              <a:gd name="T14" fmla="*/ 553518 w 936104"/>
              <a:gd name="T15" fmla="*/ 1106673 h 1337481"/>
              <a:gd name="T16" fmla="*/ 580056 w 936104"/>
              <a:gd name="T17" fmla="*/ 1179369 h 1337481"/>
              <a:gd name="T18" fmla="*/ 457015 w 936104"/>
              <a:gd name="T19" fmla="*/ 1302044 h 1337481"/>
              <a:gd name="T20" fmla="*/ 333972 w 936104"/>
              <a:gd name="T21" fmla="*/ 1179369 h 1337481"/>
              <a:gd name="T22" fmla="*/ 360511 w 936104"/>
              <a:gd name="T23" fmla="*/ 1106673 h 1337481"/>
              <a:gd name="T24" fmla="*/ 0 w 936104"/>
              <a:gd name="T25" fmla="*/ 1106673 h 1337481"/>
              <a:gd name="T26" fmla="*/ 0 w 936104"/>
              <a:gd name="T27" fmla="*/ 822739 h 1337481"/>
              <a:gd name="T28" fmla="*/ 35155 w 936104"/>
              <a:gd name="T29" fmla="*/ 826272 h 1337481"/>
              <a:gd name="T30" fmla="*/ 210929 w 936104"/>
              <a:gd name="T31" fmla="*/ 651022 h 1337481"/>
              <a:gd name="T32" fmla="*/ 35155 w 936104"/>
              <a:gd name="T33" fmla="*/ 475771 h 1337481"/>
              <a:gd name="T34" fmla="*/ 0 w 936104"/>
              <a:gd name="T35" fmla="*/ 479306 h 1337481"/>
              <a:gd name="T36" fmla="*/ 0 w 936104"/>
              <a:gd name="T37" fmla="*/ 195371 h 1337481"/>
              <a:gd name="T38" fmla="*/ 360510 w 936104"/>
              <a:gd name="T39" fmla="*/ 195371 h 1337481"/>
              <a:gd name="T40" fmla="*/ 333971 w 936104"/>
              <a:gd name="T41" fmla="*/ 122675 h 1337481"/>
              <a:gd name="T42" fmla="*/ 457014 w 936104"/>
              <a:gd name="T43" fmla="*/ 0 h 1337481"/>
              <a:gd name="T44" fmla="*/ 580055 w 936104"/>
              <a:gd name="T45" fmla="*/ 122675 h 1337481"/>
              <a:gd name="T46" fmla="*/ 553518 w 936104"/>
              <a:gd name="T47" fmla="*/ 195371 h 1337481"/>
              <a:gd name="T48" fmla="*/ 914029 w 936104"/>
              <a:gd name="T49" fmla="*/ 195371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3" name="椭圆 30"/>
          <p:cNvSpPr>
            <a:spLocks noChangeArrowheads="1"/>
          </p:cNvSpPr>
          <p:nvPr/>
        </p:nvSpPr>
        <p:spPr bwMode="auto">
          <a:xfrm rot="-8447265" flipH="1" flipV="1">
            <a:off x="3907367" y="2620580"/>
            <a:ext cx="1238251" cy="1767416"/>
          </a:xfrm>
          <a:custGeom>
            <a:avLst/>
            <a:gdLst>
              <a:gd name="T0" fmla="*/ 914032 w 936104"/>
              <a:gd name="T1" fmla="*/ 195370 h 1337481"/>
              <a:gd name="T2" fmla="*/ 914032 w 936104"/>
              <a:gd name="T3" fmla="*/ 479304 h 1337481"/>
              <a:gd name="T4" fmla="*/ 878877 w 936104"/>
              <a:gd name="T5" fmla="*/ 475771 h 1337481"/>
              <a:gd name="T6" fmla="*/ 703101 w 936104"/>
              <a:gd name="T7" fmla="*/ 651021 h 1337481"/>
              <a:gd name="T8" fmla="*/ 878877 w 936104"/>
              <a:gd name="T9" fmla="*/ 826270 h 1337481"/>
              <a:gd name="T10" fmla="*/ 914032 w 936104"/>
              <a:gd name="T11" fmla="*/ 822738 h 1337481"/>
              <a:gd name="T12" fmla="*/ 914032 w 936104"/>
              <a:gd name="T13" fmla="*/ 1106670 h 1337481"/>
              <a:gd name="T14" fmla="*/ 553521 w 936104"/>
              <a:gd name="T15" fmla="*/ 1106670 h 1337481"/>
              <a:gd name="T16" fmla="*/ 580059 w 936104"/>
              <a:gd name="T17" fmla="*/ 1179367 h 1337481"/>
              <a:gd name="T18" fmla="*/ 457016 w 936104"/>
              <a:gd name="T19" fmla="*/ 1302041 h 1337481"/>
              <a:gd name="T20" fmla="*/ 333973 w 936104"/>
              <a:gd name="T21" fmla="*/ 1179367 h 1337481"/>
              <a:gd name="T22" fmla="*/ 360511 w 936104"/>
              <a:gd name="T23" fmla="*/ 1106670 h 1337481"/>
              <a:gd name="T24" fmla="*/ 0 w 936104"/>
              <a:gd name="T25" fmla="*/ 1106670 h 1337481"/>
              <a:gd name="T26" fmla="*/ 0 w 936104"/>
              <a:gd name="T27" fmla="*/ 822738 h 1337481"/>
              <a:gd name="T28" fmla="*/ 35155 w 936104"/>
              <a:gd name="T29" fmla="*/ 826270 h 1337481"/>
              <a:gd name="T30" fmla="*/ 210931 w 936104"/>
              <a:gd name="T31" fmla="*/ 651021 h 1337481"/>
              <a:gd name="T32" fmla="*/ 35155 w 936104"/>
              <a:gd name="T33" fmla="*/ 475771 h 1337481"/>
              <a:gd name="T34" fmla="*/ 0 w 936104"/>
              <a:gd name="T35" fmla="*/ 479304 h 1337481"/>
              <a:gd name="T36" fmla="*/ 0 w 936104"/>
              <a:gd name="T37" fmla="*/ 195370 h 1337481"/>
              <a:gd name="T38" fmla="*/ 360510 w 936104"/>
              <a:gd name="T39" fmla="*/ 195370 h 1337481"/>
              <a:gd name="T40" fmla="*/ 333972 w 936104"/>
              <a:gd name="T41" fmla="*/ 122675 h 1337481"/>
              <a:gd name="T42" fmla="*/ 457015 w 936104"/>
              <a:gd name="T43" fmla="*/ 0 h 1337481"/>
              <a:gd name="T44" fmla="*/ 580058 w 936104"/>
              <a:gd name="T45" fmla="*/ 122675 h 1337481"/>
              <a:gd name="T46" fmla="*/ 553521 w 936104"/>
              <a:gd name="T47" fmla="*/ 195370 h 1337481"/>
              <a:gd name="T48" fmla="*/ 914032 w 936104"/>
              <a:gd name="T49" fmla="*/ 195370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4" name="TextBox 84"/>
          <p:cNvSpPr>
            <a:spLocks noChangeArrowheads="1"/>
          </p:cNvSpPr>
          <p:nvPr/>
        </p:nvSpPr>
        <p:spPr bwMode="auto">
          <a:xfrm>
            <a:off x="6576485" y="1968648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4845" name="TextBox 85"/>
          <p:cNvSpPr>
            <a:spLocks noChangeArrowheads="1"/>
          </p:cNvSpPr>
          <p:nvPr/>
        </p:nvSpPr>
        <p:spPr bwMode="auto">
          <a:xfrm>
            <a:off x="6576485" y="3056615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4846" name="TextBox 86"/>
          <p:cNvSpPr>
            <a:spLocks noChangeArrowheads="1"/>
          </p:cNvSpPr>
          <p:nvPr/>
        </p:nvSpPr>
        <p:spPr bwMode="auto">
          <a:xfrm>
            <a:off x="6576485" y="4131881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4847" name="TextBox 87"/>
          <p:cNvSpPr>
            <a:spLocks noChangeArrowheads="1"/>
          </p:cNvSpPr>
          <p:nvPr/>
        </p:nvSpPr>
        <p:spPr bwMode="auto">
          <a:xfrm>
            <a:off x="6576485" y="5209264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446">
        <p15:prstTrans prst="drape"/>
      </p:transition>
    </mc:Choice>
    <mc:Fallback>
      <p:transition spd="slow" advTm="34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10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0" grpId="0" animBg="1"/>
      <p:bldP spid="34841" grpId="0" animBg="1"/>
      <p:bldP spid="34842" grpId="0" animBg="1"/>
      <p:bldP spid="34843" grpId="0" animBg="1"/>
      <p:bldP spid="34844" grpId="0" bldLvl="0" autoUpdateAnimBg="0"/>
      <p:bldP spid="34845" grpId="0" bldLvl="0" autoUpdateAnimBg="0"/>
      <p:bldP spid="34846" grpId="0" bldLvl="0" autoUpdateAnimBg="0"/>
      <p:bldP spid="34847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6"/>
          <p:cNvSpPr>
            <a:spLocks noChangeShapeType="1"/>
          </p:cNvSpPr>
          <p:nvPr/>
        </p:nvSpPr>
        <p:spPr bwMode="auto">
          <a:xfrm flipH="1">
            <a:off x="8004177" y="4500563"/>
            <a:ext cx="612775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 flipH="1" flipV="1">
            <a:off x="6437314" y="5705476"/>
            <a:ext cx="1028700" cy="193675"/>
            <a:chOff x="0" y="0"/>
            <a:chExt cx="1505426" cy="262890"/>
          </a:xfrm>
        </p:grpSpPr>
        <p:sp>
          <p:nvSpPr>
            <p:cNvPr id="4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直接连接符 17"/>
          <p:cNvSpPr>
            <a:spLocks noChangeShapeType="1"/>
          </p:cNvSpPr>
          <p:nvPr/>
        </p:nvSpPr>
        <p:spPr bwMode="auto">
          <a:xfrm flipH="1" flipV="1">
            <a:off x="3568701" y="4500564"/>
            <a:ext cx="625475" cy="1587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直接连接符 14"/>
          <p:cNvSpPr>
            <a:spLocks noChangeShapeType="1"/>
          </p:cNvSpPr>
          <p:nvPr/>
        </p:nvSpPr>
        <p:spPr bwMode="auto">
          <a:xfrm flipH="1">
            <a:off x="3568701" y="3146425"/>
            <a:ext cx="611188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13"/>
          <p:cNvGrpSpPr/>
          <p:nvPr/>
        </p:nvGrpSpPr>
        <p:grpSpPr bwMode="auto">
          <a:xfrm>
            <a:off x="4549777" y="1611314"/>
            <a:ext cx="1216025" cy="261937"/>
            <a:chOff x="0" y="0"/>
            <a:chExt cx="1505426" cy="262890"/>
          </a:xfrm>
        </p:grpSpPr>
        <p:sp>
          <p:nvSpPr>
            <p:cNvPr id="9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1"/>
          <p:cNvGrpSpPr/>
          <p:nvPr/>
        </p:nvGrpSpPr>
        <p:grpSpPr bwMode="auto">
          <a:xfrm>
            <a:off x="6816726" y="2619377"/>
            <a:ext cx="1203325" cy="1050926"/>
            <a:chOff x="0" y="0"/>
            <a:chExt cx="1203960" cy="1051560"/>
          </a:xfrm>
        </p:grpSpPr>
        <p:sp>
          <p:nvSpPr>
            <p:cNvPr id="12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3" name="文本框 43"/>
            <p:cNvSpPr>
              <a:spLocks noChangeArrowheads="1"/>
            </p:cNvSpPr>
            <p:nvPr/>
          </p:nvSpPr>
          <p:spPr bwMode="auto">
            <a:xfrm>
              <a:off x="181502" y="171837"/>
              <a:ext cx="955445" cy="708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0"/>
          <p:cNvGrpSpPr/>
          <p:nvPr/>
        </p:nvGrpSpPr>
        <p:grpSpPr bwMode="auto">
          <a:xfrm>
            <a:off x="5499101" y="1860551"/>
            <a:ext cx="1204913" cy="1050925"/>
            <a:chOff x="0" y="0"/>
            <a:chExt cx="1203960" cy="1051560"/>
          </a:xfrm>
        </p:grpSpPr>
        <p:sp>
          <p:nvSpPr>
            <p:cNvPr id="15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6" name="文本框 44"/>
            <p:cNvSpPr>
              <a:spLocks noChangeArrowheads="1"/>
            </p:cNvSpPr>
            <p:nvPr/>
          </p:nvSpPr>
          <p:spPr bwMode="auto">
            <a:xfrm>
              <a:off x="160817" y="110283"/>
              <a:ext cx="882327" cy="8314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8"/>
          <p:cNvGrpSpPr/>
          <p:nvPr/>
        </p:nvGrpSpPr>
        <p:grpSpPr bwMode="auto">
          <a:xfrm>
            <a:off x="6800851" y="3975100"/>
            <a:ext cx="1203325" cy="1050925"/>
            <a:chOff x="0" y="0"/>
            <a:chExt cx="1203960" cy="1051560"/>
          </a:xfrm>
        </p:grpSpPr>
        <p:sp>
          <p:nvSpPr>
            <p:cNvPr id="18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9" name="文本框 45"/>
            <p:cNvSpPr>
              <a:spLocks noChangeArrowheads="1"/>
            </p:cNvSpPr>
            <p:nvPr/>
          </p:nvSpPr>
          <p:spPr bwMode="auto">
            <a:xfrm>
              <a:off x="138875" y="110283"/>
              <a:ext cx="926211" cy="8314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41"/>
          <p:cNvGrpSpPr/>
          <p:nvPr/>
        </p:nvGrpSpPr>
        <p:grpSpPr bwMode="auto">
          <a:xfrm>
            <a:off x="4194176" y="3976688"/>
            <a:ext cx="1203325" cy="1050925"/>
            <a:chOff x="0" y="0"/>
            <a:chExt cx="1203960" cy="1051560"/>
          </a:xfrm>
        </p:grpSpPr>
        <p:sp>
          <p:nvSpPr>
            <p:cNvPr id="21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2" name="文本框 46"/>
            <p:cNvSpPr>
              <a:spLocks noChangeArrowheads="1"/>
            </p:cNvSpPr>
            <p:nvPr/>
          </p:nvSpPr>
          <p:spPr bwMode="auto">
            <a:xfrm>
              <a:off x="191617" y="110283"/>
              <a:ext cx="942720" cy="8314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179888" y="2619377"/>
            <a:ext cx="1204912" cy="1050926"/>
            <a:chOff x="0" y="0"/>
            <a:chExt cx="1203960" cy="1051560"/>
          </a:xfrm>
        </p:grpSpPr>
        <p:sp>
          <p:nvSpPr>
            <p:cNvPr id="24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5" name="文本框 47"/>
            <p:cNvSpPr>
              <a:spLocks noChangeArrowheads="1"/>
            </p:cNvSpPr>
            <p:nvPr/>
          </p:nvSpPr>
          <p:spPr bwMode="auto">
            <a:xfrm>
              <a:off x="181502" y="171837"/>
              <a:ext cx="965616" cy="708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66"/>
          <p:cNvGrpSpPr/>
          <p:nvPr/>
        </p:nvGrpSpPr>
        <p:grpSpPr bwMode="auto">
          <a:xfrm>
            <a:off x="5499101" y="4679951"/>
            <a:ext cx="1204913" cy="1052513"/>
            <a:chOff x="0" y="0"/>
            <a:chExt cx="1203960" cy="1051560"/>
          </a:xfrm>
        </p:grpSpPr>
        <p:sp>
          <p:nvSpPr>
            <p:cNvPr id="27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8" name="文本框 48"/>
            <p:cNvSpPr>
              <a:spLocks noChangeArrowheads="1"/>
            </p:cNvSpPr>
            <p:nvPr/>
          </p:nvSpPr>
          <p:spPr bwMode="auto">
            <a:xfrm>
              <a:off x="167429" y="171838"/>
              <a:ext cx="902829" cy="7072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5157789" y="3006726"/>
            <a:ext cx="1887537" cy="1592263"/>
            <a:chOff x="0" y="0"/>
            <a:chExt cx="1887055" cy="1592580"/>
          </a:xfrm>
        </p:grpSpPr>
        <p:sp>
          <p:nvSpPr>
            <p:cNvPr id="30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grpSp>
          <p:nvGrpSpPr>
            <p:cNvPr id="31" name="组合 49"/>
            <p:cNvGrpSpPr/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32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112713 w 30"/>
                  <a:gd name="T1" fmla="*/ 71293 h 22"/>
                  <a:gd name="T2" fmla="*/ 112713 w 30"/>
                  <a:gd name="T3" fmla="*/ 0 h 22"/>
                  <a:gd name="T4" fmla="*/ 3757 w 30"/>
                  <a:gd name="T5" fmla="*/ 82550 h 22"/>
                  <a:gd name="T6" fmla="*/ 101442 w 30"/>
                  <a:gd name="T7" fmla="*/ 82550 h 22"/>
                  <a:gd name="T8" fmla="*/ 112713 w 30"/>
                  <a:gd name="T9" fmla="*/ 7129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109339 w 32"/>
                  <a:gd name="T1" fmla="*/ 200025 h 53"/>
                  <a:gd name="T2" fmla="*/ 120650 w 32"/>
                  <a:gd name="T3" fmla="*/ 188703 h 53"/>
                  <a:gd name="T4" fmla="*/ 120650 w 32"/>
                  <a:gd name="T5" fmla="*/ 0 h 53"/>
                  <a:gd name="T6" fmla="*/ 0 w 32"/>
                  <a:gd name="T7" fmla="*/ 86803 h 53"/>
                  <a:gd name="T8" fmla="*/ 0 w 32"/>
                  <a:gd name="T9" fmla="*/ 90577 h 53"/>
                  <a:gd name="T10" fmla="*/ 0 w 32"/>
                  <a:gd name="T11" fmla="*/ 188703 h 53"/>
                  <a:gd name="T12" fmla="*/ 7541 w 32"/>
                  <a:gd name="T13" fmla="*/ 200025 h 53"/>
                  <a:gd name="T14" fmla="*/ 109339 w 32"/>
                  <a:gd name="T15" fmla="*/ 200025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109339 w 32"/>
                  <a:gd name="T1" fmla="*/ 293688 h 78"/>
                  <a:gd name="T2" fmla="*/ 120650 w 32"/>
                  <a:gd name="T3" fmla="*/ 282392 h 78"/>
                  <a:gd name="T4" fmla="*/ 120650 w 32"/>
                  <a:gd name="T5" fmla="*/ 33887 h 78"/>
                  <a:gd name="T6" fmla="*/ 86717 w 32"/>
                  <a:gd name="T7" fmla="*/ 0 h 78"/>
                  <a:gd name="T8" fmla="*/ 37703 w 32"/>
                  <a:gd name="T9" fmla="*/ 37652 h 78"/>
                  <a:gd name="T10" fmla="*/ 0 w 32"/>
                  <a:gd name="T11" fmla="*/ 64009 h 78"/>
                  <a:gd name="T12" fmla="*/ 0 w 32"/>
                  <a:gd name="T13" fmla="*/ 282392 h 78"/>
                  <a:gd name="T14" fmla="*/ 11311 w 32"/>
                  <a:gd name="T15" fmla="*/ 293688 h 78"/>
                  <a:gd name="T16" fmla="*/ 109339 w 32"/>
                  <a:gd name="T17" fmla="*/ 293688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113109 w 32"/>
                  <a:gd name="T1" fmla="*/ 252413 h 67"/>
                  <a:gd name="T2" fmla="*/ 120650 w 32"/>
                  <a:gd name="T3" fmla="*/ 241111 h 67"/>
                  <a:gd name="T4" fmla="*/ 120650 w 32"/>
                  <a:gd name="T5" fmla="*/ 0 h 67"/>
                  <a:gd name="T6" fmla="*/ 75406 w 32"/>
                  <a:gd name="T7" fmla="*/ 37674 h 67"/>
                  <a:gd name="T8" fmla="*/ 60325 w 32"/>
                  <a:gd name="T9" fmla="*/ 48976 h 67"/>
                  <a:gd name="T10" fmla="*/ 18852 w 32"/>
                  <a:gd name="T11" fmla="*/ 45208 h 67"/>
                  <a:gd name="T12" fmla="*/ 15081 w 32"/>
                  <a:gd name="T13" fmla="*/ 41441 h 67"/>
                  <a:gd name="T14" fmla="*/ 0 w 32"/>
                  <a:gd name="T15" fmla="*/ 26372 h 67"/>
                  <a:gd name="T16" fmla="*/ 0 w 32"/>
                  <a:gd name="T17" fmla="*/ 241111 h 67"/>
                  <a:gd name="T18" fmla="*/ 11311 w 32"/>
                  <a:gd name="T19" fmla="*/ 252413 h 67"/>
                  <a:gd name="T20" fmla="*/ 113109 w 32"/>
                  <a:gd name="T21" fmla="*/ 252413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109339 w 32"/>
                  <a:gd name="T1" fmla="*/ 373063 h 99"/>
                  <a:gd name="T2" fmla="*/ 120650 w 32"/>
                  <a:gd name="T3" fmla="*/ 361758 h 99"/>
                  <a:gd name="T4" fmla="*/ 120650 w 32"/>
                  <a:gd name="T5" fmla="*/ 0 h 99"/>
                  <a:gd name="T6" fmla="*/ 49014 w 32"/>
                  <a:gd name="T7" fmla="*/ 56525 h 99"/>
                  <a:gd name="T8" fmla="*/ 0 w 32"/>
                  <a:gd name="T9" fmla="*/ 94208 h 99"/>
                  <a:gd name="T10" fmla="*/ 0 w 32"/>
                  <a:gd name="T11" fmla="*/ 361758 h 99"/>
                  <a:gd name="T12" fmla="*/ 11311 w 32"/>
                  <a:gd name="T13" fmla="*/ 373063 h 99"/>
                  <a:gd name="T14" fmla="*/ 109339 w 32"/>
                  <a:gd name="T15" fmla="*/ 373063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935038 w 248"/>
                  <a:gd name="T1" fmla="*/ 30074 h 144"/>
                  <a:gd name="T2" fmla="*/ 923727 w 248"/>
                  <a:gd name="T3" fmla="*/ 7519 h 144"/>
                  <a:gd name="T4" fmla="*/ 901105 w 248"/>
                  <a:gd name="T5" fmla="*/ 0 h 144"/>
                  <a:gd name="T6" fmla="*/ 867172 w 248"/>
                  <a:gd name="T7" fmla="*/ 0 h 144"/>
                  <a:gd name="T8" fmla="*/ 754063 w 248"/>
                  <a:gd name="T9" fmla="*/ 0 h 144"/>
                  <a:gd name="T10" fmla="*/ 742752 w 248"/>
                  <a:gd name="T11" fmla="*/ 3759 h 144"/>
                  <a:gd name="T12" fmla="*/ 738982 w 248"/>
                  <a:gd name="T13" fmla="*/ 3759 h 144"/>
                  <a:gd name="T14" fmla="*/ 720130 w 248"/>
                  <a:gd name="T15" fmla="*/ 30074 h 144"/>
                  <a:gd name="T16" fmla="*/ 742752 w 248"/>
                  <a:gd name="T17" fmla="*/ 60149 h 144"/>
                  <a:gd name="T18" fmla="*/ 754063 w 248"/>
                  <a:gd name="T19" fmla="*/ 63908 h 144"/>
                  <a:gd name="T20" fmla="*/ 791766 w 248"/>
                  <a:gd name="T21" fmla="*/ 63908 h 144"/>
                  <a:gd name="T22" fmla="*/ 810618 w 248"/>
                  <a:gd name="T23" fmla="*/ 63908 h 144"/>
                  <a:gd name="T24" fmla="*/ 776685 w 248"/>
                  <a:gd name="T25" fmla="*/ 90223 h 144"/>
                  <a:gd name="T26" fmla="*/ 712589 w 248"/>
                  <a:gd name="T27" fmla="*/ 146612 h 144"/>
                  <a:gd name="T28" fmla="*/ 674886 w 248"/>
                  <a:gd name="T29" fmla="*/ 176687 h 144"/>
                  <a:gd name="T30" fmla="*/ 625872 w 248"/>
                  <a:gd name="T31" fmla="*/ 214280 h 144"/>
                  <a:gd name="T32" fmla="*/ 595710 w 248"/>
                  <a:gd name="T33" fmla="*/ 236835 h 144"/>
                  <a:gd name="T34" fmla="*/ 565547 w 248"/>
                  <a:gd name="T35" fmla="*/ 206761 h 144"/>
                  <a:gd name="T36" fmla="*/ 550466 w 248"/>
                  <a:gd name="T37" fmla="*/ 195483 h 144"/>
                  <a:gd name="T38" fmla="*/ 512763 w 248"/>
                  <a:gd name="T39" fmla="*/ 157890 h 144"/>
                  <a:gd name="T40" fmla="*/ 505222 w 248"/>
                  <a:gd name="T41" fmla="*/ 150372 h 144"/>
                  <a:gd name="T42" fmla="*/ 463749 w 248"/>
                  <a:gd name="T43" fmla="*/ 146612 h 144"/>
                  <a:gd name="T44" fmla="*/ 429816 w 248"/>
                  <a:gd name="T45" fmla="*/ 172927 h 144"/>
                  <a:gd name="T46" fmla="*/ 392113 w 248"/>
                  <a:gd name="T47" fmla="*/ 203002 h 144"/>
                  <a:gd name="T48" fmla="*/ 365721 w 248"/>
                  <a:gd name="T49" fmla="*/ 218039 h 144"/>
                  <a:gd name="T50" fmla="*/ 354410 w 248"/>
                  <a:gd name="T51" fmla="*/ 229317 h 144"/>
                  <a:gd name="T52" fmla="*/ 233760 w 248"/>
                  <a:gd name="T53" fmla="*/ 319540 h 144"/>
                  <a:gd name="T54" fmla="*/ 229989 w 248"/>
                  <a:gd name="T55" fmla="*/ 323299 h 144"/>
                  <a:gd name="T56" fmla="*/ 192286 w 248"/>
                  <a:gd name="T57" fmla="*/ 349614 h 144"/>
                  <a:gd name="T58" fmla="*/ 33933 w 248"/>
                  <a:gd name="T59" fmla="*/ 466152 h 144"/>
                  <a:gd name="T60" fmla="*/ 15081 w 248"/>
                  <a:gd name="T61" fmla="*/ 481189 h 144"/>
                  <a:gd name="T62" fmla="*/ 11311 w 248"/>
                  <a:gd name="T63" fmla="*/ 526301 h 144"/>
                  <a:gd name="T64" fmla="*/ 41473 w 248"/>
                  <a:gd name="T65" fmla="*/ 537579 h 144"/>
                  <a:gd name="T66" fmla="*/ 56555 w 248"/>
                  <a:gd name="T67" fmla="*/ 533819 h 144"/>
                  <a:gd name="T68" fmla="*/ 192286 w 248"/>
                  <a:gd name="T69" fmla="*/ 428559 h 144"/>
                  <a:gd name="T70" fmla="*/ 229989 w 248"/>
                  <a:gd name="T71" fmla="*/ 402244 h 144"/>
                  <a:gd name="T72" fmla="*/ 233760 w 248"/>
                  <a:gd name="T73" fmla="*/ 402244 h 144"/>
                  <a:gd name="T74" fmla="*/ 354410 w 248"/>
                  <a:gd name="T75" fmla="*/ 308262 h 144"/>
                  <a:gd name="T76" fmla="*/ 369491 w 248"/>
                  <a:gd name="T77" fmla="*/ 300743 h 144"/>
                  <a:gd name="T78" fmla="*/ 392113 w 248"/>
                  <a:gd name="T79" fmla="*/ 281947 h 144"/>
                  <a:gd name="T80" fmla="*/ 429816 w 248"/>
                  <a:gd name="T81" fmla="*/ 251873 h 144"/>
                  <a:gd name="T82" fmla="*/ 478830 w 248"/>
                  <a:gd name="T83" fmla="*/ 214280 h 144"/>
                  <a:gd name="T84" fmla="*/ 512763 w 248"/>
                  <a:gd name="T85" fmla="*/ 248113 h 144"/>
                  <a:gd name="T86" fmla="*/ 550466 w 248"/>
                  <a:gd name="T87" fmla="*/ 285706 h 144"/>
                  <a:gd name="T88" fmla="*/ 565547 w 248"/>
                  <a:gd name="T89" fmla="*/ 296984 h 144"/>
                  <a:gd name="T90" fmla="*/ 569318 w 248"/>
                  <a:gd name="T91" fmla="*/ 304503 h 144"/>
                  <a:gd name="T92" fmla="*/ 610791 w 248"/>
                  <a:gd name="T93" fmla="*/ 308262 h 144"/>
                  <a:gd name="T94" fmla="*/ 625872 w 248"/>
                  <a:gd name="T95" fmla="*/ 296984 h 144"/>
                  <a:gd name="T96" fmla="*/ 674886 w 248"/>
                  <a:gd name="T97" fmla="*/ 259391 h 144"/>
                  <a:gd name="T98" fmla="*/ 712589 w 248"/>
                  <a:gd name="T99" fmla="*/ 229317 h 144"/>
                  <a:gd name="T100" fmla="*/ 761604 w 248"/>
                  <a:gd name="T101" fmla="*/ 191724 h 144"/>
                  <a:gd name="T102" fmla="*/ 867172 w 248"/>
                  <a:gd name="T103" fmla="*/ 101501 h 144"/>
                  <a:gd name="T104" fmla="*/ 870943 w 248"/>
                  <a:gd name="T105" fmla="*/ 97742 h 144"/>
                  <a:gd name="T106" fmla="*/ 870943 w 248"/>
                  <a:gd name="T107" fmla="*/ 172927 h 144"/>
                  <a:gd name="T108" fmla="*/ 901105 w 248"/>
                  <a:gd name="T109" fmla="*/ 203002 h 144"/>
                  <a:gd name="T110" fmla="*/ 935038 w 248"/>
                  <a:gd name="T111" fmla="*/ 172927 h 144"/>
                  <a:gd name="T112" fmla="*/ 935038 w 248"/>
                  <a:gd name="T113" fmla="*/ 30074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8" name="矩形 65"/>
          <p:cNvSpPr>
            <a:spLocks noChangeArrowheads="1"/>
          </p:cNvSpPr>
          <p:nvPr/>
        </p:nvSpPr>
        <p:spPr bwMode="auto">
          <a:xfrm>
            <a:off x="3316981" y="1377950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292226" y="1743075"/>
            <a:ext cx="3252788" cy="63414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矩形 69"/>
          <p:cNvSpPr>
            <a:spLocks noChangeArrowheads="1"/>
          </p:cNvSpPr>
          <p:nvPr/>
        </p:nvSpPr>
        <p:spPr bwMode="auto">
          <a:xfrm>
            <a:off x="2278755" y="2733675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30325" y="3098802"/>
            <a:ext cx="2159000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72"/>
          <p:cNvSpPr>
            <a:spLocks noChangeArrowheads="1"/>
          </p:cNvSpPr>
          <p:nvPr/>
        </p:nvSpPr>
        <p:spPr bwMode="auto">
          <a:xfrm>
            <a:off x="2278755" y="4152900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1330325" y="4518026"/>
            <a:ext cx="2159000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矩形 76"/>
          <p:cNvSpPr>
            <a:spLocks noChangeArrowheads="1"/>
          </p:cNvSpPr>
          <p:nvPr/>
        </p:nvSpPr>
        <p:spPr bwMode="auto">
          <a:xfrm>
            <a:off x="8707439" y="2141538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680452" y="2522538"/>
            <a:ext cx="220662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矩形 78"/>
          <p:cNvSpPr>
            <a:spLocks noChangeArrowheads="1"/>
          </p:cNvSpPr>
          <p:nvPr/>
        </p:nvSpPr>
        <p:spPr bwMode="auto">
          <a:xfrm>
            <a:off x="8697914" y="3825875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697914" y="4206876"/>
            <a:ext cx="220662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矩形 80"/>
          <p:cNvSpPr>
            <a:spLocks noChangeArrowheads="1"/>
          </p:cNvSpPr>
          <p:nvPr/>
        </p:nvSpPr>
        <p:spPr bwMode="auto">
          <a:xfrm>
            <a:off x="7542214" y="5372100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542214" y="5753101"/>
            <a:ext cx="2916237" cy="63414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0" name="组合 61"/>
          <p:cNvGrpSpPr/>
          <p:nvPr/>
        </p:nvGrpSpPr>
        <p:grpSpPr bwMode="auto">
          <a:xfrm flipH="1">
            <a:off x="7748588" y="2370140"/>
            <a:ext cx="884237" cy="261937"/>
            <a:chOff x="0" y="0"/>
            <a:chExt cx="1505426" cy="262890"/>
          </a:xfrm>
        </p:grpSpPr>
        <p:sp>
          <p:nvSpPr>
            <p:cNvPr id="51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860">
        <p15:prstTrans prst="drape"/>
      </p:transition>
    </mc:Choice>
    <mc:Fallback>
      <p:transition spd="slow" advTm="98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15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6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65563" y="2133600"/>
            <a:ext cx="4470400" cy="12842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+mn-ea"/>
              <a:sym typeface="Calibri" panose="020F050202020403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65563" y="3567114"/>
            <a:ext cx="4470400" cy="12842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+mn-ea"/>
              <a:sym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65563" y="4999039"/>
            <a:ext cx="4470400" cy="12842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+mn-ea"/>
              <a:sym typeface="Calibri" panose="020F0502020204030204" pitchFamily="34" charset="0"/>
            </a:endParaRPr>
          </a:p>
        </p:txBody>
      </p:sp>
      <p:grpSp>
        <p:nvGrpSpPr>
          <p:cNvPr id="20" name="组合 6"/>
          <p:cNvGrpSpPr/>
          <p:nvPr/>
        </p:nvGrpSpPr>
        <p:grpSpPr bwMode="auto">
          <a:xfrm>
            <a:off x="9350375" y="2921000"/>
            <a:ext cx="1104900" cy="1106488"/>
            <a:chOff x="0" y="0"/>
            <a:chExt cx="1106281" cy="1106281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grpSp>
          <p:nvGrpSpPr>
            <p:cNvPr id="22" name="组合 40"/>
            <p:cNvGrpSpPr/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23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401624 w 109"/>
                  <a:gd name="T1" fmla="*/ 265721 h 142"/>
                  <a:gd name="T2" fmla="*/ 374330 w 109"/>
                  <a:gd name="T3" fmla="*/ 265721 h 142"/>
                  <a:gd name="T4" fmla="*/ 374330 w 109"/>
                  <a:gd name="T5" fmla="*/ 171937 h 142"/>
                  <a:gd name="T6" fmla="*/ 327538 w 109"/>
                  <a:gd name="T7" fmla="*/ 50800 h 142"/>
                  <a:gd name="T8" fmla="*/ 210560 w 109"/>
                  <a:gd name="T9" fmla="*/ 0 h 142"/>
                  <a:gd name="T10" fmla="*/ 97482 w 109"/>
                  <a:gd name="T11" fmla="*/ 50800 h 142"/>
                  <a:gd name="T12" fmla="*/ 50690 w 109"/>
                  <a:gd name="T13" fmla="*/ 171937 h 142"/>
                  <a:gd name="T14" fmla="*/ 50690 w 109"/>
                  <a:gd name="T15" fmla="*/ 265721 h 142"/>
                  <a:gd name="T16" fmla="*/ 19496 w 109"/>
                  <a:gd name="T17" fmla="*/ 265721 h 142"/>
                  <a:gd name="T18" fmla="*/ 0 w 109"/>
                  <a:gd name="T19" fmla="*/ 285259 h 142"/>
                  <a:gd name="T20" fmla="*/ 0 w 109"/>
                  <a:gd name="T21" fmla="*/ 535350 h 142"/>
                  <a:gd name="T22" fmla="*/ 19496 w 109"/>
                  <a:gd name="T23" fmla="*/ 554888 h 142"/>
                  <a:gd name="T24" fmla="*/ 401624 w 109"/>
                  <a:gd name="T25" fmla="*/ 554888 h 142"/>
                  <a:gd name="T26" fmla="*/ 425020 w 109"/>
                  <a:gd name="T27" fmla="*/ 535350 h 142"/>
                  <a:gd name="T28" fmla="*/ 425020 w 109"/>
                  <a:gd name="T29" fmla="*/ 285259 h 142"/>
                  <a:gd name="T30" fmla="*/ 401624 w 109"/>
                  <a:gd name="T31" fmla="*/ 265721 h 142"/>
                  <a:gd name="T32" fmla="*/ 257352 w 109"/>
                  <a:gd name="T33" fmla="*/ 484550 h 142"/>
                  <a:gd name="T34" fmla="*/ 210560 w 109"/>
                  <a:gd name="T35" fmla="*/ 531442 h 142"/>
                  <a:gd name="T36" fmla="*/ 163769 w 109"/>
                  <a:gd name="T37" fmla="*/ 484550 h 142"/>
                  <a:gd name="T38" fmla="*/ 163769 w 109"/>
                  <a:gd name="T39" fmla="*/ 398581 h 142"/>
                  <a:gd name="T40" fmla="*/ 210560 w 109"/>
                  <a:gd name="T41" fmla="*/ 355597 h 142"/>
                  <a:gd name="T42" fmla="*/ 257352 w 109"/>
                  <a:gd name="T43" fmla="*/ 398581 h 142"/>
                  <a:gd name="T44" fmla="*/ 257352 w 109"/>
                  <a:gd name="T45" fmla="*/ 484550 h 142"/>
                  <a:gd name="T46" fmla="*/ 296344 w 109"/>
                  <a:gd name="T47" fmla="*/ 265721 h 142"/>
                  <a:gd name="T48" fmla="*/ 124777 w 109"/>
                  <a:gd name="T49" fmla="*/ 265721 h 142"/>
                  <a:gd name="T50" fmla="*/ 124777 w 109"/>
                  <a:gd name="T51" fmla="*/ 171937 h 142"/>
                  <a:gd name="T52" fmla="*/ 152071 w 109"/>
                  <a:gd name="T53" fmla="*/ 105507 h 142"/>
                  <a:gd name="T54" fmla="*/ 210560 w 109"/>
                  <a:gd name="T55" fmla="*/ 78153 h 142"/>
                  <a:gd name="T56" fmla="*/ 272949 w 109"/>
                  <a:gd name="T57" fmla="*/ 105507 h 142"/>
                  <a:gd name="T58" fmla="*/ 296344 w 109"/>
                  <a:gd name="T59" fmla="*/ 171937 h 142"/>
                  <a:gd name="T60" fmla="*/ 296344 w 109"/>
                  <a:gd name="T61" fmla="*/ 265721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4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28335 w 14"/>
                  <a:gd name="T1" fmla="*/ 0 h 32"/>
                  <a:gd name="T2" fmla="*/ 0 w 14"/>
                  <a:gd name="T3" fmla="*/ 27376 h 32"/>
                  <a:gd name="T4" fmla="*/ 0 w 14"/>
                  <a:gd name="T5" fmla="*/ 97770 h 32"/>
                  <a:gd name="T6" fmla="*/ 28335 w 14"/>
                  <a:gd name="T7" fmla="*/ 125146 h 32"/>
                  <a:gd name="T8" fmla="*/ 56669 w 14"/>
                  <a:gd name="T9" fmla="*/ 97770 h 32"/>
                  <a:gd name="T10" fmla="*/ 56669 w 14"/>
                  <a:gd name="T11" fmla="*/ 27376 h 32"/>
                  <a:gd name="T12" fmla="*/ 28335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352551" y="1428751"/>
            <a:ext cx="9523413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6" name="组合 44"/>
          <p:cNvGrpSpPr/>
          <p:nvPr/>
        </p:nvGrpSpPr>
        <p:grpSpPr bwMode="auto">
          <a:xfrm>
            <a:off x="1722439" y="2921000"/>
            <a:ext cx="1106487" cy="1106488"/>
            <a:chOff x="0" y="0"/>
            <a:chExt cx="1106281" cy="1106281"/>
          </a:xfrm>
        </p:grpSpPr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28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29318 w 703391"/>
                <a:gd name="T1" fmla="*/ 139792 h 682375"/>
                <a:gd name="T2" fmla="*/ 551039 w 703391"/>
                <a:gd name="T3" fmla="*/ 345898 h 682375"/>
                <a:gd name="T4" fmla="*/ 551039 w 703391"/>
                <a:gd name="T5" fmla="*/ 607494 h 682375"/>
                <a:gd name="T6" fmla="*/ 543121 w 703391"/>
                <a:gd name="T7" fmla="*/ 631275 h 682375"/>
                <a:gd name="T8" fmla="*/ 519365 w 703391"/>
                <a:gd name="T9" fmla="*/ 631275 h 682375"/>
                <a:gd name="T10" fmla="*/ 400585 w 703391"/>
                <a:gd name="T11" fmla="*/ 631275 h 682375"/>
                <a:gd name="T12" fmla="*/ 392667 w 703391"/>
                <a:gd name="T13" fmla="*/ 631275 h 682375"/>
                <a:gd name="T14" fmla="*/ 384748 w 703391"/>
                <a:gd name="T15" fmla="*/ 623348 h 682375"/>
                <a:gd name="T16" fmla="*/ 384748 w 703391"/>
                <a:gd name="T17" fmla="*/ 496514 h 682375"/>
                <a:gd name="T18" fmla="*/ 265969 w 703391"/>
                <a:gd name="T19" fmla="*/ 496514 h 682375"/>
                <a:gd name="T20" fmla="*/ 265969 w 703391"/>
                <a:gd name="T21" fmla="*/ 623348 h 682375"/>
                <a:gd name="T22" fmla="*/ 265969 w 703391"/>
                <a:gd name="T23" fmla="*/ 631275 h 682375"/>
                <a:gd name="T24" fmla="*/ 250131 w 703391"/>
                <a:gd name="T25" fmla="*/ 631275 h 682375"/>
                <a:gd name="T26" fmla="*/ 131352 w 703391"/>
                <a:gd name="T27" fmla="*/ 631275 h 682375"/>
                <a:gd name="T28" fmla="*/ 115514 w 703391"/>
                <a:gd name="T29" fmla="*/ 631275 h 682375"/>
                <a:gd name="T30" fmla="*/ 99677 w 703391"/>
                <a:gd name="T31" fmla="*/ 607494 h 682375"/>
                <a:gd name="T32" fmla="*/ 99677 w 703391"/>
                <a:gd name="T33" fmla="*/ 345898 h 682375"/>
                <a:gd name="T34" fmla="*/ 325359 w 703391"/>
                <a:gd name="T35" fmla="*/ 0 h 682375"/>
                <a:gd name="T36" fmla="*/ 353133 w 703391"/>
                <a:gd name="T37" fmla="*/ 11925 h 682375"/>
                <a:gd name="T38" fmla="*/ 464232 w 703391"/>
                <a:gd name="T39" fmla="*/ 115274 h 682375"/>
                <a:gd name="T40" fmla="*/ 464232 w 703391"/>
                <a:gd name="T41" fmla="*/ 27825 h 682375"/>
                <a:gd name="T42" fmla="*/ 480102 w 703391"/>
                <a:gd name="T43" fmla="*/ 11925 h 682375"/>
                <a:gd name="T44" fmla="*/ 519780 w 703391"/>
                <a:gd name="T45" fmla="*/ 11925 h 682375"/>
                <a:gd name="T46" fmla="*/ 535651 w 703391"/>
                <a:gd name="T47" fmla="*/ 27825 h 682375"/>
                <a:gd name="T48" fmla="*/ 535651 w 703391"/>
                <a:gd name="T49" fmla="*/ 178873 h 682375"/>
                <a:gd name="T50" fmla="*/ 638814 w 703391"/>
                <a:gd name="T51" fmla="*/ 274272 h 682375"/>
                <a:gd name="T52" fmla="*/ 638814 w 703391"/>
                <a:gd name="T53" fmla="*/ 337871 h 682375"/>
                <a:gd name="T54" fmla="*/ 583265 w 703391"/>
                <a:gd name="T55" fmla="*/ 337871 h 682375"/>
                <a:gd name="T56" fmla="*/ 329327 w 703391"/>
                <a:gd name="T57" fmla="*/ 99374 h 682375"/>
                <a:gd name="T58" fmla="*/ 75388 w 703391"/>
                <a:gd name="T59" fmla="*/ 337871 h 682375"/>
                <a:gd name="T60" fmla="*/ 43646 w 703391"/>
                <a:gd name="T61" fmla="*/ 345822 h 682375"/>
                <a:gd name="T62" fmla="*/ 11903 w 703391"/>
                <a:gd name="T63" fmla="*/ 337871 h 682375"/>
                <a:gd name="T64" fmla="*/ 11903 w 703391"/>
                <a:gd name="T65" fmla="*/ 274272 h 682375"/>
                <a:gd name="T66" fmla="*/ 297584 w 703391"/>
                <a:gd name="T67" fmla="*/ 11925 h 682375"/>
                <a:gd name="T68" fmla="*/ 325359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29" name="矩形 42"/>
          <p:cNvSpPr>
            <a:spLocks noChangeArrowheads="1"/>
          </p:cNvSpPr>
          <p:nvPr/>
        </p:nvSpPr>
        <p:spPr bwMode="auto">
          <a:xfrm>
            <a:off x="1519239" y="418306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309688" y="4603751"/>
            <a:ext cx="197167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矩形 45"/>
          <p:cNvSpPr>
            <a:spLocks noChangeArrowheads="1"/>
          </p:cNvSpPr>
          <p:nvPr/>
        </p:nvSpPr>
        <p:spPr bwMode="auto">
          <a:xfrm>
            <a:off x="9126539" y="418306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8916989" y="4603751"/>
            <a:ext cx="197167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0" name="Group 9"/>
          <p:cNvGrpSpPr/>
          <p:nvPr/>
        </p:nvGrpSpPr>
        <p:grpSpPr bwMode="auto">
          <a:xfrm>
            <a:off x="7143751" y="3914775"/>
            <a:ext cx="863600" cy="641351"/>
            <a:chOff x="0" y="0"/>
            <a:chExt cx="374651" cy="277813"/>
          </a:xfrm>
          <a:solidFill>
            <a:schemeClr val="accent1"/>
          </a:solidFill>
        </p:grpSpPr>
        <p:sp>
          <p:nvSpPr>
            <p:cNvPr id="11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>
            <a:off x="4254501" y="5286375"/>
            <a:ext cx="727075" cy="711200"/>
            <a:chOff x="0" y="0"/>
            <a:chExt cx="249238" cy="244475"/>
          </a:xfrm>
          <a:solidFill>
            <a:schemeClr val="bg1"/>
          </a:solidFill>
        </p:grpSpPr>
        <p:sp>
          <p:nvSpPr>
            <p:cNvPr id="14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4217989" y="2466975"/>
            <a:ext cx="862012" cy="636588"/>
            <a:chOff x="0" y="0"/>
            <a:chExt cx="346075" cy="255588"/>
          </a:xfrm>
          <a:solidFill>
            <a:schemeClr val="accent1"/>
          </a:solidFill>
        </p:grpSpPr>
        <p:sp>
          <p:nvSpPr>
            <p:cNvPr id="17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160965" y="217646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5160963" y="2597151"/>
            <a:ext cx="3068637" cy="769241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 49"/>
          <p:cNvSpPr>
            <a:spLocks noChangeArrowheads="1"/>
          </p:cNvSpPr>
          <p:nvPr/>
        </p:nvSpPr>
        <p:spPr bwMode="auto">
          <a:xfrm>
            <a:off x="5160965" y="505301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160963" y="5473701"/>
            <a:ext cx="3068637" cy="769241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矩形 51"/>
          <p:cNvSpPr>
            <a:spLocks noChangeArrowheads="1"/>
          </p:cNvSpPr>
          <p:nvPr/>
        </p:nvSpPr>
        <p:spPr bwMode="auto">
          <a:xfrm>
            <a:off x="4046539" y="3621089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046539" y="4041776"/>
            <a:ext cx="3068637" cy="769241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8030">
        <p15:prstTrans prst="drape"/>
      </p:transition>
    </mc:Choice>
    <mc:Fallback>
      <p:transition spd="slow" advTm="80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nimBg="1" autoUpdateAnimBg="0"/>
      <p:bldP spid="9" grpId="0" bldLvl="0" animBg="1" autoUpdateAnimBg="0"/>
      <p:bldP spid="25" grpId="0" bldLvl="0" autoUpdateAnimBg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工作完成情况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PART02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550">
        <p15:prstTrans prst="wind"/>
      </p:transition>
    </mc:Choice>
    <mc:Fallback>
      <p:transition spd="slow" advTm="55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星空科技</Template>
  <TotalTime>0</TotalTime>
  <Words>4316</Words>
  <Application>WPS 演示</Application>
  <PresentationFormat>宽屏</PresentationFormat>
  <Paragraphs>373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方正兰亭黑_GBK</vt:lpstr>
      <vt:lpstr>Impact</vt:lpstr>
      <vt:lpstr>Calibri</vt:lpstr>
      <vt:lpstr>等线 Light</vt:lpstr>
      <vt:lpstr>Segoe Print</vt:lpstr>
      <vt:lpstr>等线</vt:lpstr>
      <vt:lpstr>Arial Unicode MS</vt:lpstr>
      <vt:lpstr>华文楷体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ll</dc:creator>
  <cp:lastModifiedBy>李慧民</cp:lastModifiedBy>
  <cp:revision>60</cp:revision>
  <dcterms:created xsi:type="dcterms:W3CDTF">2017-09-11T07:11:00Z</dcterms:created>
  <dcterms:modified xsi:type="dcterms:W3CDTF">2018-02-10T11:47:55Z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