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74" r:id="rId3"/>
    <p:sldId id="275" r:id="rId4"/>
    <p:sldId id="257" r:id="rId5"/>
    <p:sldId id="258" r:id="rId6"/>
    <p:sldId id="259" r:id="rId7"/>
    <p:sldId id="260" r:id="rId8"/>
    <p:sldId id="261" r:id="rId9"/>
    <p:sldId id="262" r:id="rId10"/>
    <p:sldId id="263" r:id="rId11"/>
    <p:sldId id="271" r:id="rId12"/>
    <p:sldId id="267" r:id="rId13"/>
    <p:sldId id="264" r:id="rId14"/>
    <p:sldId id="265" r:id="rId15"/>
    <p:sldId id="266" r:id="rId16"/>
    <p:sldId id="268" r:id="rId17"/>
    <p:sldId id="269" r:id="rId18"/>
    <p:sldId id="273" r:id="rId19"/>
    <p:sldId id="270" r:id="rId20"/>
    <p:sldId id="272" r:id="rId21"/>
    <p:sldId id="276"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1A3E"/>
    <a:srgbClr val="E4211E"/>
    <a:srgbClr val="FBEDD1"/>
    <a:srgbClr val="F75F57"/>
    <a:srgbClr val="680B0B"/>
    <a:srgbClr val="25660E"/>
    <a:srgbClr val="247705"/>
    <a:srgbClr val="074909"/>
    <a:srgbClr val="04AD2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94" autoAdjust="0"/>
    <p:restoredTop sz="93992" autoAdjust="0"/>
  </p:normalViewPr>
  <p:slideViewPr>
    <p:cSldViewPr snapToGrid="0">
      <p:cViewPr varScale="1">
        <p:scale>
          <a:sx n="22" d="100"/>
          <a:sy n="22" d="100"/>
        </p:scale>
        <p:origin x="24" y="1086"/>
      </p:cViewPr>
      <p:guideLst>
        <p:guide orient="horz" pos="1620"/>
        <p:guide pos="2880"/>
      </p:guideLst>
    </p:cSldViewPr>
  </p:slideViewPr>
  <p:notesTextViewPr>
    <p:cViewPr>
      <p:scale>
        <a:sx n="1" d="1"/>
        <a:sy n="1" d="1"/>
      </p:scale>
      <p:origin x="0" y="0"/>
    </p:cViewPr>
  </p:notesTextViewPr>
  <p:sorterViewPr>
    <p:cViewPr>
      <p:scale>
        <a:sx n="66" d="100"/>
        <a:sy n="66" d="100"/>
      </p:scale>
      <p:origin x="0" y="-4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8993F1-B1CA-4F1A-BFE7-05B0E9A306B6}"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FBA4EE-4CDE-4985-9B3D-47A6F19FD11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FBA4EE-4CDE-4985-9B3D-47A6F19FD11A}" type="slidenum">
              <a:rPr lang="zh-CN" altLang="en-US" smtClean="0"/>
              <a:t>13</a:t>
            </a:fld>
            <a:endParaRPr lang="zh-CN" altLang="en-US"/>
          </a:p>
        </p:txBody>
      </p:sp>
    </p:spTree>
    <p:extLst>
      <p:ext uri="{BB962C8B-B14F-4D97-AF65-F5344CB8AC3E}">
        <p14:creationId xmlns:p14="http://schemas.microsoft.com/office/powerpoint/2010/main" val="2282896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FBA4EE-4CDE-4985-9B3D-47A6F19FD11A}" type="slidenum">
              <a:rPr lang="zh-CN" altLang="en-US" smtClean="0"/>
              <a:t>15</a:t>
            </a:fld>
            <a:endParaRPr lang="zh-CN" altLang="en-US"/>
          </a:p>
        </p:txBody>
      </p:sp>
    </p:spTree>
    <p:extLst>
      <p:ext uri="{BB962C8B-B14F-4D97-AF65-F5344CB8AC3E}">
        <p14:creationId xmlns:p14="http://schemas.microsoft.com/office/powerpoint/2010/main" val="15287610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7" name="Rectangle 5">
            <a:extLst>
              <a:ext uri="{FF2B5EF4-FFF2-40B4-BE49-F238E27FC236}">
                <a16:creationId xmlns:a16="http://schemas.microsoft.com/office/drawing/2014/main" id="{FD6509E4-864D-40E4-9C2B-57B64C6BFCAE}"/>
              </a:ext>
            </a:extLst>
          </p:cNvPr>
          <p:cNvSpPr>
            <a:spLocks noChangeArrowheads="1"/>
          </p:cNvSpPr>
          <p:nvPr userDrawn="1"/>
        </p:nvSpPr>
        <p:spPr bwMode="auto">
          <a:xfrm>
            <a:off x="0" y="0"/>
            <a:ext cx="9144000" cy="5143500"/>
          </a:xfrm>
          <a:prstGeom prst="rect">
            <a:avLst/>
          </a:pr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63" name="图片 62">
            <a:extLst>
              <a:ext uri="{FF2B5EF4-FFF2-40B4-BE49-F238E27FC236}">
                <a16:creationId xmlns:a16="http://schemas.microsoft.com/office/drawing/2014/main" id="{2CC859E1-9F27-405C-ABD3-02D595E9EC81}"/>
              </a:ext>
            </a:extLst>
          </p:cNvPr>
          <p:cNvPicPr>
            <a:picLocks noChangeAspect="1"/>
          </p:cNvPicPr>
          <p:nvPr userDrawn="1"/>
        </p:nvPicPr>
        <p:blipFill>
          <a:blip r:embed="rId2"/>
          <a:stretch>
            <a:fillRect/>
          </a:stretch>
        </p:blipFill>
        <p:spPr>
          <a:xfrm>
            <a:off x="2214621" y="2786036"/>
            <a:ext cx="4714758" cy="1865340"/>
          </a:xfrm>
          <a:prstGeom prst="rect">
            <a:avLst/>
          </a:prstGeom>
        </p:spPr>
      </p:pic>
      <p:sp>
        <p:nvSpPr>
          <p:cNvPr id="2" name="标题 1"/>
          <p:cNvSpPr>
            <a:spLocks noGrp="1"/>
          </p:cNvSpPr>
          <p:nvPr>
            <p:ph type="ctrTitle"/>
          </p:nvPr>
        </p:nvSpPr>
        <p:spPr>
          <a:xfrm>
            <a:off x="1143000" y="841375"/>
            <a:ext cx="6858000" cy="1790700"/>
          </a:xfrm>
        </p:spPr>
        <p:txBody>
          <a:bodyPr anchor="b">
            <a:normAutofit/>
          </a:bodyPr>
          <a:lstStyle>
            <a:lvl1pPr algn="ctr">
              <a:defRPr sz="4000"/>
            </a:lvl1pPr>
          </a:lstStyle>
          <a:p>
            <a:r>
              <a:rPr lang="zh-CN" altLang="en-US"/>
              <a:t>单击此处编辑母版标题样式</a:t>
            </a:r>
          </a:p>
        </p:txBody>
      </p:sp>
      <p:sp>
        <p:nvSpPr>
          <p:cNvPr id="3" name="副标题 2"/>
          <p:cNvSpPr>
            <a:spLocks noGrp="1"/>
          </p:cNvSpPr>
          <p:nvPr>
            <p:ph type="subTitle" idx="1" hasCustomPrompt="1"/>
          </p:nvPr>
        </p:nvSpPr>
        <p:spPr>
          <a:xfrm>
            <a:off x="1143000" y="2701925"/>
            <a:ext cx="6858000" cy="1241425"/>
          </a:xfrm>
        </p:spPr>
        <p:txBody>
          <a:bodyPr>
            <a:normAutofit/>
          </a:bodyPr>
          <a:lstStyle>
            <a:lvl1pPr marL="0" indent="0" algn="ctr">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8B3137-B41D-4408-A8E0-790B8BB4560C}" type="slidenum">
              <a:rPr lang="zh-CN" altLang="en-US" smtClean="0"/>
              <a:t>‹#›</a:t>
            </a:fld>
            <a:endParaRPr lang="zh-CN" altLang="en-US"/>
          </a:p>
        </p:txBody>
      </p:sp>
      <p:sp>
        <p:nvSpPr>
          <p:cNvPr id="11" name="Rectangle 6">
            <a:extLst>
              <a:ext uri="{FF2B5EF4-FFF2-40B4-BE49-F238E27FC236}">
                <a16:creationId xmlns:a16="http://schemas.microsoft.com/office/drawing/2014/main" id="{EABB8911-F951-44F9-A0AD-198E40C3BD41}"/>
              </a:ext>
            </a:extLst>
          </p:cNvPr>
          <p:cNvSpPr>
            <a:spLocks noChangeArrowheads="1"/>
          </p:cNvSpPr>
          <p:nvPr userDrawn="1"/>
        </p:nvSpPr>
        <p:spPr bwMode="auto">
          <a:xfrm>
            <a:off x="400050" y="776288"/>
            <a:ext cx="8364538" cy="362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a:extLst>
              <a:ext uri="{FF2B5EF4-FFF2-40B4-BE49-F238E27FC236}">
                <a16:creationId xmlns:a16="http://schemas.microsoft.com/office/drawing/2014/main" id="{FF4685D5-2704-49B9-A18D-7F391D5EFB70}"/>
              </a:ext>
            </a:extLst>
          </p:cNvPr>
          <p:cNvSpPr>
            <a:spLocks noEditPoints="1"/>
          </p:cNvSpPr>
          <p:nvPr userDrawn="1"/>
        </p:nvSpPr>
        <p:spPr bwMode="auto">
          <a:xfrm>
            <a:off x="293688" y="660400"/>
            <a:ext cx="8577263" cy="3852863"/>
          </a:xfrm>
          <a:custGeom>
            <a:avLst/>
            <a:gdLst>
              <a:gd name="T0" fmla="*/ 67 w 5403"/>
              <a:gd name="T1" fmla="*/ 73 h 2427"/>
              <a:gd name="T2" fmla="*/ 67 w 5403"/>
              <a:gd name="T3" fmla="*/ 73 h 2427"/>
              <a:gd name="T4" fmla="*/ 5336 w 5403"/>
              <a:gd name="T5" fmla="*/ 73 h 2427"/>
              <a:gd name="T6" fmla="*/ 5336 w 5403"/>
              <a:gd name="T7" fmla="*/ 2354 h 2427"/>
              <a:gd name="T8" fmla="*/ 67 w 5403"/>
              <a:gd name="T9" fmla="*/ 2354 h 2427"/>
              <a:gd name="T10" fmla="*/ 67 w 5403"/>
              <a:gd name="T11" fmla="*/ 73 h 2427"/>
              <a:gd name="T12" fmla="*/ 67 w 5403"/>
              <a:gd name="T13" fmla="*/ 73 h 2427"/>
              <a:gd name="T14" fmla="*/ 5403 w 5403"/>
              <a:gd name="T15" fmla="*/ 0 h 2427"/>
              <a:gd name="T16" fmla="*/ 0 w 5403"/>
              <a:gd name="T17" fmla="*/ 0 h 2427"/>
              <a:gd name="T18" fmla="*/ 0 w 5403"/>
              <a:gd name="T19" fmla="*/ 2427 h 2427"/>
              <a:gd name="T20" fmla="*/ 5403 w 5403"/>
              <a:gd name="T21" fmla="*/ 2427 h 2427"/>
              <a:gd name="T22" fmla="*/ 5403 w 5403"/>
              <a:gd name="T23" fmla="*/ 0 h 2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03" h="2427">
                <a:moveTo>
                  <a:pt x="67" y="73"/>
                </a:moveTo>
                <a:lnTo>
                  <a:pt x="67" y="73"/>
                </a:lnTo>
                <a:lnTo>
                  <a:pt x="5336" y="73"/>
                </a:lnTo>
                <a:lnTo>
                  <a:pt x="5336" y="2354"/>
                </a:lnTo>
                <a:lnTo>
                  <a:pt x="67" y="2354"/>
                </a:lnTo>
                <a:lnTo>
                  <a:pt x="67" y="73"/>
                </a:lnTo>
                <a:lnTo>
                  <a:pt x="67" y="73"/>
                </a:lnTo>
                <a:moveTo>
                  <a:pt x="5403" y="0"/>
                </a:moveTo>
                <a:lnTo>
                  <a:pt x="0" y="0"/>
                </a:lnTo>
                <a:lnTo>
                  <a:pt x="0" y="2427"/>
                </a:lnTo>
                <a:lnTo>
                  <a:pt x="5403" y="2427"/>
                </a:lnTo>
                <a:lnTo>
                  <a:pt x="54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a:extLst>
              <a:ext uri="{FF2B5EF4-FFF2-40B4-BE49-F238E27FC236}">
                <a16:creationId xmlns:a16="http://schemas.microsoft.com/office/drawing/2014/main" id="{923F4C4A-1562-4C64-9580-AE38689539D6}"/>
              </a:ext>
            </a:extLst>
          </p:cNvPr>
          <p:cNvSpPr>
            <a:spLocks/>
          </p:cNvSpPr>
          <p:nvPr userDrawn="1"/>
        </p:nvSpPr>
        <p:spPr bwMode="auto">
          <a:xfrm>
            <a:off x="400050" y="776288"/>
            <a:ext cx="8364538" cy="3621088"/>
          </a:xfrm>
          <a:custGeom>
            <a:avLst/>
            <a:gdLst>
              <a:gd name="T0" fmla="*/ 0 w 5269"/>
              <a:gd name="T1" fmla="*/ 0 h 2281"/>
              <a:gd name="T2" fmla="*/ 0 w 5269"/>
              <a:gd name="T3" fmla="*/ 0 h 2281"/>
              <a:gd name="T4" fmla="*/ 0 w 5269"/>
              <a:gd name="T5" fmla="*/ 2281 h 2281"/>
              <a:gd name="T6" fmla="*/ 5269 w 5269"/>
              <a:gd name="T7" fmla="*/ 2281 h 2281"/>
              <a:gd name="T8" fmla="*/ 0 w 5269"/>
              <a:gd name="T9" fmla="*/ 2281 h 2281"/>
              <a:gd name="T10" fmla="*/ 0 w 5269"/>
              <a:gd name="T11" fmla="*/ 0 h 2281"/>
            </a:gdLst>
            <a:ahLst/>
            <a:cxnLst>
              <a:cxn ang="0">
                <a:pos x="T0" y="T1"/>
              </a:cxn>
              <a:cxn ang="0">
                <a:pos x="T2" y="T3"/>
              </a:cxn>
              <a:cxn ang="0">
                <a:pos x="T4" y="T5"/>
              </a:cxn>
              <a:cxn ang="0">
                <a:pos x="T6" y="T7"/>
              </a:cxn>
              <a:cxn ang="0">
                <a:pos x="T8" y="T9"/>
              </a:cxn>
              <a:cxn ang="0">
                <a:pos x="T10" y="T11"/>
              </a:cxn>
            </a:cxnLst>
            <a:rect l="0" t="0" r="r" b="b"/>
            <a:pathLst>
              <a:path w="5269" h="2281">
                <a:moveTo>
                  <a:pt x="0" y="0"/>
                </a:moveTo>
                <a:lnTo>
                  <a:pt x="0" y="0"/>
                </a:lnTo>
                <a:lnTo>
                  <a:pt x="0" y="2281"/>
                </a:lnTo>
                <a:lnTo>
                  <a:pt x="5269" y="2281"/>
                </a:lnTo>
                <a:lnTo>
                  <a:pt x="0" y="2281"/>
                </a:lnTo>
                <a:lnTo>
                  <a:pt x="0" y="0"/>
                </a:lnTo>
                <a:close/>
              </a:path>
            </a:pathLst>
          </a:custGeom>
          <a:solidFill>
            <a:srgbClr val="EAE8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a:extLst>
              <a:ext uri="{FF2B5EF4-FFF2-40B4-BE49-F238E27FC236}">
                <a16:creationId xmlns:a16="http://schemas.microsoft.com/office/drawing/2014/main" id="{80A8E067-A003-457E-9501-F514BBF63A87}"/>
              </a:ext>
            </a:extLst>
          </p:cNvPr>
          <p:cNvSpPr>
            <a:spLocks/>
          </p:cNvSpPr>
          <p:nvPr userDrawn="1"/>
        </p:nvSpPr>
        <p:spPr bwMode="auto">
          <a:xfrm>
            <a:off x="400050" y="776288"/>
            <a:ext cx="8364538" cy="3621088"/>
          </a:xfrm>
          <a:custGeom>
            <a:avLst/>
            <a:gdLst>
              <a:gd name="T0" fmla="*/ 0 w 5269"/>
              <a:gd name="T1" fmla="*/ 0 h 2281"/>
              <a:gd name="T2" fmla="*/ 0 w 5269"/>
              <a:gd name="T3" fmla="*/ 0 h 2281"/>
              <a:gd name="T4" fmla="*/ 0 w 5269"/>
              <a:gd name="T5" fmla="*/ 2281 h 2281"/>
              <a:gd name="T6" fmla="*/ 5269 w 5269"/>
              <a:gd name="T7" fmla="*/ 2281 h 2281"/>
              <a:gd name="T8" fmla="*/ 0 w 5269"/>
              <a:gd name="T9" fmla="*/ 2281 h 2281"/>
              <a:gd name="T10" fmla="*/ 0 w 5269"/>
              <a:gd name="T11" fmla="*/ 0 h 2281"/>
            </a:gdLst>
            <a:ahLst/>
            <a:cxnLst>
              <a:cxn ang="0">
                <a:pos x="T0" y="T1"/>
              </a:cxn>
              <a:cxn ang="0">
                <a:pos x="T2" y="T3"/>
              </a:cxn>
              <a:cxn ang="0">
                <a:pos x="T4" y="T5"/>
              </a:cxn>
              <a:cxn ang="0">
                <a:pos x="T6" y="T7"/>
              </a:cxn>
              <a:cxn ang="0">
                <a:pos x="T8" y="T9"/>
              </a:cxn>
              <a:cxn ang="0">
                <a:pos x="T10" y="T11"/>
              </a:cxn>
            </a:cxnLst>
            <a:rect l="0" t="0" r="r" b="b"/>
            <a:pathLst>
              <a:path w="5269" h="2281">
                <a:moveTo>
                  <a:pt x="0" y="0"/>
                </a:moveTo>
                <a:lnTo>
                  <a:pt x="0" y="0"/>
                </a:lnTo>
                <a:lnTo>
                  <a:pt x="0" y="2281"/>
                </a:lnTo>
                <a:lnTo>
                  <a:pt x="5269" y="2281"/>
                </a:lnTo>
                <a:lnTo>
                  <a:pt x="0" y="228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4638"/>
            <a:ext cx="5762625" cy="435768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C701D97-85D8-4D49-AFDD-78196376FE03}" type="datetimeFigureOut">
              <a:rPr lang="zh-CN" altLang="en-US" smtClean="0"/>
              <a:t>2019/4/16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05CD8AD-8F7C-42DF-B24E-A6748CF919CF}"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701D97-85D8-4D49-AFDD-78196376FE03}"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5CD8AD-8F7C-42DF-B24E-A6748CF919C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70013"/>
            <a:ext cx="3867150" cy="326231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48200" y="1370013"/>
            <a:ext cx="3867150" cy="326231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630238" y="1879600"/>
            <a:ext cx="3868737" cy="27622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4629150" y="1879600"/>
            <a:ext cx="3887788" cy="27622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4D0267F3-7387-44A8-A5BC-B77C0644EEFC}"/>
              </a:ext>
            </a:extLst>
          </p:cNvPr>
          <p:cNvSpPr>
            <a:spLocks noChangeArrowheads="1"/>
          </p:cNvSpPr>
          <p:nvPr userDrawn="1"/>
        </p:nvSpPr>
        <p:spPr bwMode="auto">
          <a:xfrm>
            <a:off x="0" y="0"/>
            <a:ext cx="9144000" cy="5143500"/>
          </a:xfrm>
          <a:prstGeom prst="rect">
            <a:avLst/>
          </a:prstGeom>
          <a:solidFill>
            <a:srgbClr val="2D1A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 name="日期占位符 1"/>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60F15D0-D630-4D11-9B2B-D1085BC29F97}"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8B3137-B41D-4408-A8E0-790B8BB4560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0F872742-3CD8-450D-A955-CD204754D3DC}"/>
              </a:ext>
            </a:extLst>
          </p:cNvPr>
          <p:cNvSpPr>
            <a:spLocks noChangeArrowheads="1"/>
          </p:cNvSpPr>
          <p:nvPr userDrawn="1"/>
        </p:nvSpPr>
        <p:spPr bwMode="auto">
          <a:xfrm>
            <a:off x="0" y="0"/>
            <a:ext cx="9144000" cy="5143500"/>
          </a:xfrm>
          <a:prstGeom prst="rect">
            <a:avLst/>
          </a:prstGeom>
          <a:solidFill>
            <a:srgbClr val="2D1A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 name="标题占位符 1"/>
          <p:cNvSpPr>
            <a:spLocks noGrp="1"/>
          </p:cNvSpPr>
          <p:nvPr>
            <p:ph type="title"/>
          </p:nvPr>
        </p:nvSpPr>
        <p:spPr>
          <a:xfrm>
            <a:off x="641393" y="274639"/>
            <a:ext cx="4540208" cy="53816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F60F15D0-D630-4D11-9B2B-D1085BC29F97}" type="datetimeFigureOut">
              <a:rPr lang="zh-CN" altLang="en-US" smtClean="0"/>
              <a:t>2019/4/16</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4C8B3137-B41D-4408-A8E0-790B8BB4560C}" type="slidenum">
              <a:rPr lang="zh-CN" altLang="en-US" smtClean="0"/>
              <a:t>‹#›</a:t>
            </a:fld>
            <a:endParaRPr lang="zh-CN" altLang="en-US"/>
          </a:p>
        </p:txBody>
      </p:sp>
      <p:grpSp>
        <p:nvGrpSpPr>
          <p:cNvPr id="21" name="组合 20">
            <a:extLst>
              <a:ext uri="{FF2B5EF4-FFF2-40B4-BE49-F238E27FC236}">
                <a16:creationId xmlns:a16="http://schemas.microsoft.com/office/drawing/2014/main" id="{D3A2418D-9FAC-4399-9C4A-FA255B3B49A0}"/>
              </a:ext>
            </a:extLst>
          </p:cNvPr>
          <p:cNvGrpSpPr/>
          <p:nvPr userDrawn="1"/>
        </p:nvGrpSpPr>
        <p:grpSpPr>
          <a:xfrm>
            <a:off x="282436" y="349029"/>
            <a:ext cx="346214" cy="389382"/>
            <a:chOff x="1443345" y="1492340"/>
            <a:chExt cx="346214" cy="389382"/>
          </a:xfrm>
        </p:grpSpPr>
        <p:sp>
          <p:nvSpPr>
            <p:cNvPr id="22" name="Freeform 5">
              <a:extLst>
                <a:ext uri="{FF2B5EF4-FFF2-40B4-BE49-F238E27FC236}">
                  <a16:creationId xmlns:a16="http://schemas.microsoft.com/office/drawing/2014/main" id="{263388F4-151C-4FDC-A045-A35A8438BD69}"/>
                </a:ext>
              </a:extLst>
            </p:cNvPr>
            <p:cNvSpPr>
              <a:spLocks/>
            </p:cNvSpPr>
            <p:nvPr/>
          </p:nvSpPr>
          <p:spPr bwMode="auto">
            <a:xfrm>
              <a:off x="1445373" y="1494658"/>
              <a:ext cx="344186" cy="387064"/>
            </a:xfrm>
            <a:custGeom>
              <a:avLst/>
              <a:gdLst>
                <a:gd name="T0" fmla="*/ 0 w 1124"/>
                <a:gd name="T1" fmla="*/ 0 h 1265"/>
                <a:gd name="T2" fmla="*/ 31 w 1124"/>
                <a:gd name="T3" fmla="*/ 1186 h 1265"/>
                <a:gd name="T4" fmla="*/ 1124 w 1124"/>
                <a:gd name="T5" fmla="*/ 383 h 1265"/>
                <a:gd name="T6" fmla="*/ 0 w 1124"/>
                <a:gd name="T7" fmla="*/ 0 h 1265"/>
              </a:gdLst>
              <a:ahLst/>
              <a:cxnLst>
                <a:cxn ang="0">
                  <a:pos x="T0" y="T1"/>
                </a:cxn>
                <a:cxn ang="0">
                  <a:pos x="T2" y="T3"/>
                </a:cxn>
                <a:cxn ang="0">
                  <a:pos x="T4" y="T5"/>
                </a:cxn>
                <a:cxn ang="0">
                  <a:pos x="T6" y="T7"/>
                </a:cxn>
              </a:cxnLst>
              <a:rect l="0" t="0" r="r" b="b"/>
              <a:pathLst>
                <a:path w="1124" h="1265">
                  <a:moveTo>
                    <a:pt x="0" y="0"/>
                  </a:moveTo>
                  <a:cubicBezTo>
                    <a:pt x="31" y="1186"/>
                    <a:pt x="31" y="1186"/>
                    <a:pt x="31" y="1186"/>
                  </a:cubicBezTo>
                  <a:cubicBezTo>
                    <a:pt x="551" y="1265"/>
                    <a:pt x="1045" y="902"/>
                    <a:pt x="1124" y="383"/>
                  </a:cubicBezTo>
                  <a:cubicBezTo>
                    <a:pt x="847" y="283"/>
                    <a:pt x="549" y="190"/>
                    <a:pt x="0" y="0"/>
                  </a:cubicBezTo>
                  <a:close/>
                </a:path>
              </a:pathLst>
            </a:custGeom>
            <a:solidFill>
              <a:srgbClr val="24770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a:extLst>
                <a:ext uri="{FF2B5EF4-FFF2-40B4-BE49-F238E27FC236}">
                  <a16:creationId xmlns:a16="http://schemas.microsoft.com/office/drawing/2014/main" id="{42FBCBFB-9352-4D5F-A603-07CCA40339EF}"/>
                </a:ext>
              </a:extLst>
            </p:cNvPr>
            <p:cNvSpPr>
              <a:spLocks/>
            </p:cNvSpPr>
            <p:nvPr/>
          </p:nvSpPr>
          <p:spPr bwMode="auto">
            <a:xfrm>
              <a:off x="1443345" y="1492340"/>
              <a:ext cx="318980" cy="358961"/>
            </a:xfrm>
            <a:custGeom>
              <a:avLst/>
              <a:gdLst>
                <a:gd name="T0" fmla="*/ 0 w 1042"/>
                <a:gd name="T1" fmla="*/ 0 h 1173"/>
                <a:gd name="T2" fmla="*/ 35 w 1042"/>
                <a:gd name="T3" fmla="*/ 1100 h 1173"/>
                <a:gd name="T4" fmla="*/ 1042 w 1042"/>
                <a:gd name="T5" fmla="*/ 359 h 1173"/>
                <a:gd name="T6" fmla="*/ 1042 w 1042"/>
                <a:gd name="T7" fmla="*/ 358 h 1173"/>
                <a:gd name="T8" fmla="*/ 0 w 1042"/>
                <a:gd name="T9" fmla="*/ 0 h 1173"/>
              </a:gdLst>
              <a:ahLst/>
              <a:cxnLst>
                <a:cxn ang="0">
                  <a:pos x="T0" y="T1"/>
                </a:cxn>
                <a:cxn ang="0">
                  <a:pos x="T2" y="T3"/>
                </a:cxn>
                <a:cxn ang="0">
                  <a:pos x="T4" y="T5"/>
                </a:cxn>
                <a:cxn ang="0">
                  <a:pos x="T6" y="T7"/>
                </a:cxn>
                <a:cxn ang="0">
                  <a:pos x="T8" y="T9"/>
                </a:cxn>
              </a:cxnLst>
              <a:rect l="0" t="0" r="r" b="b"/>
              <a:pathLst>
                <a:path w="1042" h="1173">
                  <a:moveTo>
                    <a:pt x="0" y="0"/>
                  </a:moveTo>
                  <a:cubicBezTo>
                    <a:pt x="35" y="1100"/>
                    <a:pt x="35" y="1100"/>
                    <a:pt x="35" y="1100"/>
                  </a:cubicBezTo>
                  <a:cubicBezTo>
                    <a:pt x="518" y="1173"/>
                    <a:pt x="969" y="842"/>
                    <a:pt x="1042" y="359"/>
                  </a:cubicBezTo>
                  <a:cubicBezTo>
                    <a:pt x="1042" y="359"/>
                    <a:pt x="1042" y="359"/>
                    <a:pt x="1042" y="358"/>
                  </a:cubicBezTo>
                  <a:cubicBezTo>
                    <a:pt x="785" y="266"/>
                    <a:pt x="510" y="176"/>
                    <a:pt x="0" y="0"/>
                  </a:cubicBezTo>
                  <a:close/>
                </a:path>
              </a:pathLst>
            </a:custGeom>
            <a:solidFill>
              <a:srgbClr val="E42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Line 7">
              <a:extLst>
                <a:ext uri="{FF2B5EF4-FFF2-40B4-BE49-F238E27FC236}">
                  <a16:creationId xmlns:a16="http://schemas.microsoft.com/office/drawing/2014/main" id="{4A2007A2-5097-45D6-B14D-6BADF2B8DBFE}"/>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8">
              <a:extLst>
                <a:ext uri="{FF2B5EF4-FFF2-40B4-BE49-F238E27FC236}">
                  <a16:creationId xmlns:a16="http://schemas.microsoft.com/office/drawing/2014/main" id="{7D2035B5-F231-4484-8196-FDE66D8C4435}"/>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
              <a:extLst>
                <a:ext uri="{FF2B5EF4-FFF2-40B4-BE49-F238E27FC236}">
                  <a16:creationId xmlns:a16="http://schemas.microsoft.com/office/drawing/2014/main" id="{52BFD5D2-CD11-4FB3-B93B-3D610652C42B}"/>
                </a:ext>
              </a:extLst>
            </p:cNvPr>
            <p:cNvSpPr>
              <a:spLocks/>
            </p:cNvSpPr>
            <p:nvPr/>
          </p:nvSpPr>
          <p:spPr bwMode="auto">
            <a:xfrm>
              <a:off x="1453775" y="1599536"/>
              <a:ext cx="314345" cy="247999"/>
            </a:xfrm>
            <a:custGeom>
              <a:avLst/>
              <a:gdLst>
                <a:gd name="T0" fmla="*/ 984 w 1027"/>
                <a:gd name="T1" fmla="*/ 0 h 810"/>
                <a:gd name="T2" fmla="*/ 982 w 1027"/>
                <a:gd name="T3" fmla="*/ 7 h 810"/>
                <a:gd name="T4" fmla="*/ 641 w 1027"/>
                <a:gd name="T5" fmla="*/ 571 h 810"/>
                <a:gd name="T6" fmla="*/ 1 w 1027"/>
                <a:gd name="T7" fmla="*/ 728 h 810"/>
                <a:gd name="T8" fmla="*/ 0 w 1027"/>
                <a:gd name="T9" fmla="*/ 728 h 810"/>
                <a:gd name="T10" fmla="*/ 2 w 1027"/>
                <a:gd name="T11" fmla="*/ 775 h 810"/>
                <a:gd name="T12" fmla="*/ 668 w 1027"/>
                <a:gd name="T13" fmla="*/ 608 h 810"/>
                <a:gd name="T14" fmla="*/ 669 w 1027"/>
                <a:gd name="T15" fmla="*/ 607 h 810"/>
                <a:gd name="T16" fmla="*/ 1027 w 1027"/>
                <a:gd name="T17" fmla="*/ 15 h 810"/>
                <a:gd name="T18" fmla="*/ 984 w 1027"/>
                <a:gd name="T19"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7" h="810">
                  <a:moveTo>
                    <a:pt x="984" y="0"/>
                  </a:moveTo>
                  <a:cubicBezTo>
                    <a:pt x="982" y="7"/>
                    <a:pt x="982" y="7"/>
                    <a:pt x="982" y="7"/>
                  </a:cubicBezTo>
                  <a:cubicBezTo>
                    <a:pt x="947" y="234"/>
                    <a:pt x="827" y="434"/>
                    <a:pt x="641" y="571"/>
                  </a:cubicBezTo>
                  <a:cubicBezTo>
                    <a:pt x="456" y="707"/>
                    <a:pt x="228" y="763"/>
                    <a:pt x="1" y="728"/>
                  </a:cubicBezTo>
                  <a:cubicBezTo>
                    <a:pt x="0" y="728"/>
                    <a:pt x="0" y="728"/>
                    <a:pt x="0" y="728"/>
                  </a:cubicBezTo>
                  <a:cubicBezTo>
                    <a:pt x="2" y="775"/>
                    <a:pt x="2" y="775"/>
                    <a:pt x="2" y="775"/>
                  </a:cubicBezTo>
                  <a:cubicBezTo>
                    <a:pt x="241" y="810"/>
                    <a:pt x="474" y="751"/>
                    <a:pt x="668" y="608"/>
                  </a:cubicBezTo>
                  <a:cubicBezTo>
                    <a:pt x="669" y="607"/>
                    <a:pt x="669" y="607"/>
                    <a:pt x="669" y="607"/>
                  </a:cubicBezTo>
                  <a:cubicBezTo>
                    <a:pt x="864" y="464"/>
                    <a:pt x="991" y="254"/>
                    <a:pt x="1027" y="15"/>
                  </a:cubicBezTo>
                  <a:lnTo>
                    <a:pt x="984" y="0"/>
                  </a:lnTo>
                  <a:close/>
                </a:path>
              </a:pathLst>
            </a:custGeom>
            <a:solidFill>
              <a:srgbClr val="FFF5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
              <a:extLst>
                <a:ext uri="{FF2B5EF4-FFF2-40B4-BE49-F238E27FC236}">
                  <a16:creationId xmlns:a16="http://schemas.microsoft.com/office/drawing/2014/main" id="{0E87218F-43C0-4B61-A067-5588F89D964D}"/>
                </a:ext>
              </a:extLst>
            </p:cNvPr>
            <p:cNvSpPr>
              <a:spLocks/>
            </p:cNvSpPr>
            <p:nvPr/>
          </p:nvSpPr>
          <p:spPr bwMode="auto">
            <a:xfrm>
              <a:off x="1592840" y="1680947"/>
              <a:ext cx="35056" cy="45196"/>
            </a:xfrm>
            <a:custGeom>
              <a:avLst/>
              <a:gdLst>
                <a:gd name="T0" fmla="*/ 3 w 115"/>
                <a:gd name="T1" fmla="*/ 5 h 148"/>
                <a:gd name="T2" fmla="*/ 10 w 115"/>
                <a:gd name="T3" fmla="*/ 92 h 148"/>
                <a:gd name="T4" fmla="*/ 28 w 115"/>
                <a:gd name="T5" fmla="*/ 129 h 148"/>
                <a:gd name="T6" fmla="*/ 63 w 115"/>
                <a:gd name="T7" fmla="*/ 148 h 148"/>
                <a:gd name="T8" fmla="*/ 88 w 115"/>
                <a:gd name="T9" fmla="*/ 142 h 148"/>
                <a:gd name="T10" fmla="*/ 106 w 115"/>
                <a:gd name="T11" fmla="*/ 132 h 148"/>
                <a:gd name="T12" fmla="*/ 112 w 115"/>
                <a:gd name="T13" fmla="*/ 98 h 148"/>
                <a:gd name="T14" fmla="*/ 58 w 115"/>
                <a:gd name="T15" fmla="*/ 31 h 148"/>
                <a:gd name="T16" fmla="*/ 21 w 115"/>
                <a:gd name="T17" fmla="*/ 11 h 148"/>
                <a:gd name="T18" fmla="*/ 4 w 115"/>
                <a:gd name="T1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148">
                  <a:moveTo>
                    <a:pt x="3" y="5"/>
                  </a:moveTo>
                  <a:cubicBezTo>
                    <a:pt x="0" y="34"/>
                    <a:pt x="3" y="64"/>
                    <a:pt x="10" y="92"/>
                  </a:cubicBezTo>
                  <a:cubicBezTo>
                    <a:pt x="14" y="106"/>
                    <a:pt x="19" y="119"/>
                    <a:pt x="28" y="129"/>
                  </a:cubicBezTo>
                  <a:cubicBezTo>
                    <a:pt x="36" y="140"/>
                    <a:pt x="49" y="148"/>
                    <a:pt x="63" y="148"/>
                  </a:cubicBezTo>
                  <a:cubicBezTo>
                    <a:pt x="71" y="148"/>
                    <a:pt x="80" y="145"/>
                    <a:pt x="88" y="142"/>
                  </a:cubicBezTo>
                  <a:cubicBezTo>
                    <a:pt x="95" y="140"/>
                    <a:pt x="101" y="137"/>
                    <a:pt x="106" y="132"/>
                  </a:cubicBezTo>
                  <a:cubicBezTo>
                    <a:pt x="114" y="124"/>
                    <a:pt x="115" y="110"/>
                    <a:pt x="112" y="98"/>
                  </a:cubicBezTo>
                  <a:cubicBezTo>
                    <a:pt x="105" y="70"/>
                    <a:pt x="82" y="48"/>
                    <a:pt x="58" y="31"/>
                  </a:cubicBezTo>
                  <a:cubicBezTo>
                    <a:pt x="47" y="23"/>
                    <a:pt x="35" y="15"/>
                    <a:pt x="21" y="11"/>
                  </a:cubicBezTo>
                  <a:cubicBezTo>
                    <a:pt x="15" y="9"/>
                    <a:pt x="7" y="7"/>
                    <a:pt x="4"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
              <a:extLst>
                <a:ext uri="{FF2B5EF4-FFF2-40B4-BE49-F238E27FC236}">
                  <a16:creationId xmlns:a16="http://schemas.microsoft.com/office/drawing/2014/main" id="{B8680342-A176-4807-B454-21A472F242DB}"/>
                </a:ext>
              </a:extLst>
            </p:cNvPr>
            <p:cNvSpPr>
              <a:spLocks/>
            </p:cNvSpPr>
            <p:nvPr/>
          </p:nvSpPr>
          <p:spPr bwMode="auto">
            <a:xfrm>
              <a:off x="1649625" y="1629667"/>
              <a:ext cx="48673" cy="32159"/>
            </a:xfrm>
            <a:custGeom>
              <a:avLst/>
              <a:gdLst>
                <a:gd name="T0" fmla="*/ 2 w 159"/>
                <a:gd name="T1" fmla="*/ 8 h 105"/>
                <a:gd name="T2" fmla="*/ 54 w 159"/>
                <a:gd name="T3" fmla="*/ 79 h 105"/>
                <a:gd name="T4" fmla="*/ 88 w 159"/>
                <a:gd name="T5" fmla="*/ 101 h 105"/>
                <a:gd name="T6" fmla="*/ 128 w 159"/>
                <a:gd name="T7" fmla="*/ 98 h 105"/>
                <a:gd name="T8" fmla="*/ 146 w 159"/>
                <a:gd name="T9" fmla="*/ 79 h 105"/>
                <a:gd name="T10" fmla="*/ 156 w 159"/>
                <a:gd name="T11" fmla="*/ 62 h 105"/>
                <a:gd name="T12" fmla="*/ 143 w 159"/>
                <a:gd name="T13" fmla="*/ 30 h 105"/>
                <a:gd name="T14" fmla="*/ 62 w 159"/>
                <a:gd name="T15" fmla="*/ 2 h 105"/>
                <a:gd name="T16" fmla="*/ 20 w 159"/>
                <a:gd name="T17" fmla="*/ 4 h 105"/>
                <a:gd name="T18" fmla="*/ 0 w 159"/>
                <a:gd name="T19"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05">
                  <a:moveTo>
                    <a:pt x="2" y="8"/>
                  </a:moveTo>
                  <a:cubicBezTo>
                    <a:pt x="14" y="35"/>
                    <a:pt x="32" y="59"/>
                    <a:pt x="54" y="79"/>
                  </a:cubicBezTo>
                  <a:cubicBezTo>
                    <a:pt x="64" y="88"/>
                    <a:pt x="75" y="96"/>
                    <a:pt x="88" y="101"/>
                  </a:cubicBezTo>
                  <a:cubicBezTo>
                    <a:pt x="101" y="105"/>
                    <a:pt x="116" y="105"/>
                    <a:pt x="128" y="98"/>
                  </a:cubicBezTo>
                  <a:cubicBezTo>
                    <a:pt x="135" y="94"/>
                    <a:pt x="141" y="86"/>
                    <a:pt x="146" y="79"/>
                  </a:cubicBezTo>
                  <a:cubicBezTo>
                    <a:pt x="150" y="74"/>
                    <a:pt x="155" y="68"/>
                    <a:pt x="156" y="62"/>
                  </a:cubicBezTo>
                  <a:cubicBezTo>
                    <a:pt x="159" y="50"/>
                    <a:pt x="152" y="38"/>
                    <a:pt x="143" y="30"/>
                  </a:cubicBezTo>
                  <a:cubicBezTo>
                    <a:pt x="123" y="9"/>
                    <a:pt x="91" y="4"/>
                    <a:pt x="62" y="2"/>
                  </a:cubicBezTo>
                  <a:cubicBezTo>
                    <a:pt x="48" y="1"/>
                    <a:pt x="34" y="0"/>
                    <a:pt x="20" y="4"/>
                  </a:cubicBezTo>
                  <a:cubicBezTo>
                    <a:pt x="13" y="5"/>
                    <a:pt x="6" y="8"/>
                    <a:pt x="0" y="4"/>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2">
              <a:extLst>
                <a:ext uri="{FF2B5EF4-FFF2-40B4-BE49-F238E27FC236}">
                  <a16:creationId xmlns:a16="http://schemas.microsoft.com/office/drawing/2014/main" id="{2C594CE4-DFE8-4694-9D6D-43D6EA4C5332}"/>
                </a:ext>
              </a:extLst>
            </p:cNvPr>
            <p:cNvSpPr>
              <a:spLocks/>
            </p:cNvSpPr>
            <p:nvPr/>
          </p:nvSpPr>
          <p:spPr bwMode="auto">
            <a:xfrm>
              <a:off x="1561550" y="1566218"/>
              <a:ext cx="40271" cy="29841"/>
            </a:xfrm>
            <a:custGeom>
              <a:avLst/>
              <a:gdLst>
                <a:gd name="T0" fmla="*/ 1 w 132"/>
                <a:gd name="T1" fmla="*/ 4 h 98"/>
                <a:gd name="T2" fmla="*/ 40 w 132"/>
                <a:gd name="T3" fmla="*/ 69 h 98"/>
                <a:gd name="T4" fmla="*/ 67 w 132"/>
                <a:gd name="T5" fmla="*/ 91 h 98"/>
                <a:gd name="T6" fmla="*/ 101 w 132"/>
                <a:gd name="T7" fmla="*/ 93 h 98"/>
                <a:gd name="T8" fmla="*/ 119 w 132"/>
                <a:gd name="T9" fmla="*/ 78 h 98"/>
                <a:gd name="T10" fmla="*/ 129 w 132"/>
                <a:gd name="T11" fmla="*/ 64 h 98"/>
                <a:gd name="T12" fmla="*/ 121 w 132"/>
                <a:gd name="T13" fmla="*/ 35 h 98"/>
                <a:gd name="T14" fmla="*/ 53 w 132"/>
                <a:gd name="T15" fmla="*/ 4 h 98"/>
                <a:gd name="T16" fmla="*/ 17 w 132"/>
                <a:gd name="T17" fmla="*/ 2 h 98"/>
                <a:gd name="T18" fmla="*/ 0 w 13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98">
                  <a:moveTo>
                    <a:pt x="1" y="4"/>
                  </a:moveTo>
                  <a:cubicBezTo>
                    <a:pt x="10" y="28"/>
                    <a:pt x="23" y="50"/>
                    <a:pt x="40" y="69"/>
                  </a:cubicBezTo>
                  <a:cubicBezTo>
                    <a:pt x="47" y="78"/>
                    <a:pt x="56" y="86"/>
                    <a:pt x="67" y="91"/>
                  </a:cubicBezTo>
                  <a:cubicBezTo>
                    <a:pt x="78" y="96"/>
                    <a:pt x="91" y="98"/>
                    <a:pt x="101" y="93"/>
                  </a:cubicBezTo>
                  <a:cubicBezTo>
                    <a:pt x="108" y="89"/>
                    <a:pt x="114" y="84"/>
                    <a:pt x="119" y="78"/>
                  </a:cubicBezTo>
                  <a:cubicBezTo>
                    <a:pt x="123" y="74"/>
                    <a:pt x="127" y="70"/>
                    <a:pt x="129" y="64"/>
                  </a:cubicBezTo>
                  <a:cubicBezTo>
                    <a:pt x="132" y="54"/>
                    <a:pt x="127" y="43"/>
                    <a:pt x="121" y="35"/>
                  </a:cubicBezTo>
                  <a:cubicBezTo>
                    <a:pt x="105" y="16"/>
                    <a:pt x="78" y="8"/>
                    <a:pt x="53" y="4"/>
                  </a:cubicBezTo>
                  <a:cubicBezTo>
                    <a:pt x="41" y="2"/>
                    <a:pt x="29" y="0"/>
                    <a:pt x="17" y="2"/>
                  </a:cubicBezTo>
                  <a:cubicBezTo>
                    <a:pt x="11" y="3"/>
                    <a:pt x="4" y="4"/>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
              <a:extLst>
                <a:ext uri="{FF2B5EF4-FFF2-40B4-BE49-F238E27FC236}">
                  <a16:creationId xmlns:a16="http://schemas.microsoft.com/office/drawing/2014/main" id="{931644B2-0C45-4260-8CC8-143E0AC11DDA}"/>
                </a:ext>
              </a:extLst>
            </p:cNvPr>
            <p:cNvSpPr>
              <a:spLocks/>
            </p:cNvSpPr>
            <p:nvPr/>
          </p:nvSpPr>
          <p:spPr bwMode="auto">
            <a:xfrm>
              <a:off x="1525916" y="1592872"/>
              <a:ext cx="34477" cy="39692"/>
            </a:xfrm>
            <a:custGeom>
              <a:avLst/>
              <a:gdLst>
                <a:gd name="T0" fmla="*/ 0 w 112"/>
                <a:gd name="T1" fmla="*/ 4 h 130"/>
                <a:gd name="T2" fmla="*/ 14 w 112"/>
                <a:gd name="T3" fmla="*/ 83 h 130"/>
                <a:gd name="T4" fmla="*/ 33 w 112"/>
                <a:gd name="T5" fmla="*/ 115 h 130"/>
                <a:gd name="T6" fmla="*/ 67 w 112"/>
                <a:gd name="T7" fmla="*/ 129 h 130"/>
                <a:gd name="T8" fmla="*/ 90 w 112"/>
                <a:gd name="T9" fmla="*/ 121 h 130"/>
                <a:gd name="T10" fmla="*/ 105 w 112"/>
                <a:gd name="T11" fmla="*/ 111 h 130"/>
                <a:gd name="T12" fmla="*/ 107 w 112"/>
                <a:gd name="T13" fmla="*/ 79 h 130"/>
                <a:gd name="T14" fmla="*/ 52 w 112"/>
                <a:gd name="T15" fmla="*/ 23 h 130"/>
                <a:gd name="T16" fmla="*/ 17 w 112"/>
                <a:gd name="T17" fmla="*/ 8 h 130"/>
                <a:gd name="T18" fmla="*/ 0 w 11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30">
                  <a:moveTo>
                    <a:pt x="0" y="4"/>
                  </a:moveTo>
                  <a:cubicBezTo>
                    <a:pt x="0" y="31"/>
                    <a:pt x="5" y="58"/>
                    <a:pt x="14" y="83"/>
                  </a:cubicBezTo>
                  <a:cubicBezTo>
                    <a:pt x="19" y="95"/>
                    <a:pt x="25" y="106"/>
                    <a:pt x="33" y="115"/>
                  </a:cubicBezTo>
                  <a:cubicBezTo>
                    <a:pt x="42" y="124"/>
                    <a:pt x="54" y="130"/>
                    <a:pt x="67" y="129"/>
                  </a:cubicBezTo>
                  <a:cubicBezTo>
                    <a:pt x="75" y="128"/>
                    <a:pt x="82" y="125"/>
                    <a:pt x="90" y="121"/>
                  </a:cubicBezTo>
                  <a:cubicBezTo>
                    <a:pt x="95" y="118"/>
                    <a:pt x="101" y="115"/>
                    <a:pt x="105" y="111"/>
                  </a:cubicBezTo>
                  <a:cubicBezTo>
                    <a:pt x="112" y="102"/>
                    <a:pt x="111" y="89"/>
                    <a:pt x="107" y="79"/>
                  </a:cubicBezTo>
                  <a:cubicBezTo>
                    <a:pt x="99" y="54"/>
                    <a:pt x="75" y="37"/>
                    <a:pt x="52" y="23"/>
                  </a:cubicBezTo>
                  <a:cubicBezTo>
                    <a:pt x="41" y="17"/>
                    <a:pt x="29" y="10"/>
                    <a:pt x="17" y="8"/>
                  </a:cubicBezTo>
                  <a:cubicBezTo>
                    <a:pt x="11" y="6"/>
                    <a:pt x="3" y="5"/>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4">
              <a:extLst>
                <a:ext uri="{FF2B5EF4-FFF2-40B4-BE49-F238E27FC236}">
                  <a16:creationId xmlns:a16="http://schemas.microsoft.com/office/drawing/2014/main" id="{AFE7C6B2-3DF9-4B71-AEC4-393C99BEF141}"/>
                </a:ext>
              </a:extLst>
            </p:cNvPr>
            <p:cNvSpPr>
              <a:spLocks/>
            </p:cNvSpPr>
            <p:nvPr/>
          </p:nvSpPr>
          <p:spPr bwMode="auto">
            <a:xfrm>
              <a:off x="1482169" y="1622134"/>
              <a:ext cx="25206" cy="39692"/>
            </a:xfrm>
            <a:custGeom>
              <a:avLst/>
              <a:gdLst>
                <a:gd name="T0" fmla="*/ 11 w 82"/>
                <a:gd name="T1" fmla="*/ 4 h 130"/>
                <a:gd name="T2" fmla="*/ 2 w 82"/>
                <a:gd name="T3" fmla="*/ 75 h 130"/>
                <a:gd name="T4" fmla="*/ 9 w 82"/>
                <a:gd name="T5" fmla="*/ 107 h 130"/>
                <a:gd name="T6" fmla="*/ 33 w 82"/>
                <a:gd name="T7" fmla="*/ 128 h 130"/>
                <a:gd name="T8" fmla="*/ 55 w 82"/>
                <a:gd name="T9" fmla="*/ 128 h 130"/>
                <a:gd name="T10" fmla="*/ 70 w 82"/>
                <a:gd name="T11" fmla="*/ 123 h 130"/>
                <a:gd name="T12" fmla="*/ 82 w 82"/>
                <a:gd name="T13" fmla="*/ 97 h 130"/>
                <a:gd name="T14" fmla="*/ 50 w 82"/>
                <a:gd name="T15" fmla="*/ 34 h 130"/>
                <a:gd name="T16" fmla="*/ 24 w 82"/>
                <a:gd name="T17" fmla="*/ 12 h 130"/>
                <a:gd name="T18" fmla="*/ 13 w 8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30">
                  <a:moveTo>
                    <a:pt x="11" y="4"/>
                  </a:moveTo>
                  <a:cubicBezTo>
                    <a:pt x="4" y="27"/>
                    <a:pt x="0" y="51"/>
                    <a:pt x="2" y="75"/>
                  </a:cubicBezTo>
                  <a:cubicBezTo>
                    <a:pt x="2" y="86"/>
                    <a:pt x="4" y="97"/>
                    <a:pt x="9" y="107"/>
                  </a:cubicBezTo>
                  <a:cubicBezTo>
                    <a:pt x="14" y="117"/>
                    <a:pt x="23" y="125"/>
                    <a:pt x="33" y="128"/>
                  </a:cubicBezTo>
                  <a:cubicBezTo>
                    <a:pt x="40" y="130"/>
                    <a:pt x="48" y="129"/>
                    <a:pt x="55" y="128"/>
                  </a:cubicBezTo>
                  <a:cubicBezTo>
                    <a:pt x="60" y="127"/>
                    <a:pt x="66" y="126"/>
                    <a:pt x="70" y="123"/>
                  </a:cubicBezTo>
                  <a:cubicBezTo>
                    <a:pt x="79" y="117"/>
                    <a:pt x="82" y="107"/>
                    <a:pt x="82" y="97"/>
                  </a:cubicBezTo>
                  <a:cubicBezTo>
                    <a:pt x="81" y="73"/>
                    <a:pt x="66" y="52"/>
                    <a:pt x="50" y="34"/>
                  </a:cubicBezTo>
                  <a:cubicBezTo>
                    <a:pt x="42" y="26"/>
                    <a:pt x="34" y="17"/>
                    <a:pt x="24" y="12"/>
                  </a:cubicBezTo>
                  <a:cubicBezTo>
                    <a:pt x="20" y="9"/>
                    <a:pt x="14" y="6"/>
                    <a:pt x="13"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5">
              <a:extLst>
                <a:ext uri="{FF2B5EF4-FFF2-40B4-BE49-F238E27FC236}">
                  <a16:creationId xmlns:a16="http://schemas.microsoft.com/office/drawing/2014/main" id="{F13C0190-52E3-4EB6-ABEA-DFAC4515BBA6}"/>
                </a:ext>
              </a:extLst>
            </p:cNvPr>
            <p:cNvSpPr>
              <a:spLocks/>
            </p:cNvSpPr>
            <p:nvPr/>
          </p:nvSpPr>
          <p:spPr bwMode="auto">
            <a:xfrm>
              <a:off x="1518967" y="1720928"/>
              <a:ext cx="30131" cy="49252"/>
            </a:xfrm>
            <a:custGeom>
              <a:avLst/>
              <a:gdLst>
                <a:gd name="T0" fmla="*/ 20 w 98"/>
                <a:gd name="T1" fmla="*/ 4 h 161"/>
                <a:gd name="T2" fmla="*/ 1 w 98"/>
                <a:gd name="T3" fmla="*/ 90 h 161"/>
                <a:gd name="T4" fmla="*/ 6 w 98"/>
                <a:gd name="T5" fmla="*/ 130 h 161"/>
                <a:gd name="T6" fmla="*/ 34 w 98"/>
                <a:gd name="T7" fmla="*/ 158 h 161"/>
                <a:gd name="T8" fmla="*/ 60 w 98"/>
                <a:gd name="T9" fmla="*/ 160 h 161"/>
                <a:gd name="T10" fmla="*/ 80 w 98"/>
                <a:gd name="T11" fmla="*/ 156 h 161"/>
                <a:gd name="T12" fmla="*/ 96 w 98"/>
                <a:gd name="T13" fmla="*/ 125 h 161"/>
                <a:gd name="T14" fmla="*/ 64 w 98"/>
                <a:gd name="T15" fmla="*/ 45 h 161"/>
                <a:gd name="T16" fmla="*/ 35 w 98"/>
                <a:gd name="T17" fmla="*/ 15 h 161"/>
                <a:gd name="T18" fmla="*/ 22 w 98"/>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61">
                  <a:moveTo>
                    <a:pt x="20" y="4"/>
                  </a:moveTo>
                  <a:cubicBezTo>
                    <a:pt x="8" y="31"/>
                    <a:pt x="1" y="60"/>
                    <a:pt x="1" y="90"/>
                  </a:cubicBezTo>
                  <a:cubicBezTo>
                    <a:pt x="0" y="103"/>
                    <a:pt x="1" y="117"/>
                    <a:pt x="6" y="130"/>
                  </a:cubicBezTo>
                  <a:cubicBezTo>
                    <a:pt x="11" y="143"/>
                    <a:pt x="21" y="154"/>
                    <a:pt x="34" y="158"/>
                  </a:cubicBezTo>
                  <a:cubicBezTo>
                    <a:pt x="42" y="161"/>
                    <a:pt x="52" y="160"/>
                    <a:pt x="60" y="160"/>
                  </a:cubicBezTo>
                  <a:cubicBezTo>
                    <a:pt x="67" y="159"/>
                    <a:pt x="74" y="159"/>
                    <a:pt x="80" y="156"/>
                  </a:cubicBezTo>
                  <a:cubicBezTo>
                    <a:pt x="91" y="150"/>
                    <a:pt x="95" y="137"/>
                    <a:pt x="96" y="125"/>
                  </a:cubicBezTo>
                  <a:cubicBezTo>
                    <a:pt x="98" y="96"/>
                    <a:pt x="82" y="69"/>
                    <a:pt x="64" y="45"/>
                  </a:cubicBezTo>
                  <a:cubicBezTo>
                    <a:pt x="56" y="34"/>
                    <a:pt x="47" y="23"/>
                    <a:pt x="35" y="15"/>
                  </a:cubicBezTo>
                  <a:cubicBezTo>
                    <a:pt x="29" y="11"/>
                    <a:pt x="23" y="7"/>
                    <a:pt x="22"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1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6.xml"/><Relationship Id="rId5" Type="http://schemas.openxmlformats.org/officeDocument/2006/relationships/tags" Target="../tags/tag6.xml"/><Relationship Id="rId4"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59D591B-315C-45B0-89C8-D67993751A4D}"/>
              </a:ext>
            </a:extLst>
          </p:cNvPr>
          <p:cNvSpPr txBox="1"/>
          <p:nvPr/>
        </p:nvSpPr>
        <p:spPr>
          <a:xfrm>
            <a:off x="1866205" y="323931"/>
            <a:ext cx="5430122" cy="764640"/>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zh-CN" sz="1800" spc="400">
                <a:solidFill>
                  <a:schemeClr val="tx1"/>
                </a:solidFill>
                <a:latin typeface="+mn-ea"/>
              </a:rPr>
              <a:t>[ </a:t>
            </a:r>
            <a:r>
              <a:rPr lang="zh-CN" altLang="en-US" sz="1800" spc="400">
                <a:solidFill>
                  <a:schemeClr val="accent4"/>
                </a:solidFill>
                <a:latin typeface="+mn-ea"/>
              </a:rPr>
              <a:t>公</a:t>
            </a:r>
            <a:r>
              <a:rPr lang="zh-CN" altLang="en-US" sz="1800" spc="400">
                <a:solidFill>
                  <a:schemeClr val="tx1"/>
                </a:solidFill>
                <a:latin typeface="+mn-ea"/>
              </a:rPr>
              <a:t> </a:t>
            </a:r>
            <a:r>
              <a:rPr lang="zh-CN" altLang="en-US" sz="1800" spc="400">
                <a:solidFill>
                  <a:schemeClr val="accent3"/>
                </a:solidFill>
                <a:latin typeface="+mn-ea"/>
              </a:rPr>
              <a:t>司</a:t>
            </a:r>
            <a:r>
              <a:rPr lang="zh-CN" altLang="en-US" sz="1800" spc="400">
                <a:solidFill>
                  <a:schemeClr val="tx1"/>
                </a:solidFill>
                <a:latin typeface="+mn-ea"/>
              </a:rPr>
              <a:t> </a:t>
            </a:r>
            <a:r>
              <a:rPr lang="zh-CN" altLang="en-US" sz="1800" spc="400">
                <a:solidFill>
                  <a:schemeClr val="accent2"/>
                </a:solidFill>
                <a:latin typeface="+mn-ea"/>
              </a:rPr>
              <a:t>名</a:t>
            </a:r>
            <a:r>
              <a:rPr lang="zh-CN" altLang="en-US" sz="1800" spc="400">
                <a:solidFill>
                  <a:schemeClr val="tx1"/>
                </a:solidFill>
                <a:latin typeface="+mn-ea"/>
              </a:rPr>
              <a:t> </a:t>
            </a:r>
            <a:r>
              <a:rPr lang="zh-CN" altLang="en-US" sz="1800" spc="400">
                <a:solidFill>
                  <a:schemeClr val="accent1"/>
                </a:solidFill>
                <a:latin typeface="+mn-ea"/>
              </a:rPr>
              <a:t>称</a:t>
            </a:r>
            <a:r>
              <a:rPr lang="zh-CN" altLang="en-US" sz="1800" spc="400">
                <a:solidFill>
                  <a:schemeClr val="tx1"/>
                </a:solidFill>
                <a:latin typeface="+mn-ea"/>
              </a:rPr>
              <a:t> </a:t>
            </a:r>
            <a:r>
              <a:rPr lang="en-US" altLang="zh-CN" sz="1800" spc="400">
                <a:solidFill>
                  <a:schemeClr val="tx1"/>
                </a:solidFill>
                <a:latin typeface="+mn-ea"/>
              </a:rPr>
              <a:t>]</a:t>
            </a:r>
          </a:p>
        </p:txBody>
      </p:sp>
      <p:sp>
        <p:nvSpPr>
          <p:cNvPr id="6" name="文本框 5">
            <a:extLst>
              <a:ext uri="{FF2B5EF4-FFF2-40B4-BE49-F238E27FC236}">
                <a16:creationId xmlns:a16="http://schemas.microsoft.com/office/drawing/2014/main" id="{5498E5E5-7F07-4B00-9E7A-DEC2BE7871C0}"/>
              </a:ext>
            </a:extLst>
          </p:cNvPr>
          <p:cNvSpPr txBox="1"/>
          <p:nvPr/>
        </p:nvSpPr>
        <p:spPr>
          <a:xfrm>
            <a:off x="932932" y="1397986"/>
            <a:ext cx="7296668" cy="754199"/>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4400" spc="300">
                <a:solidFill>
                  <a:schemeClr val="tx1"/>
                </a:solidFill>
                <a:latin typeface="华文隶书" panose="02010800040101010101" pitchFamily="2" charset="-122"/>
                <a:ea typeface="华文隶书" panose="02010800040101010101" pitchFamily="2" charset="-122"/>
              </a:rPr>
              <a:t>夏日小清新系列汇报模板</a:t>
            </a:r>
            <a:endParaRPr lang="en-US" altLang="zh-CN" sz="4400" spc="300" dirty="0">
              <a:solidFill>
                <a:schemeClr val="tx1"/>
              </a:solidFill>
              <a:latin typeface="华文隶书" panose="02010800040101010101" pitchFamily="2" charset="-122"/>
              <a:ea typeface="华文隶书" panose="02010800040101010101" pitchFamily="2" charset="-122"/>
            </a:endParaRPr>
          </a:p>
        </p:txBody>
      </p:sp>
      <p:sp>
        <p:nvSpPr>
          <p:cNvPr id="7" name="文本框 6">
            <a:extLst>
              <a:ext uri="{FF2B5EF4-FFF2-40B4-BE49-F238E27FC236}">
                <a16:creationId xmlns:a16="http://schemas.microsoft.com/office/drawing/2014/main" id="{9B3F942B-F4C3-4CCE-B5FF-271A1CE66F8F}"/>
              </a:ext>
            </a:extLst>
          </p:cNvPr>
          <p:cNvSpPr txBox="1"/>
          <p:nvPr/>
        </p:nvSpPr>
        <p:spPr>
          <a:xfrm>
            <a:off x="1745732" y="2152185"/>
            <a:ext cx="5671068" cy="466308"/>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pc="300">
                <a:solidFill>
                  <a:schemeClr val="accent1"/>
                </a:solidFill>
                <a:latin typeface="+mn-ea"/>
              </a:rPr>
              <a:t>年终总结 </a:t>
            </a:r>
            <a:r>
              <a:rPr lang="en-US" altLang="zh-CN" spc="300">
                <a:solidFill>
                  <a:schemeClr val="accent1"/>
                </a:solidFill>
                <a:latin typeface="+mn-ea"/>
              </a:rPr>
              <a:t>/</a:t>
            </a:r>
            <a:r>
              <a:rPr lang="zh-CN" altLang="en-US" spc="300">
                <a:solidFill>
                  <a:schemeClr val="accent1"/>
                </a:solidFill>
                <a:latin typeface="+mn-ea"/>
              </a:rPr>
              <a:t> </a:t>
            </a:r>
            <a:r>
              <a:rPr lang="zh-CN" altLang="en-US" spc="300">
                <a:solidFill>
                  <a:schemeClr val="accent2"/>
                </a:solidFill>
                <a:latin typeface="+mn-ea"/>
              </a:rPr>
              <a:t>商业计划 </a:t>
            </a:r>
            <a:r>
              <a:rPr lang="en-US" altLang="zh-CN" spc="300">
                <a:solidFill>
                  <a:schemeClr val="accent2"/>
                </a:solidFill>
                <a:latin typeface="+mn-ea"/>
              </a:rPr>
              <a:t>/</a:t>
            </a:r>
            <a:r>
              <a:rPr lang="zh-CN" altLang="en-US" spc="300">
                <a:solidFill>
                  <a:schemeClr val="accent2"/>
                </a:solidFill>
                <a:latin typeface="+mn-ea"/>
              </a:rPr>
              <a:t> </a:t>
            </a:r>
            <a:r>
              <a:rPr lang="zh-CN" altLang="en-US" spc="300">
                <a:solidFill>
                  <a:schemeClr val="accent3"/>
                </a:solidFill>
                <a:latin typeface="+mn-ea"/>
              </a:rPr>
              <a:t>产品宣传 </a:t>
            </a:r>
            <a:r>
              <a:rPr lang="en-US" altLang="zh-CN" spc="300">
                <a:solidFill>
                  <a:schemeClr val="accent3"/>
                </a:solidFill>
                <a:latin typeface="+mn-ea"/>
              </a:rPr>
              <a:t>/</a:t>
            </a:r>
            <a:r>
              <a:rPr lang="zh-CN" altLang="en-US" spc="300">
                <a:solidFill>
                  <a:schemeClr val="accent3"/>
                </a:solidFill>
                <a:latin typeface="+mn-ea"/>
              </a:rPr>
              <a:t> </a:t>
            </a:r>
            <a:r>
              <a:rPr lang="zh-CN" altLang="en-US" spc="300">
                <a:solidFill>
                  <a:schemeClr val="accent4"/>
                </a:solidFill>
                <a:latin typeface="+mn-ea"/>
              </a:rPr>
              <a:t>活动策划</a:t>
            </a:r>
            <a:r>
              <a:rPr lang="en-US" altLang="zh-CN" spc="300">
                <a:solidFill>
                  <a:schemeClr val="accent4"/>
                </a:solidFill>
                <a:latin typeface="+mn-ea"/>
              </a:rPr>
              <a:t> </a:t>
            </a:r>
          </a:p>
        </p:txBody>
      </p:sp>
    </p:spTree>
    <p:extLst>
      <p:ext uri="{BB962C8B-B14F-4D97-AF65-F5344CB8AC3E}">
        <p14:creationId xmlns:p14="http://schemas.microsoft.com/office/powerpoint/2010/main" val="33170923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3999" cy="3889829"/>
          </a:xfrm>
          <a:prstGeom prst="rect">
            <a:avLst/>
          </a:prstGeom>
          <a:blipFill dpi="0" rotWithShape="1">
            <a:blip r:embed="rId2">
              <a:extLst>
                <a:ext uri="{28A0092B-C50C-407E-A947-70E740481C1C}">
                  <a14:useLocalDpi xmlns:a14="http://schemas.microsoft.com/office/drawing/2010/main" val="0"/>
                </a:ext>
              </a:extLst>
            </a:blip>
            <a:srcRect/>
            <a:stretch>
              <a:fillRect t="-3323" b="-287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12"/>
          <p:cNvSpPr txBox="1"/>
          <p:nvPr/>
        </p:nvSpPr>
        <p:spPr>
          <a:xfrm>
            <a:off x="3761898" y="4218630"/>
            <a:ext cx="5172552" cy="580587"/>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请在这里添加内容描述请在这里添加内容请添加内容描述请在这里添加内容描述请在这里添加内容请添加内容描述</a:t>
            </a:r>
            <a:endParaRPr lang="en-US" altLang="zh-CN" sz="1200">
              <a:solidFill>
                <a:schemeClr val="tx1">
                  <a:lumMod val="65000"/>
                  <a:lumOff val="35000"/>
                </a:schemeClr>
              </a:solidFill>
            </a:endParaRPr>
          </a:p>
        </p:txBody>
      </p:sp>
      <p:sp>
        <p:nvSpPr>
          <p:cNvPr id="4" name="矩形 3"/>
          <p:cNvSpPr/>
          <p:nvPr/>
        </p:nvSpPr>
        <p:spPr>
          <a:xfrm>
            <a:off x="0" y="3759200"/>
            <a:ext cx="9143999" cy="1451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18">
            <a:extLst>
              <a:ext uri="{FF2B5EF4-FFF2-40B4-BE49-F238E27FC236}">
                <a16:creationId xmlns:a16="http://schemas.microsoft.com/office/drawing/2014/main" id="{EF9BAB63-8B14-42AC-9C8C-3F0186D49B66}"/>
              </a:ext>
            </a:extLst>
          </p:cNvPr>
          <p:cNvSpPr/>
          <p:nvPr/>
        </p:nvSpPr>
        <p:spPr bwMode="auto">
          <a:xfrm>
            <a:off x="299520" y="4213962"/>
            <a:ext cx="616970" cy="615800"/>
          </a:xfrm>
          <a:prstGeom prst="ellipse">
            <a:avLst/>
          </a:prstGeom>
          <a:noFill/>
          <a:ln w="19050">
            <a:solidFill>
              <a:schemeClr val="accent1"/>
            </a:solidFill>
          </a:ln>
        </p:spPr>
        <p:txBody>
          <a:bodyPr/>
          <a:lstStyle/>
          <a:p>
            <a:endParaRPr lang="zh-CN" altLang="en-US" sz="2400">
              <a:solidFill>
                <a:schemeClr val="bg1">
                  <a:lumMod val="50000"/>
                </a:schemeClr>
              </a:solidFill>
            </a:endParaRPr>
          </a:p>
        </p:txBody>
      </p:sp>
      <p:sp>
        <p:nvSpPr>
          <p:cNvPr id="48" name="任意多边形: 形状 47">
            <a:extLst>
              <a:ext uri="{FF2B5EF4-FFF2-40B4-BE49-F238E27FC236}">
                <a16:creationId xmlns:a16="http://schemas.microsoft.com/office/drawing/2014/main" id="{5E677F29-D231-494C-9192-540D16885752}"/>
              </a:ext>
            </a:extLst>
          </p:cNvPr>
          <p:cNvSpPr>
            <a:spLocks/>
          </p:cNvSpPr>
          <p:nvPr/>
        </p:nvSpPr>
        <p:spPr bwMode="auto">
          <a:xfrm>
            <a:off x="506742" y="4370227"/>
            <a:ext cx="202525" cy="303268"/>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45" name="Freeform 18">
            <a:extLst>
              <a:ext uri="{FF2B5EF4-FFF2-40B4-BE49-F238E27FC236}">
                <a16:creationId xmlns:a16="http://schemas.microsoft.com/office/drawing/2014/main" id="{8C3DF622-1A13-4409-BD9C-4DE8FE1C7C5B}"/>
              </a:ext>
            </a:extLst>
          </p:cNvPr>
          <p:cNvSpPr/>
          <p:nvPr/>
        </p:nvSpPr>
        <p:spPr bwMode="auto">
          <a:xfrm>
            <a:off x="1840990" y="4213962"/>
            <a:ext cx="616970" cy="615800"/>
          </a:xfrm>
          <a:prstGeom prst="ellipse">
            <a:avLst/>
          </a:prstGeom>
          <a:noFill/>
          <a:ln w="19050">
            <a:solidFill>
              <a:schemeClr val="accent2"/>
            </a:solidFill>
          </a:ln>
        </p:spPr>
        <p:txBody>
          <a:bodyPr/>
          <a:lstStyle/>
          <a:p>
            <a:endParaRPr lang="zh-CN" altLang="en-US" sz="2400">
              <a:solidFill>
                <a:schemeClr val="bg1">
                  <a:lumMod val="50000"/>
                </a:schemeClr>
              </a:solidFill>
            </a:endParaRPr>
          </a:p>
        </p:txBody>
      </p:sp>
      <p:sp>
        <p:nvSpPr>
          <p:cNvPr id="50" name="任意多边形: 形状 49">
            <a:extLst>
              <a:ext uri="{FF2B5EF4-FFF2-40B4-BE49-F238E27FC236}">
                <a16:creationId xmlns:a16="http://schemas.microsoft.com/office/drawing/2014/main" id="{3FB74676-481A-4673-84EB-8938128CA33F}"/>
              </a:ext>
            </a:extLst>
          </p:cNvPr>
          <p:cNvSpPr>
            <a:spLocks/>
          </p:cNvSpPr>
          <p:nvPr/>
        </p:nvSpPr>
        <p:spPr bwMode="auto">
          <a:xfrm>
            <a:off x="2019014" y="4346333"/>
            <a:ext cx="260922" cy="351058"/>
          </a:xfrm>
          <a:custGeom>
            <a:avLst/>
            <a:gdLst>
              <a:gd name="connsiteX0" fmla="*/ 224766 w 353820"/>
              <a:gd name="connsiteY0" fmla="*/ 343442 h 476050"/>
              <a:gd name="connsiteX1" fmla="*/ 223505 w 353820"/>
              <a:gd name="connsiteY1" fmla="*/ 343696 h 476050"/>
              <a:gd name="connsiteX2" fmla="*/ 222384 w 353820"/>
              <a:gd name="connsiteY2" fmla="*/ 344878 h 476050"/>
              <a:gd name="connsiteX3" fmla="*/ 222875 w 353820"/>
              <a:gd name="connsiteY3" fmla="*/ 344918 h 476050"/>
              <a:gd name="connsiteX4" fmla="*/ 224445 w 353820"/>
              <a:gd name="connsiteY4" fmla="*/ 345047 h 476050"/>
              <a:gd name="connsiteX5" fmla="*/ 176910 w 353820"/>
              <a:gd name="connsiteY5" fmla="*/ 0 h 476050"/>
              <a:gd name="connsiteX6" fmla="*/ 353820 w 353820"/>
              <a:gd name="connsiteY6" fmla="*/ 176553 h 476050"/>
              <a:gd name="connsiteX7" fmla="*/ 339898 w 353820"/>
              <a:gd name="connsiteY7" fmla="*/ 245217 h 476050"/>
              <a:gd name="connsiteX8" fmla="*/ 322658 w 353820"/>
              <a:gd name="connsiteY8" fmla="*/ 270716 h 476050"/>
              <a:gd name="connsiteX9" fmla="*/ 321236 w 353820"/>
              <a:gd name="connsiteY9" fmla="*/ 273668 h 476050"/>
              <a:gd name="connsiteX10" fmla="*/ 319008 w 353820"/>
              <a:gd name="connsiteY10" fmla="*/ 276116 h 476050"/>
              <a:gd name="connsiteX11" fmla="*/ 301952 w 353820"/>
              <a:gd name="connsiteY11" fmla="*/ 301342 h 476050"/>
              <a:gd name="connsiteX12" fmla="*/ 245713 w 353820"/>
              <a:gd name="connsiteY12" fmla="*/ 339212 h 476050"/>
              <a:gd name="connsiteX13" fmla="*/ 227382 w 353820"/>
              <a:gd name="connsiteY13" fmla="*/ 342914 h 476050"/>
              <a:gd name="connsiteX14" fmla="*/ 227382 w 353820"/>
              <a:gd name="connsiteY14" fmla="*/ 343872 h 476050"/>
              <a:gd name="connsiteX15" fmla="*/ 205646 w 353820"/>
              <a:gd name="connsiteY15" fmla="*/ 366783 h 476050"/>
              <a:gd name="connsiteX16" fmla="*/ 185672 w 353820"/>
              <a:gd name="connsiteY16" fmla="*/ 374142 h 476050"/>
              <a:gd name="connsiteX17" fmla="*/ 185672 w 353820"/>
              <a:gd name="connsiteY17" fmla="*/ 372777 h 476050"/>
              <a:gd name="connsiteX18" fmla="*/ 185672 w 353820"/>
              <a:gd name="connsiteY18" fmla="*/ 372070 h 476050"/>
              <a:gd name="connsiteX19" fmla="*/ 182743 w 353820"/>
              <a:gd name="connsiteY19" fmla="*/ 372070 h 476050"/>
              <a:gd name="connsiteX20" fmla="*/ 182743 w 353820"/>
              <a:gd name="connsiteY20" fmla="*/ 372110 h 476050"/>
              <a:gd name="connsiteX21" fmla="*/ 183323 w 353820"/>
              <a:gd name="connsiteY21" fmla="*/ 375007 h 476050"/>
              <a:gd name="connsiteX22" fmla="*/ 185672 w 353820"/>
              <a:gd name="connsiteY22" fmla="*/ 374142 h 476050"/>
              <a:gd name="connsiteX23" fmla="*/ 185672 w 353820"/>
              <a:gd name="connsiteY23" fmla="*/ 377724 h 476050"/>
              <a:gd name="connsiteX24" fmla="*/ 185672 w 353820"/>
              <a:gd name="connsiteY24" fmla="*/ 417304 h 476050"/>
              <a:gd name="connsiteX25" fmla="*/ 191400 w 353820"/>
              <a:gd name="connsiteY25" fmla="*/ 417304 h 476050"/>
              <a:gd name="connsiteX26" fmla="*/ 196466 w 353820"/>
              <a:gd name="connsiteY26" fmla="*/ 417304 h 476050"/>
              <a:gd name="connsiteX27" fmla="*/ 201512 w 353820"/>
              <a:gd name="connsiteY27" fmla="*/ 412434 h 476050"/>
              <a:gd name="connsiteX28" fmla="*/ 210785 w 353820"/>
              <a:gd name="connsiteY28" fmla="*/ 412434 h 476050"/>
              <a:gd name="connsiteX29" fmla="*/ 215373 w 353820"/>
              <a:gd name="connsiteY29" fmla="*/ 417304 h 476050"/>
              <a:gd name="connsiteX30" fmla="*/ 222631 w 353820"/>
              <a:gd name="connsiteY30" fmla="*/ 417304 h 476050"/>
              <a:gd name="connsiteX31" fmla="*/ 226143 w 353820"/>
              <a:gd name="connsiteY31" fmla="*/ 413149 h 476050"/>
              <a:gd name="connsiteX32" fmla="*/ 236323 w 353820"/>
              <a:gd name="connsiteY32" fmla="*/ 413149 h 476050"/>
              <a:gd name="connsiteX33" fmla="*/ 242312 w 353820"/>
              <a:gd name="connsiteY33" fmla="*/ 420235 h 476050"/>
              <a:gd name="connsiteX34" fmla="*/ 241836 w 353820"/>
              <a:gd name="connsiteY34" fmla="*/ 420751 h 476050"/>
              <a:gd name="connsiteX35" fmla="*/ 256168 w 353820"/>
              <a:gd name="connsiteY35" fmla="*/ 425529 h 476050"/>
              <a:gd name="connsiteX36" fmla="*/ 267330 w 353820"/>
              <a:gd name="connsiteY36" fmla="*/ 446677 h 476050"/>
              <a:gd name="connsiteX37" fmla="*/ 256168 w 353820"/>
              <a:gd name="connsiteY37" fmla="*/ 467826 h 476050"/>
              <a:gd name="connsiteX38" fmla="*/ 231495 w 353820"/>
              <a:gd name="connsiteY38" fmla="*/ 476050 h 476050"/>
              <a:gd name="connsiteX39" fmla="*/ 115177 w 353820"/>
              <a:gd name="connsiteY39" fmla="*/ 476050 h 476050"/>
              <a:gd name="connsiteX40" fmla="*/ 108311 w 353820"/>
              <a:gd name="connsiteY40" fmla="*/ 473815 h 476050"/>
              <a:gd name="connsiteX41" fmla="*/ 104840 w 353820"/>
              <a:gd name="connsiteY41" fmla="*/ 472863 h 476050"/>
              <a:gd name="connsiteX42" fmla="*/ 103318 w 353820"/>
              <a:gd name="connsiteY42" fmla="*/ 472189 h 476050"/>
              <a:gd name="connsiteX43" fmla="*/ 89915 w 353820"/>
              <a:gd name="connsiteY43" fmla="*/ 467826 h 476050"/>
              <a:gd name="connsiteX44" fmla="*/ 79341 w 353820"/>
              <a:gd name="connsiteY44" fmla="*/ 446677 h 476050"/>
              <a:gd name="connsiteX45" fmla="*/ 89915 w 353820"/>
              <a:gd name="connsiteY45" fmla="*/ 425529 h 476050"/>
              <a:gd name="connsiteX46" fmla="*/ 101187 w 353820"/>
              <a:gd name="connsiteY46" fmla="*/ 421859 h 476050"/>
              <a:gd name="connsiteX47" fmla="*/ 100785 w 353820"/>
              <a:gd name="connsiteY47" fmla="*/ 420719 h 476050"/>
              <a:gd name="connsiteX48" fmla="*/ 104289 w 353820"/>
              <a:gd name="connsiteY48" fmla="*/ 411383 h 476050"/>
              <a:gd name="connsiteX49" fmla="*/ 113631 w 353820"/>
              <a:gd name="connsiteY49" fmla="*/ 406715 h 476050"/>
              <a:gd name="connsiteX50" fmla="*/ 129397 w 353820"/>
              <a:gd name="connsiteY50" fmla="*/ 406715 h 476050"/>
              <a:gd name="connsiteX51" fmla="*/ 138740 w 353820"/>
              <a:gd name="connsiteY51" fmla="*/ 411383 h 476050"/>
              <a:gd name="connsiteX52" fmla="*/ 140962 w 353820"/>
              <a:gd name="connsiteY52" fmla="*/ 417304 h 476050"/>
              <a:gd name="connsiteX53" fmla="*/ 163349 w 353820"/>
              <a:gd name="connsiteY53" fmla="*/ 417304 h 476050"/>
              <a:gd name="connsiteX54" fmla="*/ 163349 w 353820"/>
              <a:gd name="connsiteY54" fmla="*/ 398221 h 476050"/>
              <a:gd name="connsiteX55" fmla="*/ 163349 w 353820"/>
              <a:gd name="connsiteY55" fmla="*/ 374555 h 476050"/>
              <a:gd name="connsiteX56" fmla="*/ 166280 w 353820"/>
              <a:gd name="connsiteY56" fmla="*/ 375006 h 476050"/>
              <a:gd name="connsiteX57" fmla="*/ 166280 w 353820"/>
              <a:gd name="connsiteY57" fmla="*/ 372070 h 476050"/>
              <a:gd name="connsiteX58" fmla="*/ 163349 w 353820"/>
              <a:gd name="connsiteY58" fmla="*/ 372070 h 476050"/>
              <a:gd name="connsiteX59" fmla="*/ 163349 w 353820"/>
              <a:gd name="connsiteY59" fmla="*/ 374555 h 476050"/>
              <a:gd name="connsiteX60" fmla="*/ 158649 w 353820"/>
              <a:gd name="connsiteY60" fmla="*/ 373832 h 476050"/>
              <a:gd name="connsiteX61" fmla="*/ 138088 w 353820"/>
              <a:gd name="connsiteY61" fmla="*/ 365020 h 476050"/>
              <a:gd name="connsiteX62" fmla="*/ 126926 w 353820"/>
              <a:gd name="connsiteY62" fmla="*/ 351509 h 476050"/>
              <a:gd name="connsiteX63" fmla="*/ 123517 w 353820"/>
              <a:gd name="connsiteY63" fmla="*/ 342362 h 476050"/>
              <a:gd name="connsiteX64" fmla="*/ 107860 w 353820"/>
              <a:gd name="connsiteY64" fmla="*/ 339212 h 476050"/>
              <a:gd name="connsiteX65" fmla="*/ 51648 w 353820"/>
              <a:gd name="connsiteY65" fmla="*/ 301342 h 476050"/>
              <a:gd name="connsiteX66" fmla="*/ 34203 w 353820"/>
              <a:gd name="connsiteY66" fmla="*/ 275447 h 476050"/>
              <a:gd name="connsiteX67" fmla="*/ 32584 w 353820"/>
              <a:gd name="connsiteY67" fmla="*/ 273668 h 476050"/>
              <a:gd name="connsiteX68" fmla="*/ 31527 w 353820"/>
              <a:gd name="connsiteY68" fmla="*/ 271473 h 476050"/>
              <a:gd name="connsiteX69" fmla="*/ 13839 w 353820"/>
              <a:gd name="connsiteY69" fmla="*/ 245217 h 476050"/>
              <a:gd name="connsiteX70" fmla="*/ 0 w 353820"/>
              <a:gd name="connsiteY70" fmla="*/ 176553 h 476050"/>
              <a:gd name="connsiteX71" fmla="*/ 176910 w 353820"/>
              <a:gd name="connsiteY71" fmla="*/ 0 h 47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53820" h="476050">
                <a:moveTo>
                  <a:pt x="224766" y="343442"/>
                </a:moveTo>
                <a:lnTo>
                  <a:pt x="223505" y="343696"/>
                </a:lnTo>
                <a:lnTo>
                  <a:pt x="222384" y="344878"/>
                </a:lnTo>
                <a:lnTo>
                  <a:pt x="222875" y="344918"/>
                </a:lnTo>
                <a:cubicBezTo>
                  <a:pt x="224445" y="345047"/>
                  <a:pt x="224445" y="345047"/>
                  <a:pt x="224445" y="345047"/>
                </a:cubicBezTo>
                <a:close/>
                <a:moveTo>
                  <a:pt x="176910" y="0"/>
                </a:moveTo>
                <a:cubicBezTo>
                  <a:pt x="274475" y="0"/>
                  <a:pt x="353820" y="79185"/>
                  <a:pt x="353820" y="176553"/>
                </a:cubicBezTo>
                <a:cubicBezTo>
                  <a:pt x="353820" y="200895"/>
                  <a:pt x="348861" y="224101"/>
                  <a:pt x="339898" y="245217"/>
                </a:cubicBezTo>
                <a:lnTo>
                  <a:pt x="322658" y="270716"/>
                </a:lnTo>
                <a:lnTo>
                  <a:pt x="321236" y="273668"/>
                </a:lnTo>
                <a:lnTo>
                  <a:pt x="319008" y="276116"/>
                </a:lnTo>
                <a:lnTo>
                  <a:pt x="301952" y="301342"/>
                </a:lnTo>
                <a:cubicBezTo>
                  <a:pt x="285936" y="317326"/>
                  <a:pt x="266871" y="330267"/>
                  <a:pt x="245713" y="339212"/>
                </a:cubicBezTo>
                <a:lnTo>
                  <a:pt x="227382" y="342914"/>
                </a:lnTo>
                <a:lnTo>
                  <a:pt x="227382" y="343872"/>
                </a:lnTo>
                <a:cubicBezTo>
                  <a:pt x="220920" y="354446"/>
                  <a:pt x="213283" y="361496"/>
                  <a:pt x="205646" y="366783"/>
                </a:cubicBezTo>
                <a:lnTo>
                  <a:pt x="185672" y="374142"/>
                </a:lnTo>
                <a:lnTo>
                  <a:pt x="185672" y="372777"/>
                </a:lnTo>
                <a:cubicBezTo>
                  <a:pt x="185672" y="372070"/>
                  <a:pt x="185672" y="372070"/>
                  <a:pt x="185672" y="372070"/>
                </a:cubicBezTo>
                <a:lnTo>
                  <a:pt x="182743" y="372070"/>
                </a:lnTo>
                <a:lnTo>
                  <a:pt x="182743" y="372110"/>
                </a:lnTo>
                <a:lnTo>
                  <a:pt x="183323" y="375007"/>
                </a:lnTo>
                <a:lnTo>
                  <a:pt x="185672" y="374142"/>
                </a:lnTo>
                <a:lnTo>
                  <a:pt x="185672" y="377724"/>
                </a:lnTo>
                <a:cubicBezTo>
                  <a:pt x="185672" y="383379"/>
                  <a:pt x="185672" y="394687"/>
                  <a:pt x="185672" y="417304"/>
                </a:cubicBezTo>
                <a:cubicBezTo>
                  <a:pt x="185672" y="417304"/>
                  <a:pt x="185672" y="417304"/>
                  <a:pt x="191400" y="417304"/>
                </a:cubicBezTo>
                <a:lnTo>
                  <a:pt x="196466" y="417304"/>
                </a:lnTo>
                <a:lnTo>
                  <a:pt x="201512" y="412434"/>
                </a:lnTo>
                <a:cubicBezTo>
                  <a:pt x="210785" y="412434"/>
                  <a:pt x="210785" y="412434"/>
                  <a:pt x="210785" y="412434"/>
                </a:cubicBezTo>
                <a:lnTo>
                  <a:pt x="215373" y="417304"/>
                </a:lnTo>
                <a:lnTo>
                  <a:pt x="222631" y="417304"/>
                </a:lnTo>
                <a:lnTo>
                  <a:pt x="226143" y="413149"/>
                </a:lnTo>
                <a:cubicBezTo>
                  <a:pt x="236323" y="413149"/>
                  <a:pt x="236323" y="413149"/>
                  <a:pt x="236323" y="413149"/>
                </a:cubicBezTo>
                <a:cubicBezTo>
                  <a:pt x="239318" y="413149"/>
                  <a:pt x="242312" y="416101"/>
                  <a:pt x="242312" y="420235"/>
                </a:cubicBezTo>
                <a:lnTo>
                  <a:pt x="241836" y="420751"/>
                </a:lnTo>
                <a:lnTo>
                  <a:pt x="256168" y="425529"/>
                </a:lnTo>
                <a:cubicBezTo>
                  <a:pt x="262630" y="430816"/>
                  <a:pt x="267330" y="438453"/>
                  <a:pt x="267330" y="446677"/>
                </a:cubicBezTo>
                <a:cubicBezTo>
                  <a:pt x="267330" y="454902"/>
                  <a:pt x="262630" y="462539"/>
                  <a:pt x="256168" y="467826"/>
                </a:cubicBezTo>
                <a:cubicBezTo>
                  <a:pt x="249706" y="473113"/>
                  <a:pt x="240894" y="476050"/>
                  <a:pt x="231495" y="476050"/>
                </a:cubicBezTo>
                <a:cubicBezTo>
                  <a:pt x="231495" y="476050"/>
                  <a:pt x="231495" y="476050"/>
                  <a:pt x="115177" y="476050"/>
                </a:cubicBezTo>
                <a:lnTo>
                  <a:pt x="108311" y="473815"/>
                </a:lnTo>
                <a:lnTo>
                  <a:pt x="104840" y="472863"/>
                </a:lnTo>
                <a:lnTo>
                  <a:pt x="103318" y="472189"/>
                </a:lnTo>
                <a:lnTo>
                  <a:pt x="89915" y="467826"/>
                </a:lnTo>
                <a:cubicBezTo>
                  <a:pt x="83453" y="462539"/>
                  <a:pt x="79341" y="454902"/>
                  <a:pt x="79341" y="446677"/>
                </a:cubicBezTo>
                <a:cubicBezTo>
                  <a:pt x="79341" y="438453"/>
                  <a:pt x="83453" y="430816"/>
                  <a:pt x="89915" y="425529"/>
                </a:cubicBezTo>
                <a:lnTo>
                  <a:pt x="101187" y="421859"/>
                </a:lnTo>
                <a:lnTo>
                  <a:pt x="100785" y="420719"/>
                </a:lnTo>
                <a:cubicBezTo>
                  <a:pt x="100785" y="417218"/>
                  <a:pt x="101953" y="413717"/>
                  <a:pt x="104289" y="411383"/>
                </a:cubicBezTo>
                <a:cubicBezTo>
                  <a:pt x="106624" y="408465"/>
                  <a:pt x="110128" y="406715"/>
                  <a:pt x="113631" y="406715"/>
                </a:cubicBezTo>
                <a:cubicBezTo>
                  <a:pt x="113631" y="406715"/>
                  <a:pt x="113631" y="406715"/>
                  <a:pt x="129397" y="406715"/>
                </a:cubicBezTo>
                <a:cubicBezTo>
                  <a:pt x="133484" y="406715"/>
                  <a:pt x="136404" y="408465"/>
                  <a:pt x="138740" y="411383"/>
                </a:cubicBezTo>
                <a:lnTo>
                  <a:pt x="140962" y="417304"/>
                </a:lnTo>
                <a:lnTo>
                  <a:pt x="163349" y="417304"/>
                </a:lnTo>
                <a:cubicBezTo>
                  <a:pt x="163349" y="417304"/>
                  <a:pt x="163349" y="417304"/>
                  <a:pt x="163349" y="398221"/>
                </a:cubicBezTo>
                <a:lnTo>
                  <a:pt x="163349" y="374555"/>
                </a:lnTo>
                <a:lnTo>
                  <a:pt x="166280" y="375006"/>
                </a:lnTo>
                <a:lnTo>
                  <a:pt x="166280" y="372070"/>
                </a:lnTo>
                <a:lnTo>
                  <a:pt x="163349" y="372070"/>
                </a:lnTo>
                <a:lnTo>
                  <a:pt x="163349" y="374555"/>
                </a:lnTo>
                <a:lnTo>
                  <a:pt x="158649" y="373832"/>
                </a:lnTo>
                <a:cubicBezTo>
                  <a:pt x="149837" y="372070"/>
                  <a:pt x="143375" y="369133"/>
                  <a:pt x="138088" y="365020"/>
                </a:cubicBezTo>
                <a:cubicBezTo>
                  <a:pt x="132800" y="360908"/>
                  <a:pt x="129276" y="356209"/>
                  <a:pt x="126926" y="351509"/>
                </a:cubicBezTo>
                <a:lnTo>
                  <a:pt x="123517" y="342362"/>
                </a:lnTo>
                <a:lnTo>
                  <a:pt x="107860" y="339212"/>
                </a:lnTo>
                <a:cubicBezTo>
                  <a:pt x="86673" y="330267"/>
                  <a:pt x="67627" y="317326"/>
                  <a:pt x="51648" y="301342"/>
                </a:cubicBezTo>
                <a:lnTo>
                  <a:pt x="34203" y="275447"/>
                </a:lnTo>
                <a:lnTo>
                  <a:pt x="32584" y="273668"/>
                </a:lnTo>
                <a:lnTo>
                  <a:pt x="31527" y="271473"/>
                </a:lnTo>
                <a:lnTo>
                  <a:pt x="13839" y="245217"/>
                </a:lnTo>
                <a:cubicBezTo>
                  <a:pt x="4922" y="224101"/>
                  <a:pt x="0" y="200895"/>
                  <a:pt x="0" y="176553"/>
                </a:cubicBezTo>
                <a:cubicBezTo>
                  <a:pt x="0" y="79185"/>
                  <a:pt x="78757" y="0"/>
                  <a:pt x="176910"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51" name="Freeform 18">
            <a:extLst>
              <a:ext uri="{FF2B5EF4-FFF2-40B4-BE49-F238E27FC236}">
                <a16:creationId xmlns:a16="http://schemas.microsoft.com/office/drawing/2014/main" id="{8325D2DB-E1D4-405A-BD2A-12F3287B6F3A}"/>
              </a:ext>
            </a:extLst>
          </p:cNvPr>
          <p:cNvSpPr>
            <a:spLocks/>
          </p:cNvSpPr>
          <p:nvPr/>
        </p:nvSpPr>
        <p:spPr bwMode="auto">
          <a:xfrm>
            <a:off x="2098609" y="4368473"/>
            <a:ext cx="109113" cy="78013"/>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9">
            <a:extLst>
              <a:ext uri="{FF2B5EF4-FFF2-40B4-BE49-F238E27FC236}">
                <a16:creationId xmlns:a16="http://schemas.microsoft.com/office/drawing/2014/main" id="{D0B9F13C-FBB9-4C27-92E7-6817ECFB5B65}"/>
              </a:ext>
            </a:extLst>
          </p:cNvPr>
          <p:cNvSpPr>
            <a:spLocks/>
          </p:cNvSpPr>
          <p:nvPr/>
        </p:nvSpPr>
        <p:spPr bwMode="auto">
          <a:xfrm>
            <a:off x="2097027" y="4507631"/>
            <a:ext cx="104896" cy="82757"/>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0">
            <a:extLst>
              <a:ext uri="{FF2B5EF4-FFF2-40B4-BE49-F238E27FC236}">
                <a16:creationId xmlns:a16="http://schemas.microsoft.com/office/drawing/2014/main" id="{6BA653E5-03BA-495B-800E-CDCE188A7FF3}"/>
              </a:ext>
            </a:extLst>
          </p:cNvPr>
          <p:cNvSpPr>
            <a:spLocks/>
          </p:cNvSpPr>
          <p:nvPr/>
        </p:nvSpPr>
        <p:spPr bwMode="auto">
          <a:xfrm>
            <a:off x="2038518" y="4421185"/>
            <a:ext cx="78540" cy="110694"/>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1">
            <a:extLst>
              <a:ext uri="{FF2B5EF4-FFF2-40B4-BE49-F238E27FC236}">
                <a16:creationId xmlns:a16="http://schemas.microsoft.com/office/drawing/2014/main" id="{DE6EB9A5-1C3D-4A54-ADD5-8BB3A80687F6}"/>
              </a:ext>
            </a:extLst>
          </p:cNvPr>
          <p:cNvSpPr>
            <a:spLocks/>
          </p:cNvSpPr>
          <p:nvPr/>
        </p:nvSpPr>
        <p:spPr bwMode="auto">
          <a:xfrm>
            <a:off x="2181893" y="4416440"/>
            <a:ext cx="74323" cy="108586"/>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8">
            <a:extLst>
              <a:ext uri="{FF2B5EF4-FFF2-40B4-BE49-F238E27FC236}">
                <a16:creationId xmlns:a16="http://schemas.microsoft.com/office/drawing/2014/main" id="{C8F1D3F8-2C03-441E-B94C-15DE064964FA}"/>
              </a:ext>
            </a:extLst>
          </p:cNvPr>
          <p:cNvSpPr/>
          <p:nvPr/>
        </p:nvSpPr>
        <p:spPr bwMode="auto">
          <a:xfrm>
            <a:off x="2611725" y="4213962"/>
            <a:ext cx="616970" cy="615800"/>
          </a:xfrm>
          <a:prstGeom prst="ellipse">
            <a:avLst/>
          </a:prstGeom>
          <a:noFill/>
          <a:ln w="19050">
            <a:solidFill>
              <a:schemeClr val="accent3"/>
            </a:solidFill>
          </a:ln>
        </p:spPr>
        <p:txBody>
          <a:bodyPr/>
          <a:lstStyle/>
          <a:p>
            <a:endParaRPr lang="zh-CN" altLang="en-US" sz="2400">
              <a:solidFill>
                <a:schemeClr val="bg1">
                  <a:lumMod val="50000"/>
                </a:schemeClr>
              </a:solidFill>
            </a:endParaRPr>
          </a:p>
        </p:txBody>
      </p:sp>
      <p:sp>
        <p:nvSpPr>
          <p:cNvPr id="56" name="Freeform 5">
            <a:extLst>
              <a:ext uri="{FF2B5EF4-FFF2-40B4-BE49-F238E27FC236}">
                <a16:creationId xmlns:a16="http://schemas.microsoft.com/office/drawing/2014/main" id="{05C7D8DA-B398-43C3-ADC6-97D6D11DF658}"/>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6">
            <a:extLst>
              <a:ext uri="{FF2B5EF4-FFF2-40B4-BE49-F238E27FC236}">
                <a16:creationId xmlns:a16="http://schemas.microsoft.com/office/drawing/2014/main" id="{C324D5E9-7AA7-4172-A799-267CCA711AF6}"/>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7">
            <a:extLst>
              <a:ext uri="{FF2B5EF4-FFF2-40B4-BE49-F238E27FC236}">
                <a16:creationId xmlns:a16="http://schemas.microsoft.com/office/drawing/2014/main" id="{7A0D6081-59B1-4E95-82BB-EDA8ED420082}"/>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8">
            <a:extLst>
              <a:ext uri="{FF2B5EF4-FFF2-40B4-BE49-F238E27FC236}">
                <a16:creationId xmlns:a16="http://schemas.microsoft.com/office/drawing/2014/main" id="{21DD59C2-E1E0-45D9-94DF-A07726DB3F85}"/>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9">
            <a:extLst>
              <a:ext uri="{FF2B5EF4-FFF2-40B4-BE49-F238E27FC236}">
                <a16:creationId xmlns:a16="http://schemas.microsoft.com/office/drawing/2014/main" id="{2806BBBA-74B9-45D9-806A-C3915CE956D0}"/>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0">
            <a:extLst>
              <a:ext uri="{FF2B5EF4-FFF2-40B4-BE49-F238E27FC236}">
                <a16:creationId xmlns:a16="http://schemas.microsoft.com/office/drawing/2014/main" id="{9E608141-4D04-4C55-8A55-E6886A7A15F4}"/>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1">
            <a:extLst>
              <a:ext uri="{FF2B5EF4-FFF2-40B4-BE49-F238E27FC236}">
                <a16:creationId xmlns:a16="http://schemas.microsoft.com/office/drawing/2014/main" id="{D213636B-3569-410C-A268-99A2609462C2}"/>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2">
            <a:extLst>
              <a:ext uri="{FF2B5EF4-FFF2-40B4-BE49-F238E27FC236}">
                <a16:creationId xmlns:a16="http://schemas.microsoft.com/office/drawing/2014/main" id="{76861EBC-25AF-4B72-BD88-5224DA26FC2B}"/>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3">
            <a:extLst>
              <a:ext uri="{FF2B5EF4-FFF2-40B4-BE49-F238E27FC236}">
                <a16:creationId xmlns:a16="http://schemas.microsoft.com/office/drawing/2014/main" id="{030E825F-D9DE-4B3A-9EAB-AF272DD1E88C}"/>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4">
            <a:extLst>
              <a:ext uri="{FF2B5EF4-FFF2-40B4-BE49-F238E27FC236}">
                <a16:creationId xmlns:a16="http://schemas.microsoft.com/office/drawing/2014/main" id="{73F426CD-A5BB-4D26-B3C2-C39B14163A67}"/>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5">
            <a:extLst>
              <a:ext uri="{FF2B5EF4-FFF2-40B4-BE49-F238E27FC236}">
                <a16:creationId xmlns:a16="http://schemas.microsoft.com/office/drawing/2014/main" id="{2155CB2C-952F-4040-9C53-655B6F77D528}"/>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16">
            <a:extLst>
              <a:ext uri="{FF2B5EF4-FFF2-40B4-BE49-F238E27FC236}">
                <a16:creationId xmlns:a16="http://schemas.microsoft.com/office/drawing/2014/main" id="{CFF66648-7AD4-4BCE-97AC-2E682566B436}"/>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17">
            <a:extLst>
              <a:ext uri="{FF2B5EF4-FFF2-40B4-BE49-F238E27FC236}">
                <a16:creationId xmlns:a16="http://schemas.microsoft.com/office/drawing/2014/main" id="{176F6F2E-144F-4619-B649-D8FFAF6901B7}"/>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18">
            <a:extLst>
              <a:ext uri="{FF2B5EF4-FFF2-40B4-BE49-F238E27FC236}">
                <a16:creationId xmlns:a16="http://schemas.microsoft.com/office/drawing/2014/main" id="{DB4E16C0-27D8-413B-A5DC-CCE14E21AE92}"/>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9">
            <a:extLst>
              <a:ext uri="{FF2B5EF4-FFF2-40B4-BE49-F238E27FC236}">
                <a16:creationId xmlns:a16="http://schemas.microsoft.com/office/drawing/2014/main" id="{5C30F9F8-7188-487F-9C9E-2B29374A332F}"/>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0">
            <a:extLst>
              <a:ext uri="{FF2B5EF4-FFF2-40B4-BE49-F238E27FC236}">
                <a16:creationId xmlns:a16="http://schemas.microsoft.com/office/drawing/2014/main" id="{23AF5C8E-007D-4CE4-9093-200F07A7FCFB}"/>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21">
            <a:extLst>
              <a:ext uri="{FF2B5EF4-FFF2-40B4-BE49-F238E27FC236}">
                <a16:creationId xmlns:a16="http://schemas.microsoft.com/office/drawing/2014/main" id="{E09FBDB0-80A5-4592-8C1F-856EBB02A51E}"/>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22">
            <a:extLst>
              <a:ext uri="{FF2B5EF4-FFF2-40B4-BE49-F238E27FC236}">
                <a16:creationId xmlns:a16="http://schemas.microsoft.com/office/drawing/2014/main" id="{6D1F4EA3-77AF-4CC8-8EED-8EFCDB890067}"/>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3">
            <a:extLst>
              <a:ext uri="{FF2B5EF4-FFF2-40B4-BE49-F238E27FC236}">
                <a16:creationId xmlns:a16="http://schemas.microsoft.com/office/drawing/2014/main" id="{64133178-FF5E-473E-8E05-484198888721}"/>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4">
            <a:extLst>
              <a:ext uri="{FF2B5EF4-FFF2-40B4-BE49-F238E27FC236}">
                <a16:creationId xmlns:a16="http://schemas.microsoft.com/office/drawing/2014/main" id="{0E3B7A95-465B-4F0D-A2BB-57B5749B039C}"/>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25">
            <a:extLst>
              <a:ext uri="{FF2B5EF4-FFF2-40B4-BE49-F238E27FC236}">
                <a16:creationId xmlns:a16="http://schemas.microsoft.com/office/drawing/2014/main" id="{0B19962A-BEBE-4BCD-9404-124BA04D0EB5}"/>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26">
            <a:extLst>
              <a:ext uri="{FF2B5EF4-FFF2-40B4-BE49-F238E27FC236}">
                <a16:creationId xmlns:a16="http://schemas.microsoft.com/office/drawing/2014/main" id="{705F8D89-75EE-4ABA-81EE-3B68E0C96633}"/>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27">
            <a:extLst>
              <a:ext uri="{FF2B5EF4-FFF2-40B4-BE49-F238E27FC236}">
                <a16:creationId xmlns:a16="http://schemas.microsoft.com/office/drawing/2014/main" id="{5162CB20-E147-4F4A-B83F-7469EBE91204}"/>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28">
            <a:extLst>
              <a:ext uri="{FF2B5EF4-FFF2-40B4-BE49-F238E27FC236}">
                <a16:creationId xmlns:a16="http://schemas.microsoft.com/office/drawing/2014/main" id="{4D43C304-32A8-41B3-B519-4F0EAA598F7F}"/>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29">
            <a:extLst>
              <a:ext uri="{FF2B5EF4-FFF2-40B4-BE49-F238E27FC236}">
                <a16:creationId xmlns:a16="http://schemas.microsoft.com/office/drawing/2014/main" id="{2641999E-7041-43DE-BEC3-2B40B99280EB}"/>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30">
            <a:extLst>
              <a:ext uri="{FF2B5EF4-FFF2-40B4-BE49-F238E27FC236}">
                <a16:creationId xmlns:a16="http://schemas.microsoft.com/office/drawing/2014/main" id="{EA577686-CD0E-4764-8A68-EE4B02B47B70}"/>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31">
            <a:extLst>
              <a:ext uri="{FF2B5EF4-FFF2-40B4-BE49-F238E27FC236}">
                <a16:creationId xmlns:a16="http://schemas.microsoft.com/office/drawing/2014/main" id="{9518501D-E0DD-4954-857E-CE9692E5A512}"/>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32">
            <a:extLst>
              <a:ext uri="{FF2B5EF4-FFF2-40B4-BE49-F238E27FC236}">
                <a16:creationId xmlns:a16="http://schemas.microsoft.com/office/drawing/2014/main" id="{0BAAE1F3-BCE2-4BB8-AA14-060982231AAC}"/>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33">
            <a:extLst>
              <a:ext uri="{FF2B5EF4-FFF2-40B4-BE49-F238E27FC236}">
                <a16:creationId xmlns:a16="http://schemas.microsoft.com/office/drawing/2014/main" id="{9FD99B72-7166-4C5E-B359-5463E026F0F2}"/>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34">
            <a:extLst>
              <a:ext uri="{FF2B5EF4-FFF2-40B4-BE49-F238E27FC236}">
                <a16:creationId xmlns:a16="http://schemas.microsoft.com/office/drawing/2014/main" id="{895FA809-5E21-47FA-94F9-6B492819C338}"/>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35">
            <a:extLst>
              <a:ext uri="{FF2B5EF4-FFF2-40B4-BE49-F238E27FC236}">
                <a16:creationId xmlns:a16="http://schemas.microsoft.com/office/drawing/2014/main" id="{D88C735B-07B8-4284-84D4-C50C69C3B21A}"/>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36">
            <a:extLst>
              <a:ext uri="{FF2B5EF4-FFF2-40B4-BE49-F238E27FC236}">
                <a16:creationId xmlns:a16="http://schemas.microsoft.com/office/drawing/2014/main" id="{2D4AEEBF-E78D-4BF9-8E83-408838251968}"/>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37">
            <a:extLst>
              <a:ext uri="{FF2B5EF4-FFF2-40B4-BE49-F238E27FC236}">
                <a16:creationId xmlns:a16="http://schemas.microsoft.com/office/drawing/2014/main" id="{9A59968C-3966-4FA6-A413-2093321F6702}"/>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38">
            <a:extLst>
              <a:ext uri="{FF2B5EF4-FFF2-40B4-BE49-F238E27FC236}">
                <a16:creationId xmlns:a16="http://schemas.microsoft.com/office/drawing/2014/main" id="{E9AD1DA5-7C4B-47B9-BC68-168AD9E90790}"/>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39">
            <a:extLst>
              <a:ext uri="{FF2B5EF4-FFF2-40B4-BE49-F238E27FC236}">
                <a16:creationId xmlns:a16="http://schemas.microsoft.com/office/drawing/2014/main" id="{3497C3D9-60F6-40FB-AF3F-850064BFC8DE}"/>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40">
            <a:extLst>
              <a:ext uri="{FF2B5EF4-FFF2-40B4-BE49-F238E27FC236}">
                <a16:creationId xmlns:a16="http://schemas.microsoft.com/office/drawing/2014/main" id="{A651921D-6681-4824-B95D-B5EE3E3043D8}"/>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41">
            <a:extLst>
              <a:ext uri="{FF2B5EF4-FFF2-40B4-BE49-F238E27FC236}">
                <a16:creationId xmlns:a16="http://schemas.microsoft.com/office/drawing/2014/main" id="{F6874A26-28CD-440E-B04B-456F03D81722}"/>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42">
            <a:extLst>
              <a:ext uri="{FF2B5EF4-FFF2-40B4-BE49-F238E27FC236}">
                <a16:creationId xmlns:a16="http://schemas.microsoft.com/office/drawing/2014/main" id="{C8E0C7A7-AB2D-4806-8013-35ACCC58BBB2}"/>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43">
            <a:extLst>
              <a:ext uri="{FF2B5EF4-FFF2-40B4-BE49-F238E27FC236}">
                <a16:creationId xmlns:a16="http://schemas.microsoft.com/office/drawing/2014/main" id="{01CBCC91-FEB9-47B4-ABBA-988C693EC865}"/>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44">
            <a:extLst>
              <a:ext uri="{FF2B5EF4-FFF2-40B4-BE49-F238E27FC236}">
                <a16:creationId xmlns:a16="http://schemas.microsoft.com/office/drawing/2014/main" id="{1E1B2247-045D-4246-BB88-A2839B4F8A85}"/>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45">
            <a:extLst>
              <a:ext uri="{FF2B5EF4-FFF2-40B4-BE49-F238E27FC236}">
                <a16:creationId xmlns:a16="http://schemas.microsoft.com/office/drawing/2014/main" id="{1F13BB52-A119-40CB-A737-D418A1B543E5}"/>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46">
            <a:extLst>
              <a:ext uri="{FF2B5EF4-FFF2-40B4-BE49-F238E27FC236}">
                <a16:creationId xmlns:a16="http://schemas.microsoft.com/office/drawing/2014/main" id="{0A087CD8-040B-4053-A86A-A2E3A93D86E6}"/>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47">
            <a:extLst>
              <a:ext uri="{FF2B5EF4-FFF2-40B4-BE49-F238E27FC236}">
                <a16:creationId xmlns:a16="http://schemas.microsoft.com/office/drawing/2014/main" id="{0BC6570D-B843-4DFC-9CF5-760631DEEF4B}"/>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48">
            <a:extLst>
              <a:ext uri="{FF2B5EF4-FFF2-40B4-BE49-F238E27FC236}">
                <a16:creationId xmlns:a16="http://schemas.microsoft.com/office/drawing/2014/main" id="{64642792-FD5D-4222-83AC-6ADEC7C51E70}"/>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49">
            <a:extLst>
              <a:ext uri="{FF2B5EF4-FFF2-40B4-BE49-F238E27FC236}">
                <a16:creationId xmlns:a16="http://schemas.microsoft.com/office/drawing/2014/main" id="{9077DC27-8A97-45EA-9C10-D5BC6BD0C543}"/>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50">
            <a:extLst>
              <a:ext uri="{FF2B5EF4-FFF2-40B4-BE49-F238E27FC236}">
                <a16:creationId xmlns:a16="http://schemas.microsoft.com/office/drawing/2014/main" id="{B2109D0D-5896-49FD-844E-2B01B826148F}"/>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51">
            <a:extLst>
              <a:ext uri="{FF2B5EF4-FFF2-40B4-BE49-F238E27FC236}">
                <a16:creationId xmlns:a16="http://schemas.microsoft.com/office/drawing/2014/main" id="{83B23D3F-CA2F-4EBC-84D1-BA3209ED16B5}"/>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52">
            <a:extLst>
              <a:ext uri="{FF2B5EF4-FFF2-40B4-BE49-F238E27FC236}">
                <a16:creationId xmlns:a16="http://schemas.microsoft.com/office/drawing/2014/main" id="{ACA1E433-6321-4980-9886-CEBC226CCE80}"/>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53">
            <a:extLst>
              <a:ext uri="{FF2B5EF4-FFF2-40B4-BE49-F238E27FC236}">
                <a16:creationId xmlns:a16="http://schemas.microsoft.com/office/drawing/2014/main" id="{D99D7FC6-0F53-4AF4-B624-6FD67E317FFA}"/>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54">
            <a:extLst>
              <a:ext uri="{FF2B5EF4-FFF2-40B4-BE49-F238E27FC236}">
                <a16:creationId xmlns:a16="http://schemas.microsoft.com/office/drawing/2014/main" id="{76534B1A-264A-4CDC-B303-3829C6B17C57}"/>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55">
            <a:extLst>
              <a:ext uri="{FF2B5EF4-FFF2-40B4-BE49-F238E27FC236}">
                <a16:creationId xmlns:a16="http://schemas.microsoft.com/office/drawing/2014/main" id="{073739A0-471F-4919-BC31-42632D7DAE10}"/>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56">
            <a:extLst>
              <a:ext uri="{FF2B5EF4-FFF2-40B4-BE49-F238E27FC236}">
                <a16:creationId xmlns:a16="http://schemas.microsoft.com/office/drawing/2014/main" id="{2ACCA9F8-DB6C-46C5-955A-27A54E04E414}"/>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57">
            <a:extLst>
              <a:ext uri="{FF2B5EF4-FFF2-40B4-BE49-F238E27FC236}">
                <a16:creationId xmlns:a16="http://schemas.microsoft.com/office/drawing/2014/main" id="{DEA55534-B1D2-4807-9CD1-F40FAF54728A}"/>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58">
            <a:extLst>
              <a:ext uri="{FF2B5EF4-FFF2-40B4-BE49-F238E27FC236}">
                <a16:creationId xmlns:a16="http://schemas.microsoft.com/office/drawing/2014/main" id="{7F7A786F-79FD-401C-B504-8A7B82EFEAB1}"/>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9">
            <a:extLst>
              <a:ext uri="{FF2B5EF4-FFF2-40B4-BE49-F238E27FC236}">
                <a16:creationId xmlns:a16="http://schemas.microsoft.com/office/drawing/2014/main" id="{22D804C8-A5E5-4CE8-B78C-1AEA68E2277C}"/>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60">
            <a:extLst>
              <a:ext uri="{FF2B5EF4-FFF2-40B4-BE49-F238E27FC236}">
                <a16:creationId xmlns:a16="http://schemas.microsoft.com/office/drawing/2014/main" id="{942405CF-0255-473A-9E29-64D481B666A4}"/>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61">
            <a:extLst>
              <a:ext uri="{FF2B5EF4-FFF2-40B4-BE49-F238E27FC236}">
                <a16:creationId xmlns:a16="http://schemas.microsoft.com/office/drawing/2014/main" id="{BC323B83-7FDF-4FF0-A720-04B595BF27F1}"/>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62">
            <a:extLst>
              <a:ext uri="{FF2B5EF4-FFF2-40B4-BE49-F238E27FC236}">
                <a16:creationId xmlns:a16="http://schemas.microsoft.com/office/drawing/2014/main" id="{AB6381F3-061D-428D-846F-F1AE6F517BF6}"/>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63">
            <a:extLst>
              <a:ext uri="{FF2B5EF4-FFF2-40B4-BE49-F238E27FC236}">
                <a16:creationId xmlns:a16="http://schemas.microsoft.com/office/drawing/2014/main" id="{B44FBCB1-88BF-409A-AC48-C85FC5CEA6B9}"/>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64">
            <a:extLst>
              <a:ext uri="{FF2B5EF4-FFF2-40B4-BE49-F238E27FC236}">
                <a16:creationId xmlns:a16="http://schemas.microsoft.com/office/drawing/2014/main" id="{19C19639-1949-4A45-88B7-91EB63E5DB96}"/>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65">
            <a:extLst>
              <a:ext uri="{FF2B5EF4-FFF2-40B4-BE49-F238E27FC236}">
                <a16:creationId xmlns:a16="http://schemas.microsoft.com/office/drawing/2014/main" id="{49FA1C08-2529-4FD8-AE85-AE14FC39F379}"/>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66">
            <a:extLst>
              <a:ext uri="{FF2B5EF4-FFF2-40B4-BE49-F238E27FC236}">
                <a16:creationId xmlns:a16="http://schemas.microsoft.com/office/drawing/2014/main" id="{15F839AC-DF63-450E-8A51-C4A76D9EAE3A}"/>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67">
            <a:extLst>
              <a:ext uri="{FF2B5EF4-FFF2-40B4-BE49-F238E27FC236}">
                <a16:creationId xmlns:a16="http://schemas.microsoft.com/office/drawing/2014/main" id="{FAE7B5B9-C95F-4E71-A620-C97D5331CF5C}"/>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68">
            <a:extLst>
              <a:ext uri="{FF2B5EF4-FFF2-40B4-BE49-F238E27FC236}">
                <a16:creationId xmlns:a16="http://schemas.microsoft.com/office/drawing/2014/main" id="{0DB47484-EAC7-4FF9-B916-8D5D0AA456F4}"/>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69">
            <a:extLst>
              <a:ext uri="{FF2B5EF4-FFF2-40B4-BE49-F238E27FC236}">
                <a16:creationId xmlns:a16="http://schemas.microsoft.com/office/drawing/2014/main" id="{71F4CB3A-13F7-4ACE-840A-5A3F7F73A40D}"/>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70">
            <a:extLst>
              <a:ext uri="{FF2B5EF4-FFF2-40B4-BE49-F238E27FC236}">
                <a16:creationId xmlns:a16="http://schemas.microsoft.com/office/drawing/2014/main" id="{F1C393E9-AAB8-4E98-9FAD-D1605EE8C210}"/>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71">
            <a:extLst>
              <a:ext uri="{FF2B5EF4-FFF2-40B4-BE49-F238E27FC236}">
                <a16:creationId xmlns:a16="http://schemas.microsoft.com/office/drawing/2014/main" id="{39AD4C15-496E-4387-AB4B-AD9077B32243}"/>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72">
            <a:extLst>
              <a:ext uri="{FF2B5EF4-FFF2-40B4-BE49-F238E27FC236}">
                <a16:creationId xmlns:a16="http://schemas.microsoft.com/office/drawing/2014/main" id="{216C2CF5-F876-41EA-8957-10F0DB18F54D}"/>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73">
            <a:extLst>
              <a:ext uri="{FF2B5EF4-FFF2-40B4-BE49-F238E27FC236}">
                <a16:creationId xmlns:a16="http://schemas.microsoft.com/office/drawing/2014/main" id="{87A30EBF-FADD-4B19-9555-C4ADE3CD8964}"/>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74">
            <a:extLst>
              <a:ext uri="{FF2B5EF4-FFF2-40B4-BE49-F238E27FC236}">
                <a16:creationId xmlns:a16="http://schemas.microsoft.com/office/drawing/2014/main" id="{47BDA567-804B-404C-9BDB-E40F32CD3F87}"/>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75">
            <a:extLst>
              <a:ext uri="{FF2B5EF4-FFF2-40B4-BE49-F238E27FC236}">
                <a16:creationId xmlns:a16="http://schemas.microsoft.com/office/drawing/2014/main" id="{D88C07DC-E75E-4922-8EA3-0B80BEA7BD03}"/>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76">
            <a:extLst>
              <a:ext uri="{FF2B5EF4-FFF2-40B4-BE49-F238E27FC236}">
                <a16:creationId xmlns:a16="http://schemas.microsoft.com/office/drawing/2014/main" id="{0C89E623-E620-49ED-B2F8-C776A6620D46}"/>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77">
            <a:extLst>
              <a:ext uri="{FF2B5EF4-FFF2-40B4-BE49-F238E27FC236}">
                <a16:creationId xmlns:a16="http://schemas.microsoft.com/office/drawing/2014/main" id="{925402E3-4E86-4CA9-8F56-1591B00677D8}"/>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78">
            <a:extLst>
              <a:ext uri="{FF2B5EF4-FFF2-40B4-BE49-F238E27FC236}">
                <a16:creationId xmlns:a16="http://schemas.microsoft.com/office/drawing/2014/main" id="{EA28DC0E-914C-4965-AFA7-1737506CA673}"/>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79">
            <a:extLst>
              <a:ext uri="{FF2B5EF4-FFF2-40B4-BE49-F238E27FC236}">
                <a16:creationId xmlns:a16="http://schemas.microsoft.com/office/drawing/2014/main" id="{16C87A3D-B2A1-4914-95DF-289EC56C3FA9}"/>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80">
            <a:extLst>
              <a:ext uri="{FF2B5EF4-FFF2-40B4-BE49-F238E27FC236}">
                <a16:creationId xmlns:a16="http://schemas.microsoft.com/office/drawing/2014/main" id="{AC97407A-D245-4E9B-B3A9-E62113A6FE65}"/>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81">
            <a:extLst>
              <a:ext uri="{FF2B5EF4-FFF2-40B4-BE49-F238E27FC236}">
                <a16:creationId xmlns:a16="http://schemas.microsoft.com/office/drawing/2014/main" id="{DC3005D0-BEF5-4245-8601-26F27E3FD388}"/>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82">
            <a:extLst>
              <a:ext uri="{FF2B5EF4-FFF2-40B4-BE49-F238E27FC236}">
                <a16:creationId xmlns:a16="http://schemas.microsoft.com/office/drawing/2014/main" id="{BD85080A-0DEE-411C-8277-E2934ED54C7B}"/>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83">
            <a:extLst>
              <a:ext uri="{FF2B5EF4-FFF2-40B4-BE49-F238E27FC236}">
                <a16:creationId xmlns:a16="http://schemas.microsoft.com/office/drawing/2014/main" id="{1E285EBE-4424-43F8-A643-57FC9807CC45}"/>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84">
            <a:extLst>
              <a:ext uri="{FF2B5EF4-FFF2-40B4-BE49-F238E27FC236}">
                <a16:creationId xmlns:a16="http://schemas.microsoft.com/office/drawing/2014/main" id="{79D7AFE0-4F0D-4C16-9AC9-49274FB7B425}"/>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85">
            <a:extLst>
              <a:ext uri="{FF2B5EF4-FFF2-40B4-BE49-F238E27FC236}">
                <a16:creationId xmlns:a16="http://schemas.microsoft.com/office/drawing/2014/main" id="{41F3DF31-6414-4C75-A11F-9D3394DAA530}"/>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86">
            <a:extLst>
              <a:ext uri="{FF2B5EF4-FFF2-40B4-BE49-F238E27FC236}">
                <a16:creationId xmlns:a16="http://schemas.microsoft.com/office/drawing/2014/main" id="{1BAB91BB-FA79-4911-AA3C-BBA31DBBE2C4}"/>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87">
            <a:extLst>
              <a:ext uri="{FF2B5EF4-FFF2-40B4-BE49-F238E27FC236}">
                <a16:creationId xmlns:a16="http://schemas.microsoft.com/office/drawing/2014/main" id="{477C5627-6D8E-45D7-9F5B-A91BF77BF734}"/>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88">
            <a:extLst>
              <a:ext uri="{FF2B5EF4-FFF2-40B4-BE49-F238E27FC236}">
                <a16:creationId xmlns:a16="http://schemas.microsoft.com/office/drawing/2014/main" id="{8261F818-8200-454B-9582-D612AD9B2428}"/>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89">
            <a:extLst>
              <a:ext uri="{FF2B5EF4-FFF2-40B4-BE49-F238E27FC236}">
                <a16:creationId xmlns:a16="http://schemas.microsoft.com/office/drawing/2014/main" id="{4B2EA546-1A8B-4DFA-A9F1-B78F7BCA7F1A}"/>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90">
            <a:extLst>
              <a:ext uri="{FF2B5EF4-FFF2-40B4-BE49-F238E27FC236}">
                <a16:creationId xmlns:a16="http://schemas.microsoft.com/office/drawing/2014/main" id="{8CE614E3-41FC-4BF5-A4A9-21FBF8227A58}"/>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91">
            <a:extLst>
              <a:ext uri="{FF2B5EF4-FFF2-40B4-BE49-F238E27FC236}">
                <a16:creationId xmlns:a16="http://schemas.microsoft.com/office/drawing/2014/main" id="{C0203523-45CC-409A-98B0-8AD9EA4AC200}"/>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92">
            <a:extLst>
              <a:ext uri="{FF2B5EF4-FFF2-40B4-BE49-F238E27FC236}">
                <a16:creationId xmlns:a16="http://schemas.microsoft.com/office/drawing/2014/main" id="{8B86DB49-2508-4B51-B330-CC391B547E13}"/>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93">
            <a:extLst>
              <a:ext uri="{FF2B5EF4-FFF2-40B4-BE49-F238E27FC236}">
                <a16:creationId xmlns:a16="http://schemas.microsoft.com/office/drawing/2014/main" id="{7CE8CF04-97FC-46C0-8D37-958695CC7D82}"/>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94">
            <a:extLst>
              <a:ext uri="{FF2B5EF4-FFF2-40B4-BE49-F238E27FC236}">
                <a16:creationId xmlns:a16="http://schemas.microsoft.com/office/drawing/2014/main" id="{DF9F1876-F056-41AF-9630-1E63821C76F9}"/>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95">
            <a:extLst>
              <a:ext uri="{FF2B5EF4-FFF2-40B4-BE49-F238E27FC236}">
                <a16:creationId xmlns:a16="http://schemas.microsoft.com/office/drawing/2014/main" id="{9A9DA0DD-BE4A-4ACE-BB1D-BCDCD0ECB9B5}"/>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96">
            <a:extLst>
              <a:ext uri="{FF2B5EF4-FFF2-40B4-BE49-F238E27FC236}">
                <a16:creationId xmlns:a16="http://schemas.microsoft.com/office/drawing/2014/main" id="{71728396-BFEF-4AFA-B5C1-4408FF91D4CF}"/>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97">
            <a:extLst>
              <a:ext uri="{FF2B5EF4-FFF2-40B4-BE49-F238E27FC236}">
                <a16:creationId xmlns:a16="http://schemas.microsoft.com/office/drawing/2014/main" id="{B63F4724-0A8B-4657-924D-A7767E6A650C}"/>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98">
            <a:extLst>
              <a:ext uri="{FF2B5EF4-FFF2-40B4-BE49-F238E27FC236}">
                <a16:creationId xmlns:a16="http://schemas.microsoft.com/office/drawing/2014/main" id="{6CD90430-BA39-47DE-BE1B-A6C6188A9C46}"/>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99">
            <a:extLst>
              <a:ext uri="{FF2B5EF4-FFF2-40B4-BE49-F238E27FC236}">
                <a16:creationId xmlns:a16="http://schemas.microsoft.com/office/drawing/2014/main" id="{8690DF0D-A12A-4AE7-B0BB-8D0FA5933EF5}"/>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00">
            <a:extLst>
              <a:ext uri="{FF2B5EF4-FFF2-40B4-BE49-F238E27FC236}">
                <a16:creationId xmlns:a16="http://schemas.microsoft.com/office/drawing/2014/main" id="{6AFAF5D3-4F12-4C99-93B7-F6F3FC048CA7}"/>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01">
            <a:extLst>
              <a:ext uri="{FF2B5EF4-FFF2-40B4-BE49-F238E27FC236}">
                <a16:creationId xmlns:a16="http://schemas.microsoft.com/office/drawing/2014/main" id="{5ADFB075-B638-41B7-A68D-9D7AE70FCC6A}"/>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02">
            <a:extLst>
              <a:ext uri="{FF2B5EF4-FFF2-40B4-BE49-F238E27FC236}">
                <a16:creationId xmlns:a16="http://schemas.microsoft.com/office/drawing/2014/main" id="{E05E742A-C95E-4FAC-8A8E-56E42BDAFDEE}"/>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03">
            <a:extLst>
              <a:ext uri="{FF2B5EF4-FFF2-40B4-BE49-F238E27FC236}">
                <a16:creationId xmlns:a16="http://schemas.microsoft.com/office/drawing/2014/main" id="{42A2E3D4-289B-40EE-A94E-DFA4EC3D639C}"/>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04">
            <a:extLst>
              <a:ext uri="{FF2B5EF4-FFF2-40B4-BE49-F238E27FC236}">
                <a16:creationId xmlns:a16="http://schemas.microsoft.com/office/drawing/2014/main" id="{3B51326B-086A-410A-BAF7-1DFDA499436D}"/>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05">
            <a:extLst>
              <a:ext uri="{FF2B5EF4-FFF2-40B4-BE49-F238E27FC236}">
                <a16:creationId xmlns:a16="http://schemas.microsoft.com/office/drawing/2014/main" id="{6BB04597-5023-4466-AD38-DFC982D8414B}"/>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06">
            <a:extLst>
              <a:ext uri="{FF2B5EF4-FFF2-40B4-BE49-F238E27FC236}">
                <a16:creationId xmlns:a16="http://schemas.microsoft.com/office/drawing/2014/main" id="{D1BD4AFA-357F-4CEE-AA26-9A2D1AA7EBF7}"/>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07">
            <a:extLst>
              <a:ext uri="{FF2B5EF4-FFF2-40B4-BE49-F238E27FC236}">
                <a16:creationId xmlns:a16="http://schemas.microsoft.com/office/drawing/2014/main" id="{E6D73795-1DF1-4DAD-A141-045F08F1B566}"/>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08">
            <a:extLst>
              <a:ext uri="{FF2B5EF4-FFF2-40B4-BE49-F238E27FC236}">
                <a16:creationId xmlns:a16="http://schemas.microsoft.com/office/drawing/2014/main" id="{96C6E480-9E4A-4982-9DF3-58227708D08E}"/>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09">
            <a:extLst>
              <a:ext uri="{FF2B5EF4-FFF2-40B4-BE49-F238E27FC236}">
                <a16:creationId xmlns:a16="http://schemas.microsoft.com/office/drawing/2014/main" id="{F9AA7AFA-E6E1-4736-A2AB-8520EC017A8F}"/>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10">
            <a:extLst>
              <a:ext uri="{FF2B5EF4-FFF2-40B4-BE49-F238E27FC236}">
                <a16:creationId xmlns:a16="http://schemas.microsoft.com/office/drawing/2014/main" id="{EDB0612E-F1A5-48CC-B04A-B1A892DB5AE6}"/>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11">
            <a:extLst>
              <a:ext uri="{FF2B5EF4-FFF2-40B4-BE49-F238E27FC236}">
                <a16:creationId xmlns:a16="http://schemas.microsoft.com/office/drawing/2014/main" id="{89F7E669-C814-4848-BDDC-C508BED6A348}"/>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12">
            <a:extLst>
              <a:ext uri="{FF2B5EF4-FFF2-40B4-BE49-F238E27FC236}">
                <a16:creationId xmlns:a16="http://schemas.microsoft.com/office/drawing/2014/main" id="{2907D035-8CC4-4409-AD31-C44AEEC590D2}"/>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13">
            <a:extLst>
              <a:ext uri="{FF2B5EF4-FFF2-40B4-BE49-F238E27FC236}">
                <a16:creationId xmlns:a16="http://schemas.microsoft.com/office/drawing/2014/main" id="{7386078C-EFB7-4722-AA2D-0FBC006B0831}"/>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14">
            <a:extLst>
              <a:ext uri="{FF2B5EF4-FFF2-40B4-BE49-F238E27FC236}">
                <a16:creationId xmlns:a16="http://schemas.microsoft.com/office/drawing/2014/main" id="{21448355-F9D2-4CD8-B068-3A8D59B5B303}"/>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15">
            <a:extLst>
              <a:ext uri="{FF2B5EF4-FFF2-40B4-BE49-F238E27FC236}">
                <a16:creationId xmlns:a16="http://schemas.microsoft.com/office/drawing/2014/main" id="{83A7A1D0-E97D-4FFF-8608-180E7FB13AB7}"/>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16">
            <a:extLst>
              <a:ext uri="{FF2B5EF4-FFF2-40B4-BE49-F238E27FC236}">
                <a16:creationId xmlns:a16="http://schemas.microsoft.com/office/drawing/2014/main" id="{CB1CB992-CC4E-4BEF-8405-81C9ED5EB52F}"/>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17">
            <a:extLst>
              <a:ext uri="{FF2B5EF4-FFF2-40B4-BE49-F238E27FC236}">
                <a16:creationId xmlns:a16="http://schemas.microsoft.com/office/drawing/2014/main" id="{37B6589F-261C-4C96-8674-2FAB45B9627B}"/>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18">
            <a:extLst>
              <a:ext uri="{FF2B5EF4-FFF2-40B4-BE49-F238E27FC236}">
                <a16:creationId xmlns:a16="http://schemas.microsoft.com/office/drawing/2014/main" id="{C722A9A2-4C1E-4591-8F36-698634B938F5}"/>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19">
            <a:extLst>
              <a:ext uri="{FF2B5EF4-FFF2-40B4-BE49-F238E27FC236}">
                <a16:creationId xmlns:a16="http://schemas.microsoft.com/office/drawing/2014/main" id="{3E617B54-8034-41DF-9C36-AE8178C8536D}"/>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20">
            <a:extLst>
              <a:ext uri="{FF2B5EF4-FFF2-40B4-BE49-F238E27FC236}">
                <a16:creationId xmlns:a16="http://schemas.microsoft.com/office/drawing/2014/main" id="{EFA7397D-17E5-4DF9-86E0-00DBAB5759E8}"/>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21">
            <a:extLst>
              <a:ext uri="{FF2B5EF4-FFF2-40B4-BE49-F238E27FC236}">
                <a16:creationId xmlns:a16="http://schemas.microsoft.com/office/drawing/2014/main" id="{DFBD6271-0C8F-403D-BEFC-F05B86767F97}"/>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22">
            <a:extLst>
              <a:ext uri="{FF2B5EF4-FFF2-40B4-BE49-F238E27FC236}">
                <a16:creationId xmlns:a16="http://schemas.microsoft.com/office/drawing/2014/main" id="{DF4F8167-289A-45F0-A3B9-E3FE3F3463FD}"/>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23">
            <a:extLst>
              <a:ext uri="{FF2B5EF4-FFF2-40B4-BE49-F238E27FC236}">
                <a16:creationId xmlns:a16="http://schemas.microsoft.com/office/drawing/2014/main" id="{1B1CE24D-F191-419B-9060-9268051126DA}"/>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24">
            <a:extLst>
              <a:ext uri="{FF2B5EF4-FFF2-40B4-BE49-F238E27FC236}">
                <a16:creationId xmlns:a16="http://schemas.microsoft.com/office/drawing/2014/main" id="{F5EE7097-09B1-4C48-8347-E5FB4D8BB3AF}"/>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25">
            <a:extLst>
              <a:ext uri="{FF2B5EF4-FFF2-40B4-BE49-F238E27FC236}">
                <a16:creationId xmlns:a16="http://schemas.microsoft.com/office/drawing/2014/main" id="{36E5C60B-25F4-4A5A-A05E-96147CF553BE}"/>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26">
            <a:extLst>
              <a:ext uri="{FF2B5EF4-FFF2-40B4-BE49-F238E27FC236}">
                <a16:creationId xmlns:a16="http://schemas.microsoft.com/office/drawing/2014/main" id="{F5F04457-20B0-48BD-BF31-1FF42A13EB3B}"/>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27">
            <a:extLst>
              <a:ext uri="{FF2B5EF4-FFF2-40B4-BE49-F238E27FC236}">
                <a16:creationId xmlns:a16="http://schemas.microsoft.com/office/drawing/2014/main" id="{DC9CCCD6-C895-4163-82F8-EF5D77A30A48}"/>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28">
            <a:extLst>
              <a:ext uri="{FF2B5EF4-FFF2-40B4-BE49-F238E27FC236}">
                <a16:creationId xmlns:a16="http://schemas.microsoft.com/office/drawing/2014/main" id="{8BD703B3-C991-4536-8F62-32C783263DCA}"/>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29">
            <a:extLst>
              <a:ext uri="{FF2B5EF4-FFF2-40B4-BE49-F238E27FC236}">
                <a16:creationId xmlns:a16="http://schemas.microsoft.com/office/drawing/2014/main" id="{6A13B60C-9B8B-43B5-B420-6731535895FF}"/>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30">
            <a:extLst>
              <a:ext uri="{FF2B5EF4-FFF2-40B4-BE49-F238E27FC236}">
                <a16:creationId xmlns:a16="http://schemas.microsoft.com/office/drawing/2014/main" id="{1CCBFCC0-0CB8-4A24-9D9A-3842B3971F7E}"/>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31">
            <a:extLst>
              <a:ext uri="{FF2B5EF4-FFF2-40B4-BE49-F238E27FC236}">
                <a16:creationId xmlns:a16="http://schemas.microsoft.com/office/drawing/2014/main" id="{69F6E2F6-1991-4097-950F-02D31C38F05B}"/>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32">
            <a:extLst>
              <a:ext uri="{FF2B5EF4-FFF2-40B4-BE49-F238E27FC236}">
                <a16:creationId xmlns:a16="http://schemas.microsoft.com/office/drawing/2014/main" id="{295DAD1F-7AF4-4555-9354-01BEF6C67129}"/>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33">
            <a:extLst>
              <a:ext uri="{FF2B5EF4-FFF2-40B4-BE49-F238E27FC236}">
                <a16:creationId xmlns:a16="http://schemas.microsoft.com/office/drawing/2014/main" id="{CD590EC6-B806-4EDF-AB4E-FDF7988B140B}"/>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34">
            <a:extLst>
              <a:ext uri="{FF2B5EF4-FFF2-40B4-BE49-F238E27FC236}">
                <a16:creationId xmlns:a16="http://schemas.microsoft.com/office/drawing/2014/main" id="{CE7F0504-17D6-40AF-8038-5FA5BE6CD3D8}"/>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35">
            <a:extLst>
              <a:ext uri="{FF2B5EF4-FFF2-40B4-BE49-F238E27FC236}">
                <a16:creationId xmlns:a16="http://schemas.microsoft.com/office/drawing/2014/main" id="{65D3DE3A-D8D9-4CF7-ABA5-A06AB52034D9}"/>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36">
            <a:extLst>
              <a:ext uri="{FF2B5EF4-FFF2-40B4-BE49-F238E27FC236}">
                <a16:creationId xmlns:a16="http://schemas.microsoft.com/office/drawing/2014/main" id="{2D0917D9-82DB-44E4-9A8A-A90BA07FB2C4}"/>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37">
            <a:extLst>
              <a:ext uri="{FF2B5EF4-FFF2-40B4-BE49-F238E27FC236}">
                <a16:creationId xmlns:a16="http://schemas.microsoft.com/office/drawing/2014/main" id="{8A56AC0B-F05E-41A8-8D76-3073CF808212}"/>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38">
            <a:extLst>
              <a:ext uri="{FF2B5EF4-FFF2-40B4-BE49-F238E27FC236}">
                <a16:creationId xmlns:a16="http://schemas.microsoft.com/office/drawing/2014/main" id="{5DAB3F3E-6C60-4E11-BA8D-403141FF3AE9}"/>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39">
            <a:extLst>
              <a:ext uri="{FF2B5EF4-FFF2-40B4-BE49-F238E27FC236}">
                <a16:creationId xmlns:a16="http://schemas.microsoft.com/office/drawing/2014/main" id="{B95C4F08-7EC3-4A81-846C-0003E9C9798D}"/>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40">
            <a:extLst>
              <a:ext uri="{FF2B5EF4-FFF2-40B4-BE49-F238E27FC236}">
                <a16:creationId xmlns:a16="http://schemas.microsoft.com/office/drawing/2014/main" id="{1B7DAF2B-C407-485D-BF95-20BDF236DE33}"/>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41">
            <a:extLst>
              <a:ext uri="{FF2B5EF4-FFF2-40B4-BE49-F238E27FC236}">
                <a16:creationId xmlns:a16="http://schemas.microsoft.com/office/drawing/2014/main" id="{FF379263-3BF7-494F-BC3C-F5A1E711F85B}"/>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42">
            <a:extLst>
              <a:ext uri="{FF2B5EF4-FFF2-40B4-BE49-F238E27FC236}">
                <a16:creationId xmlns:a16="http://schemas.microsoft.com/office/drawing/2014/main" id="{3B489CE7-1F3B-4FD8-836F-9D5576D560DE}"/>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43">
            <a:extLst>
              <a:ext uri="{FF2B5EF4-FFF2-40B4-BE49-F238E27FC236}">
                <a16:creationId xmlns:a16="http://schemas.microsoft.com/office/drawing/2014/main" id="{3D03B2B2-9B20-49A7-881C-C1634D1FDAD7}"/>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44">
            <a:extLst>
              <a:ext uri="{FF2B5EF4-FFF2-40B4-BE49-F238E27FC236}">
                <a16:creationId xmlns:a16="http://schemas.microsoft.com/office/drawing/2014/main" id="{B31B0474-5CC7-47AB-BF37-A8C180ABDEB3}"/>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45">
            <a:extLst>
              <a:ext uri="{FF2B5EF4-FFF2-40B4-BE49-F238E27FC236}">
                <a16:creationId xmlns:a16="http://schemas.microsoft.com/office/drawing/2014/main" id="{85C96ADF-20B6-4E2D-8C71-EFD836A7C25D}"/>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46">
            <a:extLst>
              <a:ext uri="{FF2B5EF4-FFF2-40B4-BE49-F238E27FC236}">
                <a16:creationId xmlns:a16="http://schemas.microsoft.com/office/drawing/2014/main" id="{66F89BE2-182E-4F3A-AC07-BA6D902A4F71}"/>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47">
            <a:extLst>
              <a:ext uri="{FF2B5EF4-FFF2-40B4-BE49-F238E27FC236}">
                <a16:creationId xmlns:a16="http://schemas.microsoft.com/office/drawing/2014/main" id="{75C4355D-2C0C-462A-BE26-2351EAF51BA0}"/>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48">
            <a:extLst>
              <a:ext uri="{FF2B5EF4-FFF2-40B4-BE49-F238E27FC236}">
                <a16:creationId xmlns:a16="http://schemas.microsoft.com/office/drawing/2014/main" id="{6F04F2E4-F00E-467E-B118-7BA3BFF5D66F}"/>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49">
            <a:extLst>
              <a:ext uri="{FF2B5EF4-FFF2-40B4-BE49-F238E27FC236}">
                <a16:creationId xmlns:a16="http://schemas.microsoft.com/office/drawing/2014/main" id="{831DF6A0-5611-4A39-B9EB-80E5B0A8503A}"/>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50">
            <a:extLst>
              <a:ext uri="{FF2B5EF4-FFF2-40B4-BE49-F238E27FC236}">
                <a16:creationId xmlns:a16="http://schemas.microsoft.com/office/drawing/2014/main" id="{DD737BB7-85AC-410D-AB41-956277D6FAA6}"/>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51">
            <a:extLst>
              <a:ext uri="{FF2B5EF4-FFF2-40B4-BE49-F238E27FC236}">
                <a16:creationId xmlns:a16="http://schemas.microsoft.com/office/drawing/2014/main" id="{38DBECA6-8EEF-4996-8DF3-0E6E8C750897}"/>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52">
            <a:extLst>
              <a:ext uri="{FF2B5EF4-FFF2-40B4-BE49-F238E27FC236}">
                <a16:creationId xmlns:a16="http://schemas.microsoft.com/office/drawing/2014/main" id="{17459C03-4118-425C-883E-1F76296087C5}"/>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53">
            <a:extLst>
              <a:ext uri="{FF2B5EF4-FFF2-40B4-BE49-F238E27FC236}">
                <a16:creationId xmlns:a16="http://schemas.microsoft.com/office/drawing/2014/main" id="{E150EB5F-9702-441F-97E8-424EE02DF77E}"/>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54">
            <a:extLst>
              <a:ext uri="{FF2B5EF4-FFF2-40B4-BE49-F238E27FC236}">
                <a16:creationId xmlns:a16="http://schemas.microsoft.com/office/drawing/2014/main" id="{0EAD047C-E9C0-40F4-A069-61B927B5A1C6}"/>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55">
            <a:extLst>
              <a:ext uri="{FF2B5EF4-FFF2-40B4-BE49-F238E27FC236}">
                <a16:creationId xmlns:a16="http://schemas.microsoft.com/office/drawing/2014/main" id="{33F0BB20-513D-49EB-81F1-5FA95C360EEC}"/>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156">
            <a:extLst>
              <a:ext uri="{FF2B5EF4-FFF2-40B4-BE49-F238E27FC236}">
                <a16:creationId xmlns:a16="http://schemas.microsoft.com/office/drawing/2014/main" id="{86FBBBDB-51EF-4274-A20C-67DFA942D9D0}"/>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157">
            <a:extLst>
              <a:ext uri="{FF2B5EF4-FFF2-40B4-BE49-F238E27FC236}">
                <a16:creationId xmlns:a16="http://schemas.microsoft.com/office/drawing/2014/main" id="{39000582-FD03-419A-8E5D-75C4DEDF8692}"/>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158">
            <a:extLst>
              <a:ext uri="{FF2B5EF4-FFF2-40B4-BE49-F238E27FC236}">
                <a16:creationId xmlns:a16="http://schemas.microsoft.com/office/drawing/2014/main" id="{F2BD17AB-8F13-47C2-8192-F8DBD55068C9}"/>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159">
            <a:extLst>
              <a:ext uri="{FF2B5EF4-FFF2-40B4-BE49-F238E27FC236}">
                <a16:creationId xmlns:a16="http://schemas.microsoft.com/office/drawing/2014/main" id="{1475CCD6-DC42-42E6-A83B-3AA92415E5F3}"/>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60">
            <a:extLst>
              <a:ext uri="{FF2B5EF4-FFF2-40B4-BE49-F238E27FC236}">
                <a16:creationId xmlns:a16="http://schemas.microsoft.com/office/drawing/2014/main" id="{62301FBB-FCF8-4AFF-8C1B-D5E763623339}"/>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61">
            <a:extLst>
              <a:ext uri="{FF2B5EF4-FFF2-40B4-BE49-F238E27FC236}">
                <a16:creationId xmlns:a16="http://schemas.microsoft.com/office/drawing/2014/main" id="{56ED0C35-3C4E-4E91-ACCF-16D65F065C87}"/>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62">
            <a:extLst>
              <a:ext uri="{FF2B5EF4-FFF2-40B4-BE49-F238E27FC236}">
                <a16:creationId xmlns:a16="http://schemas.microsoft.com/office/drawing/2014/main" id="{88647096-269A-4168-B131-AD6208FA88E5}"/>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63">
            <a:extLst>
              <a:ext uri="{FF2B5EF4-FFF2-40B4-BE49-F238E27FC236}">
                <a16:creationId xmlns:a16="http://schemas.microsoft.com/office/drawing/2014/main" id="{0A7D5225-7728-4AE5-8074-922B382BFD30}"/>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64">
            <a:extLst>
              <a:ext uri="{FF2B5EF4-FFF2-40B4-BE49-F238E27FC236}">
                <a16:creationId xmlns:a16="http://schemas.microsoft.com/office/drawing/2014/main" id="{84789C3F-5534-4B98-A8B3-A5772F08F082}"/>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65">
            <a:extLst>
              <a:ext uri="{FF2B5EF4-FFF2-40B4-BE49-F238E27FC236}">
                <a16:creationId xmlns:a16="http://schemas.microsoft.com/office/drawing/2014/main" id="{1FB71FEF-6260-410E-A88A-A8789511B456}"/>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66">
            <a:extLst>
              <a:ext uri="{FF2B5EF4-FFF2-40B4-BE49-F238E27FC236}">
                <a16:creationId xmlns:a16="http://schemas.microsoft.com/office/drawing/2014/main" id="{64E839F1-AB12-4A28-A5B5-08589D6B420E}"/>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67">
            <a:extLst>
              <a:ext uri="{FF2B5EF4-FFF2-40B4-BE49-F238E27FC236}">
                <a16:creationId xmlns:a16="http://schemas.microsoft.com/office/drawing/2014/main" id="{E049C844-5A7F-4D15-80E9-CA7619BA42B8}"/>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68">
            <a:extLst>
              <a:ext uri="{FF2B5EF4-FFF2-40B4-BE49-F238E27FC236}">
                <a16:creationId xmlns:a16="http://schemas.microsoft.com/office/drawing/2014/main" id="{C981353D-3B29-4A1B-BBA7-1BB5022D97B1}"/>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69">
            <a:extLst>
              <a:ext uri="{FF2B5EF4-FFF2-40B4-BE49-F238E27FC236}">
                <a16:creationId xmlns:a16="http://schemas.microsoft.com/office/drawing/2014/main" id="{3F144307-77E3-4DAD-9AC2-952CBC258028}"/>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70">
            <a:extLst>
              <a:ext uri="{FF2B5EF4-FFF2-40B4-BE49-F238E27FC236}">
                <a16:creationId xmlns:a16="http://schemas.microsoft.com/office/drawing/2014/main" id="{1D7BA9C6-29AE-49D8-BF10-D00818B10472}"/>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71">
            <a:extLst>
              <a:ext uri="{FF2B5EF4-FFF2-40B4-BE49-F238E27FC236}">
                <a16:creationId xmlns:a16="http://schemas.microsoft.com/office/drawing/2014/main" id="{BD0E390B-3F4E-4E89-9EE4-CED2DFC5F730}"/>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72">
            <a:extLst>
              <a:ext uri="{FF2B5EF4-FFF2-40B4-BE49-F238E27FC236}">
                <a16:creationId xmlns:a16="http://schemas.microsoft.com/office/drawing/2014/main" id="{BB4A5171-597E-44CB-943E-2DA00360F2C1}"/>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73">
            <a:extLst>
              <a:ext uri="{FF2B5EF4-FFF2-40B4-BE49-F238E27FC236}">
                <a16:creationId xmlns:a16="http://schemas.microsoft.com/office/drawing/2014/main" id="{7BDFCAB9-0FE1-4CB5-94BE-EE8DEE562637}"/>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74">
            <a:extLst>
              <a:ext uri="{FF2B5EF4-FFF2-40B4-BE49-F238E27FC236}">
                <a16:creationId xmlns:a16="http://schemas.microsoft.com/office/drawing/2014/main" id="{06CBA151-099C-4A50-ABFE-B68C2482D062}"/>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75">
            <a:extLst>
              <a:ext uri="{FF2B5EF4-FFF2-40B4-BE49-F238E27FC236}">
                <a16:creationId xmlns:a16="http://schemas.microsoft.com/office/drawing/2014/main" id="{A88E40C5-CACF-4077-9EF5-8047E20AD51D}"/>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8">
            <a:extLst>
              <a:ext uri="{FF2B5EF4-FFF2-40B4-BE49-F238E27FC236}">
                <a16:creationId xmlns:a16="http://schemas.microsoft.com/office/drawing/2014/main" id="{C766952F-4306-4A46-9EF2-303D6690BA3E}"/>
              </a:ext>
            </a:extLst>
          </p:cNvPr>
          <p:cNvSpPr/>
          <p:nvPr/>
        </p:nvSpPr>
        <p:spPr bwMode="auto">
          <a:xfrm>
            <a:off x="1070255" y="4213962"/>
            <a:ext cx="616970" cy="615800"/>
          </a:xfrm>
          <a:prstGeom prst="ellipse">
            <a:avLst/>
          </a:prstGeom>
          <a:noFill/>
          <a:ln w="19050">
            <a:solidFill>
              <a:schemeClr val="accent4"/>
            </a:solidFill>
          </a:ln>
        </p:spPr>
        <p:txBody>
          <a:bodyPr/>
          <a:lstStyle/>
          <a:p>
            <a:endParaRPr lang="zh-CN" altLang="en-US" sz="2400">
              <a:solidFill>
                <a:schemeClr val="bg1">
                  <a:lumMod val="50000"/>
                </a:schemeClr>
              </a:solidFill>
            </a:endParaRPr>
          </a:p>
        </p:txBody>
      </p:sp>
      <p:sp>
        <p:nvSpPr>
          <p:cNvPr id="229" name="Freeform 5">
            <a:extLst>
              <a:ext uri="{FF2B5EF4-FFF2-40B4-BE49-F238E27FC236}">
                <a16:creationId xmlns:a16="http://schemas.microsoft.com/office/drawing/2014/main" id="{1F8BE550-15D6-4AA4-9AB2-DF8F4AADBDEB}"/>
              </a:ext>
            </a:extLst>
          </p:cNvPr>
          <p:cNvSpPr>
            <a:spLocks noEditPoints="1"/>
          </p:cNvSpPr>
          <p:nvPr/>
        </p:nvSpPr>
        <p:spPr bwMode="auto">
          <a:xfrm>
            <a:off x="1197108" y="4340231"/>
            <a:ext cx="363263" cy="363261"/>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6">
            <a:extLst>
              <a:ext uri="{FF2B5EF4-FFF2-40B4-BE49-F238E27FC236}">
                <a16:creationId xmlns:a16="http://schemas.microsoft.com/office/drawing/2014/main" id="{BCA06046-B1BE-44FB-A41C-77E5559BA9F3}"/>
              </a:ext>
            </a:extLst>
          </p:cNvPr>
          <p:cNvSpPr>
            <a:spLocks noEditPoints="1"/>
          </p:cNvSpPr>
          <p:nvPr/>
        </p:nvSpPr>
        <p:spPr bwMode="auto">
          <a:xfrm>
            <a:off x="1197108" y="4340231"/>
            <a:ext cx="363263" cy="363261"/>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chemeClr val="accent4"/>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7">
            <a:extLst>
              <a:ext uri="{FF2B5EF4-FFF2-40B4-BE49-F238E27FC236}">
                <a16:creationId xmlns:a16="http://schemas.microsoft.com/office/drawing/2014/main" id="{F27EA7DF-5FD1-46F8-99E9-D112E060AAF2}"/>
              </a:ext>
            </a:extLst>
          </p:cNvPr>
          <p:cNvSpPr>
            <a:spLocks/>
          </p:cNvSpPr>
          <p:nvPr/>
        </p:nvSpPr>
        <p:spPr bwMode="auto">
          <a:xfrm>
            <a:off x="1368261" y="4346344"/>
            <a:ext cx="113520" cy="116139"/>
          </a:xfrm>
          <a:custGeom>
            <a:avLst/>
            <a:gdLst>
              <a:gd name="T0" fmla="*/ 183 w 631"/>
              <a:gd name="T1" fmla="*/ 0 h 641"/>
              <a:gd name="T2" fmla="*/ 0 w 631"/>
              <a:gd name="T3" fmla="*/ 464 h 641"/>
              <a:gd name="T4" fmla="*/ 246 w 631"/>
              <a:gd name="T5" fmla="*/ 496 h 641"/>
              <a:gd name="T6" fmla="*/ 448 w 631"/>
              <a:gd name="T7" fmla="*/ 641 h 641"/>
              <a:gd name="T8" fmla="*/ 631 w 631"/>
              <a:gd name="T9" fmla="*/ 177 h 641"/>
              <a:gd name="T10" fmla="*/ 418 w 631"/>
              <a:gd name="T11" fmla="*/ 61 h 641"/>
              <a:gd name="T12" fmla="*/ 183 w 631"/>
              <a:gd name="T13" fmla="*/ 0 h 641"/>
            </a:gdLst>
            <a:ahLst/>
            <a:cxnLst>
              <a:cxn ang="0">
                <a:pos x="T0" y="T1"/>
              </a:cxn>
              <a:cxn ang="0">
                <a:pos x="T2" y="T3"/>
              </a:cxn>
              <a:cxn ang="0">
                <a:pos x="T4" y="T5"/>
              </a:cxn>
              <a:cxn ang="0">
                <a:pos x="T6" y="T7"/>
              </a:cxn>
              <a:cxn ang="0">
                <a:pos x="T8" y="T9"/>
              </a:cxn>
              <a:cxn ang="0">
                <a:pos x="T10" y="T11"/>
              </a:cxn>
              <a:cxn ang="0">
                <a:pos x="T12" y="T13"/>
              </a:cxn>
            </a:cxnLst>
            <a:rect l="0" t="0" r="r" b="b"/>
            <a:pathLst>
              <a:path w="631" h="641">
                <a:moveTo>
                  <a:pt x="183" y="0"/>
                </a:moveTo>
                <a:cubicBezTo>
                  <a:pt x="0" y="464"/>
                  <a:pt x="0" y="464"/>
                  <a:pt x="0" y="464"/>
                </a:cubicBezTo>
                <a:cubicBezTo>
                  <a:pt x="81" y="455"/>
                  <a:pt x="165" y="464"/>
                  <a:pt x="246" y="496"/>
                </a:cubicBezTo>
                <a:cubicBezTo>
                  <a:pt x="328" y="528"/>
                  <a:pt x="396" y="579"/>
                  <a:pt x="448" y="641"/>
                </a:cubicBezTo>
                <a:cubicBezTo>
                  <a:pt x="631" y="177"/>
                  <a:pt x="631" y="177"/>
                  <a:pt x="631" y="177"/>
                </a:cubicBezTo>
                <a:cubicBezTo>
                  <a:pt x="566" y="130"/>
                  <a:pt x="494" y="91"/>
                  <a:pt x="418" y="61"/>
                </a:cubicBezTo>
                <a:cubicBezTo>
                  <a:pt x="341" y="31"/>
                  <a:pt x="262" y="11"/>
                  <a:pt x="183" y="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8">
            <a:extLst>
              <a:ext uri="{FF2B5EF4-FFF2-40B4-BE49-F238E27FC236}">
                <a16:creationId xmlns:a16="http://schemas.microsoft.com/office/drawing/2014/main" id="{A12B03F5-F1CE-4656-97E0-E4AE58B38ED2}"/>
              </a:ext>
            </a:extLst>
          </p:cNvPr>
          <p:cNvSpPr>
            <a:spLocks/>
          </p:cNvSpPr>
          <p:nvPr/>
        </p:nvSpPr>
        <p:spPr bwMode="auto">
          <a:xfrm>
            <a:off x="1275699" y="4581241"/>
            <a:ext cx="113520" cy="115266"/>
          </a:xfrm>
          <a:custGeom>
            <a:avLst/>
            <a:gdLst>
              <a:gd name="T0" fmla="*/ 449 w 631"/>
              <a:gd name="T1" fmla="*/ 640 h 640"/>
              <a:gd name="T2" fmla="*/ 631 w 631"/>
              <a:gd name="T3" fmla="*/ 176 h 640"/>
              <a:gd name="T4" fmla="*/ 385 w 631"/>
              <a:gd name="T5" fmla="*/ 144 h 640"/>
              <a:gd name="T6" fmla="*/ 183 w 631"/>
              <a:gd name="T7" fmla="*/ 0 h 640"/>
              <a:gd name="T8" fmla="*/ 0 w 631"/>
              <a:gd name="T9" fmla="*/ 464 h 640"/>
              <a:gd name="T10" fmla="*/ 213 w 631"/>
              <a:gd name="T11" fmla="*/ 580 h 640"/>
              <a:gd name="T12" fmla="*/ 449 w 631"/>
              <a:gd name="T13" fmla="*/ 640 h 640"/>
            </a:gdLst>
            <a:ahLst/>
            <a:cxnLst>
              <a:cxn ang="0">
                <a:pos x="T0" y="T1"/>
              </a:cxn>
              <a:cxn ang="0">
                <a:pos x="T2" y="T3"/>
              </a:cxn>
              <a:cxn ang="0">
                <a:pos x="T4" y="T5"/>
              </a:cxn>
              <a:cxn ang="0">
                <a:pos x="T6" y="T7"/>
              </a:cxn>
              <a:cxn ang="0">
                <a:pos x="T8" y="T9"/>
              </a:cxn>
              <a:cxn ang="0">
                <a:pos x="T10" y="T11"/>
              </a:cxn>
              <a:cxn ang="0">
                <a:pos x="T12" y="T13"/>
              </a:cxn>
            </a:cxnLst>
            <a:rect l="0" t="0" r="r" b="b"/>
            <a:pathLst>
              <a:path w="631" h="640">
                <a:moveTo>
                  <a:pt x="449" y="640"/>
                </a:moveTo>
                <a:cubicBezTo>
                  <a:pt x="631" y="176"/>
                  <a:pt x="631" y="176"/>
                  <a:pt x="631" y="176"/>
                </a:cubicBezTo>
                <a:cubicBezTo>
                  <a:pt x="550" y="186"/>
                  <a:pt x="466" y="176"/>
                  <a:pt x="385" y="144"/>
                </a:cubicBezTo>
                <a:cubicBezTo>
                  <a:pt x="304" y="112"/>
                  <a:pt x="235" y="62"/>
                  <a:pt x="183" y="0"/>
                </a:cubicBezTo>
                <a:cubicBezTo>
                  <a:pt x="0" y="464"/>
                  <a:pt x="0" y="464"/>
                  <a:pt x="0" y="464"/>
                </a:cubicBezTo>
                <a:cubicBezTo>
                  <a:pt x="65" y="511"/>
                  <a:pt x="137" y="550"/>
                  <a:pt x="213" y="580"/>
                </a:cubicBezTo>
                <a:cubicBezTo>
                  <a:pt x="290" y="610"/>
                  <a:pt x="369" y="630"/>
                  <a:pt x="449" y="64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9">
            <a:extLst>
              <a:ext uri="{FF2B5EF4-FFF2-40B4-BE49-F238E27FC236}">
                <a16:creationId xmlns:a16="http://schemas.microsoft.com/office/drawing/2014/main" id="{F91DF751-D28D-43DF-B505-F7814FE1666F}"/>
              </a:ext>
            </a:extLst>
          </p:cNvPr>
          <p:cNvSpPr>
            <a:spLocks/>
          </p:cNvSpPr>
          <p:nvPr/>
        </p:nvSpPr>
        <p:spPr bwMode="auto">
          <a:xfrm>
            <a:off x="1435500" y="4507017"/>
            <a:ext cx="118759" cy="120505"/>
          </a:xfrm>
          <a:custGeom>
            <a:avLst/>
            <a:gdLst>
              <a:gd name="T0" fmla="*/ 595 w 657"/>
              <a:gd name="T1" fmla="*/ 437 h 665"/>
              <a:gd name="T2" fmla="*/ 657 w 657"/>
              <a:gd name="T3" fmla="*/ 185 h 665"/>
              <a:gd name="T4" fmla="*/ 189 w 657"/>
              <a:gd name="T5" fmla="*/ 0 h 665"/>
              <a:gd name="T6" fmla="*/ 160 w 657"/>
              <a:gd name="T7" fmla="*/ 266 h 665"/>
              <a:gd name="T8" fmla="*/ 0 w 657"/>
              <a:gd name="T9" fmla="*/ 480 h 665"/>
              <a:gd name="T10" fmla="*/ 468 w 657"/>
              <a:gd name="T11" fmla="*/ 665 h 665"/>
              <a:gd name="T12" fmla="*/ 595 w 657"/>
              <a:gd name="T13" fmla="*/ 437 h 665"/>
            </a:gdLst>
            <a:ahLst/>
            <a:cxnLst>
              <a:cxn ang="0">
                <a:pos x="T0" y="T1"/>
              </a:cxn>
              <a:cxn ang="0">
                <a:pos x="T2" y="T3"/>
              </a:cxn>
              <a:cxn ang="0">
                <a:pos x="T4" y="T5"/>
              </a:cxn>
              <a:cxn ang="0">
                <a:pos x="T6" y="T7"/>
              </a:cxn>
              <a:cxn ang="0">
                <a:pos x="T8" y="T9"/>
              </a:cxn>
              <a:cxn ang="0">
                <a:pos x="T10" y="T11"/>
              </a:cxn>
              <a:cxn ang="0">
                <a:pos x="T12" y="T13"/>
              </a:cxn>
            </a:cxnLst>
            <a:rect l="0" t="0" r="r" b="b"/>
            <a:pathLst>
              <a:path w="657" h="665">
                <a:moveTo>
                  <a:pt x="595" y="437"/>
                </a:moveTo>
                <a:cubicBezTo>
                  <a:pt x="627" y="355"/>
                  <a:pt x="648" y="270"/>
                  <a:pt x="657" y="185"/>
                </a:cubicBezTo>
                <a:cubicBezTo>
                  <a:pt x="189" y="0"/>
                  <a:pt x="189" y="0"/>
                  <a:pt x="189" y="0"/>
                </a:cubicBezTo>
                <a:cubicBezTo>
                  <a:pt x="203" y="87"/>
                  <a:pt x="194" y="179"/>
                  <a:pt x="160" y="266"/>
                </a:cubicBezTo>
                <a:cubicBezTo>
                  <a:pt x="125" y="354"/>
                  <a:pt x="69" y="426"/>
                  <a:pt x="0" y="480"/>
                </a:cubicBezTo>
                <a:cubicBezTo>
                  <a:pt x="468" y="665"/>
                  <a:pt x="468" y="665"/>
                  <a:pt x="468" y="665"/>
                </a:cubicBezTo>
                <a:cubicBezTo>
                  <a:pt x="520" y="596"/>
                  <a:pt x="563" y="520"/>
                  <a:pt x="595" y="437"/>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10">
            <a:extLst>
              <a:ext uri="{FF2B5EF4-FFF2-40B4-BE49-F238E27FC236}">
                <a16:creationId xmlns:a16="http://schemas.microsoft.com/office/drawing/2014/main" id="{F5A63608-6FD9-4D5A-B6C5-C6FF5CCEA605}"/>
              </a:ext>
            </a:extLst>
          </p:cNvPr>
          <p:cNvSpPr>
            <a:spLocks/>
          </p:cNvSpPr>
          <p:nvPr/>
        </p:nvSpPr>
        <p:spPr bwMode="auto">
          <a:xfrm>
            <a:off x="1203221" y="4416202"/>
            <a:ext cx="118759" cy="119632"/>
          </a:xfrm>
          <a:custGeom>
            <a:avLst/>
            <a:gdLst>
              <a:gd name="T0" fmla="*/ 41 w 656"/>
              <a:gd name="T1" fmla="*/ 283 h 664"/>
              <a:gd name="T2" fmla="*/ 36 w 656"/>
              <a:gd name="T3" fmla="*/ 299 h 664"/>
              <a:gd name="T4" fmla="*/ 0 w 656"/>
              <a:gd name="T5" fmla="*/ 480 h 664"/>
              <a:gd name="T6" fmla="*/ 468 w 656"/>
              <a:gd name="T7" fmla="*/ 664 h 664"/>
              <a:gd name="T8" fmla="*/ 497 w 656"/>
              <a:gd name="T9" fmla="*/ 398 h 664"/>
              <a:gd name="T10" fmla="*/ 656 w 656"/>
              <a:gd name="T11" fmla="*/ 184 h 664"/>
              <a:gd name="T12" fmla="*/ 189 w 656"/>
              <a:gd name="T13" fmla="*/ 0 h 664"/>
              <a:gd name="T14" fmla="*/ 92 w 656"/>
              <a:gd name="T15" fmla="*/ 158 h 664"/>
              <a:gd name="T16" fmla="*/ 85 w 656"/>
              <a:gd name="T17" fmla="*/ 173 h 664"/>
              <a:gd name="T18" fmla="*/ 77 w 656"/>
              <a:gd name="T19" fmla="*/ 189 h 664"/>
              <a:gd name="T20" fmla="*/ 61 w 656"/>
              <a:gd name="T21" fmla="*/ 227 h 664"/>
              <a:gd name="T22" fmla="*/ 47 w 656"/>
              <a:gd name="T23" fmla="*/ 266 h 664"/>
              <a:gd name="T24" fmla="*/ 41 w 656"/>
              <a:gd name="T25" fmla="*/ 28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6" h="664">
                <a:moveTo>
                  <a:pt x="41" y="283"/>
                </a:moveTo>
                <a:cubicBezTo>
                  <a:pt x="40" y="288"/>
                  <a:pt x="38" y="294"/>
                  <a:pt x="36" y="299"/>
                </a:cubicBezTo>
                <a:cubicBezTo>
                  <a:pt x="18" y="359"/>
                  <a:pt x="6" y="419"/>
                  <a:pt x="0" y="480"/>
                </a:cubicBezTo>
                <a:cubicBezTo>
                  <a:pt x="468" y="664"/>
                  <a:pt x="468" y="664"/>
                  <a:pt x="468" y="664"/>
                </a:cubicBezTo>
                <a:cubicBezTo>
                  <a:pt x="454" y="578"/>
                  <a:pt x="462" y="486"/>
                  <a:pt x="497" y="398"/>
                </a:cubicBezTo>
                <a:cubicBezTo>
                  <a:pt x="531" y="311"/>
                  <a:pt x="587" y="238"/>
                  <a:pt x="656" y="184"/>
                </a:cubicBezTo>
                <a:cubicBezTo>
                  <a:pt x="189" y="0"/>
                  <a:pt x="189" y="0"/>
                  <a:pt x="189" y="0"/>
                </a:cubicBezTo>
                <a:cubicBezTo>
                  <a:pt x="152" y="49"/>
                  <a:pt x="119" y="102"/>
                  <a:pt x="92" y="158"/>
                </a:cubicBezTo>
                <a:cubicBezTo>
                  <a:pt x="90" y="163"/>
                  <a:pt x="87" y="168"/>
                  <a:pt x="85" y="173"/>
                </a:cubicBezTo>
                <a:cubicBezTo>
                  <a:pt x="82" y="178"/>
                  <a:pt x="80" y="184"/>
                  <a:pt x="77" y="189"/>
                </a:cubicBezTo>
                <a:cubicBezTo>
                  <a:pt x="72" y="202"/>
                  <a:pt x="66" y="214"/>
                  <a:pt x="61" y="227"/>
                </a:cubicBezTo>
                <a:cubicBezTo>
                  <a:pt x="56" y="240"/>
                  <a:pt x="52" y="253"/>
                  <a:pt x="47" y="266"/>
                </a:cubicBezTo>
                <a:cubicBezTo>
                  <a:pt x="45" y="271"/>
                  <a:pt x="43" y="277"/>
                  <a:pt x="41" y="283"/>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Line 11">
            <a:extLst>
              <a:ext uri="{FF2B5EF4-FFF2-40B4-BE49-F238E27FC236}">
                <a16:creationId xmlns:a16="http://schemas.microsoft.com/office/drawing/2014/main" id="{4EC17DAB-AD59-40B9-B31E-AF07B253AA01}"/>
              </a:ext>
            </a:extLst>
          </p:cNvPr>
          <p:cNvSpPr>
            <a:spLocks noChangeShapeType="1"/>
          </p:cNvSpPr>
          <p:nvPr/>
        </p:nvSpPr>
        <p:spPr bwMode="auto">
          <a:xfrm>
            <a:off x="1342064" y="4454624"/>
            <a:ext cx="0" cy="0"/>
          </a:xfrm>
          <a:prstGeom prst="line">
            <a:avLst/>
          </a:prstGeom>
          <a:noFill/>
          <a:ln w="9525">
            <a:no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Line 12">
            <a:extLst>
              <a:ext uri="{FF2B5EF4-FFF2-40B4-BE49-F238E27FC236}">
                <a16:creationId xmlns:a16="http://schemas.microsoft.com/office/drawing/2014/main" id="{D4A56907-AAE9-483A-9E80-1F85CA5B7843}"/>
              </a:ext>
            </a:extLst>
          </p:cNvPr>
          <p:cNvSpPr>
            <a:spLocks noChangeShapeType="1"/>
          </p:cNvSpPr>
          <p:nvPr/>
        </p:nvSpPr>
        <p:spPr bwMode="auto">
          <a:xfrm>
            <a:off x="1342064" y="4454624"/>
            <a:ext cx="0" cy="0"/>
          </a:xfrm>
          <a:prstGeom prst="line">
            <a:avLst/>
          </a:prstGeom>
          <a:noFill/>
          <a:ln w="1588" cap="flat">
            <a:no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3">
            <a:extLst>
              <a:ext uri="{FF2B5EF4-FFF2-40B4-BE49-F238E27FC236}">
                <a16:creationId xmlns:a16="http://schemas.microsoft.com/office/drawing/2014/main" id="{873AE0BF-71A3-4657-8F9F-B7027A5C6E00}"/>
              </a:ext>
            </a:extLst>
          </p:cNvPr>
          <p:cNvSpPr>
            <a:spLocks/>
          </p:cNvSpPr>
          <p:nvPr/>
        </p:nvSpPr>
        <p:spPr bwMode="auto">
          <a:xfrm>
            <a:off x="1349050" y="4611804"/>
            <a:ext cx="0" cy="0"/>
          </a:xfrm>
          <a:custGeom>
            <a:avLst/>
            <a:gdLst/>
            <a:ahLst/>
            <a:cxnLst>
              <a:cxn ang="0">
                <a:pos x="0" y="0"/>
              </a:cxn>
              <a:cxn ang="0">
                <a:pos x="0" y="0"/>
              </a:cxn>
            </a:cxnLst>
            <a:rect l="0" t="0" r="r" b="b"/>
            <a:pathLst>
              <a:path>
                <a:moveTo>
                  <a:pt x="0" y="0"/>
                </a:moveTo>
                <a:cubicBezTo>
                  <a:pt x="0" y="0"/>
                  <a:pt x="0" y="0"/>
                  <a:pt x="0" y="0"/>
                </a:cubicBezTo>
              </a:path>
            </a:pathLst>
          </a:custGeom>
          <a:solidFill>
            <a:srgbClr val="FC7BAB"/>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14">
            <a:extLst>
              <a:ext uri="{FF2B5EF4-FFF2-40B4-BE49-F238E27FC236}">
                <a16:creationId xmlns:a16="http://schemas.microsoft.com/office/drawing/2014/main" id="{4326EF6D-6B56-4310-B79C-1C2D415E67B5}"/>
              </a:ext>
            </a:extLst>
          </p:cNvPr>
          <p:cNvSpPr>
            <a:spLocks/>
          </p:cNvSpPr>
          <p:nvPr/>
        </p:nvSpPr>
        <p:spPr bwMode="auto">
          <a:xfrm>
            <a:off x="1349050" y="4611804"/>
            <a:ext cx="0" cy="0"/>
          </a:xfrm>
          <a:custGeom>
            <a:avLst/>
            <a:gdLst/>
            <a:ahLst/>
            <a:cxnLst>
              <a:cxn ang="0">
                <a:pos x="0" y="0"/>
              </a:cxn>
              <a:cxn ang="0">
                <a:pos x="0" y="0"/>
              </a:cxn>
            </a:cxnLst>
            <a:rect l="0" t="0" r="r" b="b"/>
            <a:pathLst>
              <a:path>
                <a:moveTo>
                  <a:pt x="0" y="0"/>
                </a:moveTo>
                <a:cubicBezTo>
                  <a:pt x="0" y="0"/>
                  <a:pt x="0" y="0"/>
                  <a:pt x="0" y="0"/>
                </a:cubicBezTo>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8645332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6" name="文本框 5"/>
          <p:cNvSpPr txBox="1"/>
          <p:nvPr/>
        </p:nvSpPr>
        <p:spPr>
          <a:xfrm>
            <a:off x="539749" y="1352550"/>
            <a:ext cx="903596" cy="620260"/>
          </a:xfrm>
          <a:prstGeom prst="rect">
            <a:avLst/>
          </a:prstGeom>
          <a:noFill/>
        </p:spPr>
        <p:txBody>
          <a:bodyPr wrap="none" rtlCol="0" anchor="ctr" anchorCtr="0">
            <a:noAutofit/>
          </a:bodyPr>
          <a:lstStyle/>
          <a:p>
            <a:pPr algn="ctr"/>
            <a:r>
              <a:rPr lang="zh-CN" altLang="en-US" b="1">
                <a:latin typeface="+mn-ea"/>
              </a:rPr>
              <a:t>标题</a:t>
            </a:r>
          </a:p>
        </p:txBody>
      </p:sp>
      <p:sp>
        <p:nvSpPr>
          <p:cNvPr id="22" name="文本框 21"/>
          <p:cNvSpPr txBox="1"/>
          <p:nvPr/>
        </p:nvSpPr>
        <p:spPr>
          <a:xfrm>
            <a:off x="539749" y="2215020"/>
            <a:ext cx="903596" cy="620260"/>
          </a:xfrm>
          <a:prstGeom prst="rect">
            <a:avLst/>
          </a:prstGeom>
          <a:noFill/>
        </p:spPr>
        <p:txBody>
          <a:bodyPr wrap="none" rtlCol="0" anchor="ctr" anchorCtr="0">
            <a:noAutofit/>
          </a:bodyPr>
          <a:lstStyle/>
          <a:p>
            <a:pPr algn="ctr"/>
            <a:r>
              <a:rPr lang="zh-CN" altLang="en-US" b="1">
                <a:latin typeface="+mn-ea"/>
              </a:rPr>
              <a:t>标题</a:t>
            </a:r>
          </a:p>
        </p:txBody>
      </p:sp>
      <p:sp>
        <p:nvSpPr>
          <p:cNvPr id="27" name="文本框 26"/>
          <p:cNvSpPr txBox="1"/>
          <p:nvPr/>
        </p:nvSpPr>
        <p:spPr>
          <a:xfrm>
            <a:off x="539749" y="3026690"/>
            <a:ext cx="903596" cy="620260"/>
          </a:xfrm>
          <a:prstGeom prst="rect">
            <a:avLst/>
          </a:prstGeom>
          <a:noFill/>
        </p:spPr>
        <p:txBody>
          <a:bodyPr wrap="none" rtlCol="0" anchor="ctr" anchorCtr="0">
            <a:noAutofit/>
          </a:bodyPr>
          <a:lstStyle/>
          <a:p>
            <a:pPr algn="ctr"/>
            <a:r>
              <a:rPr lang="zh-CN" altLang="en-US" b="1">
                <a:latin typeface="+mn-ea"/>
              </a:rPr>
              <a:t>标题</a:t>
            </a:r>
          </a:p>
        </p:txBody>
      </p:sp>
      <p:sp>
        <p:nvSpPr>
          <p:cNvPr id="31" name="文本框 30"/>
          <p:cNvSpPr txBox="1"/>
          <p:nvPr/>
        </p:nvSpPr>
        <p:spPr>
          <a:xfrm>
            <a:off x="539749" y="3939960"/>
            <a:ext cx="903596" cy="620260"/>
          </a:xfrm>
          <a:prstGeom prst="rect">
            <a:avLst/>
          </a:prstGeom>
          <a:noFill/>
        </p:spPr>
        <p:txBody>
          <a:bodyPr wrap="none" rtlCol="0" anchor="ctr" anchorCtr="0">
            <a:noAutofit/>
          </a:bodyPr>
          <a:lstStyle/>
          <a:p>
            <a:pPr algn="ctr"/>
            <a:r>
              <a:rPr lang="zh-CN" altLang="en-US" b="1">
                <a:latin typeface="+mn-ea"/>
              </a:rPr>
              <a:t>标题</a:t>
            </a:r>
          </a:p>
        </p:txBody>
      </p:sp>
      <p:sp>
        <p:nvSpPr>
          <p:cNvPr id="325" name="文本框 324">
            <a:extLst>
              <a:ext uri="{FF2B5EF4-FFF2-40B4-BE49-F238E27FC236}">
                <a16:creationId xmlns:a16="http://schemas.microsoft.com/office/drawing/2014/main" id="{F65EBC25-7179-4FF3-A964-06DFDDDD8B1D}"/>
              </a:ext>
            </a:extLst>
          </p:cNvPr>
          <p:cNvSpPr txBox="1"/>
          <p:nvPr/>
        </p:nvSpPr>
        <p:spPr>
          <a:xfrm>
            <a:off x="4881990" y="1322691"/>
            <a:ext cx="3214260" cy="796474"/>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75000"/>
                    <a:lumOff val="25000"/>
                  </a:schemeClr>
                </a:solidFill>
              </a:rPr>
              <a:t>请在这里添加内容请在这里添加内容请在这里添加内容请在这里添加内容</a:t>
            </a:r>
            <a:endParaRPr lang="en-US" altLang="zh-CN" sz="1200">
              <a:solidFill>
                <a:schemeClr val="tx1">
                  <a:lumMod val="75000"/>
                  <a:lumOff val="25000"/>
                </a:schemeClr>
              </a:solidFill>
            </a:endParaRPr>
          </a:p>
        </p:txBody>
      </p:sp>
      <p:sp>
        <p:nvSpPr>
          <p:cNvPr id="326" name="文本框 325">
            <a:extLst>
              <a:ext uri="{FF2B5EF4-FFF2-40B4-BE49-F238E27FC236}">
                <a16:creationId xmlns:a16="http://schemas.microsoft.com/office/drawing/2014/main" id="{7D90302D-1525-460B-A9F8-89CEE1C1E4E1}"/>
              </a:ext>
            </a:extLst>
          </p:cNvPr>
          <p:cNvSpPr txBox="1"/>
          <p:nvPr/>
        </p:nvSpPr>
        <p:spPr>
          <a:xfrm>
            <a:off x="4881990" y="2158845"/>
            <a:ext cx="3214260" cy="796474"/>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75000"/>
                    <a:lumOff val="25000"/>
                  </a:schemeClr>
                </a:solidFill>
              </a:rPr>
              <a:t>请在这里添加内容请在这里添加内容请在这里添加内容请在这里添加内容</a:t>
            </a:r>
            <a:endParaRPr lang="en-US" altLang="zh-CN" sz="1200">
              <a:solidFill>
                <a:schemeClr val="tx1">
                  <a:lumMod val="75000"/>
                  <a:lumOff val="25000"/>
                </a:schemeClr>
              </a:solidFill>
            </a:endParaRPr>
          </a:p>
        </p:txBody>
      </p:sp>
      <p:sp>
        <p:nvSpPr>
          <p:cNvPr id="327" name="文本框 326">
            <a:extLst>
              <a:ext uri="{FF2B5EF4-FFF2-40B4-BE49-F238E27FC236}">
                <a16:creationId xmlns:a16="http://schemas.microsoft.com/office/drawing/2014/main" id="{40F0AAD1-C0DA-438D-9C54-4C2F76B31E95}"/>
              </a:ext>
            </a:extLst>
          </p:cNvPr>
          <p:cNvSpPr txBox="1"/>
          <p:nvPr/>
        </p:nvSpPr>
        <p:spPr>
          <a:xfrm>
            <a:off x="4881990" y="2994999"/>
            <a:ext cx="3214260" cy="796474"/>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75000"/>
                    <a:lumOff val="25000"/>
                  </a:schemeClr>
                </a:solidFill>
              </a:rPr>
              <a:t>请在这里添加内容请在这里添加内容请在这里添加内容请在这里添加内容</a:t>
            </a:r>
            <a:endParaRPr lang="en-US" altLang="zh-CN" sz="1200">
              <a:solidFill>
                <a:schemeClr val="tx1">
                  <a:lumMod val="75000"/>
                  <a:lumOff val="25000"/>
                </a:schemeClr>
              </a:solidFill>
            </a:endParaRPr>
          </a:p>
        </p:txBody>
      </p:sp>
      <p:sp>
        <p:nvSpPr>
          <p:cNvPr id="328" name="文本框 327">
            <a:extLst>
              <a:ext uri="{FF2B5EF4-FFF2-40B4-BE49-F238E27FC236}">
                <a16:creationId xmlns:a16="http://schemas.microsoft.com/office/drawing/2014/main" id="{DFB2EF74-4D5D-4F4D-BA87-1AE75CF089CB}"/>
              </a:ext>
            </a:extLst>
          </p:cNvPr>
          <p:cNvSpPr txBox="1"/>
          <p:nvPr/>
        </p:nvSpPr>
        <p:spPr>
          <a:xfrm>
            <a:off x="4881990" y="3831152"/>
            <a:ext cx="3214260" cy="796474"/>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75000"/>
                    <a:lumOff val="25000"/>
                  </a:schemeClr>
                </a:solidFill>
              </a:rPr>
              <a:t>请在这里添加内容请在这里添加内容请在这里添加内容请在这里添加内容</a:t>
            </a:r>
            <a:endParaRPr lang="en-US" altLang="zh-CN" sz="1200">
              <a:solidFill>
                <a:schemeClr val="tx1">
                  <a:lumMod val="75000"/>
                  <a:lumOff val="25000"/>
                </a:schemeClr>
              </a:solidFill>
            </a:endParaRPr>
          </a:p>
        </p:txBody>
      </p:sp>
      <p:sp>
        <p:nvSpPr>
          <p:cNvPr id="276" name="任意多边形: 形状 275">
            <a:extLst>
              <a:ext uri="{FF2B5EF4-FFF2-40B4-BE49-F238E27FC236}">
                <a16:creationId xmlns:a16="http://schemas.microsoft.com/office/drawing/2014/main" id="{F01C245E-7F99-468B-9C82-B868C642AFE1}"/>
              </a:ext>
            </a:extLst>
          </p:cNvPr>
          <p:cNvSpPr>
            <a:spLocks/>
          </p:cNvSpPr>
          <p:nvPr/>
        </p:nvSpPr>
        <p:spPr bwMode="auto">
          <a:xfrm>
            <a:off x="1508801" y="1516009"/>
            <a:ext cx="233018" cy="348928"/>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3" name="组合 2">
            <a:extLst>
              <a:ext uri="{FF2B5EF4-FFF2-40B4-BE49-F238E27FC236}">
                <a16:creationId xmlns:a16="http://schemas.microsoft.com/office/drawing/2014/main" id="{290708A0-7A99-4AD7-82C1-327D08A242DB}"/>
              </a:ext>
            </a:extLst>
          </p:cNvPr>
          <p:cNvGrpSpPr/>
          <p:nvPr/>
        </p:nvGrpSpPr>
        <p:grpSpPr>
          <a:xfrm>
            <a:off x="1459670" y="3171825"/>
            <a:ext cx="331280" cy="445722"/>
            <a:chOff x="2019014" y="4346333"/>
            <a:chExt cx="260922" cy="351058"/>
          </a:xfrm>
        </p:grpSpPr>
        <p:sp>
          <p:nvSpPr>
            <p:cNvPr id="277" name="任意多边形: 形状 276">
              <a:extLst>
                <a:ext uri="{FF2B5EF4-FFF2-40B4-BE49-F238E27FC236}">
                  <a16:creationId xmlns:a16="http://schemas.microsoft.com/office/drawing/2014/main" id="{2BE00689-F14C-49AC-AE41-1322E65B3B74}"/>
                </a:ext>
              </a:extLst>
            </p:cNvPr>
            <p:cNvSpPr>
              <a:spLocks/>
            </p:cNvSpPr>
            <p:nvPr/>
          </p:nvSpPr>
          <p:spPr bwMode="auto">
            <a:xfrm>
              <a:off x="2019014" y="4346333"/>
              <a:ext cx="260922" cy="351058"/>
            </a:xfrm>
            <a:custGeom>
              <a:avLst/>
              <a:gdLst>
                <a:gd name="connsiteX0" fmla="*/ 224766 w 353820"/>
                <a:gd name="connsiteY0" fmla="*/ 343442 h 476050"/>
                <a:gd name="connsiteX1" fmla="*/ 223505 w 353820"/>
                <a:gd name="connsiteY1" fmla="*/ 343696 h 476050"/>
                <a:gd name="connsiteX2" fmla="*/ 222384 w 353820"/>
                <a:gd name="connsiteY2" fmla="*/ 344878 h 476050"/>
                <a:gd name="connsiteX3" fmla="*/ 222875 w 353820"/>
                <a:gd name="connsiteY3" fmla="*/ 344918 h 476050"/>
                <a:gd name="connsiteX4" fmla="*/ 224445 w 353820"/>
                <a:gd name="connsiteY4" fmla="*/ 345047 h 476050"/>
                <a:gd name="connsiteX5" fmla="*/ 176910 w 353820"/>
                <a:gd name="connsiteY5" fmla="*/ 0 h 476050"/>
                <a:gd name="connsiteX6" fmla="*/ 353820 w 353820"/>
                <a:gd name="connsiteY6" fmla="*/ 176553 h 476050"/>
                <a:gd name="connsiteX7" fmla="*/ 339898 w 353820"/>
                <a:gd name="connsiteY7" fmla="*/ 245217 h 476050"/>
                <a:gd name="connsiteX8" fmla="*/ 322658 w 353820"/>
                <a:gd name="connsiteY8" fmla="*/ 270716 h 476050"/>
                <a:gd name="connsiteX9" fmla="*/ 321236 w 353820"/>
                <a:gd name="connsiteY9" fmla="*/ 273668 h 476050"/>
                <a:gd name="connsiteX10" fmla="*/ 319008 w 353820"/>
                <a:gd name="connsiteY10" fmla="*/ 276116 h 476050"/>
                <a:gd name="connsiteX11" fmla="*/ 301952 w 353820"/>
                <a:gd name="connsiteY11" fmla="*/ 301342 h 476050"/>
                <a:gd name="connsiteX12" fmla="*/ 245713 w 353820"/>
                <a:gd name="connsiteY12" fmla="*/ 339212 h 476050"/>
                <a:gd name="connsiteX13" fmla="*/ 227382 w 353820"/>
                <a:gd name="connsiteY13" fmla="*/ 342914 h 476050"/>
                <a:gd name="connsiteX14" fmla="*/ 227382 w 353820"/>
                <a:gd name="connsiteY14" fmla="*/ 343872 h 476050"/>
                <a:gd name="connsiteX15" fmla="*/ 205646 w 353820"/>
                <a:gd name="connsiteY15" fmla="*/ 366783 h 476050"/>
                <a:gd name="connsiteX16" fmla="*/ 185672 w 353820"/>
                <a:gd name="connsiteY16" fmla="*/ 374142 h 476050"/>
                <a:gd name="connsiteX17" fmla="*/ 185672 w 353820"/>
                <a:gd name="connsiteY17" fmla="*/ 372777 h 476050"/>
                <a:gd name="connsiteX18" fmla="*/ 185672 w 353820"/>
                <a:gd name="connsiteY18" fmla="*/ 372070 h 476050"/>
                <a:gd name="connsiteX19" fmla="*/ 182743 w 353820"/>
                <a:gd name="connsiteY19" fmla="*/ 372070 h 476050"/>
                <a:gd name="connsiteX20" fmla="*/ 182743 w 353820"/>
                <a:gd name="connsiteY20" fmla="*/ 372110 h 476050"/>
                <a:gd name="connsiteX21" fmla="*/ 183323 w 353820"/>
                <a:gd name="connsiteY21" fmla="*/ 375007 h 476050"/>
                <a:gd name="connsiteX22" fmla="*/ 185672 w 353820"/>
                <a:gd name="connsiteY22" fmla="*/ 374142 h 476050"/>
                <a:gd name="connsiteX23" fmla="*/ 185672 w 353820"/>
                <a:gd name="connsiteY23" fmla="*/ 377724 h 476050"/>
                <a:gd name="connsiteX24" fmla="*/ 185672 w 353820"/>
                <a:gd name="connsiteY24" fmla="*/ 417304 h 476050"/>
                <a:gd name="connsiteX25" fmla="*/ 191400 w 353820"/>
                <a:gd name="connsiteY25" fmla="*/ 417304 h 476050"/>
                <a:gd name="connsiteX26" fmla="*/ 196466 w 353820"/>
                <a:gd name="connsiteY26" fmla="*/ 417304 h 476050"/>
                <a:gd name="connsiteX27" fmla="*/ 201512 w 353820"/>
                <a:gd name="connsiteY27" fmla="*/ 412434 h 476050"/>
                <a:gd name="connsiteX28" fmla="*/ 210785 w 353820"/>
                <a:gd name="connsiteY28" fmla="*/ 412434 h 476050"/>
                <a:gd name="connsiteX29" fmla="*/ 215373 w 353820"/>
                <a:gd name="connsiteY29" fmla="*/ 417304 h 476050"/>
                <a:gd name="connsiteX30" fmla="*/ 222631 w 353820"/>
                <a:gd name="connsiteY30" fmla="*/ 417304 h 476050"/>
                <a:gd name="connsiteX31" fmla="*/ 226143 w 353820"/>
                <a:gd name="connsiteY31" fmla="*/ 413149 h 476050"/>
                <a:gd name="connsiteX32" fmla="*/ 236323 w 353820"/>
                <a:gd name="connsiteY32" fmla="*/ 413149 h 476050"/>
                <a:gd name="connsiteX33" fmla="*/ 242312 w 353820"/>
                <a:gd name="connsiteY33" fmla="*/ 420235 h 476050"/>
                <a:gd name="connsiteX34" fmla="*/ 241836 w 353820"/>
                <a:gd name="connsiteY34" fmla="*/ 420751 h 476050"/>
                <a:gd name="connsiteX35" fmla="*/ 256168 w 353820"/>
                <a:gd name="connsiteY35" fmla="*/ 425529 h 476050"/>
                <a:gd name="connsiteX36" fmla="*/ 267330 w 353820"/>
                <a:gd name="connsiteY36" fmla="*/ 446677 h 476050"/>
                <a:gd name="connsiteX37" fmla="*/ 256168 w 353820"/>
                <a:gd name="connsiteY37" fmla="*/ 467826 h 476050"/>
                <a:gd name="connsiteX38" fmla="*/ 231495 w 353820"/>
                <a:gd name="connsiteY38" fmla="*/ 476050 h 476050"/>
                <a:gd name="connsiteX39" fmla="*/ 115177 w 353820"/>
                <a:gd name="connsiteY39" fmla="*/ 476050 h 476050"/>
                <a:gd name="connsiteX40" fmla="*/ 108311 w 353820"/>
                <a:gd name="connsiteY40" fmla="*/ 473815 h 476050"/>
                <a:gd name="connsiteX41" fmla="*/ 104840 w 353820"/>
                <a:gd name="connsiteY41" fmla="*/ 472863 h 476050"/>
                <a:gd name="connsiteX42" fmla="*/ 103318 w 353820"/>
                <a:gd name="connsiteY42" fmla="*/ 472189 h 476050"/>
                <a:gd name="connsiteX43" fmla="*/ 89915 w 353820"/>
                <a:gd name="connsiteY43" fmla="*/ 467826 h 476050"/>
                <a:gd name="connsiteX44" fmla="*/ 79341 w 353820"/>
                <a:gd name="connsiteY44" fmla="*/ 446677 h 476050"/>
                <a:gd name="connsiteX45" fmla="*/ 89915 w 353820"/>
                <a:gd name="connsiteY45" fmla="*/ 425529 h 476050"/>
                <a:gd name="connsiteX46" fmla="*/ 101187 w 353820"/>
                <a:gd name="connsiteY46" fmla="*/ 421859 h 476050"/>
                <a:gd name="connsiteX47" fmla="*/ 100785 w 353820"/>
                <a:gd name="connsiteY47" fmla="*/ 420719 h 476050"/>
                <a:gd name="connsiteX48" fmla="*/ 104289 w 353820"/>
                <a:gd name="connsiteY48" fmla="*/ 411383 h 476050"/>
                <a:gd name="connsiteX49" fmla="*/ 113631 w 353820"/>
                <a:gd name="connsiteY49" fmla="*/ 406715 h 476050"/>
                <a:gd name="connsiteX50" fmla="*/ 129397 w 353820"/>
                <a:gd name="connsiteY50" fmla="*/ 406715 h 476050"/>
                <a:gd name="connsiteX51" fmla="*/ 138740 w 353820"/>
                <a:gd name="connsiteY51" fmla="*/ 411383 h 476050"/>
                <a:gd name="connsiteX52" fmla="*/ 140962 w 353820"/>
                <a:gd name="connsiteY52" fmla="*/ 417304 h 476050"/>
                <a:gd name="connsiteX53" fmla="*/ 163349 w 353820"/>
                <a:gd name="connsiteY53" fmla="*/ 417304 h 476050"/>
                <a:gd name="connsiteX54" fmla="*/ 163349 w 353820"/>
                <a:gd name="connsiteY54" fmla="*/ 398221 h 476050"/>
                <a:gd name="connsiteX55" fmla="*/ 163349 w 353820"/>
                <a:gd name="connsiteY55" fmla="*/ 374555 h 476050"/>
                <a:gd name="connsiteX56" fmla="*/ 166280 w 353820"/>
                <a:gd name="connsiteY56" fmla="*/ 375006 h 476050"/>
                <a:gd name="connsiteX57" fmla="*/ 166280 w 353820"/>
                <a:gd name="connsiteY57" fmla="*/ 372070 h 476050"/>
                <a:gd name="connsiteX58" fmla="*/ 163349 w 353820"/>
                <a:gd name="connsiteY58" fmla="*/ 372070 h 476050"/>
                <a:gd name="connsiteX59" fmla="*/ 163349 w 353820"/>
                <a:gd name="connsiteY59" fmla="*/ 374555 h 476050"/>
                <a:gd name="connsiteX60" fmla="*/ 158649 w 353820"/>
                <a:gd name="connsiteY60" fmla="*/ 373832 h 476050"/>
                <a:gd name="connsiteX61" fmla="*/ 138088 w 353820"/>
                <a:gd name="connsiteY61" fmla="*/ 365020 h 476050"/>
                <a:gd name="connsiteX62" fmla="*/ 126926 w 353820"/>
                <a:gd name="connsiteY62" fmla="*/ 351509 h 476050"/>
                <a:gd name="connsiteX63" fmla="*/ 123517 w 353820"/>
                <a:gd name="connsiteY63" fmla="*/ 342362 h 476050"/>
                <a:gd name="connsiteX64" fmla="*/ 107860 w 353820"/>
                <a:gd name="connsiteY64" fmla="*/ 339212 h 476050"/>
                <a:gd name="connsiteX65" fmla="*/ 51648 w 353820"/>
                <a:gd name="connsiteY65" fmla="*/ 301342 h 476050"/>
                <a:gd name="connsiteX66" fmla="*/ 34203 w 353820"/>
                <a:gd name="connsiteY66" fmla="*/ 275447 h 476050"/>
                <a:gd name="connsiteX67" fmla="*/ 32584 w 353820"/>
                <a:gd name="connsiteY67" fmla="*/ 273668 h 476050"/>
                <a:gd name="connsiteX68" fmla="*/ 31527 w 353820"/>
                <a:gd name="connsiteY68" fmla="*/ 271473 h 476050"/>
                <a:gd name="connsiteX69" fmla="*/ 13839 w 353820"/>
                <a:gd name="connsiteY69" fmla="*/ 245217 h 476050"/>
                <a:gd name="connsiteX70" fmla="*/ 0 w 353820"/>
                <a:gd name="connsiteY70" fmla="*/ 176553 h 476050"/>
                <a:gd name="connsiteX71" fmla="*/ 176910 w 353820"/>
                <a:gd name="connsiteY71" fmla="*/ 0 h 47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53820" h="476050">
                  <a:moveTo>
                    <a:pt x="224766" y="343442"/>
                  </a:moveTo>
                  <a:lnTo>
                    <a:pt x="223505" y="343696"/>
                  </a:lnTo>
                  <a:lnTo>
                    <a:pt x="222384" y="344878"/>
                  </a:lnTo>
                  <a:lnTo>
                    <a:pt x="222875" y="344918"/>
                  </a:lnTo>
                  <a:cubicBezTo>
                    <a:pt x="224445" y="345047"/>
                    <a:pt x="224445" y="345047"/>
                    <a:pt x="224445" y="345047"/>
                  </a:cubicBezTo>
                  <a:close/>
                  <a:moveTo>
                    <a:pt x="176910" y="0"/>
                  </a:moveTo>
                  <a:cubicBezTo>
                    <a:pt x="274475" y="0"/>
                    <a:pt x="353820" y="79185"/>
                    <a:pt x="353820" y="176553"/>
                  </a:cubicBezTo>
                  <a:cubicBezTo>
                    <a:pt x="353820" y="200895"/>
                    <a:pt x="348861" y="224101"/>
                    <a:pt x="339898" y="245217"/>
                  </a:cubicBezTo>
                  <a:lnTo>
                    <a:pt x="322658" y="270716"/>
                  </a:lnTo>
                  <a:lnTo>
                    <a:pt x="321236" y="273668"/>
                  </a:lnTo>
                  <a:lnTo>
                    <a:pt x="319008" y="276116"/>
                  </a:lnTo>
                  <a:lnTo>
                    <a:pt x="301952" y="301342"/>
                  </a:lnTo>
                  <a:cubicBezTo>
                    <a:pt x="285936" y="317326"/>
                    <a:pt x="266871" y="330267"/>
                    <a:pt x="245713" y="339212"/>
                  </a:cubicBezTo>
                  <a:lnTo>
                    <a:pt x="227382" y="342914"/>
                  </a:lnTo>
                  <a:lnTo>
                    <a:pt x="227382" y="343872"/>
                  </a:lnTo>
                  <a:cubicBezTo>
                    <a:pt x="220920" y="354446"/>
                    <a:pt x="213283" y="361496"/>
                    <a:pt x="205646" y="366783"/>
                  </a:cubicBezTo>
                  <a:lnTo>
                    <a:pt x="185672" y="374142"/>
                  </a:lnTo>
                  <a:lnTo>
                    <a:pt x="185672" y="372777"/>
                  </a:lnTo>
                  <a:cubicBezTo>
                    <a:pt x="185672" y="372070"/>
                    <a:pt x="185672" y="372070"/>
                    <a:pt x="185672" y="372070"/>
                  </a:cubicBezTo>
                  <a:lnTo>
                    <a:pt x="182743" y="372070"/>
                  </a:lnTo>
                  <a:lnTo>
                    <a:pt x="182743" y="372110"/>
                  </a:lnTo>
                  <a:lnTo>
                    <a:pt x="183323" y="375007"/>
                  </a:lnTo>
                  <a:lnTo>
                    <a:pt x="185672" y="374142"/>
                  </a:lnTo>
                  <a:lnTo>
                    <a:pt x="185672" y="377724"/>
                  </a:lnTo>
                  <a:cubicBezTo>
                    <a:pt x="185672" y="383379"/>
                    <a:pt x="185672" y="394687"/>
                    <a:pt x="185672" y="417304"/>
                  </a:cubicBezTo>
                  <a:cubicBezTo>
                    <a:pt x="185672" y="417304"/>
                    <a:pt x="185672" y="417304"/>
                    <a:pt x="191400" y="417304"/>
                  </a:cubicBezTo>
                  <a:lnTo>
                    <a:pt x="196466" y="417304"/>
                  </a:lnTo>
                  <a:lnTo>
                    <a:pt x="201512" y="412434"/>
                  </a:lnTo>
                  <a:cubicBezTo>
                    <a:pt x="210785" y="412434"/>
                    <a:pt x="210785" y="412434"/>
                    <a:pt x="210785" y="412434"/>
                  </a:cubicBezTo>
                  <a:lnTo>
                    <a:pt x="215373" y="417304"/>
                  </a:lnTo>
                  <a:lnTo>
                    <a:pt x="222631" y="417304"/>
                  </a:lnTo>
                  <a:lnTo>
                    <a:pt x="226143" y="413149"/>
                  </a:lnTo>
                  <a:cubicBezTo>
                    <a:pt x="236323" y="413149"/>
                    <a:pt x="236323" y="413149"/>
                    <a:pt x="236323" y="413149"/>
                  </a:cubicBezTo>
                  <a:cubicBezTo>
                    <a:pt x="239318" y="413149"/>
                    <a:pt x="242312" y="416101"/>
                    <a:pt x="242312" y="420235"/>
                  </a:cubicBezTo>
                  <a:lnTo>
                    <a:pt x="241836" y="420751"/>
                  </a:lnTo>
                  <a:lnTo>
                    <a:pt x="256168" y="425529"/>
                  </a:lnTo>
                  <a:cubicBezTo>
                    <a:pt x="262630" y="430816"/>
                    <a:pt x="267330" y="438453"/>
                    <a:pt x="267330" y="446677"/>
                  </a:cubicBezTo>
                  <a:cubicBezTo>
                    <a:pt x="267330" y="454902"/>
                    <a:pt x="262630" y="462539"/>
                    <a:pt x="256168" y="467826"/>
                  </a:cubicBezTo>
                  <a:cubicBezTo>
                    <a:pt x="249706" y="473113"/>
                    <a:pt x="240894" y="476050"/>
                    <a:pt x="231495" y="476050"/>
                  </a:cubicBezTo>
                  <a:cubicBezTo>
                    <a:pt x="231495" y="476050"/>
                    <a:pt x="231495" y="476050"/>
                    <a:pt x="115177" y="476050"/>
                  </a:cubicBezTo>
                  <a:lnTo>
                    <a:pt x="108311" y="473815"/>
                  </a:lnTo>
                  <a:lnTo>
                    <a:pt x="104840" y="472863"/>
                  </a:lnTo>
                  <a:lnTo>
                    <a:pt x="103318" y="472189"/>
                  </a:lnTo>
                  <a:lnTo>
                    <a:pt x="89915" y="467826"/>
                  </a:lnTo>
                  <a:cubicBezTo>
                    <a:pt x="83453" y="462539"/>
                    <a:pt x="79341" y="454902"/>
                    <a:pt x="79341" y="446677"/>
                  </a:cubicBezTo>
                  <a:cubicBezTo>
                    <a:pt x="79341" y="438453"/>
                    <a:pt x="83453" y="430816"/>
                    <a:pt x="89915" y="425529"/>
                  </a:cubicBezTo>
                  <a:lnTo>
                    <a:pt x="101187" y="421859"/>
                  </a:lnTo>
                  <a:lnTo>
                    <a:pt x="100785" y="420719"/>
                  </a:lnTo>
                  <a:cubicBezTo>
                    <a:pt x="100785" y="417218"/>
                    <a:pt x="101953" y="413717"/>
                    <a:pt x="104289" y="411383"/>
                  </a:cubicBezTo>
                  <a:cubicBezTo>
                    <a:pt x="106624" y="408465"/>
                    <a:pt x="110128" y="406715"/>
                    <a:pt x="113631" y="406715"/>
                  </a:cubicBezTo>
                  <a:cubicBezTo>
                    <a:pt x="113631" y="406715"/>
                    <a:pt x="113631" y="406715"/>
                    <a:pt x="129397" y="406715"/>
                  </a:cubicBezTo>
                  <a:cubicBezTo>
                    <a:pt x="133484" y="406715"/>
                    <a:pt x="136404" y="408465"/>
                    <a:pt x="138740" y="411383"/>
                  </a:cubicBezTo>
                  <a:lnTo>
                    <a:pt x="140962" y="417304"/>
                  </a:lnTo>
                  <a:lnTo>
                    <a:pt x="163349" y="417304"/>
                  </a:lnTo>
                  <a:cubicBezTo>
                    <a:pt x="163349" y="417304"/>
                    <a:pt x="163349" y="417304"/>
                    <a:pt x="163349" y="398221"/>
                  </a:cubicBezTo>
                  <a:lnTo>
                    <a:pt x="163349" y="374555"/>
                  </a:lnTo>
                  <a:lnTo>
                    <a:pt x="166280" y="375006"/>
                  </a:lnTo>
                  <a:lnTo>
                    <a:pt x="166280" y="372070"/>
                  </a:lnTo>
                  <a:lnTo>
                    <a:pt x="163349" y="372070"/>
                  </a:lnTo>
                  <a:lnTo>
                    <a:pt x="163349" y="374555"/>
                  </a:lnTo>
                  <a:lnTo>
                    <a:pt x="158649" y="373832"/>
                  </a:lnTo>
                  <a:cubicBezTo>
                    <a:pt x="149837" y="372070"/>
                    <a:pt x="143375" y="369133"/>
                    <a:pt x="138088" y="365020"/>
                  </a:cubicBezTo>
                  <a:cubicBezTo>
                    <a:pt x="132800" y="360908"/>
                    <a:pt x="129276" y="356209"/>
                    <a:pt x="126926" y="351509"/>
                  </a:cubicBezTo>
                  <a:lnTo>
                    <a:pt x="123517" y="342362"/>
                  </a:lnTo>
                  <a:lnTo>
                    <a:pt x="107860" y="339212"/>
                  </a:lnTo>
                  <a:cubicBezTo>
                    <a:pt x="86673" y="330267"/>
                    <a:pt x="67627" y="317326"/>
                    <a:pt x="51648" y="301342"/>
                  </a:cubicBezTo>
                  <a:lnTo>
                    <a:pt x="34203" y="275447"/>
                  </a:lnTo>
                  <a:lnTo>
                    <a:pt x="32584" y="273668"/>
                  </a:lnTo>
                  <a:lnTo>
                    <a:pt x="31527" y="271473"/>
                  </a:lnTo>
                  <a:lnTo>
                    <a:pt x="13839" y="245217"/>
                  </a:lnTo>
                  <a:cubicBezTo>
                    <a:pt x="4922" y="224101"/>
                    <a:pt x="0" y="200895"/>
                    <a:pt x="0" y="176553"/>
                  </a:cubicBezTo>
                  <a:cubicBezTo>
                    <a:pt x="0" y="79185"/>
                    <a:pt x="78757" y="0"/>
                    <a:pt x="176910"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78" name="Freeform 18">
              <a:extLst>
                <a:ext uri="{FF2B5EF4-FFF2-40B4-BE49-F238E27FC236}">
                  <a16:creationId xmlns:a16="http://schemas.microsoft.com/office/drawing/2014/main" id="{9C43C432-7AA6-4D1C-A81D-752414D2EEA4}"/>
                </a:ext>
              </a:extLst>
            </p:cNvPr>
            <p:cNvSpPr>
              <a:spLocks/>
            </p:cNvSpPr>
            <p:nvPr/>
          </p:nvSpPr>
          <p:spPr bwMode="auto">
            <a:xfrm>
              <a:off x="2098609" y="4368473"/>
              <a:ext cx="109113" cy="78013"/>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19">
              <a:extLst>
                <a:ext uri="{FF2B5EF4-FFF2-40B4-BE49-F238E27FC236}">
                  <a16:creationId xmlns:a16="http://schemas.microsoft.com/office/drawing/2014/main" id="{6906C1E6-7ED7-42C4-8C1D-305B75DF3DB4}"/>
                </a:ext>
              </a:extLst>
            </p:cNvPr>
            <p:cNvSpPr>
              <a:spLocks/>
            </p:cNvSpPr>
            <p:nvPr/>
          </p:nvSpPr>
          <p:spPr bwMode="auto">
            <a:xfrm>
              <a:off x="2097027" y="4507631"/>
              <a:ext cx="104896" cy="82757"/>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20">
              <a:extLst>
                <a:ext uri="{FF2B5EF4-FFF2-40B4-BE49-F238E27FC236}">
                  <a16:creationId xmlns:a16="http://schemas.microsoft.com/office/drawing/2014/main" id="{466EC53B-8757-44AD-B416-A5B1B44D162E}"/>
                </a:ext>
              </a:extLst>
            </p:cNvPr>
            <p:cNvSpPr>
              <a:spLocks/>
            </p:cNvSpPr>
            <p:nvPr/>
          </p:nvSpPr>
          <p:spPr bwMode="auto">
            <a:xfrm>
              <a:off x="2038518" y="4421185"/>
              <a:ext cx="78540" cy="110694"/>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21">
              <a:extLst>
                <a:ext uri="{FF2B5EF4-FFF2-40B4-BE49-F238E27FC236}">
                  <a16:creationId xmlns:a16="http://schemas.microsoft.com/office/drawing/2014/main" id="{DA3B6F14-A0CC-4E72-BE9B-2F3052D52B08}"/>
                </a:ext>
              </a:extLst>
            </p:cNvPr>
            <p:cNvSpPr>
              <a:spLocks/>
            </p:cNvSpPr>
            <p:nvPr/>
          </p:nvSpPr>
          <p:spPr bwMode="auto">
            <a:xfrm>
              <a:off x="2181893" y="4416440"/>
              <a:ext cx="74323" cy="108586"/>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a:extLst>
              <a:ext uri="{FF2B5EF4-FFF2-40B4-BE49-F238E27FC236}">
                <a16:creationId xmlns:a16="http://schemas.microsoft.com/office/drawing/2014/main" id="{5CBB3B37-09C6-4721-B7DB-09D0273EFE42}"/>
              </a:ext>
            </a:extLst>
          </p:cNvPr>
          <p:cNvGrpSpPr/>
          <p:nvPr/>
        </p:nvGrpSpPr>
        <p:grpSpPr>
          <a:xfrm>
            <a:off x="1454169" y="4010566"/>
            <a:ext cx="342282" cy="437646"/>
            <a:chOff x="2790758" y="4371207"/>
            <a:chExt cx="248313" cy="317497"/>
          </a:xfrm>
        </p:grpSpPr>
        <p:sp>
          <p:nvSpPr>
            <p:cNvPr id="282" name="Freeform 5">
              <a:extLst>
                <a:ext uri="{FF2B5EF4-FFF2-40B4-BE49-F238E27FC236}">
                  <a16:creationId xmlns:a16="http://schemas.microsoft.com/office/drawing/2014/main" id="{B22E98A8-7C6E-4D9B-99C0-D47AF304B668}"/>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6">
              <a:extLst>
                <a:ext uri="{FF2B5EF4-FFF2-40B4-BE49-F238E27FC236}">
                  <a16:creationId xmlns:a16="http://schemas.microsoft.com/office/drawing/2014/main" id="{45ED805C-65E2-454D-887D-EB15C4A317E7}"/>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
              <a:extLst>
                <a:ext uri="{FF2B5EF4-FFF2-40B4-BE49-F238E27FC236}">
                  <a16:creationId xmlns:a16="http://schemas.microsoft.com/office/drawing/2014/main" id="{58B8A008-C39D-4517-86DF-993ECAE0FC47}"/>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8">
              <a:extLst>
                <a:ext uri="{FF2B5EF4-FFF2-40B4-BE49-F238E27FC236}">
                  <a16:creationId xmlns:a16="http://schemas.microsoft.com/office/drawing/2014/main" id="{018F4279-2C58-44F6-97D2-6CA56775B6C6}"/>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9">
              <a:extLst>
                <a:ext uri="{FF2B5EF4-FFF2-40B4-BE49-F238E27FC236}">
                  <a16:creationId xmlns:a16="http://schemas.microsoft.com/office/drawing/2014/main" id="{2A963386-0B35-4215-A474-B07A86E4C58A}"/>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10">
              <a:extLst>
                <a:ext uri="{FF2B5EF4-FFF2-40B4-BE49-F238E27FC236}">
                  <a16:creationId xmlns:a16="http://schemas.microsoft.com/office/drawing/2014/main" id="{7626153E-1017-4A10-B221-0C1F20F862EB}"/>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11">
              <a:extLst>
                <a:ext uri="{FF2B5EF4-FFF2-40B4-BE49-F238E27FC236}">
                  <a16:creationId xmlns:a16="http://schemas.microsoft.com/office/drawing/2014/main" id="{26C13471-F182-4059-9C40-9F64689AB7E7}"/>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12">
              <a:extLst>
                <a:ext uri="{FF2B5EF4-FFF2-40B4-BE49-F238E27FC236}">
                  <a16:creationId xmlns:a16="http://schemas.microsoft.com/office/drawing/2014/main" id="{B6252AE0-F7D8-4DA4-96B7-65155570E324}"/>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13">
              <a:extLst>
                <a:ext uri="{FF2B5EF4-FFF2-40B4-BE49-F238E27FC236}">
                  <a16:creationId xmlns:a16="http://schemas.microsoft.com/office/drawing/2014/main" id="{5AAF0F91-C5FC-4814-9903-B55F7D39BA08}"/>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14">
              <a:extLst>
                <a:ext uri="{FF2B5EF4-FFF2-40B4-BE49-F238E27FC236}">
                  <a16:creationId xmlns:a16="http://schemas.microsoft.com/office/drawing/2014/main" id="{94D5AEC7-F879-42EB-888F-DCE7358A06A6}"/>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15">
              <a:extLst>
                <a:ext uri="{FF2B5EF4-FFF2-40B4-BE49-F238E27FC236}">
                  <a16:creationId xmlns:a16="http://schemas.microsoft.com/office/drawing/2014/main" id="{D2695205-EE8B-455D-B04B-CEB5C2B7911C}"/>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16">
              <a:extLst>
                <a:ext uri="{FF2B5EF4-FFF2-40B4-BE49-F238E27FC236}">
                  <a16:creationId xmlns:a16="http://schemas.microsoft.com/office/drawing/2014/main" id="{89A6CA39-AABC-4E00-8469-01E4603AAB80}"/>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17">
              <a:extLst>
                <a:ext uri="{FF2B5EF4-FFF2-40B4-BE49-F238E27FC236}">
                  <a16:creationId xmlns:a16="http://schemas.microsoft.com/office/drawing/2014/main" id="{2F28927B-7BCC-45D4-82BF-4E29C633C259}"/>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18">
              <a:extLst>
                <a:ext uri="{FF2B5EF4-FFF2-40B4-BE49-F238E27FC236}">
                  <a16:creationId xmlns:a16="http://schemas.microsoft.com/office/drawing/2014/main" id="{97B7BAA8-0E27-4017-A150-4F4E2B2CEF18}"/>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19">
              <a:extLst>
                <a:ext uri="{FF2B5EF4-FFF2-40B4-BE49-F238E27FC236}">
                  <a16:creationId xmlns:a16="http://schemas.microsoft.com/office/drawing/2014/main" id="{739F3AE4-6BC2-49FC-9258-43E7B5CCE622}"/>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20">
              <a:extLst>
                <a:ext uri="{FF2B5EF4-FFF2-40B4-BE49-F238E27FC236}">
                  <a16:creationId xmlns:a16="http://schemas.microsoft.com/office/drawing/2014/main" id="{58A7539A-031F-4406-B8C5-85895CEFEC61}"/>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21">
              <a:extLst>
                <a:ext uri="{FF2B5EF4-FFF2-40B4-BE49-F238E27FC236}">
                  <a16:creationId xmlns:a16="http://schemas.microsoft.com/office/drawing/2014/main" id="{F8278AC7-06D2-40CE-8CAF-5E0D8E605DC2}"/>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22">
              <a:extLst>
                <a:ext uri="{FF2B5EF4-FFF2-40B4-BE49-F238E27FC236}">
                  <a16:creationId xmlns:a16="http://schemas.microsoft.com/office/drawing/2014/main" id="{72000AE7-72A6-402B-98A1-7C43AC0C8148}"/>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23">
              <a:extLst>
                <a:ext uri="{FF2B5EF4-FFF2-40B4-BE49-F238E27FC236}">
                  <a16:creationId xmlns:a16="http://schemas.microsoft.com/office/drawing/2014/main" id="{A31FEB29-2A65-4D0C-82DF-9617C1041C83}"/>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24">
              <a:extLst>
                <a:ext uri="{FF2B5EF4-FFF2-40B4-BE49-F238E27FC236}">
                  <a16:creationId xmlns:a16="http://schemas.microsoft.com/office/drawing/2014/main" id="{A181D693-1967-4FD0-805E-7DFDB4DA2054}"/>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Freeform 25">
              <a:extLst>
                <a:ext uri="{FF2B5EF4-FFF2-40B4-BE49-F238E27FC236}">
                  <a16:creationId xmlns:a16="http://schemas.microsoft.com/office/drawing/2014/main" id="{115FF033-C693-4B57-842E-A2E985B29D47}"/>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26">
              <a:extLst>
                <a:ext uri="{FF2B5EF4-FFF2-40B4-BE49-F238E27FC236}">
                  <a16:creationId xmlns:a16="http://schemas.microsoft.com/office/drawing/2014/main" id="{7C94CADE-98CC-4F94-8E96-CA48FC54AB31}"/>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27">
              <a:extLst>
                <a:ext uri="{FF2B5EF4-FFF2-40B4-BE49-F238E27FC236}">
                  <a16:creationId xmlns:a16="http://schemas.microsoft.com/office/drawing/2014/main" id="{F838E251-957F-472F-BD06-021E4FFB44CD}"/>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28">
              <a:extLst>
                <a:ext uri="{FF2B5EF4-FFF2-40B4-BE49-F238E27FC236}">
                  <a16:creationId xmlns:a16="http://schemas.microsoft.com/office/drawing/2014/main" id="{34828AC4-4B0D-44A0-A4D9-89B366EE08FC}"/>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29">
              <a:extLst>
                <a:ext uri="{FF2B5EF4-FFF2-40B4-BE49-F238E27FC236}">
                  <a16:creationId xmlns:a16="http://schemas.microsoft.com/office/drawing/2014/main" id="{59046EC0-1BED-467C-8FD8-8AE7FE9414D4}"/>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30">
              <a:extLst>
                <a:ext uri="{FF2B5EF4-FFF2-40B4-BE49-F238E27FC236}">
                  <a16:creationId xmlns:a16="http://schemas.microsoft.com/office/drawing/2014/main" id="{E479F17C-C998-4A48-900C-3BFAA0659426}"/>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31">
              <a:extLst>
                <a:ext uri="{FF2B5EF4-FFF2-40B4-BE49-F238E27FC236}">
                  <a16:creationId xmlns:a16="http://schemas.microsoft.com/office/drawing/2014/main" id="{15B7BF6B-AD21-43C5-BEC9-2A9A4DC68B1E}"/>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32">
              <a:extLst>
                <a:ext uri="{FF2B5EF4-FFF2-40B4-BE49-F238E27FC236}">
                  <a16:creationId xmlns:a16="http://schemas.microsoft.com/office/drawing/2014/main" id="{390505E7-5CC8-49D5-9054-3345E3FFA1ED}"/>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33">
              <a:extLst>
                <a:ext uri="{FF2B5EF4-FFF2-40B4-BE49-F238E27FC236}">
                  <a16:creationId xmlns:a16="http://schemas.microsoft.com/office/drawing/2014/main" id="{6F6C77F0-46D5-41CA-B2A7-C5AF75371C72}"/>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34">
              <a:extLst>
                <a:ext uri="{FF2B5EF4-FFF2-40B4-BE49-F238E27FC236}">
                  <a16:creationId xmlns:a16="http://schemas.microsoft.com/office/drawing/2014/main" id="{6C5ED4AE-C58A-43FC-955A-F01DEE3D1C4B}"/>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35">
              <a:extLst>
                <a:ext uri="{FF2B5EF4-FFF2-40B4-BE49-F238E27FC236}">
                  <a16:creationId xmlns:a16="http://schemas.microsoft.com/office/drawing/2014/main" id="{45991F8F-C935-47B5-937E-59CF1735A97D}"/>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36">
              <a:extLst>
                <a:ext uri="{FF2B5EF4-FFF2-40B4-BE49-F238E27FC236}">
                  <a16:creationId xmlns:a16="http://schemas.microsoft.com/office/drawing/2014/main" id="{F53DADE3-9424-4721-9253-A924CB245B01}"/>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37">
              <a:extLst>
                <a:ext uri="{FF2B5EF4-FFF2-40B4-BE49-F238E27FC236}">
                  <a16:creationId xmlns:a16="http://schemas.microsoft.com/office/drawing/2014/main" id="{3F7F2606-CAEA-4984-8357-93C4A1B827D7}"/>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38">
              <a:extLst>
                <a:ext uri="{FF2B5EF4-FFF2-40B4-BE49-F238E27FC236}">
                  <a16:creationId xmlns:a16="http://schemas.microsoft.com/office/drawing/2014/main" id="{06C5F012-9637-48A0-9CAA-54DAF806C408}"/>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39">
              <a:extLst>
                <a:ext uri="{FF2B5EF4-FFF2-40B4-BE49-F238E27FC236}">
                  <a16:creationId xmlns:a16="http://schemas.microsoft.com/office/drawing/2014/main" id="{5E0BEC90-6A96-4ABF-958E-1A625059F015}"/>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40">
              <a:extLst>
                <a:ext uri="{FF2B5EF4-FFF2-40B4-BE49-F238E27FC236}">
                  <a16:creationId xmlns:a16="http://schemas.microsoft.com/office/drawing/2014/main" id="{3D110069-2FCE-4B32-BB7F-40DD4FABFAA1}"/>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41">
              <a:extLst>
                <a:ext uri="{FF2B5EF4-FFF2-40B4-BE49-F238E27FC236}">
                  <a16:creationId xmlns:a16="http://schemas.microsoft.com/office/drawing/2014/main" id="{5E28378E-0F25-4B2B-813E-C17F404E2D92}"/>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42">
              <a:extLst>
                <a:ext uri="{FF2B5EF4-FFF2-40B4-BE49-F238E27FC236}">
                  <a16:creationId xmlns:a16="http://schemas.microsoft.com/office/drawing/2014/main" id="{95A93685-9568-44C6-8B4F-06D54AD2CABF}"/>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43">
              <a:extLst>
                <a:ext uri="{FF2B5EF4-FFF2-40B4-BE49-F238E27FC236}">
                  <a16:creationId xmlns:a16="http://schemas.microsoft.com/office/drawing/2014/main" id="{1F15F4E6-477D-43D9-9571-B6F79ADC762B}"/>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44">
              <a:extLst>
                <a:ext uri="{FF2B5EF4-FFF2-40B4-BE49-F238E27FC236}">
                  <a16:creationId xmlns:a16="http://schemas.microsoft.com/office/drawing/2014/main" id="{03F8F453-F6DA-445C-A964-90850581EC37}"/>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45">
              <a:extLst>
                <a:ext uri="{FF2B5EF4-FFF2-40B4-BE49-F238E27FC236}">
                  <a16:creationId xmlns:a16="http://schemas.microsoft.com/office/drawing/2014/main" id="{3F210964-5440-475C-A410-CBA7BD3A9FB3}"/>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46">
              <a:extLst>
                <a:ext uri="{FF2B5EF4-FFF2-40B4-BE49-F238E27FC236}">
                  <a16:creationId xmlns:a16="http://schemas.microsoft.com/office/drawing/2014/main" id="{CD5106CE-2EF3-4858-88C6-CE85689EC9EC}"/>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47">
              <a:extLst>
                <a:ext uri="{FF2B5EF4-FFF2-40B4-BE49-F238E27FC236}">
                  <a16:creationId xmlns:a16="http://schemas.microsoft.com/office/drawing/2014/main" id="{3DB43F09-03DE-4039-B8D6-9E215F8F617B}"/>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48">
              <a:extLst>
                <a:ext uri="{FF2B5EF4-FFF2-40B4-BE49-F238E27FC236}">
                  <a16:creationId xmlns:a16="http://schemas.microsoft.com/office/drawing/2014/main" id="{C0DCB035-2841-46FB-953C-6DA9F1AFAD7B}"/>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49">
              <a:extLst>
                <a:ext uri="{FF2B5EF4-FFF2-40B4-BE49-F238E27FC236}">
                  <a16:creationId xmlns:a16="http://schemas.microsoft.com/office/drawing/2014/main" id="{2B0042F9-E612-4D1C-AEE9-157672E96E41}"/>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50">
              <a:extLst>
                <a:ext uri="{FF2B5EF4-FFF2-40B4-BE49-F238E27FC236}">
                  <a16:creationId xmlns:a16="http://schemas.microsoft.com/office/drawing/2014/main" id="{578CCD3B-74EA-415F-A06F-811D8E149E64}"/>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51">
              <a:extLst>
                <a:ext uri="{FF2B5EF4-FFF2-40B4-BE49-F238E27FC236}">
                  <a16:creationId xmlns:a16="http://schemas.microsoft.com/office/drawing/2014/main" id="{D26A33EA-62B3-40C7-9ECC-800405947DD5}"/>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52">
              <a:extLst>
                <a:ext uri="{FF2B5EF4-FFF2-40B4-BE49-F238E27FC236}">
                  <a16:creationId xmlns:a16="http://schemas.microsoft.com/office/drawing/2014/main" id="{9687655C-F9D2-4C1A-B502-11291A761011}"/>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53">
              <a:extLst>
                <a:ext uri="{FF2B5EF4-FFF2-40B4-BE49-F238E27FC236}">
                  <a16:creationId xmlns:a16="http://schemas.microsoft.com/office/drawing/2014/main" id="{21780134-F464-4CEF-8A4A-E9DCBE996D38}"/>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54">
              <a:extLst>
                <a:ext uri="{FF2B5EF4-FFF2-40B4-BE49-F238E27FC236}">
                  <a16:creationId xmlns:a16="http://schemas.microsoft.com/office/drawing/2014/main" id="{C7F86675-46A0-434A-AD27-51F763E20A2C}"/>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55">
              <a:extLst>
                <a:ext uri="{FF2B5EF4-FFF2-40B4-BE49-F238E27FC236}">
                  <a16:creationId xmlns:a16="http://schemas.microsoft.com/office/drawing/2014/main" id="{960F912A-F9AE-4B19-833A-15D57699F10E}"/>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56">
              <a:extLst>
                <a:ext uri="{FF2B5EF4-FFF2-40B4-BE49-F238E27FC236}">
                  <a16:creationId xmlns:a16="http://schemas.microsoft.com/office/drawing/2014/main" id="{F7D64CE0-3260-42C2-896A-D186D4FAC5A2}"/>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57">
              <a:extLst>
                <a:ext uri="{FF2B5EF4-FFF2-40B4-BE49-F238E27FC236}">
                  <a16:creationId xmlns:a16="http://schemas.microsoft.com/office/drawing/2014/main" id="{919D65FC-F71C-4854-A8D3-A8AC4508BA20}"/>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58">
              <a:extLst>
                <a:ext uri="{FF2B5EF4-FFF2-40B4-BE49-F238E27FC236}">
                  <a16:creationId xmlns:a16="http://schemas.microsoft.com/office/drawing/2014/main" id="{56B7A005-0A94-4691-8803-104D218AA36E}"/>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59">
              <a:extLst>
                <a:ext uri="{FF2B5EF4-FFF2-40B4-BE49-F238E27FC236}">
                  <a16:creationId xmlns:a16="http://schemas.microsoft.com/office/drawing/2014/main" id="{9D26FFB4-7C64-4A5B-BD50-DCB317F805E0}"/>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Freeform 60">
              <a:extLst>
                <a:ext uri="{FF2B5EF4-FFF2-40B4-BE49-F238E27FC236}">
                  <a16:creationId xmlns:a16="http://schemas.microsoft.com/office/drawing/2014/main" id="{8B413C2C-6EEF-4F67-8F2A-992F78E7BC48}"/>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61">
              <a:extLst>
                <a:ext uri="{FF2B5EF4-FFF2-40B4-BE49-F238E27FC236}">
                  <a16:creationId xmlns:a16="http://schemas.microsoft.com/office/drawing/2014/main" id="{13CA27BA-A6DC-4AF5-9BF0-19176E1B3547}"/>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62">
              <a:extLst>
                <a:ext uri="{FF2B5EF4-FFF2-40B4-BE49-F238E27FC236}">
                  <a16:creationId xmlns:a16="http://schemas.microsoft.com/office/drawing/2014/main" id="{E7CD5CAE-7642-4EBD-A6A2-F55DA42FF3F2}"/>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63">
              <a:extLst>
                <a:ext uri="{FF2B5EF4-FFF2-40B4-BE49-F238E27FC236}">
                  <a16:creationId xmlns:a16="http://schemas.microsoft.com/office/drawing/2014/main" id="{5F9AB12C-2D17-44C1-B875-A4E41D3F61B9}"/>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64">
              <a:extLst>
                <a:ext uri="{FF2B5EF4-FFF2-40B4-BE49-F238E27FC236}">
                  <a16:creationId xmlns:a16="http://schemas.microsoft.com/office/drawing/2014/main" id="{EF8BFA3D-2BC2-4352-90D3-E96ACC19B5CC}"/>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65">
              <a:extLst>
                <a:ext uri="{FF2B5EF4-FFF2-40B4-BE49-F238E27FC236}">
                  <a16:creationId xmlns:a16="http://schemas.microsoft.com/office/drawing/2014/main" id="{82B104D8-46E8-4669-A731-D4431E0B41A6}"/>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66">
              <a:extLst>
                <a:ext uri="{FF2B5EF4-FFF2-40B4-BE49-F238E27FC236}">
                  <a16:creationId xmlns:a16="http://schemas.microsoft.com/office/drawing/2014/main" id="{1BEB675B-FCC1-4649-8C66-7EF3910F8D99}"/>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67">
              <a:extLst>
                <a:ext uri="{FF2B5EF4-FFF2-40B4-BE49-F238E27FC236}">
                  <a16:creationId xmlns:a16="http://schemas.microsoft.com/office/drawing/2014/main" id="{7D206F82-358D-435C-9B60-E2FCC97D0E81}"/>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68">
              <a:extLst>
                <a:ext uri="{FF2B5EF4-FFF2-40B4-BE49-F238E27FC236}">
                  <a16:creationId xmlns:a16="http://schemas.microsoft.com/office/drawing/2014/main" id="{9CBD1A66-27A8-4943-A586-CFB817DD7490}"/>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69">
              <a:extLst>
                <a:ext uri="{FF2B5EF4-FFF2-40B4-BE49-F238E27FC236}">
                  <a16:creationId xmlns:a16="http://schemas.microsoft.com/office/drawing/2014/main" id="{2E12B486-9802-4DF7-B01C-7215F56EA04E}"/>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70">
              <a:extLst>
                <a:ext uri="{FF2B5EF4-FFF2-40B4-BE49-F238E27FC236}">
                  <a16:creationId xmlns:a16="http://schemas.microsoft.com/office/drawing/2014/main" id="{97CD9E18-98A7-40BE-A9DC-686897D3E261}"/>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71">
              <a:extLst>
                <a:ext uri="{FF2B5EF4-FFF2-40B4-BE49-F238E27FC236}">
                  <a16:creationId xmlns:a16="http://schemas.microsoft.com/office/drawing/2014/main" id="{569048E3-EA4C-4B87-90D0-D31ACA058EF2}"/>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72">
              <a:extLst>
                <a:ext uri="{FF2B5EF4-FFF2-40B4-BE49-F238E27FC236}">
                  <a16:creationId xmlns:a16="http://schemas.microsoft.com/office/drawing/2014/main" id="{5B6858C5-F3DD-492F-AB47-363C470603B3}"/>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73">
              <a:extLst>
                <a:ext uri="{FF2B5EF4-FFF2-40B4-BE49-F238E27FC236}">
                  <a16:creationId xmlns:a16="http://schemas.microsoft.com/office/drawing/2014/main" id="{1588C272-93B2-40C8-8E1E-56F43BA9240E}"/>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74">
              <a:extLst>
                <a:ext uri="{FF2B5EF4-FFF2-40B4-BE49-F238E27FC236}">
                  <a16:creationId xmlns:a16="http://schemas.microsoft.com/office/drawing/2014/main" id="{520A5287-E90A-49E5-899B-863E3C9843D2}"/>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Freeform 75">
              <a:extLst>
                <a:ext uri="{FF2B5EF4-FFF2-40B4-BE49-F238E27FC236}">
                  <a16:creationId xmlns:a16="http://schemas.microsoft.com/office/drawing/2014/main" id="{A56D6399-BDAD-40E3-BA84-DCE06A1CFCFC}"/>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76">
              <a:extLst>
                <a:ext uri="{FF2B5EF4-FFF2-40B4-BE49-F238E27FC236}">
                  <a16:creationId xmlns:a16="http://schemas.microsoft.com/office/drawing/2014/main" id="{52616C8D-A21B-4A6F-9D5D-7CB60D83F438}"/>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77">
              <a:extLst>
                <a:ext uri="{FF2B5EF4-FFF2-40B4-BE49-F238E27FC236}">
                  <a16:creationId xmlns:a16="http://schemas.microsoft.com/office/drawing/2014/main" id="{B1873F24-5390-4B6D-85F9-DE0B15CFD2F7}"/>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78">
              <a:extLst>
                <a:ext uri="{FF2B5EF4-FFF2-40B4-BE49-F238E27FC236}">
                  <a16:creationId xmlns:a16="http://schemas.microsoft.com/office/drawing/2014/main" id="{A31F3749-A88B-44EA-A217-2DC63CC52568}"/>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79">
              <a:extLst>
                <a:ext uri="{FF2B5EF4-FFF2-40B4-BE49-F238E27FC236}">
                  <a16:creationId xmlns:a16="http://schemas.microsoft.com/office/drawing/2014/main" id="{1CE4984B-1F17-4154-B652-29BA77F77EDB}"/>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80">
              <a:extLst>
                <a:ext uri="{FF2B5EF4-FFF2-40B4-BE49-F238E27FC236}">
                  <a16:creationId xmlns:a16="http://schemas.microsoft.com/office/drawing/2014/main" id="{794BD553-C21C-4342-AE37-DE94B3F0D7CD}"/>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81">
              <a:extLst>
                <a:ext uri="{FF2B5EF4-FFF2-40B4-BE49-F238E27FC236}">
                  <a16:creationId xmlns:a16="http://schemas.microsoft.com/office/drawing/2014/main" id="{0DAB2BA6-EBEF-43CC-9AD7-D7B84379077D}"/>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82">
              <a:extLst>
                <a:ext uri="{FF2B5EF4-FFF2-40B4-BE49-F238E27FC236}">
                  <a16:creationId xmlns:a16="http://schemas.microsoft.com/office/drawing/2014/main" id="{4E43677A-E297-43C6-977B-E804E0D2CA2C}"/>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83">
              <a:extLst>
                <a:ext uri="{FF2B5EF4-FFF2-40B4-BE49-F238E27FC236}">
                  <a16:creationId xmlns:a16="http://schemas.microsoft.com/office/drawing/2014/main" id="{E31BAE45-85BB-486E-AAAD-5ADCB8BFB754}"/>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84">
              <a:extLst>
                <a:ext uri="{FF2B5EF4-FFF2-40B4-BE49-F238E27FC236}">
                  <a16:creationId xmlns:a16="http://schemas.microsoft.com/office/drawing/2014/main" id="{670B4AA6-0FFD-4AE7-A149-0F654913ED3E}"/>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85">
              <a:extLst>
                <a:ext uri="{FF2B5EF4-FFF2-40B4-BE49-F238E27FC236}">
                  <a16:creationId xmlns:a16="http://schemas.microsoft.com/office/drawing/2014/main" id="{129661A2-196B-4CA4-B1F9-2160E8967DB1}"/>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Freeform 86">
              <a:extLst>
                <a:ext uri="{FF2B5EF4-FFF2-40B4-BE49-F238E27FC236}">
                  <a16:creationId xmlns:a16="http://schemas.microsoft.com/office/drawing/2014/main" id="{147FA0F1-D8C3-4DFC-A55B-00E0CA0136D0}"/>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87">
              <a:extLst>
                <a:ext uri="{FF2B5EF4-FFF2-40B4-BE49-F238E27FC236}">
                  <a16:creationId xmlns:a16="http://schemas.microsoft.com/office/drawing/2014/main" id="{A9B77E1D-E2E1-4265-9A1F-FE0ECAC5F634}"/>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88">
              <a:extLst>
                <a:ext uri="{FF2B5EF4-FFF2-40B4-BE49-F238E27FC236}">
                  <a16:creationId xmlns:a16="http://schemas.microsoft.com/office/drawing/2014/main" id="{AA75727D-DA0E-4A5A-AF85-672776984C84}"/>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89">
              <a:extLst>
                <a:ext uri="{FF2B5EF4-FFF2-40B4-BE49-F238E27FC236}">
                  <a16:creationId xmlns:a16="http://schemas.microsoft.com/office/drawing/2014/main" id="{2194C39A-662B-4B1C-8DE0-84897C1BB538}"/>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90">
              <a:extLst>
                <a:ext uri="{FF2B5EF4-FFF2-40B4-BE49-F238E27FC236}">
                  <a16:creationId xmlns:a16="http://schemas.microsoft.com/office/drawing/2014/main" id="{C97736CD-B4EC-44F1-A974-43994681394C}"/>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91">
              <a:extLst>
                <a:ext uri="{FF2B5EF4-FFF2-40B4-BE49-F238E27FC236}">
                  <a16:creationId xmlns:a16="http://schemas.microsoft.com/office/drawing/2014/main" id="{E61D7474-853A-4DFE-B853-F95B5D5E041A}"/>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92">
              <a:extLst>
                <a:ext uri="{FF2B5EF4-FFF2-40B4-BE49-F238E27FC236}">
                  <a16:creationId xmlns:a16="http://schemas.microsoft.com/office/drawing/2014/main" id="{90486306-3DA7-459B-8131-19B86361188A}"/>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93">
              <a:extLst>
                <a:ext uri="{FF2B5EF4-FFF2-40B4-BE49-F238E27FC236}">
                  <a16:creationId xmlns:a16="http://schemas.microsoft.com/office/drawing/2014/main" id="{E345E954-274C-4F04-821F-4FF5FA949377}"/>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94">
              <a:extLst>
                <a:ext uri="{FF2B5EF4-FFF2-40B4-BE49-F238E27FC236}">
                  <a16:creationId xmlns:a16="http://schemas.microsoft.com/office/drawing/2014/main" id="{838E2293-C7C4-4F0B-8F6D-74D602F1697D}"/>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95">
              <a:extLst>
                <a:ext uri="{FF2B5EF4-FFF2-40B4-BE49-F238E27FC236}">
                  <a16:creationId xmlns:a16="http://schemas.microsoft.com/office/drawing/2014/main" id="{C038D553-FA4B-4036-880E-F3B82504303A}"/>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96">
              <a:extLst>
                <a:ext uri="{FF2B5EF4-FFF2-40B4-BE49-F238E27FC236}">
                  <a16:creationId xmlns:a16="http://schemas.microsoft.com/office/drawing/2014/main" id="{3E685BAA-CEE4-4BDA-96AF-646322B0E2A3}"/>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97">
              <a:extLst>
                <a:ext uri="{FF2B5EF4-FFF2-40B4-BE49-F238E27FC236}">
                  <a16:creationId xmlns:a16="http://schemas.microsoft.com/office/drawing/2014/main" id="{46842A64-99FA-4950-AA4A-C8C6E9A8EC51}"/>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98">
              <a:extLst>
                <a:ext uri="{FF2B5EF4-FFF2-40B4-BE49-F238E27FC236}">
                  <a16:creationId xmlns:a16="http://schemas.microsoft.com/office/drawing/2014/main" id="{5E305943-E01E-4688-9316-489C7324A181}"/>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99">
              <a:extLst>
                <a:ext uri="{FF2B5EF4-FFF2-40B4-BE49-F238E27FC236}">
                  <a16:creationId xmlns:a16="http://schemas.microsoft.com/office/drawing/2014/main" id="{FC6A98EF-5DA6-4684-A890-9803A10D5EBE}"/>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00">
              <a:extLst>
                <a:ext uri="{FF2B5EF4-FFF2-40B4-BE49-F238E27FC236}">
                  <a16:creationId xmlns:a16="http://schemas.microsoft.com/office/drawing/2014/main" id="{3CDE50A3-99AB-49C9-8C06-0C375DF83D68}"/>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01">
              <a:extLst>
                <a:ext uri="{FF2B5EF4-FFF2-40B4-BE49-F238E27FC236}">
                  <a16:creationId xmlns:a16="http://schemas.microsoft.com/office/drawing/2014/main" id="{A4D2F9B2-162F-4CD0-9D93-80665EF3903A}"/>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02">
              <a:extLst>
                <a:ext uri="{FF2B5EF4-FFF2-40B4-BE49-F238E27FC236}">
                  <a16:creationId xmlns:a16="http://schemas.microsoft.com/office/drawing/2014/main" id="{DB7CF839-FFD1-466A-B61D-2B6CF2A3C628}"/>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03">
              <a:extLst>
                <a:ext uri="{FF2B5EF4-FFF2-40B4-BE49-F238E27FC236}">
                  <a16:creationId xmlns:a16="http://schemas.microsoft.com/office/drawing/2014/main" id="{2AD8E7DD-F55A-4729-B6AB-2CB39AFC5748}"/>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04">
              <a:extLst>
                <a:ext uri="{FF2B5EF4-FFF2-40B4-BE49-F238E27FC236}">
                  <a16:creationId xmlns:a16="http://schemas.microsoft.com/office/drawing/2014/main" id="{122BD610-72F3-4A30-A6B7-357616B992D8}"/>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05">
              <a:extLst>
                <a:ext uri="{FF2B5EF4-FFF2-40B4-BE49-F238E27FC236}">
                  <a16:creationId xmlns:a16="http://schemas.microsoft.com/office/drawing/2014/main" id="{3F2ECFFD-D36B-4A99-84EF-9D304410CA0C}"/>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06">
              <a:extLst>
                <a:ext uri="{FF2B5EF4-FFF2-40B4-BE49-F238E27FC236}">
                  <a16:creationId xmlns:a16="http://schemas.microsoft.com/office/drawing/2014/main" id="{B918453F-05C3-4403-B890-7B9289505B9C}"/>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07">
              <a:extLst>
                <a:ext uri="{FF2B5EF4-FFF2-40B4-BE49-F238E27FC236}">
                  <a16:creationId xmlns:a16="http://schemas.microsoft.com/office/drawing/2014/main" id="{49CF418A-FBC0-4243-BC85-69A69B291EF4}"/>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08">
              <a:extLst>
                <a:ext uri="{FF2B5EF4-FFF2-40B4-BE49-F238E27FC236}">
                  <a16:creationId xmlns:a16="http://schemas.microsoft.com/office/drawing/2014/main" id="{8CB84292-AD87-41A1-9E71-0323CBD3319A}"/>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09">
              <a:extLst>
                <a:ext uri="{FF2B5EF4-FFF2-40B4-BE49-F238E27FC236}">
                  <a16:creationId xmlns:a16="http://schemas.microsoft.com/office/drawing/2014/main" id="{7191BFBE-5192-4108-A673-08B31E4DD261}"/>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10">
              <a:extLst>
                <a:ext uri="{FF2B5EF4-FFF2-40B4-BE49-F238E27FC236}">
                  <a16:creationId xmlns:a16="http://schemas.microsoft.com/office/drawing/2014/main" id="{28D15305-0B05-4393-AAFA-DB2E1B7B39F8}"/>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11">
              <a:extLst>
                <a:ext uri="{FF2B5EF4-FFF2-40B4-BE49-F238E27FC236}">
                  <a16:creationId xmlns:a16="http://schemas.microsoft.com/office/drawing/2014/main" id="{C11B7439-FD8C-453E-9DA1-24B086FCC379}"/>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12">
              <a:extLst>
                <a:ext uri="{FF2B5EF4-FFF2-40B4-BE49-F238E27FC236}">
                  <a16:creationId xmlns:a16="http://schemas.microsoft.com/office/drawing/2014/main" id="{0A878169-C64C-4CA7-ACC7-F8639C91CE11}"/>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13">
              <a:extLst>
                <a:ext uri="{FF2B5EF4-FFF2-40B4-BE49-F238E27FC236}">
                  <a16:creationId xmlns:a16="http://schemas.microsoft.com/office/drawing/2014/main" id="{5C38B9DE-E2EA-4040-B662-4C3A71CD6ABA}"/>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14">
              <a:extLst>
                <a:ext uri="{FF2B5EF4-FFF2-40B4-BE49-F238E27FC236}">
                  <a16:creationId xmlns:a16="http://schemas.microsoft.com/office/drawing/2014/main" id="{F75039AF-78B2-4457-AD40-6290E1E24EC8}"/>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15">
              <a:extLst>
                <a:ext uri="{FF2B5EF4-FFF2-40B4-BE49-F238E27FC236}">
                  <a16:creationId xmlns:a16="http://schemas.microsoft.com/office/drawing/2014/main" id="{950BF549-9428-40D4-A8E4-2391F01B2EC6}"/>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16">
              <a:extLst>
                <a:ext uri="{FF2B5EF4-FFF2-40B4-BE49-F238E27FC236}">
                  <a16:creationId xmlns:a16="http://schemas.microsoft.com/office/drawing/2014/main" id="{3446F461-6048-4BE4-9AFF-66EA5BDF0DD1}"/>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117">
              <a:extLst>
                <a:ext uri="{FF2B5EF4-FFF2-40B4-BE49-F238E27FC236}">
                  <a16:creationId xmlns:a16="http://schemas.microsoft.com/office/drawing/2014/main" id="{92BC1724-AAC2-4C85-A1F2-38F18EA54BE8}"/>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118">
              <a:extLst>
                <a:ext uri="{FF2B5EF4-FFF2-40B4-BE49-F238E27FC236}">
                  <a16:creationId xmlns:a16="http://schemas.microsoft.com/office/drawing/2014/main" id="{F4DB7DC6-A844-45F9-A756-1076DD7A4A37}"/>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119">
              <a:extLst>
                <a:ext uri="{FF2B5EF4-FFF2-40B4-BE49-F238E27FC236}">
                  <a16:creationId xmlns:a16="http://schemas.microsoft.com/office/drawing/2014/main" id="{71E42792-6546-4FFB-A6ED-807A2BBF1497}"/>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120">
              <a:extLst>
                <a:ext uri="{FF2B5EF4-FFF2-40B4-BE49-F238E27FC236}">
                  <a16:creationId xmlns:a16="http://schemas.microsoft.com/office/drawing/2014/main" id="{9E896C79-DF06-4F6B-AB09-3CDE793E4C5B}"/>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121">
              <a:extLst>
                <a:ext uri="{FF2B5EF4-FFF2-40B4-BE49-F238E27FC236}">
                  <a16:creationId xmlns:a16="http://schemas.microsoft.com/office/drawing/2014/main" id="{373BB308-5085-4150-8A7F-9F4B7DA6EE8E}"/>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122">
              <a:extLst>
                <a:ext uri="{FF2B5EF4-FFF2-40B4-BE49-F238E27FC236}">
                  <a16:creationId xmlns:a16="http://schemas.microsoft.com/office/drawing/2014/main" id="{1B9DFE83-1407-464D-A9C1-1D6A5E4A6B02}"/>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123">
              <a:extLst>
                <a:ext uri="{FF2B5EF4-FFF2-40B4-BE49-F238E27FC236}">
                  <a16:creationId xmlns:a16="http://schemas.microsoft.com/office/drawing/2014/main" id="{1BA716F4-D123-4E5C-9C2D-3717F1BAA640}"/>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124">
              <a:extLst>
                <a:ext uri="{FF2B5EF4-FFF2-40B4-BE49-F238E27FC236}">
                  <a16:creationId xmlns:a16="http://schemas.microsoft.com/office/drawing/2014/main" id="{3707B5B5-26DA-462A-A8DC-CEA2752004E8}"/>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 name="Freeform 125">
              <a:extLst>
                <a:ext uri="{FF2B5EF4-FFF2-40B4-BE49-F238E27FC236}">
                  <a16:creationId xmlns:a16="http://schemas.microsoft.com/office/drawing/2014/main" id="{78C8AF55-5BFD-4336-AB97-4BB7E7D09C0B}"/>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9" name="Freeform 126">
              <a:extLst>
                <a:ext uri="{FF2B5EF4-FFF2-40B4-BE49-F238E27FC236}">
                  <a16:creationId xmlns:a16="http://schemas.microsoft.com/office/drawing/2014/main" id="{400D1867-ADFC-47F8-A829-03770BD27955}"/>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0" name="Freeform 127">
              <a:extLst>
                <a:ext uri="{FF2B5EF4-FFF2-40B4-BE49-F238E27FC236}">
                  <a16:creationId xmlns:a16="http://schemas.microsoft.com/office/drawing/2014/main" id="{2BE2184B-F91C-4933-8B94-D97FE22A246B}"/>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1" name="Freeform 128">
              <a:extLst>
                <a:ext uri="{FF2B5EF4-FFF2-40B4-BE49-F238E27FC236}">
                  <a16:creationId xmlns:a16="http://schemas.microsoft.com/office/drawing/2014/main" id="{97CDEDA9-3F76-4FB8-B150-0A6BD40A1A02}"/>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2" name="Freeform 129">
              <a:extLst>
                <a:ext uri="{FF2B5EF4-FFF2-40B4-BE49-F238E27FC236}">
                  <a16:creationId xmlns:a16="http://schemas.microsoft.com/office/drawing/2014/main" id="{35811DB5-9764-4E87-B961-1960CB84AB10}"/>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130">
              <a:extLst>
                <a:ext uri="{FF2B5EF4-FFF2-40B4-BE49-F238E27FC236}">
                  <a16:creationId xmlns:a16="http://schemas.microsoft.com/office/drawing/2014/main" id="{2C589493-7461-47C1-B815-219B1C219EE0}"/>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4" name="Freeform 131">
              <a:extLst>
                <a:ext uri="{FF2B5EF4-FFF2-40B4-BE49-F238E27FC236}">
                  <a16:creationId xmlns:a16="http://schemas.microsoft.com/office/drawing/2014/main" id="{DDB4469F-C557-4878-82ED-5D4E7E16F1F5}"/>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5" name="Freeform 132">
              <a:extLst>
                <a:ext uri="{FF2B5EF4-FFF2-40B4-BE49-F238E27FC236}">
                  <a16:creationId xmlns:a16="http://schemas.microsoft.com/office/drawing/2014/main" id="{4A2A2A4F-C392-4CEA-8CB3-422F63F010BD}"/>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6" name="Freeform 133">
              <a:extLst>
                <a:ext uri="{FF2B5EF4-FFF2-40B4-BE49-F238E27FC236}">
                  <a16:creationId xmlns:a16="http://schemas.microsoft.com/office/drawing/2014/main" id="{07D411D6-3C27-4EC0-9E4B-0C61DE56EC48}"/>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7" name="Freeform 134">
              <a:extLst>
                <a:ext uri="{FF2B5EF4-FFF2-40B4-BE49-F238E27FC236}">
                  <a16:creationId xmlns:a16="http://schemas.microsoft.com/office/drawing/2014/main" id="{16B5F1ED-D744-4F79-AD72-2A34EEA0144C}"/>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8" name="Freeform 135">
              <a:extLst>
                <a:ext uri="{FF2B5EF4-FFF2-40B4-BE49-F238E27FC236}">
                  <a16:creationId xmlns:a16="http://schemas.microsoft.com/office/drawing/2014/main" id="{7B9FE4BC-F86A-4A14-AF22-7BEE607FD76F}"/>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9" name="Freeform 136">
              <a:extLst>
                <a:ext uri="{FF2B5EF4-FFF2-40B4-BE49-F238E27FC236}">
                  <a16:creationId xmlns:a16="http://schemas.microsoft.com/office/drawing/2014/main" id="{C416737A-840B-403F-AF11-C1F14B833D9E}"/>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0" name="Freeform 137">
              <a:extLst>
                <a:ext uri="{FF2B5EF4-FFF2-40B4-BE49-F238E27FC236}">
                  <a16:creationId xmlns:a16="http://schemas.microsoft.com/office/drawing/2014/main" id="{65C2E02E-79A6-4B1A-8799-A4E027BF7DAE}"/>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1" name="Freeform 138">
              <a:extLst>
                <a:ext uri="{FF2B5EF4-FFF2-40B4-BE49-F238E27FC236}">
                  <a16:creationId xmlns:a16="http://schemas.microsoft.com/office/drawing/2014/main" id="{C29BFE87-C89F-4542-BAC2-D2F428216194}"/>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2" name="Freeform 139">
              <a:extLst>
                <a:ext uri="{FF2B5EF4-FFF2-40B4-BE49-F238E27FC236}">
                  <a16:creationId xmlns:a16="http://schemas.microsoft.com/office/drawing/2014/main" id="{B6718B8C-6F1E-4E2A-B438-FF885EF6342B}"/>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3" name="Freeform 140">
              <a:extLst>
                <a:ext uri="{FF2B5EF4-FFF2-40B4-BE49-F238E27FC236}">
                  <a16:creationId xmlns:a16="http://schemas.microsoft.com/office/drawing/2014/main" id="{2584BD32-D893-4125-9980-D721CC599E61}"/>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4" name="Freeform 141">
              <a:extLst>
                <a:ext uri="{FF2B5EF4-FFF2-40B4-BE49-F238E27FC236}">
                  <a16:creationId xmlns:a16="http://schemas.microsoft.com/office/drawing/2014/main" id="{F01D5804-8E03-4CB0-A86E-0A3D3CCACC53}"/>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5" name="Freeform 142">
              <a:extLst>
                <a:ext uri="{FF2B5EF4-FFF2-40B4-BE49-F238E27FC236}">
                  <a16:creationId xmlns:a16="http://schemas.microsoft.com/office/drawing/2014/main" id="{2758622C-D425-4E88-A066-15428B2D2E43}"/>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6" name="Freeform 143">
              <a:extLst>
                <a:ext uri="{FF2B5EF4-FFF2-40B4-BE49-F238E27FC236}">
                  <a16:creationId xmlns:a16="http://schemas.microsoft.com/office/drawing/2014/main" id="{DA01CEC1-B6CE-43C8-90A8-CB9EEA5B9D76}"/>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7" name="Freeform 144">
              <a:extLst>
                <a:ext uri="{FF2B5EF4-FFF2-40B4-BE49-F238E27FC236}">
                  <a16:creationId xmlns:a16="http://schemas.microsoft.com/office/drawing/2014/main" id="{6EFE1421-C722-468F-ACB5-5B0E082FE92E}"/>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8" name="Freeform 145">
              <a:extLst>
                <a:ext uri="{FF2B5EF4-FFF2-40B4-BE49-F238E27FC236}">
                  <a16:creationId xmlns:a16="http://schemas.microsoft.com/office/drawing/2014/main" id="{522FB800-9169-44C8-BAB8-CAB187DBFC5C}"/>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9" name="Freeform 146">
              <a:extLst>
                <a:ext uri="{FF2B5EF4-FFF2-40B4-BE49-F238E27FC236}">
                  <a16:creationId xmlns:a16="http://schemas.microsoft.com/office/drawing/2014/main" id="{79175B18-0713-4EB9-9D99-44A0973ED8E4}"/>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0" name="Freeform 147">
              <a:extLst>
                <a:ext uri="{FF2B5EF4-FFF2-40B4-BE49-F238E27FC236}">
                  <a16:creationId xmlns:a16="http://schemas.microsoft.com/office/drawing/2014/main" id="{E134F4DF-42D5-436B-9F1F-2DBEEFEBD7DB}"/>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1" name="Freeform 148">
              <a:extLst>
                <a:ext uri="{FF2B5EF4-FFF2-40B4-BE49-F238E27FC236}">
                  <a16:creationId xmlns:a16="http://schemas.microsoft.com/office/drawing/2014/main" id="{6F9C1C1A-AB79-467C-BE43-3B7872B6EF3C}"/>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2" name="Freeform 149">
              <a:extLst>
                <a:ext uri="{FF2B5EF4-FFF2-40B4-BE49-F238E27FC236}">
                  <a16:creationId xmlns:a16="http://schemas.microsoft.com/office/drawing/2014/main" id="{1F491A50-670E-455D-8370-79BED94C692A}"/>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3" name="Freeform 150">
              <a:extLst>
                <a:ext uri="{FF2B5EF4-FFF2-40B4-BE49-F238E27FC236}">
                  <a16:creationId xmlns:a16="http://schemas.microsoft.com/office/drawing/2014/main" id="{978BC802-33B7-45DE-8CB9-11232F4ABCC6}"/>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4" name="Freeform 151">
              <a:extLst>
                <a:ext uri="{FF2B5EF4-FFF2-40B4-BE49-F238E27FC236}">
                  <a16:creationId xmlns:a16="http://schemas.microsoft.com/office/drawing/2014/main" id="{FB6C98BD-817B-4CF4-812F-C55CDF518A29}"/>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5" name="Freeform 152">
              <a:extLst>
                <a:ext uri="{FF2B5EF4-FFF2-40B4-BE49-F238E27FC236}">
                  <a16:creationId xmlns:a16="http://schemas.microsoft.com/office/drawing/2014/main" id="{5906024C-FE39-4A01-A920-AE464CF72E88}"/>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6" name="Freeform 153">
              <a:extLst>
                <a:ext uri="{FF2B5EF4-FFF2-40B4-BE49-F238E27FC236}">
                  <a16:creationId xmlns:a16="http://schemas.microsoft.com/office/drawing/2014/main" id="{F77C09C8-3B58-474D-9F36-BA69B29A7E56}"/>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7" name="Freeform 154">
              <a:extLst>
                <a:ext uri="{FF2B5EF4-FFF2-40B4-BE49-F238E27FC236}">
                  <a16:creationId xmlns:a16="http://schemas.microsoft.com/office/drawing/2014/main" id="{DF892552-CADD-48B7-9E85-A0770BFA14F7}"/>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8" name="Freeform 155">
              <a:extLst>
                <a:ext uri="{FF2B5EF4-FFF2-40B4-BE49-F238E27FC236}">
                  <a16:creationId xmlns:a16="http://schemas.microsoft.com/office/drawing/2014/main" id="{559B4159-C5EB-46BF-B496-8BB862A7B172}"/>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9" name="Freeform 156">
              <a:extLst>
                <a:ext uri="{FF2B5EF4-FFF2-40B4-BE49-F238E27FC236}">
                  <a16:creationId xmlns:a16="http://schemas.microsoft.com/office/drawing/2014/main" id="{9C55B987-545C-49CB-BF94-F5AE842DED73}"/>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0" name="Freeform 157">
              <a:extLst>
                <a:ext uri="{FF2B5EF4-FFF2-40B4-BE49-F238E27FC236}">
                  <a16:creationId xmlns:a16="http://schemas.microsoft.com/office/drawing/2014/main" id="{9973A83E-45AB-42FD-A050-DA08FC2AB71E}"/>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1" name="Freeform 158">
              <a:extLst>
                <a:ext uri="{FF2B5EF4-FFF2-40B4-BE49-F238E27FC236}">
                  <a16:creationId xmlns:a16="http://schemas.microsoft.com/office/drawing/2014/main" id="{92A174CC-23E8-4ACF-B205-28E06863D87B}"/>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2" name="Freeform 159">
              <a:extLst>
                <a:ext uri="{FF2B5EF4-FFF2-40B4-BE49-F238E27FC236}">
                  <a16:creationId xmlns:a16="http://schemas.microsoft.com/office/drawing/2014/main" id="{43DE433D-D496-4B02-A8E6-976A84ED561A}"/>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3" name="Freeform 160">
              <a:extLst>
                <a:ext uri="{FF2B5EF4-FFF2-40B4-BE49-F238E27FC236}">
                  <a16:creationId xmlns:a16="http://schemas.microsoft.com/office/drawing/2014/main" id="{F9E27B00-86E3-4E66-96BA-AB5FD352FCE0}"/>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4" name="Freeform 161">
              <a:extLst>
                <a:ext uri="{FF2B5EF4-FFF2-40B4-BE49-F238E27FC236}">
                  <a16:creationId xmlns:a16="http://schemas.microsoft.com/office/drawing/2014/main" id="{AA7D0E5E-3F99-415B-B96B-A5011A14B567}"/>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5" name="Freeform 162">
              <a:extLst>
                <a:ext uri="{FF2B5EF4-FFF2-40B4-BE49-F238E27FC236}">
                  <a16:creationId xmlns:a16="http://schemas.microsoft.com/office/drawing/2014/main" id="{7A77FAC5-A3E4-4852-92B0-BEA1D6A0D767}"/>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6" name="Freeform 163">
              <a:extLst>
                <a:ext uri="{FF2B5EF4-FFF2-40B4-BE49-F238E27FC236}">
                  <a16:creationId xmlns:a16="http://schemas.microsoft.com/office/drawing/2014/main" id="{AD86AE6B-9FEB-4FC6-A92A-41D65D7FF738}"/>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7" name="Freeform 164">
              <a:extLst>
                <a:ext uri="{FF2B5EF4-FFF2-40B4-BE49-F238E27FC236}">
                  <a16:creationId xmlns:a16="http://schemas.microsoft.com/office/drawing/2014/main" id="{88C362EA-D1D3-47E2-81E2-D9352221619D}"/>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8" name="Freeform 165">
              <a:extLst>
                <a:ext uri="{FF2B5EF4-FFF2-40B4-BE49-F238E27FC236}">
                  <a16:creationId xmlns:a16="http://schemas.microsoft.com/office/drawing/2014/main" id="{F21DC860-C493-449C-9D88-4CA95C38D46C}"/>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9" name="Freeform 166">
              <a:extLst>
                <a:ext uri="{FF2B5EF4-FFF2-40B4-BE49-F238E27FC236}">
                  <a16:creationId xmlns:a16="http://schemas.microsoft.com/office/drawing/2014/main" id="{E136AFAA-9C59-42BE-B7B5-7EA89AD3DF69}"/>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0" name="Freeform 167">
              <a:extLst>
                <a:ext uri="{FF2B5EF4-FFF2-40B4-BE49-F238E27FC236}">
                  <a16:creationId xmlns:a16="http://schemas.microsoft.com/office/drawing/2014/main" id="{80F09FE1-36C3-412D-B185-271C770AB7B8}"/>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1" name="Freeform 168">
              <a:extLst>
                <a:ext uri="{FF2B5EF4-FFF2-40B4-BE49-F238E27FC236}">
                  <a16:creationId xmlns:a16="http://schemas.microsoft.com/office/drawing/2014/main" id="{ED17339A-52AD-4E62-96A8-881F67EF0A2F}"/>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2" name="Freeform 169">
              <a:extLst>
                <a:ext uri="{FF2B5EF4-FFF2-40B4-BE49-F238E27FC236}">
                  <a16:creationId xmlns:a16="http://schemas.microsoft.com/office/drawing/2014/main" id="{7D1DC253-F1A9-4574-864C-0623325C45FC}"/>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3" name="Freeform 170">
              <a:extLst>
                <a:ext uri="{FF2B5EF4-FFF2-40B4-BE49-F238E27FC236}">
                  <a16:creationId xmlns:a16="http://schemas.microsoft.com/office/drawing/2014/main" id="{140D67EB-7FE7-45E2-899A-FF491561A66A}"/>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4" name="Freeform 171">
              <a:extLst>
                <a:ext uri="{FF2B5EF4-FFF2-40B4-BE49-F238E27FC236}">
                  <a16:creationId xmlns:a16="http://schemas.microsoft.com/office/drawing/2014/main" id="{AEEB2C1E-0882-4168-BB88-E4A3A0103CED}"/>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5" name="Freeform 172">
              <a:extLst>
                <a:ext uri="{FF2B5EF4-FFF2-40B4-BE49-F238E27FC236}">
                  <a16:creationId xmlns:a16="http://schemas.microsoft.com/office/drawing/2014/main" id="{78C5A6AB-2092-43B7-94B4-857F8F27156D}"/>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6" name="Freeform 173">
              <a:extLst>
                <a:ext uri="{FF2B5EF4-FFF2-40B4-BE49-F238E27FC236}">
                  <a16:creationId xmlns:a16="http://schemas.microsoft.com/office/drawing/2014/main" id="{AC5A2DAF-8A7F-4C5D-870D-41AA202A22ED}"/>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7" name="Freeform 174">
              <a:extLst>
                <a:ext uri="{FF2B5EF4-FFF2-40B4-BE49-F238E27FC236}">
                  <a16:creationId xmlns:a16="http://schemas.microsoft.com/office/drawing/2014/main" id="{0DD72CEF-EE82-4517-A329-4CD647DB83E8}"/>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8" name="Freeform 175">
              <a:extLst>
                <a:ext uri="{FF2B5EF4-FFF2-40B4-BE49-F238E27FC236}">
                  <a16:creationId xmlns:a16="http://schemas.microsoft.com/office/drawing/2014/main" id="{0F056E7A-63F6-4D35-B5C4-EE958E7F4AA9}"/>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a:extLst>
              <a:ext uri="{FF2B5EF4-FFF2-40B4-BE49-F238E27FC236}">
                <a16:creationId xmlns:a16="http://schemas.microsoft.com/office/drawing/2014/main" id="{37A94596-8F22-4768-BF23-6BAA0D39B1E9}"/>
              </a:ext>
            </a:extLst>
          </p:cNvPr>
          <p:cNvGrpSpPr/>
          <p:nvPr/>
        </p:nvGrpSpPr>
        <p:grpSpPr>
          <a:xfrm>
            <a:off x="1466833" y="2318270"/>
            <a:ext cx="316956" cy="316952"/>
            <a:chOff x="1197108" y="4340231"/>
            <a:chExt cx="363263" cy="363261"/>
          </a:xfrm>
        </p:grpSpPr>
        <p:sp>
          <p:nvSpPr>
            <p:cNvPr id="469" name="Freeform 5">
              <a:extLst>
                <a:ext uri="{FF2B5EF4-FFF2-40B4-BE49-F238E27FC236}">
                  <a16:creationId xmlns:a16="http://schemas.microsoft.com/office/drawing/2014/main" id="{592431D8-9C62-4F97-B331-AAF37F125AB5}"/>
                </a:ext>
              </a:extLst>
            </p:cNvPr>
            <p:cNvSpPr>
              <a:spLocks noEditPoints="1"/>
            </p:cNvSpPr>
            <p:nvPr/>
          </p:nvSpPr>
          <p:spPr bwMode="auto">
            <a:xfrm>
              <a:off x="1197108" y="4340231"/>
              <a:ext cx="363263" cy="363261"/>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6">
              <a:extLst>
                <a:ext uri="{FF2B5EF4-FFF2-40B4-BE49-F238E27FC236}">
                  <a16:creationId xmlns:a16="http://schemas.microsoft.com/office/drawing/2014/main" id="{3B3D7386-9420-4909-B6A4-800F28015BF5}"/>
                </a:ext>
              </a:extLst>
            </p:cNvPr>
            <p:cNvSpPr>
              <a:spLocks noEditPoints="1"/>
            </p:cNvSpPr>
            <p:nvPr/>
          </p:nvSpPr>
          <p:spPr bwMode="auto">
            <a:xfrm>
              <a:off x="1197108" y="4340231"/>
              <a:ext cx="363263" cy="363261"/>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chemeClr val="accent4"/>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7">
              <a:extLst>
                <a:ext uri="{FF2B5EF4-FFF2-40B4-BE49-F238E27FC236}">
                  <a16:creationId xmlns:a16="http://schemas.microsoft.com/office/drawing/2014/main" id="{4A745B8D-FCA8-4277-9148-44E48B670456}"/>
                </a:ext>
              </a:extLst>
            </p:cNvPr>
            <p:cNvSpPr>
              <a:spLocks/>
            </p:cNvSpPr>
            <p:nvPr/>
          </p:nvSpPr>
          <p:spPr bwMode="auto">
            <a:xfrm>
              <a:off x="1368261" y="4346344"/>
              <a:ext cx="113520" cy="116139"/>
            </a:xfrm>
            <a:custGeom>
              <a:avLst/>
              <a:gdLst>
                <a:gd name="T0" fmla="*/ 183 w 631"/>
                <a:gd name="T1" fmla="*/ 0 h 641"/>
                <a:gd name="T2" fmla="*/ 0 w 631"/>
                <a:gd name="T3" fmla="*/ 464 h 641"/>
                <a:gd name="T4" fmla="*/ 246 w 631"/>
                <a:gd name="T5" fmla="*/ 496 h 641"/>
                <a:gd name="T6" fmla="*/ 448 w 631"/>
                <a:gd name="T7" fmla="*/ 641 h 641"/>
                <a:gd name="T8" fmla="*/ 631 w 631"/>
                <a:gd name="T9" fmla="*/ 177 h 641"/>
                <a:gd name="T10" fmla="*/ 418 w 631"/>
                <a:gd name="T11" fmla="*/ 61 h 641"/>
                <a:gd name="T12" fmla="*/ 183 w 631"/>
                <a:gd name="T13" fmla="*/ 0 h 641"/>
              </a:gdLst>
              <a:ahLst/>
              <a:cxnLst>
                <a:cxn ang="0">
                  <a:pos x="T0" y="T1"/>
                </a:cxn>
                <a:cxn ang="0">
                  <a:pos x="T2" y="T3"/>
                </a:cxn>
                <a:cxn ang="0">
                  <a:pos x="T4" y="T5"/>
                </a:cxn>
                <a:cxn ang="0">
                  <a:pos x="T6" y="T7"/>
                </a:cxn>
                <a:cxn ang="0">
                  <a:pos x="T8" y="T9"/>
                </a:cxn>
                <a:cxn ang="0">
                  <a:pos x="T10" y="T11"/>
                </a:cxn>
                <a:cxn ang="0">
                  <a:pos x="T12" y="T13"/>
                </a:cxn>
              </a:cxnLst>
              <a:rect l="0" t="0" r="r" b="b"/>
              <a:pathLst>
                <a:path w="631" h="641">
                  <a:moveTo>
                    <a:pt x="183" y="0"/>
                  </a:moveTo>
                  <a:cubicBezTo>
                    <a:pt x="0" y="464"/>
                    <a:pt x="0" y="464"/>
                    <a:pt x="0" y="464"/>
                  </a:cubicBezTo>
                  <a:cubicBezTo>
                    <a:pt x="81" y="455"/>
                    <a:pt x="165" y="464"/>
                    <a:pt x="246" y="496"/>
                  </a:cubicBezTo>
                  <a:cubicBezTo>
                    <a:pt x="328" y="528"/>
                    <a:pt x="396" y="579"/>
                    <a:pt x="448" y="641"/>
                  </a:cubicBezTo>
                  <a:cubicBezTo>
                    <a:pt x="631" y="177"/>
                    <a:pt x="631" y="177"/>
                    <a:pt x="631" y="177"/>
                  </a:cubicBezTo>
                  <a:cubicBezTo>
                    <a:pt x="566" y="130"/>
                    <a:pt x="494" y="91"/>
                    <a:pt x="418" y="61"/>
                  </a:cubicBezTo>
                  <a:cubicBezTo>
                    <a:pt x="341" y="31"/>
                    <a:pt x="262" y="11"/>
                    <a:pt x="183" y="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2" name="Freeform 8">
              <a:extLst>
                <a:ext uri="{FF2B5EF4-FFF2-40B4-BE49-F238E27FC236}">
                  <a16:creationId xmlns:a16="http://schemas.microsoft.com/office/drawing/2014/main" id="{2CDCAB7D-5CD0-4470-8D0E-52DA1686661A}"/>
                </a:ext>
              </a:extLst>
            </p:cNvPr>
            <p:cNvSpPr>
              <a:spLocks/>
            </p:cNvSpPr>
            <p:nvPr/>
          </p:nvSpPr>
          <p:spPr bwMode="auto">
            <a:xfrm>
              <a:off x="1275699" y="4581241"/>
              <a:ext cx="113520" cy="115266"/>
            </a:xfrm>
            <a:custGeom>
              <a:avLst/>
              <a:gdLst>
                <a:gd name="T0" fmla="*/ 449 w 631"/>
                <a:gd name="T1" fmla="*/ 640 h 640"/>
                <a:gd name="T2" fmla="*/ 631 w 631"/>
                <a:gd name="T3" fmla="*/ 176 h 640"/>
                <a:gd name="T4" fmla="*/ 385 w 631"/>
                <a:gd name="T5" fmla="*/ 144 h 640"/>
                <a:gd name="T6" fmla="*/ 183 w 631"/>
                <a:gd name="T7" fmla="*/ 0 h 640"/>
                <a:gd name="T8" fmla="*/ 0 w 631"/>
                <a:gd name="T9" fmla="*/ 464 h 640"/>
                <a:gd name="T10" fmla="*/ 213 w 631"/>
                <a:gd name="T11" fmla="*/ 580 h 640"/>
                <a:gd name="T12" fmla="*/ 449 w 631"/>
                <a:gd name="T13" fmla="*/ 640 h 640"/>
              </a:gdLst>
              <a:ahLst/>
              <a:cxnLst>
                <a:cxn ang="0">
                  <a:pos x="T0" y="T1"/>
                </a:cxn>
                <a:cxn ang="0">
                  <a:pos x="T2" y="T3"/>
                </a:cxn>
                <a:cxn ang="0">
                  <a:pos x="T4" y="T5"/>
                </a:cxn>
                <a:cxn ang="0">
                  <a:pos x="T6" y="T7"/>
                </a:cxn>
                <a:cxn ang="0">
                  <a:pos x="T8" y="T9"/>
                </a:cxn>
                <a:cxn ang="0">
                  <a:pos x="T10" y="T11"/>
                </a:cxn>
                <a:cxn ang="0">
                  <a:pos x="T12" y="T13"/>
                </a:cxn>
              </a:cxnLst>
              <a:rect l="0" t="0" r="r" b="b"/>
              <a:pathLst>
                <a:path w="631" h="640">
                  <a:moveTo>
                    <a:pt x="449" y="640"/>
                  </a:moveTo>
                  <a:cubicBezTo>
                    <a:pt x="631" y="176"/>
                    <a:pt x="631" y="176"/>
                    <a:pt x="631" y="176"/>
                  </a:cubicBezTo>
                  <a:cubicBezTo>
                    <a:pt x="550" y="186"/>
                    <a:pt x="466" y="176"/>
                    <a:pt x="385" y="144"/>
                  </a:cubicBezTo>
                  <a:cubicBezTo>
                    <a:pt x="304" y="112"/>
                    <a:pt x="235" y="62"/>
                    <a:pt x="183" y="0"/>
                  </a:cubicBezTo>
                  <a:cubicBezTo>
                    <a:pt x="0" y="464"/>
                    <a:pt x="0" y="464"/>
                    <a:pt x="0" y="464"/>
                  </a:cubicBezTo>
                  <a:cubicBezTo>
                    <a:pt x="65" y="511"/>
                    <a:pt x="137" y="550"/>
                    <a:pt x="213" y="580"/>
                  </a:cubicBezTo>
                  <a:cubicBezTo>
                    <a:pt x="290" y="610"/>
                    <a:pt x="369" y="630"/>
                    <a:pt x="449" y="64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3" name="Freeform 9">
              <a:extLst>
                <a:ext uri="{FF2B5EF4-FFF2-40B4-BE49-F238E27FC236}">
                  <a16:creationId xmlns:a16="http://schemas.microsoft.com/office/drawing/2014/main" id="{F791648C-92B4-44C4-AC8B-E8BA28DD6529}"/>
                </a:ext>
              </a:extLst>
            </p:cNvPr>
            <p:cNvSpPr>
              <a:spLocks/>
            </p:cNvSpPr>
            <p:nvPr/>
          </p:nvSpPr>
          <p:spPr bwMode="auto">
            <a:xfrm>
              <a:off x="1435500" y="4507017"/>
              <a:ext cx="118759" cy="120505"/>
            </a:xfrm>
            <a:custGeom>
              <a:avLst/>
              <a:gdLst>
                <a:gd name="T0" fmla="*/ 595 w 657"/>
                <a:gd name="T1" fmla="*/ 437 h 665"/>
                <a:gd name="T2" fmla="*/ 657 w 657"/>
                <a:gd name="T3" fmla="*/ 185 h 665"/>
                <a:gd name="T4" fmla="*/ 189 w 657"/>
                <a:gd name="T5" fmla="*/ 0 h 665"/>
                <a:gd name="T6" fmla="*/ 160 w 657"/>
                <a:gd name="T7" fmla="*/ 266 h 665"/>
                <a:gd name="T8" fmla="*/ 0 w 657"/>
                <a:gd name="T9" fmla="*/ 480 h 665"/>
                <a:gd name="T10" fmla="*/ 468 w 657"/>
                <a:gd name="T11" fmla="*/ 665 h 665"/>
                <a:gd name="T12" fmla="*/ 595 w 657"/>
                <a:gd name="T13" fmla="*/ 437 h 665"/>
              </a:gdLst>
              <a:ahLst/>
              <a:cxnLst>
                <a:cxn ang="0">
                  <a:pos x="T0" y="T1"/>
                </a:cxn>
                <a:cxn ang="0">
                  <a:pos x="T2" y="T3"/>
                </a:cxn>
                <a:cxn ang="0">
                  <a:pos x="T4" y="T5"/>
                </a:cxn>
                <a:cxn ang="0">
                  <a:pos x="T6" y="T7"/>
                </a:cxn>
                <a:cxn ang="0">
                  <a:pos x="T8" y="T9"/>
                </a:cxn>
                <a:cxn ang="0">
                  <a:pos x="T10" y="T11"/>
                </a:cxn>
                <a:cxn ang="0">
                  <a:pos x="T12" y="T13"/>
                </a:cxn>
              </a:cxnLst>
              <a:rect l="0" t="0" r="r" b="b"/>
              <a:pathLst>
                <a:path w="657" h="665">
                  <a:moveTo>
                    <a:pt x="595" y="437"/>
                  </a:moveTo>
                  <a:cubicBezTo>
                    <a:pt x="627" y="355"/>
                    <a:pt x="648" y="270"/>
                    <a:pt x="657" y="185"/>
                  </a:cubicBezTo>
                  <a:cubicBezTo>
                    <a:pt x="189" y="0"/>
                    <a:pt x="189" y="0"/>
                    <a:pt x="189" y="0"/>
                  </a:cubicBezTo>
                  <a:cubicBezTo>
                    <a:pt x="203" y="87"/>
                    <a:pt x="194" y="179"/>
                    <a:pt x="160" y="266"/>
                  </a:cubicBezTo>
                  <a:cubicBezTo>
                    <a:pt x="125" y="354"/>
                    <a:pt x="69" y="426"/>
                    <a:pt x="0" y="480"/>
                  </a:cubicBezTo>
                  <a:cubicBezTo>
                    <a:pt x="468" y="665"/>
                    <a:pt x="468" y="665"/>
                    <a:pt x="468" y="665"/>
                  </a:cubicBezTo>
                  <a:cubicBezTo>
                    <a:pt x="520" y="596"/>
                    <a:pt x="563" y="520"/>
                    <a:pt x="595" y="437"/>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4" name="Freeform 10">
              <a:extLst>
                <a:ext uri="{FF2B5EF4-FFF2-40B4-BE49-F238E27FC236}">
                  <a16:creationId xmlns:a16="http://schemas.microsoft.com/office/drawing/2014/main" id="{5F53FEF4-D0A0-4478-8FCE-40891397BBE4}"/>
                </a:ext>
              </a:extLst>
            </p:cNvPr>
            <p:cNvSpPr>
              <a:spLocks/>
            </p:cNvSpPr>
            <p:nvPr/>
          </p:nvSpPr>
          <p:spPr bwMode="auto">
            <a:xfrm>
              <a:off x="1203221" y="4416202"/>
              <a:ext cx="118759" cy="119632"/>
            </a:xfrm>
            <a:custGeom>
              <a:avLst/>
              <a:gdLst>
                <a:gd name="T0" fmla="*/ 41 w 656"/>
                <a:gd name="T1" fmla="*/ 283 h 664"/>
                <a:gd name="T2" fmla="*/ 36 w 656"/>
                <a:gd name="T3" fmla="*/ 299 h 664"/>
                <a:gd name="T4" fmla="*/ 0 w 656"/>
                <a:gd name="T5" fmla="*/ 480 h 664"/>
                <a:gd name="T6" fmla="*/ 468 w 656"/>
                <a:gd name="T7" fmla="*/ 664 h 664"/>
                <a:gd name="T8" fmla="*/ 497 w 656"/>
                <a:gd name="T9" fmla="*/ 398 h 664"/>
                <a:gd name="T10" fmla="*/ 656 w 656"/>
                <a:gd name="T11" fmla="*/ 184 h 664"/>
                <a:gd name="T12" fmla="*/ 189 w 656"/>
                <a:gd name="T13" fmla="*/ 0 h 664"/>
                <a:gd name="T14" fmla="*/ 92 w 656"/>
                <a:gd name="T15" fmla="*/ 158 h 664"/>
                <a:gd name="T16" fmla="*/ 85 w 656"/>
                <a:gd name="T17" fmla="*/ 173 h 664"/>
                <a:gd name="T18" fmla="*/ 77 w 656"/>
                <a:gd name="T19" fmla="*/ 189 h 664"/>
                <a:gd name="T20" fmla="*/ 61 w 656"/>
                <a:gd name="T21" fmla="*/ 227 h 664"/>
                <a:gd name="T22" fmla="*/ 47 w 656"/>
                <a:gd name="T23" fmla="*/ 266 h 664"/>
                <a:gd name="T24" fmla="*/ 41 w 656"/>
                <a:gd name="T25" fmla="*/ 28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6" h="664">
                  <a:moveTo>
                    <a:pt x="41" y="283"/>
                  </a:moveTo>
                  <a:cubicBezTo>
                    <a:pt x="40" y="288"/>
                    <a:pt x="38" y="294"/>
                    <a:pt x="36" y="299"/>
                  </a:cubicBezTo>
                  <a:cubicBezTo>
                    <a:pt x="18" y="359"/>
                    <a:pt x="6" y="419"/>
                    <a:pt x="0" y="480"/>
                  </a:cubicBezTo>
                  <a:cubicBezTo>
                    <a:pt x="468" y="664"/>
                    <a:pt x="468" y="664"/>
                    <a:pt x="468" y="664"/>
                  </a:cubicBezTo>
                  <a:cubicBezTo>
                    <a:pt x="454" y="578"/>
                    <a:pt x="462" y="486"/>
                    <a:pt x="497" y="398"/>
                  </a:cubicBezTo>
                  <a:cubicBezTo>
                    <a:pt x="531" y="311"/>
                    <a:pt x="587" y="238"/>
                    <a:pt x="656" y="184"/>
                  </a:cubicBezTo>
                  <a:cubicBezTo>
                    <a:pt x="189" y="0"/>
                    <a:pt x="189" y="0"/>
                    <a:pt x="189" y="0"/>
                  </a:cubicBezTo>
                  <a:cubicBezTo>
                    <a:pt x="152" y="49"/>
                    <a:pt x="119" y="102"/>
                    <a:pt x="92" y="158"/>
                  </a:cubicBezTo>
                  <a:cubicBezTo>
                    <a:pt x="90" y="163"/>
                    <a:pt x="87" y="168"/>
                    <a:pt x="85" y="173"/>
                  </a:cubicBezTo>
                  <a:cubicBezTo>
                    <a:pt x="82" y="178"/>
                    <a:pt x="80" y="184"/>
                    <a:pt x="77" y="189"/>
                  </a:cubicBezTo>
                  <a:cubicBezTo>
                    <a:pt x="72" y="202"/>
                    <a:pt x="66" y="214"/>
                    <a:pt x="61" y="227"/>
                  </a:cubicBezTo>
                  <a:cubicBezTo>
                    <a:pt x="56" y="240"/>
                    <a:pt x="52" y="253"/>
                    <a:pt x="47" y="266"/>
                  </a:cubicBezTo>
                  <a:cubicBezTo>
                    <a:pt x="45" y="271"/>
                    <a:pt x="43" y="277"/>
                    <a:pt x="41" y="283"/>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5" name="Line 11">
              <a:extLst>
                <a:ext uri="{FF2B5EF4-FFF2-40B4-BE49-F238E27FC236}">
                  <a16:creationId xmlns:a16="http://schemas.microsoft.com/office/drawing/2014/main" id="{29DAC0D6-805F-4562-B640-6A31FC19D5FC}"/>
                </a:ext>
              </a:extLst>
            </p:cNvPr>
            <p:cNvSpPr>
              <a:spLocks noChangeShapeType="1"/>
            </p:cNvSpPr>
            <p:nvPr/>
          </p:nvSpPr>
          <p:spPr bwMode="auto">
            <a:xfrm>
              <a:off x="1342064" y="4454624"/>
              <a:ext cx="0" cy="0"/>
            </a:xfrm>
            <a:prstGeom prst="line">
              <a:avLst/>
            </a:prstGeom>
            <a:noFill/>
            <a:ln w="9525">
              <a:no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Line 12">
              <a:extLst>
                <a:ext uri="{FF2B5EF4-FFF2-40B4-BE49-F238E27FC236}">
                  <a16:creationId xmlns:a16="http://schemas.microsoft.com/office/drawing/2014/main" id="{D62960D2-E087-4B01-B9A8-858F38094E7F}"/>
                </a:ext>
              </a:extLst>
            </p:cNvPr>
            <p:cNvSpPr>
              <a:spLocks noChangeShapeType="1"/>
            </p:cNvSpPr>
            <p:nvPr/>
          </p:nvSpPr>
          <p:spPr bwMode="auto">
            <a:xfrm>
              <a:off x="1342064" y="4454624"/>
              <a:ext cx="0" cy="0"/>
            </a:xfrm>
            <a:prstGeom prst="line">
              <a:avLst/>
            </a:prstGeom>
            <a:noFill/>
            <a:ln w="1588" cap="flat">
              <a:no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13">
              <a:extLst>
                <a:ext uri="{FF2B5EF4-FFF2-40B4-BE49-F238E27FC236}">
                  <a16:creationId xmlns:a16="http://schemas.microsoft.com/office/drawing/2014/main" id="{78959E51-0710-45A9-9EA5-D3DFAD5885E7}"/>
                </a:ext>
              </a:extLst>
            </p:cNvPr>
            <p:cNvSpPr>
              <a:spLocks/>
            </p:cNvSpPr>
            <p:nvPr/>
          </p:nvSpPr>
          <p:spPr bwMode="auto">
            <a:xfrm>
              <a:off x="1349050" y="4611804"/>
              <a:ext cx="0" cy="0"/>
            </a:xfrm>
            <a:custGeom>
              <a:avLst/>
              <a:gdLst/>
              <a:ahLst/>
              <a:cxnLst>
                <a:cxn ang="0">
                  <a:pos x="0" y="0"/>
                </a:cxn>
                <a:cxn ang="0">
                  <a:pos x="0" y="0"/>
                </a:cxn>
              </a:cxnLst>
              <a:rect l="0" t="0" r="r" b="b"/>
              <a:pathLst>
                <a:path>
                  <a:moveTo>
                    <a:pt x="0" y="0"/>
                  </a:moveTo>
                  <a:cubicBezTo>
                    <a:pt x="0" y="0"/>
                    <a:pt x="0" y="0"/>
                    <a:pt x="0" y="0"/>
                  </a:cubicBezTo>
                </a:path>
              </a:pathLst>
            </a:custGeom>
            <a:solidFill>
              <a:srgbClr val="FC7BAB"/>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8" name="Freeform 14">
              <a:extLst>
                <a:ext uri="{FF2B5EF4-FFF2-40B4-BE49-F238E27FC236}">
                  <a16:creationId xmlns:a16="http://schemas.microsoft.com/office/drawing/2014/main" id="{EAF3B4FA-6993-4B9A-8866-260ED9C402BB}"/>
                </a:ext>
              </a:extLst>
            </p:cNvPr>
            <p:cNvSpPr>
              <a:spLocks/>
            </p:cNvSpPr>
            <p:nvPr/>
          </p:nvSpPr>
          <p:spPr bwMode="auto">
            <a:xfrm>
              <a:off x="1349050" y="4611804"/>
              <a:ext cx="0" cy="0"/>
            </a:xfrm>
            <a:custGeom>
              <a:avLst/>
              <a:gdLst/>
              <a:ahLst/>
              <a:cxnLst>
                <a:cxn ang="0">
                  <a:pos x="0" y="0"/>
                </a:cxn>
                <a:cxn ang="0">
                  <a:pos x="0" y="0"/>
                </a:cxn>
              </a:cxnLst>
              <a:rect l="0" t="0" r="r" b="b"/>
              <a:pathLst>
                <a:path>
                  <a:moveTo>
                    <a:pt x="0" y="0"/>
                  </a:moveTo>
                  <a:cubicBezTo>
                    <a:pt x="0" y="0"/>
                    <a:pt x="0" y="0"/>
                    <a:pt x="0" y="0"/>
                  </a:cubicBezTo>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9" name="任意多边形: 形状 1238">
            <a:extLst>
              <a:ext uri="{FF2B5EF4-FFF2-40B4-BE49-F238E27FC236}">
                <a16:creationId xmlns:a16="http://schemas.microsoft.com/office/drawing/2014/main" id="{29C6A3CE-9C56-41AD-A5F8-9A8B00813DC8}"/>
              </a:ext>
            </a:extLst>
          </p:cNvPr>
          <p:cNvSpPr>
            <a:spLocks/>
          </p:cNvSpPr>
          <p:nvPr/>
        </p:nvSpPr>
        <p:spPr bwMode="auto">
          <a:xfrm>
            <a:off x="1987773" y="1516009"/>
            <a:ext cx="233018" cy="348928"/>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1240" name="组合 1239">
            <a:extLst>
              <a:ext uri="{FF2B5EF4-FFF2-40B4-BE49-F238E27FC236}">
                <a16:creationId xmlns:a16="http://schemas.microsoft.com/office/drawing/2014/main" id="{27BB6CB3-3DC6-4378-A4C9-4036BD3812A3}"/>
              </a:ext>
            </a:extLst>
          </p:cNvPr>
          <p:cNvGrpSpPr/>
          <p:nvPr/>
        </p:nvGrpSpPr>
        <p:grpSpPr>
          <a:xfrm>
            <a:off x="1938642" y="3171825"/>
            <a:ext cx="331280" cy="445722"/>
            <a:chOff x="2019014" y="4346333"/>
            <a:chExt cx="260922" cy="351058"/>
          </a:xfrm>
        </p:grpSpPr>
        <p:sp>
          <p:nvSpPr>
            <p:cNvPr id="1241" name="任意多边形: 形状 1240">
              <a:extLst>
                <a:ext uri="{FF2B5EF4-FFF2-40B4-BE49-F238E27FC236}">
                  <a16:creationId xmlns:a16="http://schemas.microsoft.com/office/drawing/2014/main" id="{1B7A6B00-3BC9-48C0-965A-70BA4A077277}"/>
                </a:ext>
              </a:extLst>
            </p:cNvPr>
            <p:cNvSpPr>
              <a:spLocks/>
            </p:cNvSpPr>
            <p:nvPr/>
          </p:nvSpPr>
          <p:spPr bwMode="auto">
            <a:xfrm>
              <a:off x="2019014" y="4346333"/>
              <a:ext cx="260922" cy="351058"/>
            </a:xfrm>
            <a:custGeom>
              <a:avLst/>
              <a:gdLst>
                <a:gd name="connsiteX0" fmla="*/ 224766 w 353820"/>
                <a:gd name="connsiteY0" fmla="*/ 343442 h 476050"/>
                <a:gd name="connsiteX1" fmla="*/ 223505 w 353820"/>
                <a:gd name="connsiteY1" fmla="*/ 343696 h 476050"/>
                <a:gd name="connsiteX2" fmla="*/ 222384 w 353820"/>
                <a:gd name="connsiteY2" fmla="*/ 344878 h 476050"/>
                <a:gd name="connsiteX3" fmla="*/ 222875 w 353820"/>
                <a:gd name="connsiteY3" fmla="*/ 344918 h 476050"/>
                <a:gd name="connsiteX4" fmla="*/ 224445 w 353820"/>
                <a:gd name="connsiteY4" fmla="*/ 345047 h 476050"/>
                <a:gd name="connsiteX5" fmla="*/ 176910 w 353820"/>
                <a:gd name="connsiteY5" fmla="*/ 0 h 476050"/>
                <a:gd name="connsiteX6" fmla="*/ 353820 w 353820"/>
                <a:gd name="connsiteY6" fmla="*/ 176553 h 476050"/>
                <a:gd name="connsiteX7" fmla="*/ 339898 w 353820"/>
                <a:gd name="connsiteY7" fmla="*/ 245217 h 476050"/>
                <a:gd name="connsiteX8" fmla="*/ 322658 w 353820"/>
                <a:gd name="connsiteY8" fmla="*/ 270716 h 476050"/>
                <a:gd name="connsiteX9" fmla="*/ 321236 w 353820"/>
                <a:gd name="connsiteY9" fmla="*/ 273668 h 476050"/>
                <a:gd name="connsiteX10" fmla="*/ 319008 w 353820"/>
                <a:gd name="connsiteY10" fmla="*/ 276116 h 476050"/>
                <a:gd name="connsiteX11" fmla="*/ 301952 w 353820"/>
                <a:gd name="connsiteY11" fmla="*/ 301342 h 476050"/>
                <a:gd name="connsiteX12" fmla="*/ 245713 w 353820"/>
                <a:gd name="connsiteY12" fmla="*/ 339212 h 476050"/>
                <a:gd name="connsiteX13" fmla="*/ 227382 w 353820"/>
                <a:gd name="connsiteY13" fmla="*/ 342914 h 476050"/>
                <a:gd name="connsiteX14" fmla="*/ 227382 w 353820"/>
                <a:gd name="connsiteY14" fmla="*/ 343872 h 476050"/>
                <a:gd name="connsiteX15" fmla="*/ 205646 w 353820"/>
                <a:gd name="connsiteY15" fmla="*/ 366783 h 476050"/>
                <a:gd name="connsiteX16" fmla="*/ 185672 w 353820"/>
                <a:gd name="connsiteY16" fmla="*/ 374142 h 476050"/>
                <a:gd name="connsiteX17" fmla="*/ 185672 w 353820"/>
                <a:gd name="connsiteY17" fmla="*/ 372777 h 476050"/>
                <a:gd name="connsiteX18" fmla="*/ 185672 w 353820"/>
                <a:gd name="connsiteY18" fmla="*/ 372070 h 476050"/>
                <a:gd name="connsiteX19" fmla="*/ 182743 w 353820"/>
                <a:gd name="connsiteY19" fmla="*/ 372070 h 476050"/>
                <a:gd name="connsiteX20" fmla="*/ 182743 w 353820"/>
                <a:gd name="connsiteY20" fmla="*/ 372110 h 476050"/>
                <a:gd name="connsiteX21" fmla="*/ 183323 w 353820"/>
                <a:gd name="connsiteY21" fmla="*/ 375007 h 476050"/>
                <a:gd name="connsiteX22" fmla="*/ 185672 w 353820"/>
                <a:gd name="connsiteY22" fmla="*/ 374142 h 476050"/>
                <a:gd name="connsiteX23" fmla="*/ 185672 w 353820"/>
                <a:gd name="connsiteY23" fmla="*/ 377724 h 476050"/>
                <a:gd name="connsiteX24" fmla="*/ 185672 w 353820"/>
                <a:gd name="connsiteY24" fmla="*/ 417304 h 476050"/>
                <a:gd name="connsiteX25" fmla="*/ 191400 w 353820"/>
                <a:gd name="connsiteY25" fmla="*/ 417304 h 476050"/>
                <a:gd name="connsiteX26" fmla="*/ 196466 w 353820"/>
                <a:gd name="connsiteY26" fmla="*/ 417304 h 476050"/>
                <a:gd name="connsiteX27" fmla="*/ 201512 w 353820"/>
                <a:gd name="connsiteY27" fmla="*/ 412434 h 476050"/>
                <a:gd name="connsiteX28" fmla="*/ 210785 w 353820"/>
                <a:gd name="connsiteY28" fmla="*/ 412434 h 476050"/>
                <a:gd name="connsiteX29" fmla="*/ 215373 w 353820"/>
                <a:gd name="connsiteY29" fmla="*/ 417304 h 476050"/>
                <a:gd name="connsiteX30" fmla="*/ 222631 w 353820"/>
                <a:gd name="connsiteY30" fmla="*/ 417304 h 476050"/>
                <a:gd name="connsiteX31" fmla="*/ 226143 w 353820"/>
                <a:gd name="connsiteY31" fmla="*/ 413149 h 476050"/>
                <a:gd name="connsiteX32" fmla="*/ 236323 w 353820"/>
                <a:gd name="connsiteY32" fmla="*/ 413149 h 476050"/>
                <a:gd name="connsiteX33" fmla="*/ 242312 w 353820"/>
                <a:gd name="connsiteY33" fmla="*/ 420235 h 476050"/>
                <a:gd name="connsiteX34" fmla="*/ 241836 w 353820"/>
                <a:gd name="connsiteY34" fmla="*/ 420751 h 476050"/>
                <a:gd name="connsiteX35" fmla="*/ 256168 w 353820"/>
                <a:gd name="connsiteY35" fmla="*/ 425529 h 476050"/>
                <a:gd name="connsiteX36" fmla="*/ 267330 w 353820"/>
                <a:gd name="connsiteY36" fmla="*/ 446677 h 476050"/>
                <a:gd name="connsiteX37" fmla="*/ 256168 w 353820"/>
                <a:gd name="connsiteY37" fmla="*/ 467826 h 476050"/>
                <a:gd name="connsiteX38" fmla="*/ 231495 w 353820"/>
                <a:gd name="connsiteY38" fmla="*/ 476050 h 476050"/>
                <a:gd name="connsiteX39" fmla="*/ 115177 w 353820"/>
                <a:gd name="connsiteY39" fmla="*/ 476050 h 476050"/>
                <a:gd name="connsiteX40" fmla="*/ 108311 w 353820"/>
                <a:gd name="connsiteY40" fmla="*/ 473815 h 476050"/>
                <a:gd name="connsiteX41" fmla="*/ 104840 w 353820"/>
                <a:gd name="connsiteY41" fmla="*/ 472863 h 476050"/>
                <a:gd name="connsiteX42" fmla="*/ 103318 w 353820"/>
                <a:gd name="connsiteY42" fmla="*/ 472189 h 476050"/>
                <a:gd name="connsiteX43" fmla="*/ 89915 w 353820"/>
                <a:gd name="connsiteY43" fmla="*/ 467826 h 476050"/>
                <a:gd name="connsiteX44" fmla="*/ 79341 w 353820"/>
                <a:gd name="connsiteY44" fmla="*/ 446677 h 476050"/>
                <a:gd name="connsiteX45" fmla="*/ 89915 w 353820"/>
                <a:gd name="connsiteY45" fmla="*/ 425529 h 476050"/>
                <a:gd name="connsiteX46" fmla="*/ 101187 w 353820"/>
                <a:gd name="connsiteY46" fmla="*/ 421859 h 476050"/>
                <a:gd name="connsiteX47" fmla="*/ 100785 w 353820"/>
                <a:gd name="connsiteY47" fmla="*/ 420719 h 476050"/>
                <a:gd name="connsiteX48" fmla="*/ 104289 w 353820"/>
                <a:gd name="connsiteY48" fmla="*/ 411383 h 476050"/>
                <a:gd name="connsiteX49" fmla="*/ 113631 w 353820"/>
                <a:gd name="connsiteY49" fmla="*/ 406715 h 476050"/>
                <a:gd name="connsiteX50" fmla="*/ 129397 w 353820"/>
                <a:gd name="connsiteY50" fmla="*/ 406715 h 476050"/>
                <a:gd name="connsiteX51" fmla="*/ 138740 w 353820"/>
                <a:gd name="connsiteY51" fmla="*/ 411383 h 476050"/>
                <a:gd name="connsiteX52" fmla="*/ 140962 w 353820"/>
                <a:gd name="connsiteY52" fmla="*/ 417304 h 476050"/>
                <a:gd name="connsiteX53" fmla="*/ 163349 w 353820"/>
                <a:gd name="connsiteY53" fmla="*/ 417304 h 476050"/>
                <a:gd name="connsiteX54" fmla="*/ 163349 w 353820"/>
                <a:gd name="connsiteY54" fmla="*/ 398221 h 476050"/>
                <a:gd name="connsiteX55" fmla="*/ 163349 w 353820"/>
                <a:gd name="connsiteY55" fmla="*/ 374555 h 476050"/>
                <a:gd name="connsiteX56" fmla="*/ 166280 w 353820"/>
                <a:gd name="connsiteY56" fmla="*/ 375006 h 476050"/>
                <a:gd name="connsiteX57" fmla="*/ 166280 w 353820"/>
                <a:gd name="connsiteY57" fmla="*/ 372070 h 476050"/>
                <a:gd name="connsiteX58" fmla="*/ 163349 w 353820"/>
                <a:gd name="connsiteY58" fmla="*/ 372070 h 476050"/>
                <a:gd name="connsiteX59" fmla="*/ 163349 w 353820"/>
                <a:gd name="connsiteY59" fmla="*/ 374555 h 476050"/>
                <a:gd name="connsiteX60" fmla="*/ 158649 w 353820"/>
                <a:gd name="connsiteY60" fmla="*/ 373832 h 476050"/>
                <a:gd name="connsiteX61" fmla="*/ 138088 w 353820"/>
                <a:gd name="connsiteY61" fmla="*/ 365020 h 476050"/>
                <a:gd name="connsiteX62" fmla="*/ 126926 w 353820"/>
                <a:gd name="connsiteY62" fmla="*/ 351509 h 476050"/>
                <a:gd name="connsiteX63" fmla="*/ 123517 w 353820"/>
                <a:gd name="connsiteY63" fmla="*/ 342362 h 476050"/>
                <a:gd name="connsiteX64" fmla="*/ 107860 w 353820"/>
                <a:gd name="connsiteY64" fmla="*/ 339212 h 476050"/>
                <a:gd name="connsiteX65" fmla="*/ 51648 w 353820"/>
                <a:gd name="connsiteY65" fmla="*/ 301342 h 476050"/>
                <a:gd name="connsiteX66" fmla="*/ 34203 w 353820"/>
                <a:gd name="connsiteY66" fmla="*/ 275447 h 476050"/>
                <a:gd name="connsiteX67" fmla="*/ 32584 w 353820"/>
                <a:gd name="connsiteY67" fmla="*/ 273668 h 476050"/>
                <a:gd name="connsiteX68" fmla="*/ 31527 w 353820"/>
                <a:gd name="connsiteY68" fmla="*/ 271473 h 476050"/>
                <a:gd name="connsiteX69" fmla="*/ 13839 w 353820"/>
                <a:gd name="connsiteY69" fmla="*/ 245217 h 476050"/>
                <a:gd name="connsiteX70" fmla="*/ 0 w 353820"/>
                <a:gd name="connsiteY70" fmla="*/ 176553 h 476050"/>
                <a:gd name="connsiteX71" fmla="*/ 176910 w 353820"/>
                <a:gd name="connsiteY71" fmla="*/ 0 h 47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53820" h="476050">
                  <a:moveTo>
                    <a:pt x="224766" y="343442"/>
                  </a:moveTo>
                  <a:lnTo>
                    <a:pt x="223505" y="343696"/>
                  </a:lnTo>
                  <a:lnTo>
                    <a:pt x="222384" y="344878"/>
                  </a:lnTo>
                  <a:lnTo>
                    <a:pt x="222875" y="344918"/>
                  </a:lnTo>
                  <a:cubicBezTo>
                    <a:pt x="224445" y="345047"/>
                    <a:pt x="224445" y="345047"/>
                    <a:pt x="224445" y="345047"/>
                  </a:cubicBezTo>
                  <a:close/>
                  <a:moveTo>
                    <a:pt x="176910" y="0"/>
                  </a:moveTo>
                  <a:cubicBezTo>
                    <a:pt x="274475" y="0"/>
                    <a:pt x="353820" y="79185"/>
                    <a:pt x="353820" y="176553"/>
                  </a:cubicBezTo>
                  <a:cubicBezTo>
                    <a:pt x="353820" y="200895"/>
                    <a:pt x="348861" y="224101"/>
                    <a:pt x="339898" y="245217"/>
                  </a:cubicBezTo>
                  <a:lnTo>
                    <a:pt x="322658" y="270716"/>
                  </a:lnTo>
                  <a:lnTo>
                    <a:pt x="321236" y="273668"/>
                  </a:lnTo>
                  <a:lnTo>
                    <a:pt x="319008" y="276116"/>
                  </a:lnTo>
                  <a:lnTo>
                    <a:pt x="301952" y="301342"/>
                  </a:lnTo>
                  <a:cubicBezTo>
                    <a:pt x="285936" y="317326"/>
                    <a:pt x="266871" y="330267"/>
                    <a:pt x="245713" y="339212"/>
                  </a:cubicBezTo>
                  <a:lnTo>
                    <a:pt x="227382" y="342914"/>
                  </a:lnTo>
                  <a:lnTo>
                    <a:pt x="227382" y="343872"/>
                  </a:lnTo>
                  <a:cubicBezTo>
                    <a:pt x="220920" y="354446"/>
                    <a:pt x="213283" y="361496"/>
                    <a:pt x="205646" y="366783"/>
                  </a:cubicBezTo>
                  <a:lnTo>
                    <a:pt x="185672" y="374142"/>
                  </a:lnTo>
                  <a:lnTo>
                    <a:pt x="185672" y="372777"/>
                  </a:lnTo>
                  <a:cubicBezTo>
                    <a:pt x="185672" y="372070"/>
                    <a:pt x="185672" y="372070"/>
                    <a:pt x="185672" y="372070"/>
                  </a:cubicBezTo>
                  <a:lnTo>
                    <a:pt x="182743" y="372070"/>
                  </a:lnTo>
                  <a:lnTo>
                    <a:pt x="182743" y="372110"/>
                  </a:lnTo>
                  <a:lnTo>
                    <a:pt x="183323" y="375007"/>
                  </a:lnTo>
                  <a:lnTo>
                    <a:pt x="185672" y="374142"/>
                  </a:lnTo>
                  <a:lnTo>
                    <a:pt x="185672" y="377724"/>
                  </a:lnTo>
                  <a:cubicBezTo>
                    <a:pt x="185672" y="383379"/>
                    <a:pt x="185672" y="394687"/>
                    <a:pt x="185672" y="417304"/>
                  </a:cubicBezTo>
                  <a:cubicBezTo>
                    <a:pt x="185672" y="417304"/>
                    <a:pt x="185672" y="417304"/>
                    <a:pt x="191400" y="417304"/>
                  </a:cubicBezTo>
                  <a:lnTo>
                    <a:pt x="196466" y="417304"/>
                  </a:lnTo>
                  <a:lnTo>
                    <a:pt x="201512" y="412434"/>
                  </a:lnTo>
                  <a:cubicBezTo>
                    <a:pt x="210785" y="412434"/>
                    <a:pt x="210785" y="412434"/>
                    <a:pt x="210785" y="412434"/>
                  </a:cubicBezTo>
                  <a:lnTo>
                    <a:pt x="215373" y="417304"/>
                  </a:lnTo>
                  <a:lnTo>
                    <a:pt x="222631" y="417304"/>
                  </a:lnTo>
                  <a:lnTo>
                    <a:pt x="226143" y="413149"/>
                  </a:lnTo>
                  <a:cubicBezTo>
                    <a:pt x="236323" y="413149"/>
                    <a:pt x="236323" y="413149"/>
                    <a:pt x="236323" y="413149"/>
                  </a:cubicBezTo>
                  <a:cubicBezTo>
                    <a:pt x="239318" y="413149"/>
                    <a:pt x="242312" y="416101"/>
                    <a:pt x="242312" y="420235"/>
                  </a:cubicBezTo>
                  <a:lnTo>
                    <a:pt x="241836" y="420751"/>
                  </a:lnTo>
                  <a:lnTo>
                    <a:pt x="256168" y="425529"/>
                  </a:lnTo>
                  <a:cubicBezTo>
                    <a:pt x="262630" y="430816"/>
                    <a:pt x="267330" y="438453"/>
                    <a:pt x="267330" y="446677"/>
                  </a:cubicBezTo>
                  <a:cubicBezTo>
                    <a:pt x="267330" y="454902"/>
                    <a:pt x="262630" y="462539"/>
                    <a:pt x="256168" y="467826"/>
                  </a:cubicBezTo>
                  <a:cubicBezTo>
                    <a:pt x="249706" y="473113"/>
                    <a:pt x="240894" y="476050"/>
                    <a:pt x="231495" y="476050"/>
                  </a:cubicBezTo>
                  <a:cubicBezTo>
                    <a:pt x="231495" y="476050"/>
                    <a:pt x="231495" y="476050"/>
                    <a:pt x="115177" y="476050"/>
                  </a:cubicBezTo>
                  <a:lnTo>
                    <a:pt x="108311" y="473815"/>
                  </a:lnTo>
                  <a:lnTo>
                    <a:pt x="104840" y="472863"/>
                  </a:lnTo>
                  <a:lnTo>
                    <a:pt x="103318" y="472189"/>
                  </a:lnTo>
                  <a:lnTo>
                    <a:pt x="89915" y="467826"/>
                  </a:lnTo>
                  <a:cubicBezTo>
                    <a:pt x="83453" y="462539"/>
                    <a:pt x="79341" y="454902"/>
                    <a:pt x="79341" y="446677"/>
                  </a:cubicBezTo>
                  <a:cubicBezTo>
                    <a:pt x="79341" y="438453"/>
                    <a:pt x="83453" y="430816"/>
                    <a:pt x="89915" y="425529"/>
                  </a:cubicBezTo>
                  <a:lnTo>
                    <a:pt x="101187" y="421859"/>
                  </a:lnTo>
                  <a:lnTo>
                    <a:pt x="100785" y="420719"/>
                  </a:lnTo>
                  <a:cubicBezTo>
                    <a:pt x="100785" y="417218"/>
                    <a:pt x="101953" y="413717"/>
                    <a:pt x="104289" y="411383"/>
                  </a:cubicBezTo>
                  <a:cubicBezTo>
                    <a:pt x="106624" y="408465"/>
                    <a:pt x="110128" y="406715"/>
                    <a:pt x="113631" y="406715"/>
                  </a:cubicBezTo>
                  <a:cubicBezTo>
                    <a:pt x="113631" y="406715"/>
                    <a:pt x="113631" y="406715"/>
                    <a:pt x="129397" y="406715"/>
                  </a:cubicBezTo>
                  <a:cubicBezTo>
                    <a:pt x="133484" y="406715"/>
                    <a:pt x="136404" y="408465"/>
                    <a:pt x="138740" y="411383"/>
                  </a:cubicBezTo>
                  <a:lnTo>
                    <a:pt x="140962" y="417304"/>
                  </a:lnTo>
                  <a:lnTo>
                    <a:pt x="163349" y="417304"/>
                  </a:lnTo>
                  <a:cubicBezTo>
                    <a:pt x="163349" y="417304"/>
                    <a:pt x="163349" y="417304"/>
                    <a:pt x="163349" y="398221"/>
                  </a:cubicBezTo>
                  <a:lnTo>
                    <a:pt x="163349" y="374555"/>
                  </a:lnTo>
                  <a:lnTo>
                    <a:pt x="166280" y="375006"/>
                  </a:lnTo>
                  <a:lnTo>
                    <a:pt x="166280" y="372070"/>
                  </a:lnTo>
                  <a:lnTo>
                    <a:pt x="163349" y="372070"/>
                  </a:lnTo>
                  <a:lnTo>
                    <a:pt x="163349" y="374555"/>
                  </a:lnTo>
                  <a:lnTo>
                    <a:pt x="158649" y="373832"/>
                  </a:lnTo>
                  <a:cubicBezTo>
                    <a:pt x="149837" y="372070"/>
                    <a:pt x="143375" y="369133"/>
                    <a:pt x="138088" y="365020"/>
                  </a:cubicBezTo>
                  <a:cubicBezTo>
                    <a:pt x="132800" y="360908"/>
                    <a:pt x="129276" y="356209"/>
                    <a:pt x="126926" y="351509"/>
                  </a:cubicBezTo>
                  <a:lnTo>
                    <a:pt x="123517" y="342362"/>
                  </a:lnTo>
                  <a:lnTo>
                    <a:pt x="107860" y="339212"/>
                  </a:lnTo>
                  <a:cubicBezTo>
                    <a:pt x="86673" y="330267"/>
                    <a:pt x="67627" y="317326"/>
                    <a:pt x="51648" y="301342"/>
                  </a:cubicBezTo>
                  <a:lnTo>
                    <a:pt x="34203" y="275447"/>
                  </a:lnTo>
                  <a:lnTo>
                    <a:pt x="32584" y="273668"/>
                  </a:lnTo>
                  <a:lnTo>
                    <a:pt x="31527" y="271473"/>
                  </a:lnTo>
                  <a:lnTo>
                    <a:pt x="13839" y="245217"/>
                  </a:lnTo>
                  <a:cubicBezTo>
                    <a:pt x="4922" y="224101"/>
                    <a:pt x="0" y="200895"/>
                    <a:pt x="0" y="176553"/>
                  </a:cubicBezTo>
                  <a:cubicBezTo>
                    <a:pt x="0" y="79185"/>
                    <a:pt x="78757" y="0"/>
                    <a:pt x="176910"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242" name="Freeform 18">
              <a:extLst>
                <a:ext uri="{FF2B5EF4-FFF2-40B4-BE49-F238E27FC236}">
                  <a16:creationId xmlns:a16="http://schemas.microsoft.com/office/drawing/2014/main" id="{F3B0C896-4A1F-44F4-B421-7210D6FB33C5}"/>
                </a:ext>
              </a:extLst>
            </p:cNvPr>
            <p:cNvSpPr>
              <a:spLocks/>
            </p:cNvSpPr>
            <p:nvPr/>
          </p:nvSpPr>
          <p:spPr bwMode="auto">
            <a:xfrm>
              <a:off x="2098609" y="4368473"/>
              <a:ext cx="109113" cy="78013"/>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3" name="Freeform 19">
              <a:extLst>
                <a:ext uri="{FF2B5EF4-FFF2-40B4-BE49-F238E27FC236}">
                  <a16:creationId xmlns:a16="http://schemas.microsoft.com/office/drawing/2014/main" id="{4C319EF1-FC73-44E8-BB2F-792161E5E2B1}"/>
                </a:ext>
              </a:extLst>
            </p:cNvPr>
            <p:cNvSpPr>
              <a:spLocks/>
            </p:cNvSpPr>
            <p:nvPr/>
          </p:nvSpPr>
          <p:spPr bwMode="auto">
            <a:xfrm>
              <a:off x="2097027" y="4507631"/>
              <a:ext cx="104896" cy="82757"/>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4" name="Freeform 20">
              <a:extLst>
                <a:ext uri="{FF2B5EF4-FFF2-40B4-BE49-F238E27FC236}">
                  <a16:creationId xmlns:a16="http://schemas.microsoft.com/office/drawing/2014/main" id="{FB056CB2-02E1-4C6F-B411-0244E7C63BFC}"/>
                </a:ext>
              </a:extLst>
            </p:cNvPr>
            <p:cNvSpPr>
              <a:spLocks/>
            </p:cNvSpPr>
            <p:nvPr/>
          </p:nvSpPr>
          <p:spPr bwMode="auto">
            <a:xfrm>
              <a:off x="2038518" y="4421185"/>
              <a:ext cx="78540" cy="110694"/>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5" name="Freeform 21">
              <a:extLst>
                <a:ext uri="{FF2B5EF4-FFF2-40B4-BE49-F238E27FC236}">
                  <a16:creationId xmlns:a16="http://schemas.microsoft.com/office/drawing/2014/main" id="{624D47DD-4000-4DBF-B67E-DA1DDCA8ED2A}"/>
                </a:ext>
              </a:extLst>
            </p:cNvPr>
            <p:cNvSpPr>
              <a:spLocks/>
            </p:cNvSpPr>
            <p:nvPr/>
          </p:nvSpPr>
          <p:spPr bwMode="auto">
            <a:xfrm>
              <a:off x="2181893" y="4416440"/>
              <a:ext cx="74323" cy="108586"/>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46" name="组合 1245">
            <a:extLst>
              <a:ext uri="{FF2B5EF4-FFF2-40B4-BE49-F238E27FC236}">
                <a16:creationId xmlns:a16="http://schemas.microsoft.com/office/drawing/2014/main" id="{10E95952-3787-46CA-8FAA-D2A1EF1CB039}"/>
              </a:ext>
            </a:extLst>
          </p:cNvPr>
          <p:cNvGrpSpPr/>
          <p:nvPr/>
        </p:nvGrpSpPr>
        <p:grpSpPr>
          <a:xfrm>
            <a:off x="1933141" y="4010566"/>
            <a:ext cx="342282" cy="437646"/>
            <a:chOff x="2790758" y="4371207"/>
            <a:chExt cx="248313" cy="317497"/>
          </a:xfrm>
        </p:grpSpPr>
        <p:sp>
          <p:nvSpPr>
            <p:cNvPr id="1247" name="Freeform 5">
              <a:extLst>
                <a:ext uri="{FF2B5EF4-FFF2-40B4-BE49-F238E27FC236}">
                  <a16:creationId xmlns:a16="http://schemas.microsoft.com/office/drawing/2014/main" id="{5530B431-E4A9-4EB1-AC8E-30DA2089A6AE}"/>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8" name="Freeform 6">
              <a:extLst>
                <a:ext uri="{FF2B5EF4-FFF2-40B4-BE49-F238E27FC236}">
                  <a16:creationId xmlns:a16="http://schemas.microsoft.com/office/drawing/2014/main" id="{984ACDAA-E646-499E-AB62-1FCDB11E22F4}"/>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9" name="Freeform 7">
              <a:extLst>
                <a:ext uri="{FF2B5EF4-FFF2-40B4-BE49-F238E27FC236}">
                  <a16:creationId xmlns:a16="http://schemas.microsoft.com/office/drawing/2014/main" id="{CC3C649F-59F3-40FD-8C13-E583B5396781}"/>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0" name="Freeform 8">
              <a:extLst>
                <a:ext uri="{FF2B5EF4-FFF2-40B4-BE49-F238E27FC236}">
                  <a16:creationId xmlns:a16="http://schemas.microsoft.com/office/drawing/2014/main" id="{78E65B86-67F9-452B-9F56-0301BC4855B1}"/>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1" name="Freeform 9">
              <a:extLst>
                <a:ext uri="{FF2B5EF4-FFF2-40B4-BE49-F238E27FC236}">
                  <a16:creationId xmlns:a16="http://schemas.microsoft.com/office/drawing/2014/main" id="{FAFB6117-C0D2-4CEC-AB64-A75C349BAB42}"/>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2" name="Freeform 10">
              <a:extLst>
                <a:ext uri="{FF2B5EF4-FFF2-40B4-BE49-F238E27FC236}">
                  <a16:creationId xmlns:a16="http://schemas.microsoft.com/office/drawing/2014/main" id="{F813B8EF-EFD7-4DEC-8063-211EBCA0986A}"/>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3" name="Freeform 11">
              <a:extLst>
                <a:ext uri="{FF2B5EF4-FFF2-40B4-BE49-F238E27FC236}">
                  <a16:creationId xmlns:a16="http://schemas.microsoft.com/office/drawing/2014/main" id="{EB56FB3E-4EDA-47A5-966E-34189F41C562}"/>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4" name="Freeform 12">
              <a:extLst>
                <a:ext uri="{FF2B5EF4-FFF2-40B4-BE49-F238E27FC236}">
                  <a16:creationId xmlns:a16="http://schemas.microsoft.com/office/drawing/2014/main" id="{2A3C89EC-913A-45CE-9A58-9301ABEE3C77}"/>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5" name="Freeform 13">
              <a:extLst>
                <a:ext uri="{FF2B5EF4-FFF2-40B4-BE49-F238E27FC236}">
                  <a16:creationId xmlns:a16="http://schemas.microsoft.com/office/drawing/2014/main" id="{A9E059D0-09B8-4760-9071-C2F3D21BCC32}"/>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6" name="Freeform 14">
              <a:extLst>
                <a:ext uri="{FF2B5EF4-FFF2-40B4-BE49-F238E27FC236}">
                  <a16:creationId xmlns:a16="http://schemas.microsoft.com/office/drawing/2014/main" id="{7A16EB84-DCC2-48F7-AB2B-EF1906AA9106}"/>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7" name="Freeform 15">
              <a:extLst>
                <a:ext uri="{FF2B5EF4-FFF2-40B4-BE49-F238E27FC236}">
                  <a16:creationId xmlns:a16="http://schemas.microsoft.com/office/drawing/2014/main" id="{0F4C0925-0F48-4113-81D7-7433F39A93AC}"/>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8" name="Freeform 16">
              <a:extLst>
                <a:ext uri="{FF2B5EF4-FFF2-40B4-BE49-F238E27FC236}">
                  <a16:creationId xmlns:a16="http://schemas.microsoft.com/office/drawing/2014/main" id="{34FB0706-2E76-44EC-98A5-6C89F184D3A8}"/>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9" name="Freeform 17">
              <a:extLst>
                <a:ext uri="{FF2B5EF4-FFF2-40B4-BE49-F238E27FC236}">
                  <a16:creationId xmlns:a16="http://schemas.microsoft.com/office/drawing/2014/main" id="{25B567FC-7E6C-42D0-9824-7819135ED53B}"/>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0" name="Freeform 18">
              <a:extLst>
                <a:ext uri="{FF2B5EF4-FFF2-40B4-BE49-F238E27FC236}">
                  <a16:creationId xmlns:a16="http://schemas.microsoft.com/office/drawing/2014/main" id="{15A95CD2-09EF-4664-A8A2-EF66D2BBDAEC}"/>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1" name="Freeform 19">
              <a:extLst>
                <a:ext uri="{FF2B5EF4-FFF2-40B4-BE49-F238E27FC236}">
                  <a16:creationId xmlns:a16="http://schemas.microsoft.com/office/drawing/2014/main" id="{0953E4B2-A9E6-46C8-A281-6F4166E60CB2}"/>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2" name="Freeform 20">
              <a:extLst>
                <a:ext uri="{FF2B5EF4-FFF2-40B4-BE49-F238E27FC236}">
                  <a16:creationId xmlns:a16="http://schemas.microsoft.com/office/drawing/2014/main" id="{04CB89FB-88A2-4692-85AB-D28B93641620}"/>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3" name="Freeform 21">
              <a:extLst>
                <a:ext uri="{FF2B5EF4-FFF2-40B4-BE49-F238E27FC236}">
                  <a16:creationId xmlns:a16="http://schemas.microsoft.com/office/drawing/2014/main" id="{265F0820-F38E-4016-A154-37A478916003}"/>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4" name="Freeform 22">
              <a:extLst>
                <a:ext uri="{FF2B5EF4-FFF2-40B4-BE49-F238E27FC236}">
                  <a16:creationId xmlns:a16="http://schemas.microsoft.com/office/drawing/2014/main" id="{5556EC44-A448-4E1A-914D-3A620A897D4C}"/>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5" name="Freeform 23">
              <a:extLst>
                <a:ext uri="{FF2B5EF4-FFF2-40B4-BE49-F238E27FC236}">
                  <a16:creationId xmlns:a16="http://schemas.microsoft.com/office/drawing/2014/main" id="{A9537D2F-190E-4FF5-9584-989AD2C27262}"/>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6" name="Freeform 24">
              <a:extLst>
                <a:ext uri="{FF2B5EF4-FFF2-40B4-BE49-F238E27FC236}">
                  <a16:creationId xmlns:a16="http://schemas.microsoft.com/office/drawing/2014/main" id="{DC8B2DB5-B663-453B-9E4F-91CC31158E08}"/>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7" name="Freeform 25">
              <a:extLst>
                <a:ext uri="{FF2B5EF4-FFF2-40B4-BE49-F238E27FC236}">
                  <a16:creationId xmlns:a16="http://schemas.microsoft.com/office/drawing/2014/main" id="{04EE0EDC-8573-4DFC-A97B-C04F430D0391}"/>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8" name="Freeform 26">
              <a:extLst>
                <a:ext uri="{FF2B5EF4-FFF2-40B4-BE49-F238E27FC236}">
                  <a16:creationId xmlns:a16="http://schemas.microsoft.com/office/drawing/2014/main" id="{B5C9C178-2EB2-4935-B801-DDF13BACA698}"/>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9" name="Freeform 27">
              <a:extLst>
                <a:ext uri="{FF2B5EF4-FFF2-40B4-BE49-F238E27FC236}">
                  <a16:creationId xmlns:a16="http://schemas.microsoft.com/office/drawing/2014/main" id="{20A3A38A-3EF5-421F-BBDA-1297B726957C}"/>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0" name="Freeform 28">
              <a:extLst>
                <a:ext uri="{FF2B5EF4-FFF2-40B4-BE49-F238E27FC236}">
                  <a16:creationId xmlns:a16="http://schemas.microsoft.com/office/drawing/2014/main" id="{380CF1B6-3216-4FA4-9FB9-DF9DE5F73D03}"/>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1" name="Freeform 29">
              <a:extLst>
                <a:ext uri="{FF2B5EF4-FFF2-40B4-BE49-F238E27FC236}">
                  <a16:creationId xmlns:a16="http://schemas.microsoft.com/office/drawing/2014/main" id="{B5A961C7-FE5C-4BFF-99D9-1345AFF8CB53}"/>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2" name="Freeform 30">
              <a:extLst>
                <a:ext uri="{FF2B5EF4-FFF2-40B4-BE49-F238E27FC236}">
                  <a16:creationId xmlns:a16="http://schemas.microsoft.com/office/drawing/2014/main" id="{96CC7B41-09E2-4A7F-ACBD-CB714DBF4A53}"/>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3" name="Freeform 31">
              <a:extLst>
                <a:ext uri="{FF2B5EF4-FFF2-40B4-BE49-F238E27FC236}">
                  <a16:creationId xmlns:a16="http://schemas.microsoft.com/office/drawing/2014/main" id="{C3209F4B-2FF8-4E4A-B239-6BFD715B76CE}"/>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4" name="Freeform 32">
              <a:extLst>
                <a:ext uri="{FF2B5EF4-FFF2-40B4-BE49-F238E27FC236}">
                  <a16:creationId xmlns:a16="http://schemas.microsoft.com/office/drawing/2014/main" id="{512CF4D0-3B1D-4D52-84F1-E47628334BF5}"/>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5" name="Freeform 33">
              <a:extLst>
                <a:ext uri="{FF2B5EF4-FFF2-40B4-BE49-F238E27FC236}">
                  <a16:creationId xmlns:a16="http://schemas.microsoft.com/office/drawing/2014/main" id="{1DE5B26F-7DB0-4AA9-BA4B-4237D1834B8B}"/>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6" name="Freeform 34">
              <a:extLst>
                <a:ext uri="{FF2B5EF4-FFF2-40B4-BE49-F238E27FC236}">
                  <a16:creationId xmlns:a16="http://schemas.microsoft.com/office/drawing/2014/main" id="{2FF05F6A-CE67-44FC-9565-4603A759513B}"/>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7" name="Freeform 35">
              <a:extLst>
                <a:ext uri="{FF2B5EF4-FFF2-40B4-BE49-F238E27FC236}">
                  <a16:creationId xmlns:a16="http://schemas.microsoft.com/office/drawing/2014/main" id="{D1A39405-8A66-463D-8BE5-1F9D5172F7BF}"/>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8" name="Freeform 36">
              <a:extLst>
                <a:ext uri="{FF2B5EF4-FFF2-40B4-BE49-F238E27FC236}">
                  <a16:creationId xmlns:a16="http://schemas.microsoft.com/office/drawing/2014/main" id="{D758AD42-07C3-48E1-A9F4-A7789493E1F9}"/>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9" name="Freeform 37">
              <a:extLst>
                <a:ext uri="{FF2B5EF4-FFF2-40B4-BE49-F238E27FC236}">
                  <a16:creationId xmlns:a16="http://schemas.microsoft.com/office/drawing/2014/main" id="{2B846F82-175C-4EC9-91C6-DAFE22E23E18}"/>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0" name="Freeform 38">
              <a:extLst>
                <a:ext uri="{FF2B5EF4-FFF2-40B4-BE49-F238E27FC236}">
                  <a16:creationId xmlns:a16="http://schemas.microsoft.com/office/drawing/2014/main" id="{6398390C-6F4F-4455-B1E1-2BC1EDAD7A46}"/>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1" name="Freeform 39">
              <a:extLst>
                <a:ext uri="{FF2B5EF4-FFF2-40B4-BE49-F238E27FC236}">
                  <a16:creationId xmlns:a16="http://schemas.microsoft.com/office/drawing/2014/main" id="{93C31521-5153-4CC0-995B-04E4990C90E4}"/>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2" name="Freeform 40">
              <a:extLst>
                <a:ext uri="{FF2B5EF4-FFF2-40B4-BE49-F238E27FC236}">
                  <a16:creationId xmlns:a16="http://schemas.microsoft.com/office/drawing/2014/main" id="{0409C46F-5D1A-44AB-946F-ACC38B09F4A0}"/>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3" name="Freeform 41">
              <a:extLst>
                <a:ext uri="{FF2B5EF4-FFF2-40B4-BE49-F238E27FC236}">
                  <a16:creationId xmlns:a16="http://schemas.microsoft.com/office/drawing/2014/main" id="{89CEA346-C3C2-41CF-83DB-703FD3C18A6C}"/>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4" name="Freeform 42">
              <a:extLst>
                <a:ext uri="{FF2B5EF4-FFF2-40B4-BE49-F238E27FC236}">
                  <a16:creationId xmlns:a16="http://schemas.microsoft.com/office/drawing/2014/main" id="{97FE3B6F-0CC1-4297-AF9D-168F71459EE9}"/>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5" name="Freeform 43">
              <a:extLst>
                <a:ext uri="{FF2B5EF4-FFF2-40B4-BE49-F238E27FC236}">
                  <a16:creationId xmlns:a16="http://schemas.microsoft.com/office/drawing/2014/main" id="{6DCD4392-7D7B-4BE2-B0C7-04C49C7226C6}"/>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6" name="Freeform 44">
              <a:extLst>
                <a:ext uri="{FF2B5EF4-FFF2-40B4-BE49-F238E27FC236}">
                  <a16:creationId xmlns:a16="http://schemas.microsoft.com/office/drawing/2014/main" id="{8E4F6A6E-9950-4A2F-978A-0D9FAF70D5B2}"/>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7" name="Freeform 45">
              <a:extLst>
                <a:ext uri="{FF2B5EF4-FFF2-40B4-BE49-F238E27FC236}">
                  <a16:creationId xmlns:a16="http://schemas.microsoft.com/office/drawing/2014/main" id="{9044740D-DDC2-4B9D-837E-EAAD6EB7E1CA}"/>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8" name="Freeform 46">
              <a:extLst>
                <a:ext uri="{FF2B5EF4-FFF2-40B4-BE49-F238E27FC236}">
                  <a16:creationId xmlns:a16="http://schemas.microsoft.com/office/drawing/2014/main" id="{8D335C65-A6C9-43C0-8904-3A06652F1B82}"/>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9" name="Freeform 47">
              <a:extLst>
                <a:ext uri="{FF2B5EF4-FFF2-40B4-BE49-F238E27FC236}">
                  <a16:creationId xmlns:a16="http://schemas.microsoft.com/office/drawing/2014/main" id="{1863571F-815A-44D3-A094-0434A8C70A0C}"/>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0" name="Freeform 48">
              <a:extLst>
                <a:ext uri="{FF2B5EF4-FFF2-40B4-BE49-F238E27FC236}">
                  <a16:creationId xmlns:a16="http://schemas.microsoft.com/office/drawing/2014/main" id="{3CC39A5A-7C3E-446D-83DE-4836E9F94543}"/>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1" name="Freeform 49">
              <a:extLst>
                <a:ext uri="{FF2B5EF4-FFF2-40B4-BE49-F238E27FC236}">
                  <a16:creationId xmlns:a16="http://schemas.microsoft.com/office/drawing/2014/main" id="{8FC78340-E8CF-45FC-9464-0C68F21B4063}"/>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2" name="Freeform 50">
              <a:extLst>
                <a:ext uri="{FF2B5EF4-FFF2-40B4-BE49-F238E27FC236}">
                  <a16:creationId xmlns:a16="http://schemas.microsoft.com/office/drawing/2014/main" id="{1EA9200C-4BE8-4928-B9BF-AF127995D9D7}"/>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3" name="Freeform 51">
              <a:extLst>
                <a:ext uri="{FF2B5EF4-FFF2-40B4-BE49-F238E27FC236}">
                  <a16:creationId xmlns:a16="http://schemas.microsoft.com/office/drawing/2014/main" id="{5D262741-1C83-4D78-AC89-E5F4B7355CA2}"/>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4" name="Freeform 52">
              <a:extLst>
                <a:ext uri="{FF2B5EF4-FFF2-40B4-BE49-F238E27FC236}">
                  <a16:creationId xmlns:a16="http://schemas.microsoft.com/office/drawing/2014/main" id="{7479F76A-B2A2-4065-B06C-D3BD8DFAB280}"/>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5" name="Freeform 53">
              <a:extLst>
                <a:ext uri="{FF2B5EF4-FFF2-40B4-BE49-F238E27FC236}">
                  <a16:creationId xmlns:a16="http://schemas.microsoft.com/office/drawing/2014/main" id="{C1F9E684-5A8B-49DF-99A1-EEA539C86607}"/>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6" name="Freeform 54">
              <a:extLst>
                <a:ext uri="{FF2B5EF4-FFF2-40B4-BE49-F238E27FC236}">
                  <a16:creationId xmlns:a16="http://schemas.microsoft.com/office/drawing/2014/main" id="{0D3B725E-5954-41E9-91C0-4FCBE59DCDB9}"/>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7" name="Freeform 55">
              <a:extLst>
                <a:ext uri="{FF2B5EF4-FFF2-40B4-BE49-F238E27FC236}">
                  <a16:creationId xmlns:a16="http://schemas.microsoft.com/office/drawing/2014/main" id="{4C0BD683-F141-404A-9AD4-8A39B071B90D}"/>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8" name="Freeform 56">
              <a:extLst>
                <a:ext uri="{FF2B5EF4-FFF2-40B4-BE49-F238E27FC236}">
                  <a16:creationId xmlns:a16="http://schemas.microsoft.com/office/drawing/2014/main" id="{29B8DE6C-C796-4558-B3D3-765D24A25220}"/>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9" name="Freeform 57">
              <a:extLst>
                <a:ext uri="{FF2B5EF4-FFF2-40B4-BE49-F238E27FC236}">
                  <a16:creationId xmlns:a16="http://schemas.microsoft.com/office/drawing/2014/main" id="{D0175E25-C216-4B64-841B-31D0E7AD9BC4}"/>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0" name="Freeform 58">
              <a:extLst>
                <a:ext uri="{FF2B5EF4-FFF2-40B4-BE49-F238E27FC236}">
                  <a16:creationId xmlns:a16="http://schemas.microsoft.com/office/drawing/2014/main" id="{45F92AB0-02AE-48ED-8866-B6EAD0A71734}"/>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1" name="Freeform 59">
              <a:extLst>
                <a:ext uri="{FF2B5EF4-FFF2-40B4-BE49-F238E27FC236}">
                  <a16:creationId xmlns:a16="http://schemas.microsoft.com/office/drawing/2014/main" id="{0FE3DF1D-04DE-4FBC-9449-A343C1DC1A8E}"/>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2" name="Freeform 60">
              <a:extLst>
                <a:ext uri="{FF2B5EF4-FFF2-40B4-BE49-F238E27FC236}">
                  <a16:creationId xmlns:a16="http://schemas.microsoft.com/office/drawing/2014/main" id="{F31A1968-4DB2-4003-BC38-A8E5E761106A}"/>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3" name="Freeform 61">
              <a:extLst>
                <a:ext uri="{FF2B5EF4-FFF2-40B4-BE49-F238E27FC236}">
                  <a16:creationId xmlns:a16="http://schemas.microsoft.com/office/drawing/2014/main" id="{66C1486D-FFD3-47AA-953A-7013CFBA4C43}"/>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4" name="Freeform 62">
              <a:extLst>
                <a:ext uri="{FF2B5EF4-FFF2-40B4-BE49-F238E27FC236}">
                  <a16:creationId xmlns:a16="http://schemas.microsoft.com/office/drawing/2014/main" id="{34D27AD7-667E-4776-A56C-5C9D8C623CC4}"/>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5" name="Freeform 63">
              <a:extLst>
                <a:ext uri="{FF2B5EF4-FFF2-40B4-BE49-F238E27FC236}">
                  <a16:creationId xmlns:a16="http://schemas.microsoft.com/office/drawing/2014/main" id="{45428263-B9DE-48D8-AE17-81595E185BFA}"/>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6" name="Freeform 64">
              <a:extLst>
                <a:ext uri="{FF2B5EF4-FFF2-40B4-BE49-F238E27FC236}">
                  <a16:creationId xmlns:a16="http://schemas.microsoft.com/office/drawing/2014/main" id="{13EF708D-9702-4C1C-B217-679E3F84C4B1}"/>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7" name="Freeform 65">
              <a:extLst>
                <a:ext uri="{FF2B5EF4-FFF2-40B4-BE49-F238E27FC236}">
                  <a16:creationId xmlns:a16="http://schemas.microsoft.com/office/drawing/2014/main" id="{A0AB9D80-40F6-4A82-830C-B3F1A50610FC}"/>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8" name="Freeform 66">
              <a:extLst>
                <a:ext uri="{FF2B5EF4-FFF2-40B4-BE49-F238E27FC236}">
                  <a16:creationId xmlns:a16="http://schemas.microsoft.com/office/drawing/2014/main" id="{B224EDB6-A141-40AF-8BD2-EC2A5A71266C}"/>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9" name="Freeform 67">
              <a:extLst>
                <a:ext uri="{FF2B5EF4-FFF2-40B4-BE49-F238E27FC236}">
                  <a16:creationId xmlns:a16="http://schemas.microsoft.com/office/drawing/2014/main" id="{085BAFB8-7A5D-41FB-A6EF-791421E435C9}"/>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0" name="Freeform 68">
              <a:extLst>
                <a:ext uri="{FF2B5EF4-FFF2-40B4-BE49-F238E27FC236}">
                  <a16:creationId xmlns:a16="http://schemas.microsoft.com/office/drawing/2014/main" id="{E7F2877A-8C06-4BED-888F-B98BF4B8C089}"/>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1" name="Freeform 69">
              <a:extLst>
                <a:ext uri="{FF2B5EF4-FFF2-40B4-BE49-F238E27FC236}">
                  <a16:creationId xmlns:a16="http://schemas.microsoft.com/office/drawing/2014/main" id="{970B9BB4-9DA0-492D-8A55-F1EFECD76427}"/>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2" name="Freeform 70">
              <a:extLst>
                <a:ext uri="{FF2B5EF4-FFF2-40B4-BE49-F238E27FC236}">
                  <a16:creationId xmlns:a16="http://schemas.microsoft.com/office/drawing/2014/main" id="{B2C732DE-D259-42D4-AC5F-7B8473CE6CBC}"/>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3" name="Freeform 71">
              <a:extLst>
                <a:ext uri="{FF2B5EF4-FFF2-40B4-BE49-F238E27FC236}">
                  <a16:creationId xmlns:a16="http://schemas.microsoft.com/office/drawing/2014/main" id="{1F59DBE9-3766-47D8-937A-87992B712665}"/>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4" name="Freeform 72">
              <a:extLst>
                <a:ext uri="{FF2B5EF4-FFF2-40B4-BE49-F238E27FC236}">
                  <a16:creationId xmlns:a16="http://schemas.microsoft.com/office/drawing/2014/main" id="{213EE9A8-DF31-43F2-B0AC-8F4A3BC7C24C}"/>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5" name="Freeform 73">
              <a:extLst>
                <a:ext uri="{FF2B5EF4-FFF2-40B4-BE49-F238E27FC236}">
                  <a16:creationId xmlns:a16="http://schemas.microsoft.com/office/drawing/2014/main" id="{4E9A675D-0D1A-46F7-8F97-955CE5499876}"/>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6" name="Freeform 74">
              <a:extLst>
                <a:ext uri="{FF2B5EF4-FFF2-40B4-BE49-F238E27FC236}">
                  <a16:creationId xmlns:a16="http://schemas.microsoft.com/office/drawing/2014/main" id="{77C68060-84A6-4E11-95D5-6004147FCD0E}"/>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7" name="Freeform 75">
              <a:extLst>
                <a:ext uri="{FF2B5EF4-FFF2-40B4-BE49-F238E27FC236}">
                  <a16:creationId xmlns:a16="http://schemas.microsoft.com/office/drawing/2014/main" id="{96D3AFFE-5B72-4237-932B-15A1DE3BFF87}"/>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8" name="Freeform 76">
              <a:extLst>
                <a:ext uri="{FF2B5EF4-FFF2-40B4-BE49-F238E27FC236}">
                  <a16:creationId xmlns:a16="http://schemas.microsoft.com/office/drawing/2014/main" id="{E14A0326-5559-478B-90C8-1C1D35B9CBD6}"/>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9" name="Freeform 77">
              <a:extLst>
                <a:ext uri="{FF2B5EF4-FFF2-40B4-BE49-F238E27FC236}">
                  <a16:creationId xmlns:a16="http://schemas.microsoft.com/office/drawing/2014/main" id="{078E334B-306D-4EC0-A1D8-850D29E449C2}"/>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0" name="Freeform 78">
              <a:extLst>
                <a:ext uri="{FF2B5EF4-FFF2-40B4-BE49-F238E27FC236}">
                  <a16:creationId xmlns:a16="http://schemas.microsoft.com/office/drawing/2014/main" id="{0F657668-ED6C-4CAB-99BF-F64A15A66F63}"/>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1" name="Freeform 79">
              <a:extLst>
                <a:ext uri="{FF2B5EF4-FFF2-40B4-BE49-F238E27FC236}">
                  <a16:creationId xmlns:a16="http://schemas.microsoft.com/office/drawing/2014/main" id="{79137D3D-D066-4D8A-A05F-5C9C7FE4B84E}"/>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2" name="Freeform 80">
              <a:extLst>
                <a:ext uri="{FF2B5EF4-FFF2-40B4-BE49-F238E27FC236}">
                  <a16:creationId xmlns:a16="http://schemas.microsoft.com/office/drawing/2014/main" id="{E872955B-8E7B-4968-8879-4138D576CB4C}"/>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3" name="Freeform 81">
              <a:extLst>
                <a:ext uri="{FF2B5EF4-FFF2-40B4-BE49-F238E27FC236}">
                  <a16:creationId xmlns:a16="http://schemas.microsoft.com/office/drawing/2014/main" id="{576C43AF-3CDC-40A2-A228-8B0A282E2B41}"/>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4" name="Freeform 82">
              <a:extLst>
                <a:ext uri="{FF2B5EF4-FFF2-40B4-BE49-F238E27FC236}">
                  <a16:creationId xmlns:a16="http://schemas.microsoft.com/office/drawing/2014/main" id="{88A654D2-624B-4645-8D83-A327DCC170B8}"/>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5" name="Freeform 83">
              <a:extLst>
                <a:ext uri="{FF2B5EF4-FFF2-40B4-BE49-F238E27FC236}">
                  <a16:creationId xmlns:a16="http://schemas.microsoft.com/office/drawing/2014/main" id="{9B0940BE-9E43-499D-9270-69D234428364}"/>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6" name="Freeform 84">
              <a:extLst>
                <a:ext uri="{FF2B5EF4-FFF2-40B4-BE49-F238E27FC236}">
                  <a16:creationId xmlns:a16="http://schemas.microsoft.com/office/drawing/2014/main" id="{CC44C152-AB75-4850-B288-51500C54D4E9}"/>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7" name="Freeform 85">
              <a:extLst>
                <a:ext uri="{FF2B5EF4-FFF2-40B4-BE49-F238E27FC236}">
                  <a16:creationId xmlns:a16="http://schemas.microsoft.com/office/drawing/2014/main" id="{D25B53A3-EE9F-49CE-8EB3-19839804FFEB}"/>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8" name="Freeform 86">
              <a:extLst>
                <a:ext uri="{FF2B5EF4-FFF2-40B4-BE49-F238E27FC236}">
                  <a16:creationId xmlns:a16="http://schemas.microsoft.com/office/drawing/2014/main" id="{174D0CDF-ACC1-48D8-B3F2-D7F03A94843B}"/>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9" name="Freeform 87">
              <a:extLst>
                <a:ext uri="{FF2B5EF4-FFF2-40B4-BE49-F238E27FC236}">
                  <a16:creationId xmlns:a16="http://schemas.microsoft.com/office/drawing/2014/main" id="{FE6CE32C-112D-4B34-A43E-9BD320CD1E03}"/>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0" name="Freeform 88">
              <a:extLst>
                <a:ext uri="{FF2B5EF4-FFF2-40B4-BE49-F238E27FC236}">
                  <a16:creationId xmlns:a16="http://schemas.microsoft.com/office/drawing/2014/main" id="{CD24A139-FFC5-43BF-B275-9A2B059E7874}"/>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1" name="Freeform 89">
              <a:extLst>
                <a:ext uri="{FF2B5EF4-FFF2-40B4-BE49-F238E27FC236}">
                  <a16:creationId xmlns:a16="http://schemas.microsoft.com/office/drawing/2014/main" id="{EC1FEFAA-F1DB-4649-9751-6BB6BC2D37E7}"/>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2" name="Freeform 90">
              <a:extLst>
                <a:ext uri="{FF2B5EF4-FFF2-40B4-BE49-F238E27FC236}">
                  <a16:creationId xmlns:a16="http://schemas.microsoft.com/office/drawing/2014/main" id="{5799043B-A032-4AED-A91E-661787553C1C}"/>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3" name="Freeform 91">
              <a:extLst>
                <a:ext uri="{FF2B5EF4-FFF2-40B4-BE49-F238E27FC236}">
                  <a16:creationId xmlns:a16="http://schemas.microsoft.com/office/drawing/2014/main" id="{EAB2EF23-1E8D-4196-BF10-DA4588BCF481}"/>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4" name="Freeform 92">
              <a:extLst>
                <a:ext uri="{FF2B5EF4-FFF2-40B4-BE49-F238E27FC236}">
                  <a16:creationId xmlns:a16="http://schemas.microsoft.com/office/drawing/2014/main" id="{AA33139C-697F-4E6A-B8D6-CD3355737E76}"/>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5" name="Freeform 93">
              <a:extLst>
                <a:ext uri="{FF2B5EF4-FFF2-40B4-BE49-F238E27FC236}">
                  <a16:creationId xmlns:a16="http://schemas.microsoft.com/office/drawing/2014/main" id="{400D6655-D14A-441C-A32F-2F1BA8DB4F3E}"/>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6" name="Freeform 94">
              <a:extLst>
                <a:ext uri="{FF2B5EF4-FFF2-40B4-BE49-F238E27FC236}">
                  <a16:creationId xmlns:a16="http://schemas.microsoft.com/office/drawing/2014/main" id="{F32635F5-8D14-4BCF-9286-D925A7C0C8A2}"/>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7" name="Freeform 95">
              <a:extLst>
                <a:ext uri="{FF2B5EF4-FFF2-40B4-BE49-F238E27FC236}">
                  <a16:creationId xmlns:a16="http://schemas.microsoft.com/office/drawing/2014/main" id="{84A52A3D-F986-4C2F-9E8A-FE4F8A8F5AAA}"/>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8" name="Freeform 96">
              <a:extLst>
                <a:ext uri="{FF2B5EF4-FFF2-40B4-BE49-F238E27FC236}">
                  <a16:creationId xmlns:a16="http://schemas.microsoft.com/office/drawing/2014/main" id="{58968439-8291-4796-80DD-2761D05F7AAB}"/>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9" name="Freeform 97">
              <a:extLst>
                <a:ext uri="{FF2B5EF4-FFF2-40B4-BE49-F238E27FC236}">
                  <a16:creationId xmlns:a16="http://schemas.microsoft.com/office/drawing/2014/main" id="{268D2935-1B50-4D6B-8137-70AD5625F399}"/>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0" name="Freeform 98">
              <a:extLst>
                <a:ext uri="{FF2B5EF4-FFF2-40B4-BE49-F238E27FC236}">
                  <a16:creationId xmlns:a16="http://schemas.microsoft.com/office/drawing/2014/main" id="{5E0F473E-2AB7-418A-80BD-74817ABDEF31}"/>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1" name="Freeform 99">
              <a:extLst>
                <a:ext uri="{FF2B5EF4-FFF2-40B4-BE49-F238E27FC236}">
                  <a16:creationId xmlns:a16="http://schemas.microsoft.com/office/drawing/2014/main" id="{89697647-4141-4EAC-990F-4AC8AB2621F6}"/>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2" name="Freeform 100">
              <a:extLst>
                <a:ext uri="{FF2B5EF4-FFF2-40B4-BE49-F238E27FC236}">
                  <a16:creationId xmlns:a16="http://schemas.microsoft.com/office/drawing/2014/main" id="{CA449E16-5F5C-4C8B-9EA4-7D09E9FE3D84}"/>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3" name="Freeform 101">
              <a:extLst>
                <a:ext uri="{FF2B5EF4-FFF2-40B4-BE49-F238E27FC236}">
                  <a16:creationId xmlns:a16="http://schemas.microsoft.com/office/drawing/2014/main" id="{86AA2E34-3552-4C56-BE6E-25A1C352137C}"/>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4" name="Freeform 102">
              <a:extLst>
                <a:ext uri="{FF2B5EF4-FFF2-40B4-BE49-F238E27FC236}">
                  <a16:creationId xmlns:a16="http://schemas.microsoft.com/office/drawing/2014/main" id="{D5683C44-9DF4-46B1-AFA5-A067C823A692}"/>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5" name="Freeform 103">
              <a:extLst>
                <a:ext uri="{FF2B5EF4-FFF2-40B4-BE49-F238E27FC236}">
                  <a16:creationId xmlns:a16="http://schemas.microsoft.com/office/drawing/2014/main" id="{AB206D5C-E2D0-4504-A4CB-A480781551BC}"/>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6" name="Freeform 104">
              <a:extLst>
                <a:ext uri="{FF2B5EF4-FFF2-40B4-BE49-F238E27FC236}">
                  <a16:creationId xmlns:a16="http://schemas.microsoft.com/office/drawing/2014/main" id="{A1BA01E4-2999-4340-9A5C-80B34EBEDD96}"/>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7" name="Freeform 105">
              <a:extLst>
                <a:ext uri="{FF2B5EF4-FFF2-40B4-BE49-F238E27FC236}">
                  <a16:creationId xmlns:a16="http://schemas.microsoft.com/office/drawing/2014/main" id="{78FD4086-0E17-49A0-90F4-047CFCB8AA7D}"/>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8" name="Freeform 106">
              <a:extLst>
                <a:ext uri="{FF2B5EF4-FFF2-40B4-BE49-F238E27FC236}">
                  <a16:creationId xmlns:a16="http://schemas.microsoft.com/office/drawing/2014/main" id="{C7AC4573-657B-45DC-9695-64B42002331D}"/>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9" name="Freeform 107">
              <a:extLst>
                <a:ext uri="{FF2B5EF4-FFF2-40B4-BE49-F238E27FC236}">
                  <a16:creationId xmlns:a16="http://schemas.microsoft.com/office/drawing/2014/main" id="{355C7D8C-F21A-4885-B265-919BBA072183}"/>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0" name="Freeform 108">
              <a:extLst>
                <a:ext uri="{FF2B5EF4-FFF2-40B4-BE49-F238E27FC236}">
                  <a16:creationId xmlns:a16="http://schemas.microsoft.com/office/drawing/2014/main" id="{2AB5CE9E-C3D9-486D-B456-3ACC611466EA}"/>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1" name="Freeform 109">
              <a:extLst>
                <a:ext uri="{FF2B5EF4-FFF2-40B4-BE49-F238E27FC236}">
                  <a16:creationId xmlns:a16="http://schemas.microsoft.com/office/drawing/2014/main" id="{3E066D65-26CC-425C-90AA-FFF65085D864}"/>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2" name="Freeform 110">
              <a:extLst>
                <a:ext uri="{FF2B5EF4-FFF2-40B4-BE49-F238E27FC236}">
                  <a16:creationId xmlns:a16="http://schemas.microsoft.com/office/drawing/2014/main" id="{CC2DB076-25E4-472E-8A99-589B5889F1EB}"/>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3" name="Freeform 111">
              <a:extLst>
                <a:ext uri="{FF2B5EF4-FFF2-40B4-BE49-F238E27FC236}">
                  <a16:creationId xmlns:a16="http://schemas.microsoft.com/office/drawing/2014/main" id="{96FCFC96-B044-4B8D-8FE0-E985CCFAA766}"/>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4" name="Freeform 112">
              <a:extLst>
                <a:ext uri="{FF2B5EF4-FFF2-40B4-BE49-F238E27FC236}">
                  <a16:creationId xmlns:a16="http://schemas.microsoft.com/office/drawing/2014/main" id="{9621EBD9-3465-4898-8A02-2ADB3B3F2BFF}"/>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5" name="Freeform 113">
              <a:extLst>
                <a:ext uri="{FF2B5EF4-FFF2-40B4-BE49-F238E27FC236}">
                  <a16:creationId xmlns:a16="http://schemas.microsoft.com/office/drawing/2014/main" id="{309A5E28-491F-40E0-8148-8865FF833FE4}"/>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6" name="Freeform 114">
              <a:extLst>
                <a:ext uri="{FF2B5EF4-FFF2-40B4-BE49-F238E27FC236}">
                  <a16:creationId xmlns:a16="http://schemas.microsoft.com/office/drawing/2014/main" id="{AE571A29-D775-4DE8-A124-6EDCAAB904B1}"/>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7" name="Freeform 115">
              <a:extLst>
                <a:ext uri="{FF2B5EF4-FFF2-40B4-BE49-F238E27FC236}">
                  <a16:creationId xmlns:a16="http://schemas.microsoft.com/office/drawing/2014/main" id="{381AB751-C7EA-436E-8222-BECBBF9AD552}"/>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8" name="Freeform 116">
              <a:extLst>
                <a:ext uri="{FF2B5EF4-FFF2-40B4-BE49-F238E27FC236}">
                  <a16:creationId xmlns:a16="http://schemas.microsoft.com/office/drawing/2014/main" id="{EC0638C9-8205-43AA-AABF-65DA4F20E36A}"/>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9" name="Freeform 117">
              <a:extLst>
                <a:ext uri="{FF2B5EF4-FFF2-40B4-BE49-F238E27FC236}">
                  <a16:creationId xmlns:a16="http://schemas.microsoft.com/office/drawing/2014/main" id="{73D57379-8F03-46FB-8F1B-D016FAB22F7B}"/>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0" name="Freeform 118">
              <a:extLst>
                <a:ext uri="{FF2B5EF4-FFF2-40B4-BE49-F238E27FC236}">
                  <a16:creationId xmlns:a16="http://schemas.microsoft.com/office/drawing/2014/main" id="{CC5E3D78-5D6F-4884-9EB2-2C27F984F070}"/>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1" name="Freeform 119">
              <a:extLst>
                <a:ext uri="{FF2B5EF4-FFF2-40B4-BE49-F238E27FC236}">
                  <a16:creationId xmlns:a16="http://schemas.microsoft.com/office/drawing/2014/main" id="{FF027807-3E35-49F7-ADC0-5D1C0B7E954D}"/>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2" name="Freeform 120">
              <a:extLst>
                <a:ext uri="{FF2B5EF4-FFF2-40B4-BE49-F238E27FC236}">
                  <a16:creationId xmlns:a16="http://schemas.microsoft.com/office/drawing/2014/main" id="{C0BFC65D-1F3E-49C0-8974-6211790BC2B7}"/>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3" name="Freeform 121">
              <a:extLst>
                <a:ext uri="{FF2B5EF4-FFF2-40B4-BE49-F238E27FC236}">
                  <a16:creationId xmlns:a16="http://schemas.microsoft.com/office/drawing/2014/main" id="{0D1B85EB-CC1B-4D5E-B15C-1EBB19AC72EC}"/>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4" name="Freeform 122">
              <a:extLst>
                <a:ext uri="{FF2B5EF4-FFF2-40B4-BE49-F238E27FC236}">
                  <a16:creationId xmlns:a16="http://schemas.microsoft.com/office/drawing/2014/main" id="{686952A0-5A31-45B3-BD09-07A5B08A2B75}"/>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5" name="Freeform 123">
              <a:extLst>
                <a:ext uri="{FF2B5EF4-FFF2-40B4-BE49-F238E27FC236}">
                  <a16:creationId xmlns:a16="http://schemas.microsoft.com/office/drawing/2014/main" id="{AD5A2C45-A870-4368-86E4-44C8815DCD57}"/>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6" name="Freeform 124">
              <a:extLst>
                <a:ext uri="{FF2B5EF4-FFF2-40B4-BE49-F238E27FC236}">
                  <a16:creationId xmlns:a16="http://schemas.microsoft.com/office/drawing/2014/main" id="{BBE30229-D257-4B34-8DD8-F5C41FA79AD3}"/>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7" name="Freeform 125">
              <a:extLst>
                <a:ext uri="{FF2B5EF4-FFF2-40B4-BE49-F238E27FC236}">
                  <a16:creationId xmlns:a16="http://schemas.microsoft.com/office/drawing/2014/main" id="{A747F94B-AB61-4B09-8322-EDA08D5044C5}"/>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8" name="Freeform 126">
              <a:extLst>
                <a:ext uri="{FF2B5EF4-FFF2-40B4-BE49-F238E27FC236}">
                  <a16:creationId xmlns:a16="http://schemas.microsoft.com/office/drawing/2014/main" id="{C6E3FE32-D6F2-4228-A382-918FB4D26898}"/>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9" name="Freeform 127">
              <a:extLst>
                <a:ext uri="{FF2B5EF4-FFF2-40B4-BE49-F238E27FC236}">
                  <a16:creationId xmlns:a16="http://schemas.microsoft.com/office/drawing/2014/main" id="{6599678F-8B59-4017-B3D9-0183340E58D7}"/>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0" name="Freeform 128">
              <a:extLst>
                <a:ext uri="{FF2B5EF4-FFF2-40B4-BE49-F238E27FC236}">
                  <a16:creationId xmlns:a16="http://schemas.microsoft.com/office/drawing/2014/main" id="{BFBB8B28-6215-483D-8EA9-BD5EC40D46B7}"/>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1" name="Freeform 129">
              <a:extLst>
                <a:ext uri="{FF2B5EF4-FFF2-40B4-BE49-F238E27FC236}">
                  <a16:creationId xmlns:a16="http://schemas.microsoft.com/office/drawing/2014/main" id="{0455F2F2-59FF-44DD-B3D2-914CE21310AE}"/>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2" name="Freeform 130">
              <a:extLst>
                <a:ext uri="{FF2B5EF4-FFF2-40B4-BE49-F238E27FC236}">
                  <a16:creationId xmlns:a16="http://schemas.microsoft.com/office/drawing/2014/main" id="{3228BE42-D94F-4A53-A989-5FCA7C6CD751}"/>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3" name="Freeform 131">
              <a:extLst>
                <a:ext uri="{FF2B5EF4-FFF2-40B4-BE49-F238E27FC236}">
                  <a16:creationId xmlns:a16="http://schemas.microsoft.com/office/drawing/2014/main" id="{315CF82A-1A4F-4178-9DED-98AB168BF104}"/>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4" name="Freeform 132">
              <a:extLst>
                <a:ext uri="{FF2B5EF4-FFF2-40B4-BE49-F238E27FC236}">
                  <a16:creationId xmlns:a16="http://schemas.microsoft.com/office/drawing/2014/main" id="{B611FA9F-675F-4799-A19A-0DAB0318F481}"/>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5" name="Freeform 133">
              <a:extLst>
                <a:ext uri="{FF2B5EF4-FFF2-40B4-BE49-F238E27FC236}">
                  <a16:creationId xmlns:a16="http://schemas.microsoft.com/office/drawing/2014/main" id="{61D0B45B-D802-4E8F-A2ED-95DFCCFBE377}"/>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6" name="Freeform 134">
              <a:extLst>
                <a:ext uri="{FF2B5EF4-FFF2-40B4-BE49-F238E27FC236}">
                  <a16:creationId xmlns:a16="http://schemas.microsoft.com/office/drawing/2014/main" id="{B70F9A2B-8F47-4B81-B5FD-D2C9C07509F4}"/>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7" name="Freeform 135">
              <a:extLst>
                <a:ext uri="{FF2B5EF4-FFF2-40B4-BE49-F238E27FC236}">
                  <a16:creationId xmlns:a16="http://schemas.microsoft.com/office/drawing/2014/main" id="{C5B44EDA-C78C-47FC-A626-A7AF32ADEB44}"/>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8" name="Freeform 136">
              <a:extLst>
                <a:ext uri="{FF2B5EF4-FFF2-40B4-BE49-F238E27FC236}">
                  <a16:creationId xmlns:a16="http://schemas.microsoft.com/office/drawing/2014/main" id="{D83B4B4B-FBF1-49AD-8B66-AEBBECA9E3A4}"/>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9" name="Freeform 137">
              <a:extLst>
                <a:ext uri="{FF2B5EF4-FFF2-40B4-BE49-F238E27FC236}">
                  <a16:creationId xmlns:a16="http://schemas.microsoft.com/office/drawing/2014/main" id="{44CE395D-B1AD-44F9-82D5-768F85EDD7A9}"/>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0" name="Freeform 138">
              <a:extLst>
                <a:ext uri="{FF2B5EF4-FFF2-40B4-BE49-F238E27FC236}">
                  <a16:creationId xmlns:a16="http://schemas.microsoft.com/office/drawing/2014/main" id="{884AEA92-A0CE-448E-A1AA-3C879FD2D935}"/>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1" name="Freeform 139">
              <a:extLst>
                <a:ext uri="{FF2B5EF4-FFF2-40B4-BE49-F238E27FC236}">
                  <a16:creationId xmlns:a16="http://schemas.microsoft.com/office/drawing/2014/main" id="{34CFC8F9-F973-4FA0-8829-F760E26F37DE}"/>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2" name="Freeform 140">
              <a:extLst>
                <a:ext uri="{FF2B5EF4-FFF2-40B4-BE49-F238E27FC236}">
                  <a16:creationId xmlns:a16="http://schemas.microsoft.com/office/drawing/2014/main" id="{88587C6F-5632-4AA7-A7A0-B66F97B55381}"/>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3" name="Freeform 141">
              <a:extLst>
                <a:ext uri="{FF2B5EF4-FFF2-40B4-BE49-F238E27FC236}">
                  <a16:creationId xmlns:a16="http://schemas.microsoft.com/office/drawing/2014/main" id="{338CC958-F100-468C-9FFB-8607EF04FDF2}"/>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4" name="Freeform 142">
              <a:extLst>
                <a:ext uri="{FF2B5EF4-FFF2-40B4-BE49-F238E27FC236}">
                  <a16:creationId xmlns:a16="http://schemas.microsoft.com/office/drawing/2014/main" id="{2310A3A3-C3A1-4A49-8593-5387E9A8F5C0}"/>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5" name="Freeform 143">
              <a:extLst>
                <a:ext uri="{FF2B5EF4-FFF2-40B4-BE49-F238E27FC236}">
                  <a16:creationId xmlns:a16="http://schemas.microsoft.com/office/drawing/2014/main" id="{90F9BD70-4ACC-47B0-B216-00EF38282BC4}"/>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6" name="Freeform 144">
              <a:extLst>
                <a:ext uri="{FF2B5EF4-FFF2-40B4-BE49-F238E27FC236}">
                  <a16:creationId xmlns:a16="http://schemas.microsoft.com/office/drawing/2014/main" id="{D993C6C9-A036-4171-9B87-BA9B52A32835}"/>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7" name="Freeform 145">
              <a:extLst>
                <a:ext uri="{FF2B5EF4-FFF2-40B4-BE49-F238E27FC236}">
                  <a16:creationId xmlns:a16="http://schemas.microsoft.com/office/drawing/2014/main" id="{E0AC2AF7-5207-4208-8486-97981AD2FD5A}"/>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8" name="Freeform 146">
              <a:extLst>
                <a:ext uri="{FF2B5EF4-FFF2-40B4-BE49-F238E27FC236}">
                  <a16:creationId xmlns:a16="http://schemas.microsoft.com/office/drawing/2014/main" id="{FF299D43-8B31-4589-BEBC-24372B214E6D}"/>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9" name="Freeform 147">
              <a:extLst>
                <a:ext uri="{FF2B5EF4-FFF2-40B4-BE49-F238E27FC236}">
                  <a16:creationId xmlns:a16="http://schemas.microsoft.com/office/drawing/2014/main" id="{FF8390C2-CEF5-473B-B02D-38F3B4B63E4C}"/>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0" name="Freeform 148">
              <a:extLst>
                <a:ext uri="{FF2B5EF4-FFF2-40B4-BE49-F238E27FC236}">
                  <a16:creationId xmlns:a16="http://schemas.microsoft.com/office/drawing/2014/main" id="{5FAE215A-7171-4417-9972-6CF4675555D8}"/>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1" name="Freeform 149">
              <a:extLst>
                <a:ext uri="{FF2B5EF4-FFF2-40B4-BE49-F238E27FC236}">
                  <a16:creationId xmlns:a16="http://schemas.microsoft.com/office/drawing/2014/main" id="{1635AB24-583F-4E1A-B5CE-DF76E12C3E81}"/>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2" name="Freeform 150">
              <a:extLst>
                <a:ext uri="{FF2B5EF4-FFF2-40B4-BE49-F238E27FC236}">
                  <a16:creationId xmlns:a16="http://schemas.microsoft.com/office/drawing/2014/main" id="{0895A41F-A308-40CA-9F6A-A82F4AAE75E4}"/>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3" name="Freeform 151">
              <a:extLst>
                <a:ext uri="{FF2B5EF4-FFF2-40B4-BE49-F238E27FC236}">
                  <a16:creationId xmlns:a16="http://schemas.microsoft.com/office/drawing/2014/main" id="{9BD4F894-CA16-45C7-8CD7-DB29880630A6}"/>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4" name="Freeform 152">
              <a:extLst>
                <a:ext uri="{FF2B5EF4-FFF2-40B4-BE49-F238E27FC236}">
                  <a16:creationId xmlns:a16="http://schemas.microsoft.com/office/drawing/2014/main" id="{E28BDAAD-2D2B-43B4-BD1C-F34CF43EC0D3}"/>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5" name="Freeform 153">
              <a:extLst>
                <a:ext uri="{FF2B5EF4-FFF2-40B4-BE49-F238E27FC236}">
                  <a16:creationId xmlns:a16="http://schemas.microsoft.com/office/drawing/2014/main" id="{66CD3126-22C8-45CD-8FEC-7D246C119FD2}"/>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6" name="Freeform 154">
              <a:extLst>
                <a:ext uri="{FF2B5EF4-FFF2-40B4-BE49-F238E27FC236}">
                  <a16:creationId xmlns:a16="http://schemas.microsoft.com/office/drawing/2014/main" id="{788F5E6D-9142-44EA-81A6-FA3B57712656}"/>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7" name="Freeform 155">
              <a:extLst>
                <a:ext uri="{FF2B5EF4-FFF2-40B4-BE49-F238E27FC236}">
                  <a16:creationId xmlns:a16="http://schemas.microsoft.com/office/drawing/2014/main" id="{D592BAC4-21F2-4FD4-A1E9-F2B1A724887F}"/>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8" name="Freeform 156">
              <a:extLst>
                <a:ext uri="{FF2B5EF4-FFF2-40B4-BE49-F238E27FC236}">
                  <a16:creationId xmlns:a16="http://schemas.microsoft.com/office/drawing/2014/main" id="{62E3BB6A-8FB0-49E7-903F-73FDBE53C2AF}"/>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9" name="Freeform 157">
              <a:extLst>
                <a:ext uri="{FF2B5EF4-FFF2-40B4-BE49-F238E27FC236}">
                  <a16:creationId xmlns:a16="http://schemas.microsoft.com/office/drawing/2014/main" id="{ACF5F63E-3F46-4BD4-8A1D-EFB68EB6180E}"/>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0" name="Freeform 158">
              <a:extLst>
                <a:ext uri="{FF2B5EF4-FFF2-40B4-BE49-F238E27FC236}">
                  <a16:creationId xmlns:a16="http://schemas.microsoft.com/office/drawing/2014/main" id="{6135AD02-F9E0-4DF1-9679-468769772A3E}"/>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1" name="Freeform 159">
              <a:extLst>
                <a:ext uri="{FF2B5EF4-FFF2-40B4-BE49-F238E27FC236}">
                  <a16:creationId xmlns:a16="http://schemas.microsoft.com/office/drawing/2014/main" id="{4DC2E181-F196-4820-9981-F66DF84D5D20}"/>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2" name="Freeform 160">
              <a:extLst>
                <a:ext uri="{FF2B5EF4-FFF2-40B4-BE49-F238E27FC236}">
                  <a16:creationId xmlns:a16="http://schemas.microsoft.com/office/drawing/2014/main" id="{6EA748E7-260F-4C47-8471-DF329B042C42}"/>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3" name="Freeform 161">
              <a:extLst>
                <a:ext uri="{FF2B5EF4-FFF2-40B4-BE49-F238E27FC236}">
                  <a16:creationId xmlns:a16="http://schemas.microsoft.com/office/drawing/2014/main" id="{BDDB8E08-C5BD-48D8-8CD5-1A5B5455AA7F}"/>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4" name="Freeform 162">
              <a:extLst>
                <a:ext uri="{FF2B5EF4-FFF2-40B4-BE49-F238E27FC236}">
                  <a16:creationId xmlns:a16="http://schemas.microsoft.com/office/drawing/2014/main" id="{2F52166D-C73F-40AB-AB87-D7640EC25332}"/>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5" name="Freeform 163">
              <a:extLst>
                <a:ext uri="{FF2B5EF4-FFF2-40B4-BE49-F238E27FC236}">
                  <a16:creationId xmlns:a16="http://schemas.microsoft.com/office/drawing/2014/main" id="{B93F5B76-0C15-4EAE-AFB6-6424655ABF52}"/>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6" name="Freeform 164">
              <a:extLst>
                <a:ext uri="{FF2B5EF4-FFF2-40B4-BE49-F238E27FC236}">
                  <a16:creationId xmlns:a16="http://schemas.microsoft.com/office/drawing/2014/main" id="{4742CDC6-5904-4668-A0DA-87715F6943A3}"/>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7" name="Freeform 165">
              <a:extLst>
                <a:ext uri="{FF2B5EF4-FFF2-40B4-BE49-F238E27FC236}">
                  <a16:creationId xmlns:a16="http://schemas.microsoft.com/office/drawing/2014/main" id="{45B56E61-2A8C-45AF-A414-FD32C53BA544}"/>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8" name="Freeform 166">
              <a:extLst>
                <a:ext uri="{FF2B5EF4-FFF2-40B4-BE49-F238E27FC236}">
                  <a16:creationId xmlns:a16="http://schemas.microsoft.com/office/drawing/2014/main" id="{8876A0B6-582A-4AE4-91AF-BF4D5204B114}"/>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9" name="Freeform 167">
              <a:extLst>
                <a:ext uri="{FF2B5EF4-FFF2-40B4-BE49-F238E27FC236}">
                  <a16:creationId xmlns:a16="http://schemas.microsoft.com/office/drawing/2014/main" id="{912201E8-8640-4567-9D91-30736478DE40}"/>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0" name="Freeform 168">
              <a:extLst>
                <a:ext uri="{FF2B5EF4-FFF2-40B4-BE49-F238E27FC236}">
                  <a16:creationId xmlns:a16="http://schemas.microsoft.com/office/drawing/2014/main" id="{3DAB87EE-90B3-4197-B8F2-C293D480F86B}"/>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1" name="Freeform 169">
              <a:extLst>
                <a:ext uri="{FF2B5EF4-FFF2-40B4-BE49-F238E27FC236}">
                  <a16:creationId xmlns:a16="http://schemas.microsoft.com/office/drawing/2014/main" id="{A5C0E28A-6FA5-42A3-8A58-2CDA1F4FB014}"/>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2" name="Freeform 170">
              <a:extLst>
                <a:ext uri="{FF2B5EF4-FFF2-40B4-BE49-F238E27FC236}">
                  <a16:creationId xmlns:a16="http://schemas.microsoft.com/office/drawing/2014/main" id="{F30BE977-A672-4A32-89FB-013993A4E7BD}"/>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3" name="Freeform 171">
              <a:extLst>
                <a:ext uri="{FF2B5EF4-FFF2-40B4-BE49-F238E27FC236}">
                  <a16:creationId xmlns:a16="http://schemas.microsoft.com/office/drawing/2014/main" id="{A864FA3C-190E-4261-846A-DF469E710AC4}"/>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4" name="Freeform 172">
              <a:extLst>
                <a:ext uri="{FF2B5EF4-FFF2-40B4-BE49-F238E27FC236}">
                  <a16:creationId xmlns:a16="http://schemas.microsoft.com/office/drawing/2014/main" id="{2D6B0E99-005F-4933-9007-B308B0628565}"/>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5" name="Freeform 173">
              <a:extLst>
                <a:ext uri="{FF2B5EF4-FFF2-40B4-BE49-F238E27FC236}">
                  <a16:creationId xmlns:a16="http://schemas.microsoft.com/office/drawing/2014/main" id="{14D1AD55-0940-4B8E-B57B-0B44F58309EB}"/>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6" name="Freeform 174">
              <a:extLst>
                <a:ext uri="{FF2B5EF4-FFF2-40B4-BE49-F238E27FC236}">
                  <a16:creationId xmlns:a16="http://schemas.microsoft.com/office/drawing/2014/main" id="{C2E05443-76A6-4D46-B675-A7E193775EE7}"/>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7" name="Freeform 175">
              <a:extLst>
                <a:ext uri="{FF2B5EF4-FFF2-40B4-BE49-F238E27FC236}">
                  <a16:creationId xmlns:a16="http://schemas.microsoft.com/office/drawing/2014/main" id="{CECFFA4B-9E78-4AFE-B39D-AF7DAB5A9026}"/>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18" name="组合 1417">
            <a:extLst>
              <a:ext uri="{FF2B5EF4-FFF2-40B4-BE49-F238E27FC236}">
                <a16:creationId xmlns:a16="http://schemas.microsoft.com/office/drawing/2014/main" id="{9E7D116D-A47F-47B0-A76A-3391EC82C4CE}"/>
              </a:ext>
            </a:extLst>
          </p:cNvPr>
          <p:cNvGrpSpPr/>
          <p:nvPr/>
        </p:nvGrpSpPr>
        <p:grpSpPr>
          <a:xfrm>
            <a:off x="1945805" y="2318270"/>
            <a:ext cx="316956" cy="316952"/>
            <a:chOff x="1197108" y="4340231"/>
            <a:chExt cx="363263" cy="363261"/>
          </a:xfrm>
        </p:grpSpPr>
        <p:sp>
          <p:nvSpPr>
            <p:cNvPr id="1419" name="Freeform 5">
              <a:extLst>
                <a:ext uri="{FF2B5EF4-FFF2-40B4-BE49-F238E27FC236}">
                  <a16:creationId xmlns:a16="http://schemas.microsoft.com/office/drawing/2014/main" id="{7C1D1D8C-560E-4EE3-A647-82DCB386E491}"/>
                </a:ext>
              </a:extLst>
            </p:cNvPr>
            <p:cNvSpPr>
              <a:spLocks noEditPoints="1"/>
            </p:cNvSpPr>
            <p:nvPr/>
          </p:nvSpPr>
          <p:spPr bwMode="auto">
            <a:xfrm>
              <a:off x="1197108" y="4340231"/>
              <a:ext cx="363263" cy="363261"/>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20" name="Freeform 6">
              <a:extLst>
                <a:ext uri="{FF2B5EF4-FFF2-40B4-BE49-F238E27FC236}">
                  <a16:creationId xmlns:a16="http://schemas.microsoft.com/office/drawing/2014/main" id="{A17FE445-76F9-4092-BD95-0990452FA947}"/>
                </a:ext>
              </a:extLst>
            </p:cNvPr>
            <p:cNvSpPr>
              <a:spLocks noEditPoints="1"/>
            </p:cNvSpPr>
            <p:nvPr/>
          </p:nvSpPr>
          <p:spPr bwMode="auto">
            <a:xfrm>
              <a:off x="1197108" y="4340231"/>
              <a:ext cx="363263" cy="363261"/>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chemeClr val="accent4"/>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21" name="Freeform 7">
              <a:extLst>
                <a:ext uri="{FF2B5EF4-FFF2-40B4-BE49-F238E27FC236}">
                  <a16:creationId xmlns:a16="http://schemas.microsoft.com/office/drawing/2014/main" id="{42B1F805-9675-4E52-9844-71C841610554}"/>
                </a:ext>
              </a:extLst>
            </p:cNvPr>
            <p:cNvSpPr>
              <a:spLocks/>
            </p:cNvSpPr>
            <p:nvPr/>
          </p:nvSpPr>
          <p:spPr bwMode="auto">
            <a:xfrm>
              <a:off x="1368261" y="4346344"/>
              <a:ext cx="113520" cy="116139"/>
            </a:xfrm>
            <a:custGeom>
              <a:avLst/>
              <a:gdLst>
                <a:gd name="T0" fmla="*/ 183 w 631"/>
                <a:gd name="T1" fmla="*/ 0 h 641"/>
                <a:gd name="T2" fmla="*/ 0 w 631"/>
                <a:gd name="T3" fmla="*/ 464 h 641"/>
                <a:gd name="T4" fmla="*/ 246 w 631"/>
                <a:gd name="T5" fmla="*/ 496 h 641"/>
                <a:gd name="T6" fmla="*/ 448 w 631"/>
                <a:gd name="T7" fmla="*/ 641 h 641"/>
                <a:gd name="T8" fmla="*/ 631 w 631"/>
                <a:gd name="T9" fmla="*/ 177 h 641"/>
                <a:gd name="T10" fmla="*/ 418 w 631"/>
                <a:gd name="T11" fmla="*/ 61 h 641"/>
                <a:gd name="T12" fmla="*/ 183 w 631"/>
                <a:gd name="T13" fmla="*/ 0 h 641"/>
              </a:gdLst>
              <a:ahLst/>
              <a:cxnLst>
                <a:cxn ang="0">
                  <a:pos x="T0" y="T1"/>
                </a:cxn>
                <a:cxn ang="0">
                  <a:pos x="T2" y="T3"/>
                </a:cxn>
                <a:cxn ang="0">
                  <a:pos x="T4" y="T5"/>
                </a:cxn>
                <a:cxn ang="0">
                  <a:pos x="T6" y="T7"/>
                </a:cxn>
                <a:cxn ang="0">
                  <a:pos x="T8" y="T9"/>
                </a:cxn>
                <a:cxn ang="0">
                  <a:pos x="T10" y="T11"/>
                </a:cxn>
                <a:cxn ang="0">
                  <a:pos x="T12" y="T13"/>
                </a:cxn>
              </a:cxnLst>
              <a:rect l="0" t="0" r="r" b="b"/>
              <a:pathLst>
                <a:path w="631" h="641">
                  <a:moveTo>
                    <a:pt x="183" y="0"/>
                  </a:moveTo>
                  <a:cubicBezTo>
                    <a:pt x="0" y="464"/>
                    <a:pt x="0" y="464"/>
                    <a:pt x="0" y="464"/>
                  </a:cubicBezTo>
                  <a:cubicBezTo>
                    <a:pt x="81" y="455"/>
                    <a:pt x="165" y="464"/>
                    <a:pt x="246" y="496"/>
                  </a:cubicBezTo>
                  <a:cubicBezTo>
                    <a:pt x="328" y="528"/>
                    <a:pt x="396" y="579"/>
                    <a:pt x="448" y="641"/>
                  </a:cubicBezTo>
                  <a:cubicBezTo>
                    <a:pt x="631" y="177"/>
                    <a:pt x="631" y="177"/>
                    <a:pt x="631" y="177"/>
                  </a:cubicBezTo>
                  <a:cubicBezTo>
                    <a:pt x="566" y="130"/>
                    <a:pt x="494" y="91"/>
                    <a:pt x="418" y="61"/>
                  </a:cubicBezTo>
                  <a:cubicBezTo>
                    <a:pt x="341" y="31"/>
                    <a:pt x="262" y="11"/>
                    <a:pt x="183" y="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2" name="Freeform 8">
              <a:extLst>
                <a:ext uri="{FF2B5EF4-FFF2-40B4-BE49-F238E27FC236}">
                  <a16:creationId xmlns:a16="http://schemas.microsoft.com/office/drawing/2014/main" id="{26C975E2-EADF-4D0F-A92C-BC17CFAF093E}"/>
                </a:ext>
              </a:extLst>
            </p:cNvPr>
            <p:cNvSpPr>
              <a:spLocks/>
            </p:cNvSpPr>
            <p:nvPr/>
          </p:nvSpPr>
          <p:spPr bwMode="auto">
            <a:xfrm>
              <a:off x="1275699" y="4581241"/>
              <a:ext cx="113520" cy="115266"/>
            </a:xfrm>
            <a:custGeom>
              <a:avLst/>
              <a:gdLst>
                <a:gd name="T0" fmla="*/ 449 w 631"/>
                <a:gd name="T1" fmla="*/ 640 h 640"/>
                <a:gd name="T2" fmla="*/ 631 w 631"/>
                <a:gd name="T3" fmla="*/ 176 h 640"/>
                <a:gd name="T4" fmla="*/ 385 w 631"/>
                <a:gd name="T5" fmla="*/ 144 h 640"/>
                <a:gd name="T6" fmla="*/ 183 w 631"/>
                <a:gd name="T7" fmla="*/ 0 h 640"/>
                <a:gd name="T8" fmla="*/ 0 w 631"/>
                <a:gd name="T9" fmla="*/ 464 h 640"/>
                <a:gd name="T10" fmla="*/ 213 w 631"/>
                <a:gd name="T11" fmla="*/ 580 h 640"/>
                <a:gd name="T12" fmla="*/ 449 w 631"/>
                <a:gd name="T13" fmla="*/ 640 h 640"/>
              </a:gdLst>
              <a:ahLst/>
              <a:cxnLst>
                <a:cxn ang="0">
                  <a:pos x="T0" y="T1"/>
                </a:cxn>
                <a:cxn ang="0">
                  <a:pos x="T2" y="T3"/>
                </a:cxn>
                <a:cxn ang="0">
                  <a:pos x="T4" y="T5"/>
                </a:cxn>
                <a:cxn ang="0">
                  <a:pos x="T6" y="T7"/>
                </a:cxn>
                <a:cxn ang="0">
                  <a:pos x="T8" y="T9"/>
                </a:cxn>
                <a:cxn ang="0">
                  <a:pos x="T10" y="T11"/>
                </a:cxn>
                <a:cxn ang="0">
                  <a:pos x="T12" y="T13"/>
                </a:cxn>
              </a:cxnLst>
              <a:rect l="0" t="0" r="r" b="b"/>
              <a:pathLst>
                <a:path w="631" h="640">
                  <a:moveTo>
                    <a:pt x="449" y="640"/>
                  </a:moveTo>
                  <a:cubicBezTo>
                    <a:pt x="631" y="176"/>
                    <a:pt x="631" y="176"/>
                    <a:pt x="631" y="176"/>
                  </a:cubicBezTo>
                  <a:cubicBezTo>
                    <a:pt x="550" y="186"/>
                    <a:pt x="466" y="176"/>
                    <a:pt x="385" y="144"/>
                  </a:cubicBezTo>
                  <a:cubicBezTo>
                    <a:pt x="304" y="112"/>
                    <a:pt x="235" y="62"/>
                    <a:pt x="183" y="0"/>
                  </a:cubicBezTo>
                  <a:cubicBezTo>
                    <a:pt x="0" y="464"/>
                    <a:pt x="0" y="464"/>
                    <a:pt x="0" y="464"/>
                  </a:cubicBezTo>
                  <a:cubicBezTo>
                    <a:pt x="65" y="511"/>
                    <a:pt x="137" y="550"/>
                    <a:pt x="213" y="580"/>
                  </a:cubicBezTo>
                  <a:cubicBezTo>
                    <a:pt x="290" y="610"/>
                    <a:pt x="369" y="630"/>
                    <a:pt x="449" y="64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3" name="Freeform 9">
              <a:extLst>
                <a:ext uri="{FF2B5EF4-FFF2-40B4-BE49-F238E27FC236}">
                  <a16:creationId xmlns:a16="http://schemas.microsoft.com/office/drawing/2014/main" id="{29FCD23F-70B0-4059-8953-5139930D8BF9}"/>
                </a:ext>
              </a:extLst>
            </p:cNvPr>
            <p:cNvSpPr>
              <a:spLocks/>
            </p:cNvSpPr>
            <p:nvPr/>
          </p:nvSpPr>
          <p:spPr bwMode="auto">
            <a:xfrm>
              <a:off x="1435500" y="4507017"/>
              <a:ext cx="118759" cy="120505"/>
            </a:xfrm>
            <a:custGeom>
              <a:avLst/>
              <a:gdLst>
                <a:gd name="T0" fmla="*/ 595 w 657"/>
                <a:gd name="T1" fmla="*/ 437 h 665"/>
                <a:gd name="T2" fmla="*/ 657 w 657"/>
                <a:gd name="T3" fmla="*/ 185 h 665"/>
                <a:gd name="T4" fmla="*/ 189 w 657"/>
                <a:gd name="T5" fmla="*/ 0 h 665"/>
                <a:gd name="T6" fmla="*/ 160 w 657"/>
                <a:gd name="T7" fmla="*/ 266 h 665"/>
                <a:gd name="T8" fmla="*/ 0 w 657"/>
                <a:gd name="T9" fmla="*/ 480 h 665"/>
                <a:gd name="T10" fmla="*/ 468 w 657"/>
                <a:gd name="T11" fmla="*/ 665 h 665"/>
                <a:gd name="T12" fmla="*/ 595 w 657"/>
                <a:gd name="T13" fmla="*/ 437 h 665"/>
              </a:gdLst>
              <a:ahLst/>
              <a:cxnLst>
                <a:cxn ang="0">
                  <a:pos x="T0" y="T1"/>
                </a:cxn>
                <a:cxn ang="0">
                  <a:pos x="T2" y="T3"/>
                </a:cxn>
                <a:cxn ang="0">
                  <a:pos x="T4" y="T5"/>
                </a:cxn>
                <a:cxn ang="0">
                  <a:pos x="T6" y="T7"/>
                </a:cxn>
                <a:cxn ang="0">
                  <a:pos x="T8" y="T9"/>
                </a:cxn>
                <a:cxn ang="0">
                  <a:pos x="T10" y="T11"/>
                </a:cxn>
                <a:cxn ang="0">
                  <a:pos x="T12" y="T13"/>
                </a:cxn>
              </a:cxnLst>
              <a:rect l="0" t="0" r="r" b="b"/>
              <a:pathLst>
                <a:path w="657" h="665">
                  <a:moveTo>
                    <a:pt x="595" y="437"/>
                  </a:moveTo>
                  <a:cubicBezTo>
                    <a:pt x="627" y="355"/>
                    <a:pt x="648" y="270"/>
                    <a:pt x="657" y="185"/>
                  </a:cubicBezTo>
                  <a:cubicBezTo>
                    <a:pt x="189" y="0"/>
                    <a:pt x="189" y="0"/>
                    <a:pt x="189" y="0"/>
                  </a:cubicBezTo>
                  <a:cubicBezTo>
                    <a:pt x="203" y="87"/>
                    <a:pt x="194" y="179"/>
                    <a:pt x="160" y="266"/>
                  </a:cubicBezTo>
                  <a:cubicBezTo>
                    <a:pt x="125" y="354"/>
                    <a:pt x="69" y="426"/>
                    <a:pt x="0" y="480"/>
                  </a:cubicBezTo>
                  <a:cubicBezTo>
                    <a:pt x="468" y="665"/>
                    <a:pt x="468" y="665"/>
                    <a:pt x="468" y="665"/>
                  </a:cubicBezTo>
                  <a:cubicBezTo>
                    <a:pt x="520" y="596"/>
                    <a:pt x="563" y="520"/>
                    <a:pt x="595" y="437"/>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4" name="Freeform 10">
              <a:extLst>
                <a:ext uri="{FF2B5EF4-FFF2-40B4-BE49-F238E27FC236}">
                  <a16:creationId xmlns:a16="http://schemas.microsoft.com/office/drawing/2014/main" id="{866E3803-9381-4BF0-AE84-DD118DD33303}"/>
                </a:ext>
              </a:extLst>
            </p:cNvPr>
            <p:cNvSpPr>
              <a:spLocks/>
            </p:cNvSpPr>
            <p:nvPr/>
          </p:nvSpPr>
          <p:spPr bwMode="auto">
            <a:xfrm>
              <a:off x="1203221" y="4416202"/>
              <a:ext cx="118759" cy="119632"/>
            </a:xfrm>
            <a:custGeom>
              <a:avLst/>
              <a:gdLst>
                <a:gd name="T0" fmla="*/ 41 w 656"/>
                <a:gd name="T1" fmla="*/ 283 h 664"/>
                <a:gd name="T2" fmla="*/ 36 w 656"/>
                <a:gd name="T3" fmla="*/ 299 h 664"/>
                <a:gd name="T4" fmla="*/ 0 w 656"/>
                <a:gd name="T5" fmla="*/ 480 h 664"/>
                <a:gd name="T6" fmla="*/ 468 w 656"/>
                <a:gd name="T7" fmla="*/ 664 h 664"/>
                <a:gd name="T8" fmla="*/ 497 w 656"/>
                <a:gd name="T9" fmla="*/ 398 h 664"/>
                <a:gd name="T10" fmla="*/ 656 w 656"/>
                <a:gd name="T11" fmla="*/ 184 h 664"/>
                <a:gd name="T12" fmla="*/ 189 w 656"/>
                <a:gd name="T13" fmla="*/ 0 h 664"/>
                <a:gd name="T14" fmla="*/ 92 w 656"/>
                <a:gd name="T15" fmla="*/ 158 h 664"/>
                <a:gd name="T16" fmla="*/ 85 w 656"/>
                <a:gd name="T17" fmla="*/ 173 h 664"/>
                <a:gd name="T18" fmla="*/ 77 w 656"/>
                <a:gd name="T19" fmla="*/ 189 h 664"/>
                <a:gd name="T20" fmla="*/ 61 w 656"/>
                <a:gd name="T21" fmla="*/ 227 h 664"/>
                <a:gd name="T22" fmla="*/ 47 w 656"/>
                <a:gd name="T23" fmla="*/ 266 h 664"/>
                <a:gd name="T24" fmla="*/ 41 w 656"/>
                <a:gd name="T25" fmla="*/ 28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6" h="664">
                  <a:moveTo>
                    <a:pt x="41" y="283"/>
                  </a:moveTo>
                  <a:cubicBezTo>
                    <a:pt x="40" y="288"/>
                    <a:pt x="38" y="294"/>
                    <a:pt x="36" y="299"/>
                  </a:cubicBezTo>
                  <a:cubicBezTo>
                    <a:pt x="18" y="359"/>
                    <a:pt x="6" y="419"/>
                    <a:pt x="0" y="480"/>
                  </a:cubicBezTo>
                  <a:cubicBezTo>
                    <a:pt x="468" y="664"/>
                    <a:pt x="468" y="664"/>
                    <a:pt x="468" y="664"/>
                  </a:cubicBezTo>
                  <a:cubicBezTo>
                    <a:pt x="454" y="578"/>
                    <a:pt x="462" y="486"/>
                    <a:pt x="497" y="398"/>
                  </a:cubicBezTo>
                  <a:cubicBezTo>
                    <a:pt x="531" y="311"/>
                    <a:pt x="587" y="238"/>
                    <a:pt x="656" y="184"/>
                  </a:cubicBezTo>
                  <a:cubicBezTo>
                    <a:pt x="189" y="0"/>
                    <a:pt x="189" y="0"/>
                    <a:pt x="189" y="0"/>
                  </a:cubicBezTo>
                  <a:cubicBezTo>
                    <a:pt x="152" y="49"/>
                    <a:pt x="119" y="102"/>
                    <a:pt x="92" y="158"/>
                  </a:cubicBezTo>
                  <a:cubicBezTo>
                    <a:pt x="90" y="163"/>
                    <a:pt x="87" y="168"/>
                    <a:pt x="85" y="173"/>
                  </a:cubicBezTo>
                  <a:cubicBezTo>
                    <a:pt x="82" y="178"/>
                    <a:pt x="80" y="184"/>
                    <a:pt x="77" y="189"/>
                  </a:cubicBezTo>
                  <a:cubicBezTo>
                    <a:pt x="72" y="202"/>
                    <a:pt x="66" y="214"/>
                    <a:pt x="61" y="227"/>
                  </a:cubicBezTo>
                  <a:cubicBezTo>
                    <a:pt x="56" y="240"/>
                    <a:pt x="52" y="253"/>
                    <a:pt x="47" y="266"/>
                  </a:cubicBezTo>
                  <a:cubicBezTo>
                    <a:pt x="45" y="271"/>
                    <a:pt x="43" y="277"/>
                    <a:pt x="41" y="283"/>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5" name="Line 11">
              <a:extLst>
                <a:ext uri="{FF2B5EF4-FFF2-40B4-BE49-F238E27FC236}">
                  <a16:creationId xmlns:a16="http://schemas.microsoft.com/office/drawing/2014/main" id="{0810D129-0EFA-4445-96BA-034658D118DF}"/>
                </a:ext>
              </a:extLst>
            </p:cNvPr>
            <p:cNvSpPr>
              <a:spLocks noChangeShapeType="1"/>
            </p:cNvSpPr>
            <p:nvPr/>
          </p:nvSpPr>
          <p:spPr bwMode="auto">
            <a:xfrm>
              <a:off x="1342064" y="4454624"/>
              <a:ext cx="0" cy="0"/>
            </a:xfrm>
            <a:prstGeom prst="line">
              <a:avLst/>
            </a:prstGeom>
            <a:noFill/>
            <a:ln w="9525">
              <a:no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6" name="Line 12">
              <a:extLst>
                <a:ext uri="{FF2B5EF4-FFF2-40B4-BE49-F238E27FC236}">
                  <a16:creationId xmlns:a16="http://schemas.microsoft.com/office/drawing/2014/main" id="{C2C0E454-BA6F-4329-BFA6-F0144249C758}"/>
                </a:ext>
              </a:extLst>
            </p:cNvPr>
            <p:cNvSpPr>
              <a:spLocks noChangeShapeType="1"/>
            </p:cNvSpPr>
            <p:nvPr/>
          </p:nvSpPr>
          <p:spPr bwMode="auto">
            <a:xfrm>
              <a:off x="1342064" y="4454624"/>
              <a:ext cx="0" cy="0"/>
            </a:xfrm>
            <a:prstGeom prst="line">
              <a:avLst/>
            </a:prstGeom>
            <a:noFill/>
            <a:ln w="1588" cap="flat">
              <a:no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7" name="Freeform 13">
              <a:extLst>
                <a:ext uri="{FF2B5EF4-FFF2-40B4-BE49-F238E27FC236}">
                  <a16:creationId xmlns:a16="http://schemas.microsoft.com/office/drawing/2014/main" id="{4B3DC1E0-67C5-4AC8-B15D-0269566B8768}"/>
                </a:ext>
              </a:extLst>
            </p:cNvPr>
            <p:cNvSpPr>
              <a:spLocks/>
            </p:cNvSpPr>
            <p:nvPr/>
          </p:nvSpPr>
          <p:spPr bwMode="auto">
            <a:xfrm>
              <a:off x="1349050" y="4611804"/>
              <a:ext cx="0" cy="0"/>
            </a:xfrm>
            <a:custGeom>
              <a:avLst/>
              <a:gdLst/>
              <a:ahLst/>
              <a:cxnLst>
                <a:cxn ang="0">
                  <a:pos x="0" y="0"/>
                </a:cxn>
                <a:cxn ang="0">
                  <a:pos x="0" y="0"/>
                </a:cxn>
              </a:cxnLst>
              <a:rect l="0" t="0" r="r" b="b"/>
              <a:pathLst>
                <a:path>
                  <a:moveTo>
                    <a:pt x="0" y="0"/>
                  </a:moveTo>
                  <a:cubicBezTo>
                    <a:pt x="0" y="0"/>
                    <a:pt x="0" y="0"/>
                    <a:pt x="0" y="0"/>
                  </a:cubicBezTo>
                </a:path>
              </a:pathLst>
            </a:custGeom>
            <a:solidFill>
              <a:srgbClr val="FC7BAB"/>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8" name="Freeform 14">
              <a:extLst>
                <a:ext uri="{FF2B5EF4-FFF2-40B4-BE49-F238E27FC236}">
                  <a16:creationId xmlns:a16="http://schemas.microsoft.com/office/drawing/2014/main" id="{B442F68C-71DF-428E-B696-E487719B8573}"/>
                </a:ext>
              </a:extLst>
            </p:cNvPr>
            <p:cNvSpPr>
              <a:spLocks/>
            </p:cNvSpPr>
            <p:nvPr/>
          </p:nvSpPr>
          <p:spPr bwMode="auto">
            <a:xfrm>
              <a:off x="1349050" y="4611804"/>
              <a:ext cx="0" cy="0"/>
            </a:xfrm>
            <a:custGeom>
              <a:avLst/>
              <a:gdLst/>
              <a:ahLst/>
              <a:cxnLst>
                <a:cxn ang="0">
                  <a:pos x="0" y="0"/>
                </a:cxn>
                <a:cxn ang="0">
                  <a:pos x="0" y="0"/>
                </a:cxn>
              </a:cxnLst>
              <a:rect l="0" t="0" r="r" b="b"/>
              <a:pathLst>
                <a:path>
                  <a:moveTo>
                    <a:pt x="0" y="0"/>
                  </a:moveTo>
                  <a:cubicBezTo>
                    <a:pt x="0" y="0"/>
                    <a:pt x="0" y="0"/>
                    <a:pt x="0" y="0"/>
                  </a:cubicBezTo>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29" name="任意多边形: 形状 1428">
            <a:extLst>
              <a:ext uri="{FF2B5EF4-FFF2-40B4-BE49-F238E27FC236}">
                <a16:creationId xmlns:a16="http://schemas.microsoft.com/office/drawing/2014/main" id="{C4A6B342-1A2C-4793-B22C-B3E786317B0C}"/>
              </a:ext>
            </a:extLst>
          </p:cNvPr>
          <p:cNvSpPr>
            <a:spLocks/>
          </p:cNvSpPr>
          <p:nvPr/>
        </p:nvSpPr>
        <p:spPr bwMode="auto">
          <a:xfrm>
            <a:off x="2466745" y="1516009"/>
            <a:ext cx="233018" cy="348928"/>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1430" name="组合 1429">
            <a:extLst>
              <a:ext uri="{FF2B5EF4-FFF2-40B4-BE49-F238E27FC236}">
                <a16:creationId xmlns:a16="http://schemas.microsoft.com/office/drawing/2014/main" id="{D383CD67-F4FC-4093-8801-D1C9FDC57795}"/>
              </a:ext>
            </a:extLst>
          </p:cNvPr>
          <p:cNvGrpSpPr/>
          <p:nvPr/>
        </p:nvGrpSpPr>
        <p:grpSpPr>
          <a:xfrm>
            <a:off x="2417614" y="3171825"/>
            <a:ext cx="331280" cy="445722"/>
            <a:chOff x="2019014" y="4346333"/>
            <a:chExt cx="260922" cy="351058"/>
          </a:xfrm>
        </p:grpSpPr>
        <p:sp>
          <p:nvSpPr>
            <p:cNvPr id="1431" name="任意多边形: 形状 1430">
              <a:extLst>
                <a:ext uri="{FF2B5EF4-FFF2-40B4-BE49-F238E27FC236}">
                  <a16:creationId xmlns:a16="http://schemas.microsoft.com/office/drawing/2014/main" id="{75DBC213-2F10-4F67-8612-320230E4F231}"/>
                </a:ext>
              </a:extLst>
            </p:cNvPr>
            <p:cNvSpPr>
              <a:spLocks/>
            </p:cNvSpPr>
            <p:nvPr/>
          </p:nvSpPr>
          <p:spPr bwMode="auto">
            <a:xfrm>
              <a:off x="2019014" y="4346333"/>
              <a:ext cx="260922" cy="351058"/>
            </a:xfrm>
            <a:custGeom>
              <a:avLst/>
              <a:gdLst>
                <a:gd name="connsiteX0" fmla="*/ 224766 w 353820"/>
                <a:gd name="connsiteY0" fmla="*/ 343442 h 476050"/>
                <a:gd name="connsiteX1" fmla="*/ 223505 w 353820"/>
                <a:gd name="connsiteY1" fmla="*/ 343696 h 476050"/>
                <a:gd name="connsiteX2" fmla="*/ 222384 w 353820"/>
                <a:gd name="connsiteY2" fmla="*/ 344878 h 476050"/>
                <a:gd name="connsiteX3" fmla="*/ 222875 w 353820"/>
                <a:gd name="connsiteY3" fmla="*/ 344918 h 476050"/>
                <a:gd name="connsiteX4" fmla="*/ 224445 w 353820"/>
                <a:gd name="connsiteY4" fmla="*/ 345047 h 476050"/>
                <a:gd name="connsiteX5" fmla="*/ 176910 w 353820"/>
                <a:gd name="connsiteY5" fmla="*/ 0 h 476050"/>
                <a:gd name="connsiteX6" fmla="*/ 353820 w 353820"/>
                <a:gd name="connsiteY6" fmla="*/ 176553 h 476050"/>
                <a:gd name="connsiteX7" fmla="*/ 339898 w 353820"/>
                <a:gd name="connsiteY7" fmla="*/ 245217 h 476050"/>
                <a:gd name="connsiteX8" fmla="*/ 322658 w 353820"/>
                <a:gd name="connsiteY8" fmla="*/ 270716 h 476050"/>
                <a:gd name="connsiteX9" fmla="*/ 321236 w 353820"/>
                <a:gd name="connsiteY9" fmla="*/ 273668 h 476050"/>
                <a:gd name="connsiteX10" fmla="*/ 319008 w 353820"/>
                <a:gd name="connsiteY10" fmla="*/ 276116 h 476050"/>
                <a:gd name="connsiteX11" fmla="*/ 301952 w 353820"/>
                <a:gd name="connsiteY11" fmla="*/ 301342 h 476050"/>
                <a:gd name="connsiteX12" fmla="*/ 245713 w 353820"/>
                <a:gd name="connsiteY12" fmla="*/ 339212 h 476050"/>
                <a:gd name="connsiteX13" fmla="*/ 227382 w 353820"/>
                <a:gd name="connsiteY13" fmla="*/ 342914 h 476050"/>
                <a:gd name="connsiteX14" fmla="*/ 227382 w 353820"/>
                <a:gd name="connsiteY14" fmla="*/ 343872 h 476050"/>
                <a:gd name="connsiteX15" fmla="*/ 205646 w 353820"/>
                <a:gd name="connsiteY15" fmla="*/ 366783 h 476050"/>
                <a:gd name="connsiteX16" fmla="*/ 185672 w 353820"/>
                <a:gd name="connsiteY16" fmla="*/ 374142 h 476050"/>
                <a:gd name="connsiteX17" fmla="*/ 185672 w 353820"/>
                <a:gd name="connsiteY17" fmla="*/ 372777 h 476050"/>
                <a:gd name="connsiteX18" fmla="*/ 185672 w 353820"/>
                <a:gd name="connsiteY18" fmla="*/ 372070 h 476050"/>
                <a:gd name="connsiteX19" fmla="*/ 182743 w 353820"/>
                <a:gd name="connsiteY19" fmla="*/ 372070 h 476050"/>
                <a:gd name="connsiteX20" fmla="*/ 182743 w 353820"/>
                <a:gd name="connsiteY20" fmla="*/ 372110 h 476050"/>
                <a:gd name="connsiteX21" fmla="*/ 183323 w 353820"/>
                <a:gd name="connsiteY21" fmla="*/ 375007 h 476050"/>
                <a:gd name="connsiteX22" fmla="*/ 185672 w 353820"/>
                <a:gd name="connsiteY22" fmla="*/ 374142 h 476050"/>
                <a:gd name="connsiteX23" fmla="*/ 185672 w 353820"/>
                <a:gd name="connsiteY23" fmla="*/ 377724 h 476050"/>
                <a:gd name="connsiteX24" fmla="*/ 185672 w 353820"/>
                <a:gd name="connsiteY24" fmla="*/ 417304 h 476050"/>
                <a:gd name="connsiteX25" fmla="*/ 191400 w 353820"/>
                <a:gd name="connsiteY25" fmla="*/ 417304 h 476050"/>
                <a:gd name="connsiteX26" fmla="*/ 196466 w 353820"/>
                <a:gd name="connsiteY26" fmla="*/ 417304 h 476050"/>
                <a:gd name="connsiteX27" fmla="*/ 201512 w 353820"/>
                <a:gd name="connsiteY27" fmla="*/ 412434 h 476050"/>
                <a:gd name="connsiteX28" fmla="*/ 210785 w 353820"/>
                <a:gd name="connsiteY28" fmla="*/ 412434 h 476050"/>
                <a:gd name="connsiteX29" fmla="*/ 215373 w 353820"/>
                <a:gd name="connsiteY29" fmla="*/ 417304 h 476050"/>
                <a:gd name="connsiteX30" fmla="*/ 222631 w 353820"/>
                <a:gd name="connsiteY30" fmla="*/ 417304 h 476050"/>
                <a:gd name="connsiteX31" fmla="*/ 226143 w 353820"/>
                <a:gd name="connsiteY31" fmla="*/ 413149 h 476050"/>
                <a:gd name="connsiteX32" fmla="*/ 236323 w 353820"/>
                <a:gd name="connsiteY32" fmla="*/ 413149 h 476050"/>
                <a:gd name="connsiteX33" fmla="*/ 242312 w 353820"/>
                <a:gd name="connsiteY33" fmla="*/ 420235 h 476050"/>
                <a:gd name="connsiteX34" fmla="*/ 241836 w 353820"/>
                <a:gd name="connsiteY34" fmla="*/ 420751 h 476050"/>
                <a:gd name="connsiteX35" fmla="*/ 256168 w 353820"/>
                <a:gd name="connsiteY35" fmla="*/ 425529 h 476050"/>
                <a:gd name="connsiteX36" fmla="*/ 267330 w 353820"/>
                <a:gd name="connsiteY36" fmla="*/ 446677 h 476050"/>
                <a:gd name="connsiteX37" fmla="*/ 256168 w 353820"/>
                <a:gd name="connsiteY37" fmla="*/ 467826 h 476050"/>
                <a:gd name="connsiteX38" fmla="*/ 231495 w 353820"/>
                <a:gd name="connsiteY38" fmla="*/ 476050 h 476050"/>
                <a:gd name="connsiteX39" fmla="*/ 115177 w 353820"/>
                <a:gd name="connsiteY39" fmla="*/ 476050 h 476050"/>
                <a:gd name="connsiteX40" fmla="*/ 108311 w 353820"/>
                <a:gd name="connsiteY40" fmla="*/ 473815 h 476050"/>
                <a:gd name="connsiteX41" fmla="*/ 104840 w 353820"/>
                <a:gd name="connsiteY41" fmla="*/ 472863 h 476050"/>
                <a:gd name="connsiteX42" fmla="*/ 103318 w 353820"/>
                <a:gd name="connsiteY42" fmla="*/ 472189 h 476050"/>
                <a:gd name="connsiteX43" fmla="*/ 89915 w 353820"/>
                <a:gd name="connsiteY43" fmla="*/ 467826 h 476050"/>
                <a:gd name="connsiteX44" fmla="*/ 79341 w 353820"/>
                <a:gd name="connsiteY44" fmla="*/ 446677 h 476050"/>
                <a:gd name="connsiteX45" fmla="*/ 89915 w 353820"/>
                <a:gd name="connsiteY45" fmla="*/ 425529 h 476050"/>
                <a:gd name="connsiteX46" fmla="*/ 101187 w 353820"/>
                <a:gd name="connsiteY46" fmla="*/ 421859 h 476050"/>
                <a:gd name="connsiteX47" fmla="*/ 100785 w 353820"/>
                <a:gd name="connsiteY47" fmla="*/ 420719 h 476050"/>
                <a:gd name="connsiteX48" fmla="*/ 104289 w 353820"/>
                <a:gd name="connsiteY48" fmla="*/ 411383 h 476050"/>
                <a:gd name="connsiteX49" fmla="*/ 113631 w 353820"/>
                <a:gd name="connsiteY49" fmla="*/ 406715 h 476050"/>
                <a:gd name="connsiteX50" fmla="*/ 129397 w 353820"/>
                <a:gd name="connsiteY50" fmla="*/ 406715 h 476050"/>
                <a:gd name="connsiteX51" fmla="*/ 138740 w 353820"/>
                <a:gd name="connsiteY51" fmla="*/ 411383 h 476050"/>
                <a:gd name="connsiteX52" fmla="*/ 140962 w 353820"/>
                <a:gd name="connsiteY52" fmla="*/ 417304 h 476050"/>
                <a:gd name="connsiteX53" fmla="*/ 163349 w 353820"/>
                <a:gd name="connsiteY53" fmla="*/ 417304 h 476050"/>
                <a:gd name="connsiteX54" fmla="*/ 163349 w 353820"/>
                <a:gd name="connsiteY54" fmla="*/ 398221 h 476050"/>
                <a:gd name="connsiteX55" fmla="*/ 163349 w 353820"/>
                <a:gd name="connsiteY55" fmla="*/ 374555 h 476050"/>
                <a:gd name="connsiteX56" fmla="*/ 166280 w 353820"/>
                <a:gd name="connsiteY56" fmla="*/ 375006 h 476050"/>
                <a:gd name="connsiteX57" fmla="*/ 166280 w 353820"/>
                <a:gd name="connsiteY57" fmla="*/ 372070 h 476050"/>
                <a:gd name="connsiteX58" fmla="*/ 163349 w 353820"/>
                <a:gd name="connsiteY58" fmla="*/ 372070 h 476050"/>
                <a:gd name="connsiteX59" fmla="*/ 163349 w 353820"/>
                <a:gd name="connsiteY59" fmla="*/ 374555 h 476050"/>
                <a:gd name="connsiteX60" fmla="*/ 158649 w 353820"/>
                <a:gd name="connsiteY60" fmla="*/ 373832 h 476050"/>
                <a:gd name="connsiteX61" fmla="*/ 138088 w 353820"/>
                <a:gd name="connsiteY61" fmla="*/ 365020 h 476050"/>
                <a:gd name="connsiteX62" fmla="*/ 126926 w 353820"/>
                <a:gd name="connsiteY62" fmla="*/ 351509 h 476050"/>
                <a:gd name="connsiteX63" fmla="*/ 123517 w 353820"/>
                <a:gd name="connsiteY63" fmla="*/ 342362 h 476050"/>
                <a:gd name="connsiteX64" fmla="*/ 107860 w 353820"/>
                <a:gd name="connsiteY64" fmla="*/ 339212 h 476050"/>
                <a:gd name="connsiteX65" fmla="*/ 51648 w 353820"/>
                <a:gd name="connsiteY65" fmla="*/ 301342 h 476050"/>
                <a:gd name="connsiteX66" fmla="*/ 34203 w 353820"/>
                <a:gd name="connsiteY66" fmla="*/ 275447 h 476050"/>
                <a:gd name="connsiteX67" fmla="*/ 32584 w 353820"/>
                <a:gd name="connsiteY67" fmla="*/ 273668 h 476050"/>
                <a:gd name="connsiteX68" fmla="*/ 31527 w 353820"/>
                <a:gd name="connsiteY68" fmla="*/ 271473 h 476050"/>
                <a:gd name="connsiteX69" fmla="*/ 13839 w 353820"/>
                <a:gd name="connsiteY69" fmla="*/ 245217 h 476050"/>
                <a:gd name="connsiteX70" fmla="*/ 0 w 353820"/>
                <a:gd name="connsiteY70" fmla="*/ 176553 h 476050"/>
                <a:gd name="connsiteX71" fmla="*/ 176910 w 353820"/>
                <a:gd name="connsiteY71" fmla="*/ 0 h 47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53820" h="476050">
                  <a:moveTo>
                    <a:pt x="224766" y="343442"/>
                  </a:moveTo>
                  <a:lnTo>
                    <a:pt x="223505" y="343696"/>
                  </a:lnTo>
                  <a:lnTo>
                    <a:pt x="222384" y="344878"/>
                  </a:lnTo>
                  <a:lnTo>
                    <a:pt x="222875" y="344918"/>
                  </a:lnTo>
                  <a:cubicBezTo>
                    <a:pt x="224445" y="345047"/>
                    <a:pt x="224445" y="345047"/>
                    <a:pt x="224445" y="345047"/>
                  </a:cubicBezTo>
                  <a:close/>
                  <a:moveTo>
                    <a:pt x="176910" y="0"/>
                  </a:moveTo>
                  <a:cubicBezTo>
                    <a:pt x="274475" y="0"/>
                    <a:pt x="353820" y="79185"/>
                    <a:pt x="353820" y="176553"/>
                  </a:cubicBezTo>
                  <a:cubicBezTo>
                    <a:pt x="353820" y="200895"/>
                    <a:pt x="348861" y="224101"/>
                    <a:pt x="339898" y="245217"/>
                  </a:cubicBezTo>
                  <a:lnTo>
                    <a:pt x="322658" y="270716"/>
                  </a:lnTo>
                  <a:lnTo>
                    <a:pt x="321236" y="273668"/>
                  </a:lnTo>
                  <a:lnTo>
                    <a:pt x="319008" y="276116"/>
                  </a:lnTo>
                  <a:lnTo>
                    <a:pt x="301952" y="301342"/>
                  </a:lnTo>
                  <a:cubicBezTo>
                    <a:pt x="285936" y="317326"/>
                    <a:pt x="266871" y="330267"/>
                    <a:pt x="245713" y="339212"/>
                  </a:cubicBezTo>
                  <a:lnTo>
                    <a:pt x="227382" y="342914"/>
                  </a:lnTo>
                  <a:lnTo>
                    <a:pt x="227382" y="343872"/>
                  </a:lnTo>
                  <a:cubicBezTo>
                    <a:pt x="220920" y="354446"/>
                    <a:pt x="213283" y="361496"/>
                    <a:pt x="205646" y="366783"/>
                  </a:cubicBezTo>
                  <a:lnTo>
                    <a:pt x="185672" y="374142"/>
                  </a:lnTo>
                  <a:lnTo>
                    <a:pt x="185672" y="372777"/>
                  </a:lnTo>
                  <a:cubicBezTo>
                    <a:pt x="185672" y="372070"/>
                    <a:pt x="185672" y="372070"/>
                    <a:pt x="185672" y="372070"/>
                  </a:cubicBezTo>
                  <a:lnTo>
                    <a:pt x="182743" y="372070"/>
                  </a:lnTo>
                  <a:lnTo>
                    <a:pt x="182743" y="372110"/>
                  </a:lnTo>
                  <a:lnTo>
                    <a:pt x="183323" y="375007"/>
                  </a:lnTo>
                  <a:lnTo>
                    <a:pt x="185672" y="374142"/>
                  </a:lnTo>
                  <a:lnTo>
                    <a:pt x="185672" y="377724"/>
                  </a:lnTo>
                  <a:cubicBezTo>
                    <a:pt x="185672" y="383379"/>
                    <a:pt x="185672" y="394687"/>
                    <a:pt x="185672" y="417304"/>
                  </a:cubicBezTo>
                  <a:cubicBezTo>
                    <a:pt x="185672" y="417304"/>
                    <a:pt x="185672" y="417304"/>
                    <a:pt x="191400" y="417304"/>
                  </a:cubicBezTo>
                  <a:lnTo>
                    <a:pt x="196466" y="417304"/>
                  </a:lnTo>
                  <a:lnTo>
                    <a:pt x="201512" y="412434"/>
                  </a:lnTo>
                  <a:cubicBezTo>
                    <a:pt x="210785" y="412434"/>
                    <a:pt x="210785" y="412434"/>
                    <a:pt x="210785" y="412434"/>
                  </a:cubicBezTo>
                  <a:lnTo>
                    <a:pt x="215373" y="417304"/>
                  </a:lnTo>
                  <a:lnTo>
                    <a:pt x="222631" y="417304"/>
                  </a:lnTo>
                  <a:lnTo>
                    <a:pt x="226143" y="413149"/>
                  </a:lnTo>
                  <a:cubicBezTo>
                    <a:pt x="236323" y="413149"/>
                    <a:pt x="236323" y="413149"/>
                    <a:pt x="236323" y="413149"/>
                  </a:cubicBezTo>
                  <a:cubicBezTo>
                    <a:pt x="239318" y="413149"/>
                    <a:pt x="242312" y="416101"/>
                    <a:pt x="242312" y="420235"/>
                  </a:cubicBezTo>
                  <a:lnTo>
                    <a:pt x="241836" y="420751"/>
                  </a:lnTo>
                  <a:lnTo>
                    <a:pt x="256168" y="425529"/>
                  </a:lnTo>
                  <a:cubicBezTo>
                    <a:pt x="262630" y="430816"/>
                    <a:pt x="267330" y="438453"/>
                    <a:pt x="267330" y="446677"/>
                  </a:cubicBezTo>
                  <a:cubicBezTo>
                    <a:pt x="267330" y="454902"/>
                    <a:pt x="262630" y="462539"/>
                    <a:pt x="256168" y="467826"/>
                  </a:cubicBezTo>
                  <a:cubicBezTo>
                    <a:pt x="249706" y="473113"/>
                    <a:pt x="240894" y="476050"/>
                    <a:pt x="231495" y="476050"/>
                  </a:cubicBezTo>
                  <a:cubicBezTo>
                    <a:pt x="231495" y="476050"/>
                    <a:pt x="231495" y="476050"/>
                    <a:pt x="115177" y="476050"/>
                  </a:cubicBezTo>
                  <a:lnTo>
                    <a:pt x="108311" y="473815"/>
                  </a:lnTo>
                  <a:lnTo>
                    <a:pt x="104840" y="472863"/>
                  </a:lnTo>
                  <a:lnTo>
                    <a:pt x="103318" y="472189"/>
                  </a:lnTo>
                  <a:lnTo>
                    <a:pt x="89915" y="467826"/>
                  </a:lnTo>
                  <a:cubicBezTo>
                    <a:pt x="83453" y="462539"/>
                    <a:pt x="79341" y="454902"/>
                    <a:pt x="79341" y="446677"/>
                  </a:cubicBezTo>
                  <a:cubicBezTo>
                    <a:pt x="79341" y="438453"/>
                    <a:pt x="83453" y="430816"/>
                    <a:pt x="89915" y="425529"/>
                  </a:cubicBezTo>
                  <a:lnTo>
                    <a:pt x="101187" y="421859"/>
                  </a:lnTo>
                  <a:lnTo>
                    <a:pt x="100785" y="420719"/>
                  </a:lnTo>
                  <a:cubicBezTo>
                    <a:pt x="100785" y="417218"/>
                    <a:pt x="101953" y="413717"/>
                    <a:pt x="104289" y="411383"/>
                  </a:cubicBezTo>
                  <a:cubicBezTo>
                    <a:pt x="106624" y="408465"/>
                    <a:pt x="110128" y="406715"/>
                    <a:pt x="113631" y="406715"/>
                  </a:cubicBezTo>
                  <a:cubicBezTo>
                    <a:pt x="113631" y="406715"/>
                    <a:pt x="113631" y="406715"/>
                    <a:pt x="129397" y="406715"/>
                  </a:cubicBezTo>
                  <a:cubicBezTo>
                    <a:pt x="133484" y="406715"/>
                    <a:pt x="136404" y="408465"/>
                    <a:pt x="138740" y="411383"/>
                  </a:cubicBezTo>
                  <a:lnTo>
                    <a:pt x="140962" y="417304"/>
                  </a:lnTo>
                  <a:lnTo>
                    <a:pt x="163349" y="417304"/>
                  </a:lnTo>
                  <a:cubicBezTo>
                    <a:pt x="163349" y="417304"/>
                    <a:pt x="163349" y="417304"/>
                    <a:pt x="163349" y="398221"/>
                  </a:cubicBezTo>
                  <a:lnTo>
                    <a:pt x="163349" y="374555"/>
                  </a:lnTo>
                  <a:lnTo>
                    <a:pt x="166280" y="375006"/>
                  </a:lnTo>
                  <a:lnTo>
                    <a:pt x="166280" y="372070"/>
                  </a:lnTo>
                  <a:lnTo>
                    <a:pt x="163349" y="372070"/>
                  </a:lnTo>
                  <a:lnTo>
                    <a:pt x="163349" y="374555"/>
                  </a:lnTo>
                  <a:lnTo>
                    <a:pt x="158649" y="373832"/>
                  </a:lnTo>
                  <a:cubicBezTo>
                    <a:pt x="149837" y="372070"/>
                    <a:pt x="143375" y="369133"/>
                    <a:pt x="138088" y="365020"/>
                  </a:cubicBezTo>
                  <a:cubicBezTo>
                    <a:pt x="132800" y="360908"/>
                    <a:pt x="129276" y="356209"/>
                    <a:pt x="126926" y="351509"/>
                  </a:cubicBezTo>
                  <a:lnTo>
                    <a:pt x="123517" y="342362"/>
                  </a:lnTo>
                  <a:lnTo>
                    <a:pt x="107860" y="339212"/>
                  </a:lnTo>
                  <a:cubicBezTo>
                    <a:pt x="86673" y="330267"/>
                    <a:pt x="67627" y="317326"/>
                    <a:pt x="51648" y="301342"/>
                  </a:cubicBezTo>
                  <a:lnTo>
                    <a:pt x="34203" y="275447"/>
                  </a:lnTo>
                  <a:lnTo>
                    <a:pt x="32584" y="273668"/>
                  </a:lnTo>
                  <a:lnTo>
                    <a:pt x="31527" y="271473"/>
                  </a:lnTo>
                  <a:lnTo>
                    <a:pt x="13839" y="245217"/>
                  </a:lnTo>
                  <a:cubicBezTo>
                    <a:pt x="4922" y="224101"/>
                    <a:pt x="0" y="200895"/>
                    <a:pt x="0" y="176553"/>
                  </a:cubicBezTo>
                  <a:cubicBezTo>
                    <a:pt x="0" y="79185"/>
                    <a:pt x="78757" y="0"/>
                    <a:pt x="176910"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432" name="Freeform 18">
              <a:extLst>
                <a:ext uri="{FF2B5EF4-FFF2-40B4-BE49-F238E27FC236}">
                  <a16:creationId xmlns:a16="http://schemas.microsoft.com/office/drawing/2014/main" id="{AD37239E-221E-4D1B-B965-ECF31E57D25C}"/>
                </a:ext>
              </a:extLst>
            </p:cNvPr>
            <p:cNvSpPr>
              <a:spLocks/>
            </p:cNvSpPr>
            <p:nvPr/>
          </p:nvSpPr>
          <p:spPr bwMode="auto">
            <a:xfrm>
              <a:off x="2098609" y="4368473"/>
              <a:ext cx="109113" cy="78013"/>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3" name="Freeform 19">
              <a:extLst>
                <a:ext uri="{FF2B5EF4-FFF2-40B4-BE49-F238E27FC236}">
                  <a16:creationId xmlns:a16="http://schemas.microsoft.com/office/drawing/2014/main" id="{B63D43C6-24D5-4E51-981A-FCBAA475616E}"/>
                </a:ext>
              </a:extLst>
            </p:cNvPr>
            <p:cNvSpPr>
              <a:spLocks/>
            </p:cNvSpPr>
            <p:nvPr/>
          </p:nvSpPr>
          <p:spPr bwMode="auto">
            <a:xfrm>
              <a:off x="2097027" y="4507631"/>
              <a:ext cx="104896" cy="82757"/>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4" name="Freeform 20">
              <a:extLst>
                <a:ext uri="{FF2B5EF4-FFF2-40B4-BE49-F238E27FC236}">
                  <a16:creationId xmlns:a16="http://schemas.microsoft.com/office/drawing/2014/main" id="{1443AB3D-DF5F-44C6-A957-4E88343D7EDE}"/>
                </a:ext>
              </a:extLst>
            </p:cNvPr>
            <p:cNvSpPr>
              <a:spLocks/>
            </p:cNvSpPr>
            <p:nvPr/>
          </p:nvSpPr>
          <p:spPr bwMode="auto">
            <a:xfrm>
              <a:off x="2038518" y="4421185"/>
              <a:ext cx="78540" cy="110694"/>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5" name="Freeform 21">
              <a:extLst>
                <a:ext uri="{FF2B5EF4-FFF2-40B4-BE49-F238E27FC236}">
                  <a16:creationId xmlns:a16="http://schemas.microsoft.com/office/drawing/2014/main" id="{8D9E6165-C4F5-4784-9187-9858E668F7B8}"/>
                </a:ext>
              </a:extLst>
            </p:cNvPr>
            <p:cNvSpPr>
              <a:spLocks/>
            </p:cNvSpPr>
            <p:nvPr/>
          </p:nvSpPr>
          <p:spPr bwMode="auto">
            <a:xfrm>
              <a:off x="2181893" y="4416440"/>
              <a:ext cx="74323" cy="108586"/>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36" name="组合 1435">
            <a:extLst>
              <a:ext uri="{FF2B5EF4-FFF2-40B4-BE49-F238E27FC236}">
                <a16:creationId xmlns:a16="http://schemas.microsoft.com/office/drawing/2014/main" id="{EC6140E1-2438-42CD-92CE-5EF99358E8CA}"/>
              </a:ext>
            </a:extLst>
          </p:cNvPr>
          <p:cNvGrpSpPr/>
          <p:nvPr/>
        </p:nvGrpSpPr>
        <p:grpSpPr>
          <a:xfrm>
            <a:off x="2412113" y="4010566"/>
            <a:ext cx="342282" cy="437646"/>
            <a:chOff x="2790758" y="4371207"/>
            <a:chExt cx="248313" cy="317497"/>
          </a:xfrm>
        </p:grpSpPr>
        <p:sp>
          <p:nvSpPr>
            <p:cNvPr id="1437" name="Freeform 5">
              <a:extLst>
                <a:ext uri="{FF2B5EF4-FFF2-40B4-BE49-F238E27FC236}">
                  <a16:creationId xmlns:a16="http://schemas.microsoft.com/office/drawing/2014/main" id="{9072DD5B-ACC6-4BFC-BC66-72840BABC967}"/>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8" name="Freeform 6">
              <a:extLst>
                <a:ext uri="{FF2B5EF4-FFF2-40B4-BE49-F238E27FC236}">
                  <a16:creationId xmlns:a16="http://schemas.microsoft.com/office/drawing/2014/main" id="{FB00EA49-DC6D-4214-9908-97C43F8DF63E}"/>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9" name="Freeform 7">
              <a:extLst>
                <a:ext uri="{FF2B5EF4-FFF2-40B4-BE49-F238E27FC236}">
                  <a16:creationId xmlns:a16="http://schemas.microsoft.com/office/drawing/2014/main" id="{3273F7F9-5867-456A-84E2-6B11616C0726}"/>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0" name="Freeform 8">
              <a:extLst>
                <a:ext uri="{FF2B5EF4-FFF2-40B4-BE49-F238E27FC236}">
                  <a16:creationId xmlns:a16="http://schemas.microsoft.com/office/drawing/2014/main" id="{4306EAE7-C230-470F-84BD-CFA1BE115D1E}"/>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1" name="Freeform 9">
              <a:extLst>
                <a:ext uri="{FF2B5EF4-FFF2-40B4-BE49-F238E27FC236}">
                  <a16:creationId xmlns:a16="http://schemas.microsoft.com/office/drawing/2014/main" id="{C46EAA4A-FAFB-4738-A20C-C3D49C24A3AC}"/>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2" name="Freeform 10">
              <a:extLst>
                <a:ext uri="{FF2B5EF4-FFF2-40B4-BE49-F238E27FC236}">
                  <a16:creationId xmlns:a16="http://schemas.microsoft.com/office/drawing/2014/main" id="{6062B1DC-A3E8-4428-8EFD-B324A480ED35}"/>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3" name="Freeform 11">
              <a:extLst>
                <a:ext uri="{FF2B5EF4-FFF2-40B4-BE49-F238E27FC236}">
                  <a16:creationId xmlns:a16="http://schemas.microsoft.com/office/drawing/2014/main" id="{6008B146-FEF9-4C6C-935C-E77E1C1C16CB}"/>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4" name="Freeform 12">
              <a:extLst>
                <a:ext uri="{FF2B5EF4-FFF2-40B4-BE49-F238E27FC236}">
                  <a16:creationId xmlns:a16="http://schemas.microsoft.com/office/drawing/2014/main" id="{7AA2F12D-3325-490A-82BA-294DB88BCAAB}"/>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5" name="Freeform 13">
              <a:extLst>
                <a:ext uri="{FF2B5EF4-FFF2-40B4-BE49-F238E27FC236}">
                  <a16:creationId xmlns:a16="http://schemas.microsoft.com/office/drawing/2014/main" id="{7308EDA9-BBC9-4EC1-8F72-E80A906F04A4}"/>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6" name="Freeform 14">
              <a:extLst>
                <a:ext uri="{FF2B5EF4-FFF2-40B4-BE49-F238E27FC236}">
                  <a16:creationId xmlns:a16="http://schemas.microsoft.com/office/drawing/2014/main" id="{30F8D6AC-2EAA-491C-903D-9CE0536E891B}"/>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7" name="Freeform 15">
              <a:extLst>
                <a:ext uri="{FF2B5EF4-FFF2-40B4-BE49-F238E27FC236}">
                  <a16:creationId xmlns:a16="http://schemas.microsoft.com/office/drawing/2014/main" id="{7838FEAE-9A8D-46DC-BF78-C80E269FA7D4}"/>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8" name="Freeform 16">
              <a:extLst>
                <a:ext uri="{FF2B5EF4-FFF2-40B4-BE49-F238E27FC236}">
                  <a16:creationId xmlns:a16="http://schemas.microsoft.com/office/drawing/2014/main" id="{6D776FFE-6A2B-4D0D-BBAA-3B08FEA5F48F}"/>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9" name="Freeform 17">
              <a:extLst>
                <a:ext uri="{FF2B5EF4-FFF2-40B4-BE49-F238E27FC236}">
                  <a16:creationId xmlns:a16="http://schemas.microsoft.com/office/drawing/2014/main" id="{12918B69-BAFE-4DA9-84E0-C62E3F5F6BD6}"/>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0" name="Freeform 18">
              <a:extLst>
                <a:ext uri="{FF2B5EF4-FFF2-40B4-BE49-F238E27FC236}">
                  <a16:creationId xmlns:a16="http://schemas.microsoft.com/office/drawing/2014/main" id="{23C34E76-7118-4967-B6EC-A128FB94820E}"/>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1" name="Freeform 19">
              <a:extLst>
                <a:ext uri="{FF2B5EF4-FFF2-40B4-BE49-F238E27FC236}">
                  <a16:creationId xmlns:a16="http://schemas.microsoft.com/office/drawing/2014/main" id="{839D5E80-5BE0-446A-9471-49F22D194E61}"/>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2" name="Freeform 20">
              <a:extLst>
                <a:ext uri="{FF2B5EF4-FFF2-40B4-BE49-F238E27FC236}">
                  <a16:creationId xmlns:a16="http://schemas.microsoft.com/office/drawing/2014/main" id="{8DD1C8DB-50C2-417D-9842-D25C0EDC84AA}"/>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3" name="Freeform 21">
              <a:extLst>
                <a:ext uri="{FF2B5EF4-FFF2-40B4-BE49-F238E27FC236}">
                  <a16:creationId xmlns:a16="http://schemas.microsoft.com/office/drawing/2014/main" id="{3C26828B-2045-4D94-BF6F-16810D38E3D4}"/>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4" name="Freeform 22">
              <a:extLst>
                <a:ext uri="{FF2B5EF4-FFF2-40B4-BE49-F238E27FC236}">
                  <a16:creationId xmlns:a16="http://schemas.microsoft.com/office/drawing/2014/main" id="{B25932C1-B85F-4AA3-9FAE-70CB037A0926}"/>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5" name="Freeform 23">
              <a:extLst>
                <a:ext uri="{FF2B5EF4-FFF2-40B4-BE49-F238E27FC236}">
                  <a16:creationId xmlns:a16="http://schemas.microsoft.com/office/drawing/2014/main" id="{72CB997F-66A6-4B96-A5E7-C041BA861506}"/>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6" name="Freeform 24">
              <a:extLst>
                <a:ext uri="{FF2B5EF4-FFF2-40B4-BE49-F238E27FC236}">
                  <a16:creationId xmlns:a16="http://schemas.microsoft.com/office/drawing/2014/main" id="{4D7A15A6-1C00-4B7C-AEE6-CF4D27D74BC2}"/>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7" name="Freeform 25">
              <a:extLst>
                <a:ext uri="{FF2B5EF4-FFF2-40B4-BE49-F238E27FC236}">
                  <a16:creationId xmlns:a16="http://schemas.microsoft.com/office/drawing/2014/main" id="{9A00328C-6C19-4D52-B3CF-80A87E022440}"/>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8" name="Freeform 26">
              <a:extLst>
                <a:ext uri="{FF2B5EF4-FFF2-40B4-BE49-F238E27FC236}">
                  <a16:creationId xmlns:a16="http://schemas.microsoft.com/office/drawing/2014/main" id="{E109491F-4FDC-49ED-8686-48EC35DB0DAA}"/>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9" name="Freeform 27">
              <a:extLst>
                <a:ext uri="{FF2B5EF4-FFF2-40B4-BE49-F238E27FC236}">
                  <a16:creationId xmlns:a16="http://schemas.microsoft.com/office/drawing/2014/main" id="{3B8ED154-D334-417B-80A4-8ECB19C73DC5}"/>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0" name="Freeform 28">
              <a:extLst>
                <a:ext uri="{FF2B5EF4-FFF2-40B4-BE49-F238E27FC236}">
                  <a16:creationId xmlns:a16="http://schemas.microsoft.com/office/drawing/2014/main" id="{A2A2519A-5C7F-4B46-AABC-D78626E325DE}"/>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1" name="Freeform 29">
              <a:extLst>
                <a:ext uri="{FF2B5EF4-FFF2-40B4-BE49-F238E27FC236}">
                  <a16:creationId xmlns:a16="http://schemas.microsoft.com/office/drawing/2014/main" id="{B33DEAEE-C2D9-42EB-830B-2451DB346A59}"/>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2" name="Freeform 30">
              <a:extLst>
                <a:ext uri="{FF2B5EF4-FFF2-40B4-BE49-F238E27FC236}">
                  <a16:creationId xmlns:a16="http://schemas.microsoft.com/office/drawing/2014/main" id="{EA4C0127-BE62-405A-B9E7-1A9655ECF1C2}"/>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3" name="Freeform 31">
              <a:extLst>
                <a:ext uri="{FF2B5EF4-FFF2-40B4-BE49-F238E27FC236}">
                  <a16:creationId xmlns:a16="http://schemas.microsoft.com/office/drawing/2014/main" id="{1138EA2A-FAFF-484A-B080-E78ACEBB5C20}"/>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4" name="Freeform 32">
              <a:extLst>
                <a:ext uri="{FF2B5EF4-FFF2-40B4-BE49-F238E27FC236}">
                  <a16:creationId xmlns:a16="http://schemas.microsoft.com/office/drawing/2014/main" id="{3D343232-B2DE-411C-BEF6-C5B751FF10E0}"/>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5" name="Freeform 33">
              <a:extLst>
                <a:ext uri="{FF2B5EF4-FFF2-40B4-BE49-F238E27FC236}">
                  <a16:creationId xmlns:a16="http://schemas.microsoft.com/office/drawing/2014/main" id="{5549DAF3-1727-4119-98A0-DA88B26C7D80}"/>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6" name="Freeform 34">
              <a:extLst>
                <a:ext uri="{FF2B5EF4-FFF2-40B4-BE49-F238E27FC236}">
                  <a16:creationId xmlns:a16="http://schemas.microsoft.com/office/drawing/2014/main" id="{C416A16B-B737-4762-9492-1501DE866611}"/>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7" name="Freeform 35">
              <a:extLst>
                <a:ext uri="{FF2B5EF4-FFF2-40B4-BE49-F238E27FC236}">
                  <a16:creationId xmlns:a16="http://schemas.microsoft.com/office/drawing/2014/main" id="{56B1FF21-9A66-4A65-AB82-ADDA82B54EFA}"/>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8" name="Freeform 36">
              <a:extLst>
                <a:ext uri="{FF2B5EF4-FFF2-40B4-BE49-F238E27FC236}">
                  <a16:creationId xmlns:a16="http://schemas.microsoft.com/office/drawing/2014/main" id="{EF0C6034-257E-4BB7-83B4-56387B49CE3A}"/>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9" name="Freeform 37">
              <a:extLst>
                <a:ext uri="{FF2B5EF4-FFF2-40B4-BE49-F238E27FC236}">
                  <a16:creationId xmlns:a16="http://schemas.microsoft.com/office/drawing/2014/main" id="{FCED8548-8C52-4076-AD61-17C331E63278}"/>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0" name="Freeform 38">
              <a:extLst>
                <a:ext uri="{FF2B5EF4-FFF2-40B4-BE49-F238E27FC236}">
                  <a16:creationId xmlns:a16="http://schemas.microsoft.com/office/drawing/2014/main" id="{6785B22F-F630-4624-AFD7-049CB65969BA}"/>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1" name="Freeform 39">
              <a:extLst>
                <a:ext uri="{FF2B5EF4-FFF2-40B4-BE49-F238E27FC236}">
                  <a16:creationId xmlns:a16="http://schemas.microsoft.com/office/drawing/2014/main" id="{FA88F4FB-7192-43A5-9130-633E1A8F1500}"/>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2" name="Freeform 40">
              <a:extLst>
                <a:ext uri="{FF2B5EF4-FFF2-40B4-BE49-F238E27FC236}">
                  <a16:creationId xmlns:a16="http://schemas.microsoft.com/office/drawing/2014/main" id="{C5491534-6B2D-49E0-9DD9-69F1CD32829E}"/>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3" name="Freeform 41">
              <a:extLst>
                <a:ext uri="{FF2B5EF4-FFF2-40B4-BE49-F238E27FC236}">
                  <a16:creationId xmlns:a16="http://schemas.microsoft.com/office/drawing/2014/main" id="{B9EB55C0-55E6-43B5-94D0-10F9A07D2BDA}"/>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4" name="Freeform 42">
              <a:extLst>
                <a:ext uri="{FF2B5EF4-FFF2-40B4-BE49-F238E27FC236}">
                  <a16:creationId xmlns:a16="http://schemas.microsoft.com/office/drawing/2014/main" id="{6504CB15-87CE-4794-866D-7E05D59AA040}"/>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5" name="Freeform 43">
              <a:extLst>
                <a:ext uri="{FF2B5EF4-FFF2-40B4-BE49-F238E27FC236}">
                  <a16:creationId xmlns:a16="http://schemas.microsoft.com/office/drawing/2014/main" id="{9F7D51B9-AAD4-4053-8F02-1A51B8619850}"/>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6" name="Freeform 44">
              <a:extLst>
                <a:ext uri="{FF2B5EF4-FFF2-40B4-BE49-F238E27FC236}">
                  <a16:creationId xmlns:a16="http://schemas.microsoft.com/office/drawing/2014/main" id="{F1FC7DF1-DE31-42E0-AB2B-B62A0DEC1EAF}"/>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7" name="Freeform 45">
              <a:extLst>
                <a:ext uri="{FF2B5EF4-FFF2-40B4-BE49-F238E27FC236}">
                  <a16:creationId xmlns:a16="http://schemas.microsoft.com/office/drawing/2014/main" id="{167D0518-5F31-409D-95C2-6069E28DBF2F}"/>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8" name="Freeform 46">
              <a:extLst>
                <a:ext uri="{FF2B5EF4-FFF2-40B4-BE49-F238E27FC236}">
                  <a16:creationId xmlns:a16="http://schemas.microsoft.com/office/drawing/2014/main" id="{79D56136-53A4-4874-A582-F5FD74EF2AB1}"/>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9" name="Freeform 47">
              <a:extLst>
                <a:ext uri="{FF2B5EF4-FFF2-40B4-BE49-F238E27FC236}">
                  <a16:creationId xmlns:a16="http://schemas.microsoft.com/office/drawing/2014/main" id="{84A9A9CB-6C0C-4912-8288-A8EC57DDFADD}"/>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0" name="Freeform 48">
              <a:extLst>
                <a:ext uri="{FF2B5EF4-FFF2-40B4-BE49-F238E27FC236}">
                  <a16:creationId xmlns:a16="http://schemas.microsoft.com/office/drawing/2014/main" id="{918A7B9F-F615-4392-98C3-DB8FAB44961C}"/>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1" name="Freeform 49">
              <a:extLst>
                <a:ext uri="{FF2B5EF4-FFF2-40B4-BE49-F238E27FC236}">
                  <a16:creationId xmlns:a16="http://schemas.microsoft.com/office/drawing/2014/main" id="{A1F2E4BC-21AD-43DE-AC98-68F57DBA700B}"/>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2" name="Freeform 50">
              <a:extLst>
                <a:ext uri="{FF2B5EF4-FFF2-40B4-BE49-F238E27FC236}">
                  <a16:creationId xmlns:a16="http://schemas.microsoft.com/office/drawing/2014/main" id="{0227B74C-7AC6-494A-BA06-5F2C393FD0C5}"/>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3" name="Freeform 51">
              <a:extLst>
                <a:ext uri="{FF2B5EF4-FFF2-40B4-BE49-F238E27FC236}">
                  <a16:creationId xmlns:a16="http://schemas.microsoft.com/office/drawing/2014/main" id="{EBDB54A1-D5BF-4199-81DC-7A871DB09887}"/>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4" name="Freeform 52">
              <a:extLst>
                <a:ext uri="{FF2B5EF4-FFF2-40B4-BE49-F238E27FC236}">
                  <a16:creationId xmlns:a16="http://schemas.microsoft.com/office/drawing/2014/main" id="{C9F038CA-CF93-4B61-92D5-D40EB1047200}"/>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5" name="Freeform 53">
              <a:extLst>
                <a:ext uri="{FF2B5EF4-FFF2-40B4-BE49-F238E27FC236}">
                  <a16:creationId xmlns:a16="http://schemas.microsoft.com/office/drawing/2014/main" id="{DF3D10ED-3F85-4D81-ABE0-455336C8E894}"/>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6" name="Freeform 54">
              <a:extLst>
                <a:ext uri="{FF2B5EF4-FFF2-40B4-BE49-F238E27FC236}">
                  <a16:creationId xmlns:a16="http://schemas.microsoft.com/office/drawing/2014/main" id="{9634C8E8-4087-47F6-A15A-50454DB7DC0E}"/>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7" name="Freeform 55">
              <a:extLst>
                <a:ext uri="{FF2B5EF4-FFF2-40B4-BE49-F238E27FC236}">
                  <a16:creationId xmlns:a16="http://schemas.microsoft.com/office/drawing/2014/main" id="{4F1C7BFD-74FD-4DF9-9C63-116DA307314F}"/>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8" name="Freeform 56">
              <a:extLst>
                <a:ext uri="{FF2B5EF4-FFF2-40B4-BE49-F238E27FC236}">
                  <a16:creationId xmlns:a16="http://schemas.microsoft.com/office/drawing/2014/main" id="{EB7B025F-A7FE-4511-89BE-1B60C808BF9B}"/>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9" name="Freeform 57">
              <a:extLst>
                <a:ext uri="{FF2B5EF4-FFF2-40B4-BE49-F238E27FC236}">
                  <a16:creationId xmlns:a16="http://schemas.microsoft.com/office/drawing/2014/main" id="{85A693BF-3DAB-4C30-BE2F-DA3D7EC5040C}"/>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0" name="Freeform 58">
              <a:extLst>
                <a:ext uri="{FF2B5EF4-FFF2-40B4-BE49-F238E27FC236}">
                  <a16:creationId xmlns:a16="http://schemas.microsoft.com/office/drawing/2014/main" id="{9F7E03E9-A0DD-4D01-BC33-83A881807D61}"/>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1" name="Freeform 59">
              <a:extLst>
                <a:ext uri="{FF2B5EF4-FFF2-40B4-BE49-F238E27FC236}">
                  <a16:creationId xmlns:a16="http://schemas.microsoft.com/office/drawing/2014/main" id="{AA269C67-D8FE-4DBE-8B11-E30C8BDA138A}"/>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2" name="Freeform 60">
              <a:extLst>
                <a:ext uri="{FF2B5EF4-FFF2-40B4-BE49-F238E27FC236}">
                  <a16:creationId xmlns:a16="http://schemas.microsoft.com/office/drawing/2014/main" id="{9F4C3C32-9A42-45CC-9E36-E0DE1F7CAA20}"/>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3" name="Freeform 61">
              <a:extLst>
                <a:ext uri="{FF2B5EF4-FFF2-40B4-BE49-F238E27FC236}">
                  <a16:creationId xmlns:a16="http://schemas.microsoft.com/office/drawing/2014/main" id="{7A8BB8BC-DDF9-4725-BFD3-8341D151B66F}"/>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4" name="Freeform 62">
              <a:extLst>
                <a:ext uri="{FF2B5EF4-FFF2-40B4-BE49-F238E27FC236}">
                  <a16:creationId xmlns:a16="http://schemas.microsoft.com/office/drawing/2014/main" id="{4090174D-F345-445A-A2E8-4ADBF8D6F0FE}"/>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5" name="Freeform 63">
              <a:extLst>
                <a:ext uri="{FF2B5EF4-FFF2-40B4-BE49-F238E27FC236}">
                  <a16:creationId xmlns:a16="http://schemas.microsoft.com/office/drawing/2014/main" id="{2407AC45-7766-4B5C-A4ED-68D793A21F2C}"/>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6" name="Freeform 64">
              <a:extLst>
                <a:ext uri="{FF2B5EF4-FFF2-40B4-BE49-F238E27FC236}">
                  <a16:creationId xmlns:a16="http://schemas.microsoft.com/office/drawing/2014/main" id="{011857C2-BF44-4AD4-A073-C279F14782DE}"/>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7" name="Freeform 65">
              <a:extLst>
                <a:ext uri="{FF2B5EF4-FFF2-40B4-BE49-F238E27FC236}">
                  <a16:creationId xmlns:a16="http://schemas.microsoft.com/office/drawing/2014/main" id="{2FD088F6-F6C2-44E3-BAC1-758821624E86}"/>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8" name="Freeform 66">
              <a:extLst>
                <a:ext uri="{FF2B5EF4-FFF2-40B4-BE49-F238E27FC236}">
                  <a16:creationId xmlns:a16="http://schemas.microsoft.com/office/drawing/2014/main" id="{A8659D2B-83E0-4D3E-910B-2C54FEE79703}"/>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9" name="Freeform 67">
              <a:extLst>
                <a:ext uri="{FF2B5EF4-FFF2-40B4-BE49-F238E27FC236}">
                  <a16:creationId xmlns:a16="http://schemas.microsoft.com/office/drawing/2014/main" id="{5B8FB944-2DA0-458E-B9CB-693590721523}"/>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0" name="Freeform 68">
              <a:extLst>
                <a:ext uri="{FF2B5EF4-FFF2-40B4-BE49-F238E27FC236}">
                  <a16:creationId xmlns:a16="http://schemas.microsoft.com/office/drawing/2014/main" id="{07C9D93B-F57C-44C5-A480-BE03A59CA5BF}"/>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1" name="Freeform 69">
              <a:extLst>
                <a:ext uri="{FF2B5EF4-FFF2-40B4-BE49-F238E27FC236}">
                  <a16:creationId xmlns:a16="http://schemas.microsoft.com/office/drawing/2014/main" id="{7AACC680-FD25-48FF-A5B7-37AC57226062}"/>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2" name="Freeform 70">
              <a:extLst>
                <a:ext uri="{FF2B5EF4-FFF2-40B4-BE49-F238E27FC236}">
                  <a16:creationId xmlns:a16="http://schemas.microsoft.com/office/drawing/2014/main" id="{3E0903E9-366D-4244-8605-6B40B216CA5E}"/>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3" name="Freeform 71">
              <a:extLst>
                <a:ext uri="{FF2B5EF4-FFF2-40B4-BE49-F238E27FC236}">
                  <a16:creationId xmlns:a16="http://schemas.microsoft.com/office/drawing/2014/main" id="{7C3B2B2D-2CB4-4636-BC79-9A60DEBFCC51}"/>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4" name="Freeform 72">
              <a:extLst>
                <a:ext uri="{FF2B5EF4-FFF2-40B4-BE49-F238E27FC236}">
                  <a16:creationId xmlns:a16="http://schemas.microsoft.com/office/drawing/2014/main" id="{24303CD1-5066-468D-88F4-4548993745DA}"/>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5" name="Freeform 73">
              <a:extLst>
                <a:ext uri="{FF2B5EF4-FFF2-40B4-BE49-F238E27FC236}">
                  <a16:creationId xmlns:a16="http://schemas.microsoft.com/office/drawing/2014/main" id="{976B02A6-CC60-4335-B9BC-65FE09C8A5E7}"/>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6" name="Freeform 74">
              <a:extLst>
                <a:ext uri="{FF2B5EF4-FFF2-40B4-BE49-F238E27FC236}">
                  <a16:creationId xmlns:a16="http://schemas.microsoft.com/office/drawing/2014/main" id="{257E3D85-2FD3-4065-A795-6D5B070CB176}"/>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7" name="Freeform 75">
              <a:extLst>
                <a:ext uri="{FF2B5EF4-FFF2-40B4-BE49-F238E27FC236}">
                  <a16:creationId xmlns:a16="http://schemas.microsoft.com/office/drawing/2014/main" id="{91015DD7-27F5-4A34-8258-5EE05311BCCA}"/>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8" name="Freeform 76">
              <a:extLst>
                <a:ext uri="{FF2B5EF4-FFF2-40B4-BE49-F238E27FC236}">
                  <a16:creationId xmlns:a16="http://schemas.microsoft.com/office/drawing/2014/main" id="{49D1854E-59FC-4DA6-8495-83A52CC3F87A}"/>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9" name="Freeform 77">
              <a:extLst>
                <a:ext uri="{FF2B5EF4-FFF2-40B4-BE49-F238E27FC236}">
                  <a16:creationId xmlns:a16="http://schemas.microsoft.com/office/drawing/2014/main" id="{F2FFAB20-1FC7-4FF0-81EB-297087B1BBE6}"/>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0" name="Freeform 78">
              <a:extLst>
                <a:ext uri="{FF2B5EF4-FFF2-40B4-BE49-F238E27FC236}">
                  <a16:creationId xmlns:a16="http://schemas.microsoft.com/office/drawing/2014/main" id="{675D6A1C-55E6-45D4-B8BA-5B7E39B65321}"/>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1" name="Freeform 79">
              <a:extLst>
                <a:ext uri="{FF2B5EF4-FFF2-40B4-BE49-F238E27FC236}">
                  <a16:creationId xmlns:a16="http://schemas.microsoft.com/office/drawing/2014/main" id="{05A266F0-E399-4517-AFC6-B7AF84645417}"/>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2" name="Freeform 80">
              <a:extLst>
                <a:ext uri="{FF2B5EF4-FFF2-40B4-BE49-F238E27FC236}">
                  <a16:creationId xmlns:a16="http://schemas.microsoft.com/office/drawing/2014/main" id="{ED94DE81-BA2D-4583-BF76-B6A795687A38}"/>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3" name="Freeform 81">
              <a:extLst>
                <a:ext uri="{FF2B5EF4-FFF2-40B4-BE49-F238E27FC236}">
                  <a16:creationId xmlns:a16="http://schemas.microsoft.com/office/drawing/2014/main" id="{2E4B8930-B823-480C-98DF-35F91B900089}"/>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4" name="Freeform 82">
              <a:extLst>
                <a:ext uri="{FF2B5EF4-FFF2-40B4-BE49-F238E27FC236}">
                  <a16:creationId xmlns:a16="http://schemas.microsoft.com/office/drawing/2014/main" id="{7A2C86DE-5F76-4D29-9AF9-0E06FFC297F7}"/>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5" name="Freeform 83">
              <a:extLst>
                <a:ext uri="{FF2B5EF4-FFF2-40B4-BE49-F238E27FC236}">
                  <a16:creationId xmlns:a16="http://schemas.microsoft.com/office/drawing/2014/main" id="{CF433598-C4DE-4B48-BAA0-E71515CDF41E}"/>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6" name="Freeform 84">
              <a:extLst>
                <a:ext uri="{FF2B5EF4-FFF2-40B4-BE49-F238E27FC236}">
                  <a16:creationId xmlns:a16="http://schemas.microsoft.com/office/drawing/2014/main" id="{37B07878-D56A-4B75-9679-4FB3C594A3B9}"/>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7" name="Freeform 85">
              <a:extLst>
                <a:ext uri="{FF2B5EF4-FFF2-40B4-BE49-F238E27FC236}">
                  <a16:creationId xmlns:a16="http://schemas.microsoft.com/office/drawing/2014/main" id="{C844489E-9CE1-4371-B859-37B05D88487B}"/>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8" name="Freeform 86">
              <a:extLst>
                <a:ext uri="{FF2B5EF4-FFF2-40B4-BE49-F238E27FC236}">
                  <a16:creationId xmlns:a16="http://schemas.microsoft.com/office/drawing/2014/main" id="{D652AFDD-51D5-438F-B629-8D2492FC9450}"/>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9" name="Freeform 87">
              <a:extLst>
                <a:ext uri="{FF2B5EF4-FFF2-40B4-BE49-F238E27FC236}">
                  <a16:creationId xmlns:a16="http://schemas.microsoft.com/office/drawing/2014/main" id="{F02816CF-7E63-41F9-BBB4-6E369C645E61}"/>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0" name="Freeform 88">
              <a:extLst>
                <a:ext uri="{FF2B5EF4-FFF2-40B4-BE49-F238E27FC236}">
                  <a16:creationId xmlns:a16="http://schemas.microsoft.com/office/drawing/2014/main" id="{EE4FE583-848E-4D9C-A2B1-7FBE7D8A6D19}"/>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1" name="Freeform 89">
              <a:extLst>
                <a:ext uri="{FF2B5EF4-FFF2-40B4-BE49-F238E27FC236}">
                  <a16:creationId xmlns:a16="http://schemas.microsoft.com/office/drawing/2014/main" id="{8F9B3433-5BDE-4B98-B621-F05139B7CFEF}"/>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2" name="Freeform 90">
              <a:extLst>
                <a:ext uri="{FF2B5EF4-FFF2-40B4-BE49-F238E27FC236}">
                  <a16:creationId xmlns:a16="http://schemas.microsoft.com/office/drawing/2014/main" id="{DBDF86A5-0780-4BED-AF66-B7578C7DF5B1}"/>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3" name="Freeform 91">
              <a:extLst>
                <a:ext uri="{FF2B5EF4-FFF2-40B4-BE49-F238E27FC236}">
                  <a16:creationId xmlns:a16="http://schemas.microsoft.com/office/drawing/2014/main" id="{F05D9511-E295-40FF-8E25-DC12B390EA29}"/>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4" name="Freeform 92">
              <a:extLst>
                <a:ext uri="{FF2B5EF4-FFF2-40B4-BE49-F238E27FC236}">
                  <a16:creationId xmlns:a16="http://schemas.microsoft.com/office/drawing/2014/main" id="{EB8AC0E6-1ACD-425A-9011-E269F58C9EEC}"/>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5" name="Freeform 93">
              <a:extLst>
                <a:ext uri="{FF2B5EF4-FFF2-40B4-BE49-F238E27FC236}">
                  <a16:creationId xmlns:a16="http://schemas.microsoft.com/office/drawing/2014/main" id="{22256FAC-8C56-42DB-A764-19F2650E45F9}"/>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6" name="Freeform 94">
              <a:extLst>
                <a:ext uri="{FF2B5EF4-FFF2-40B4-BE49-F238E27FC236}">
                  <a16:creationId xmlns:a16="http://schemas.microsoft.com/office/drawing/2014/main" id="{5B2E2B45-08ED-403E-A3BA-5C10152D7CFA}"/>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7" name="Freeform 95">
              <a:extLst>
                <a:ext uri="{FF2B5EF4-FFF2-40B4-BE49-F238E27FC236}">
                  <a16:creationId xmlns:a16="http://schemas.microsoft.com/office/drawing/2014/main" id="{8CE01CE1-6800-43BA-AF99-64AA40DAFBEF}"/>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8" name="Freeform 96">
              <a:extLst>
                <a:ext uri="{FF2B5EF4-FFF2-40B4-BE49-F238E27FC236}">
                  <a16:creationId xmlns:a16="http://schemas.microsoft.com/office/drawing/2014/main" id="{0C731E52-C0F8-4DA0-978F-1578D0119A19}"/>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9" name="Freeform 97">
              <a:extLst>
                <a:ext uri="{FF2B5EF4-FFF2-40B4-BE49-F238E27FC236}">
                  <a16:creationId xmlns:a16="http://schemas.microsoft.com/office/drawing/2014/main" id="{CAEED5AF-4917-4444-8D48-FE195B2CCE8F}"/>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0" name="Freeform 98">
              <a:extLst>
                <a:ext uri="{FF2B5EF4-FFF2-40B4-BE49-F238E27FC236}">
                  <a16:creationId xmlns:a16="http://schemas.microsoft.com/office/drawing/2014/main" id="{EFC8FD3F-2289-402F-89B7-AD34B8DA3156}"/>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1" name="Freeform 99">
              <a:extLst>
                <a:ext uri="{FF2B5EF4-FFF2-40B4-BE49-F238E27FC236}">
                  <a16:creationId xmlns:a16="http://schemas.microsoft.com/office/drawing/2014/main" id="{436732D4-E649-4456-8E60-0CAC5B9DB6A4}"/>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2" name="Freeform 100">
              <a:extLst>
                <a:ext uri="{FF2B5EF4-FFF2-40B4-BE49-F238E27FC236}">
                  <a16:creationId xmlns:a16="http://schemas.microsoft.com/office/drawing/2014/main" id="{678D4F27-14AA-4AED-8DA3-79661E90A8DA}"/>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3" name="Freeform 101">
              <a:extLst>
                <a:ext uri="{FF2B5EF4-FFF2-40B4-BE49-F238E27FC236}">
                  <a16:creationId xmlns:a16="http://schemas.microsoft.com/office/drawing/2014/main" id="{A1009DDB-E5B1-4EE1-AAAC-1BE483B2009F}"/>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4" name="Freeform 102">
              <a:extLst>
                <a:ext uri="{FF2B5EF4-FFF2-40B4-BE49-F238E27FC236}">
                  <a16:creationId xmlns:a16="http://schemas.microsoft.com/office/drawing/2014/main" id="{923C2DF9-D2C3-44FC-B15D-B6D5DCE902CD}"/>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5" name="Freeform 103">
              <a:extLst>
                <a:ext uri="{FF2B5EF4-FFF2-40B4-BE49-F238E27FC236}">
                  <a16:creationId xmlns:a16="http://schemas.microsoft.com/office/drawing/2014/main" id="{0B66DC55-4CEA-4C6A-870D-9BA082F06792}"/>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6" name="Freeform 104">
              <a:extLst>
                <a:ext uri="{FF2B5EF4-FFF2-40B4-BE49-F238E27FC236}">
                  <a16:creationId xmlns:a16="http://schemas.microsoft.com/office/drawing/2014/main" id="{9EECC738-28B9-47FC-8FC5-A0F86D71EB47}"/>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7" name="Freeform 105">
              <a:extLst>
                <a:ext uri="{FF2B5EF4-FFF2-40B4-BE49-F238E27FC236}">
                  <a16:creationId xmlns:a16="http://schemas.microsoft.com/office/drawing/2014/main" id="{3CE6ECB9-7732-453C-8F14-EBFC2B8F143B}"/>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8" name="Freeform 106">
              <a:extLst>
                <a:ext uri="{FF2B5EF4-FFF2-40B4-BE49-F238E27FC236}">
                  <a16:creationId xmlns:a16="http://schemas.microsoft.com/office/drawing/2014/main" id="{65E3EC38-B6E1-4302-97F4-FD788DDEBFB4}"/>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9" name="Freeform 107">
              <a:extLst>
                <a:ext uri="{FF2B5EF4-FFF2-40B4-BE49-F238E27FC236}">
                  <a16:creationId xmlns:a16="http://schemas.microsoft.com/office/drawing/2014/main" id="{AD5CB15E-C608-4ADE-B448-0793637BD0D9}"/>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0" name="Freeform 108">
              <a:extLst>
                <a:ext uri="{FF2B5EF4-FFF2-40B4-BE49-F238E27FC236}">
                  <a16:creationId xmlns:a16="http://schemas.microsoft.com/office/drawing/2014/main" id="{597CDF72-B1A2-4FA4-B103-0AF2676173F7}"/>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1" name="Freeform 109">
              <a:extLst>
                <a:ext uri="{FF2B5EF4-FFF2-40B4-BE49-F238E27FC236}">
                  <a16:creationId xmlns:a16="http://schemas.microsoft.com/office/drawing/2014/main" id="{8E5813CE-2751-4286-AA49-DDDBA2D19CBB}"/>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2" name="Freeform 110">
              <a:extLst>
                <a:ext uri="{FF2B5EF4-FFF2-40B4-BE49-F238E27FC236}">
                  <a16:creationId xmlns:a16="http://schemas.microsoft.com/office/drawing/2014/main" id="{78180769-D83D-472C-ADE4-0C37EF9988E8}"/>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3" name="Freeform 111">
              <a:extLst>
                <a:ext uri="{FF2B5EF4-FFF2-40B4-BE49-F238E27FC236}">
                  <a16:creationId xmlns:a16="http://schemas.microsoft.com/office/drawing/2014/main" id="{7DCBEF67-D108-4912-B685-E2E90810A5DB}"/>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4" name="Freeform 112">
              <a:extLst>
                <a:ext uri="{FF2B5EF4-FFF2-40B4-BE49-F238E27FC236}">
                  <a16:creationId xmlns:a16="http://schemas.microsoft.com/office/drawing/2014/main" id="{27084693-F4C6-4B1F-8CB4-E1D0D54B0FD0}"/>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5" name="Freeform 113">
              <a:extLst>
                <a:ext uri="{FF2B5EF4-FFF2-40B4-BE49-F238E27FC236}">
                  <a16:creationId xmlns:a16="http://schemas.microsoft.com/office/drawing/2014/main" id="{6F0D1372-61C6-4BD6-9986-15073F137517}"/>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6" name="Freeform 114">
              <a:extLst>
                <a:ext uri="{FF2B5EF4-FFF2-40B4-BE49-F238E27FC236}">
                  <a16:creationId xmlns:a16="http://schemas.microsoft.com/office/drawing/2014/main" id="{A0E11130-BF37-4B17-B818-D21BF0694369}"/>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7" name="Freeform 115">
              <a:extLst>
                <a:ext uri="{FF2B5EF4-FFF2-40B4-BE49-F238E27FC236}">
                  <a16:creationId xmlns:a16="http://schemas.microsoft.com/office/drawing/2014/main" id="{F50D15C0-31AD-4B50-AFB9-7AE0CB471D70}"/>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8" name="Freeform 116">
              <a:extLst>
                <a:ext uri="{FF2B5EF4-FFF2-40B4-BE49-F238E27FC236}">
                  <a16:creationId xmlns:a16="http://schemas.microsoft.com/office/drawing/2014/main" id="{BEC5D8E4-D708-45A4-88F0-7B04634DB543}"/>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9" name="Freeform 117">
              <a:extLst>
                <a:ext uri="{FF2B5EF4-FFF2-40B4-BE49-F238E27FC236}">
                  <a16:creationId xmlns:a16="http://schemas.microsoft.com/office/drawing/2014/main" id="{55AC2BB3-B95D-4D5D-8155-8D41526368AE}"/>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0" name="Freeform 118">
              <a:extLst>
                <a:ext uri="{FF2B5EF4-FFF2-40B4-BE49-F238E27FC236}">
                  <a16:creationId xmlns:a16="http://schemas.microsoft.com/office/drawing/2014/main" id="{44D8CB69-58A1-4615-95FC-F82B9406257C}"/>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1" name="Freeform 119">
              <a:extLst>
                <a:ext uri="{FF2B5EF4-FFF2-40B4-BE49-F238E27FC236}">
                  <a16:creationId xmlns:a16="http://schemas.microsoft.com/office/drawing/2014/main" id="{B1D10589-3008-4CED-AABF-A111C1EAEFE4}"/>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2" name="Freeform 120">
              <a:extLst>
                <a:ext uri="{FF2B5EF4-FFF2-40B4-BE49-F238E27FC236}">
                  <a16:creationId xmlns:a16="http://schemas.microsoft.com/office/drawing/2014/main" id="{2E8C364B-C89D-4E2F-A607-738FEB89D32D}"/>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3" name="Freeform 121">
              <a:extLst>
                <a:ext uri="{FF2B5EF4-FFF2-40B4-BE49-F238E27FC236}">
                  <a16:creationId xmlns:a16="http://schemas.microsoft.com/office/drawing/2014/main" id="{082B2D6E-E22A-47ED-BEF2-D3C3333D5518}"/>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4" name="Freeform 122">
              <a:extLst>
                <a:ext uri="{FF2B5EF4-FFF2-40B4-BE49-F238E27FC236}">
                  <a16:creationId xmlns:a16="http://schemas.microsoft.com/office/drawing/2014/main" id="{BDA8D7DC-2CB7-4C0C-AD96-F9C2FA26B85C}"/>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5" name="Freeform 123">
              <a:extLst>
                <a:ext uri="{FF2B5EF4-FFF2-40B4-BE49-F238E27FC236}">
                  <a16:creationId xmlns:a16="http://schemas.microsoft.com/office/drawing/2014/main" id="{80015FE7-94FF-4004-AE99-0CDC41CFA16F}"/>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6" name="Freeform 124">
              <a:extLst>
                <a:ext uri="{FF2B5EF4-FFF2-40B4-BE49-F238E27FC236}">
                  <a16:creationId xmlns:a16="http://schemas.microsoft.com/office/drawing/2014/main" id="{7F50F1CF-D063-45F4-ABE7-A433689DBF07}"/>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7" name="Freeform 125">
              <a:extLst>
                <a:ext uri="{FF2B5EF4-FFF2-40B4-BE49-F238E27FC236}">
                  <a16:creationId xmlns:a16="http://schemas.microsoft.com/office/drawing/2014/main" id="{E753DB34-81D5-4D9A-BC68-E85222ADF868}"/>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8" name="Freeform 126">
              <a:extLst>
                <a:ext uri="{FF2B5EF4-FFF2-40B4-BE49-F238E27FC236}">
                  <a16:creationId xmlns:a16="http://schemas.microsoft.com/office/drawing/2014/main" id="{84D659F5-2804-4CC4-8D75-DEBA8C0303C6}"/>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9" name="Freeform 127">
              <a:extLst>
                <a:ext uri="{FF2B5EF4-FFF2-40B4-BE49-F238E27FC236}">
                  <a16:creationId xmlns:a16="http://schemas.microsoft.com/office/drawing/2014/main" id="{98F2D794-AF59-44AF-8406-7C974333EFE3}"/>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0" name="Freeform 128">
              <a:extLst>
                <a:ext uri="{FF2B5EF4-FFF2-40B4-BE49-F238E27FC236}">
                  <a16:creationId xmlns:a16="http://schemas.microsoft.com/office/drawing/2014/main" id="{AA7A849D-7640-42FF-B0DC-89EA716B0C29}"/>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1" name="Freeform 129">
              <a:extLst>
                <a:ext uri="{FF2B5EF4-FFF2-40B4-BE49-F238E27FC236}">
                  <a16:creationId xmlns:a16="http://schemas.microsoft.com/office/drawing/2014/main" id="{528F40C6-D984-4CB3-B883-1DDF25C6CE59}"/>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2" name="Freeform 130">
              <a:extLst>
                <a:ext uri="{FF2B5EF4-FFF2-40B4-BE49-F238E27FC236}">
                  <a16:creationId xmlns:a16="http://schemas.microsoft.com/office/drawing/2014/main" id="{A9E9E0B6-2286-4B3E-96FD-A6695460509D}"/>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3" name="Freeform 131">
              <a:extLst>
                <a:ext uri="{FF2B5EF4-FFF2-40B4-BE49-F238E27FC236}">
                  <a16:creationId xmlns:a16="http://schemas.microsoft.com/office/drawing/2014/main" id="{861DC0A3-0546-48D3-91FB-4BC011DB589A}"/>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4" name="Freeform 132">
              <a:extLst>
                <a:ext uri="{FF2B5EF4-FFF2-40B4-BE49-F238E27FC236}">
                  <a16:creationId xmlns:a16="http://schemas.microsoft.com/office/drawing/2014/main" id="{884FB944-FCAF-47CA-B85D-50FE780CDB6A}"/>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5" name="Freeform 133">
              <a:extLst>
                <a:ext uri="{FF2B5EF4-FFF2-40B4-BE49-F238E27FC236}">
                  <a16:creationId xmlns:a16="http://schemas.microsoft.com/office/drawing/2014/main" id="{8585D0DC-8A9C-4027-B7F9-16D29716EC74}"/>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6" name="Freeform 134">
              <a:extLst>
                <a:ext uri="{FF2B5EF4-FFF2-40B4-BE49-F238E27FC236}">
                  <a16:creationId xmlns:a16="http://schemas.microsoft.com/office/drawing/2014/main" id="{1E3669E4-8DD8-4578-AF5F-2B9710960279}"/>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7" name="Freeform 135">
              <a:extLst>
                <a:ext uri="{FF2B5EF4-FFF2-40B4-BE49-F238E27FC236}">
                  <a16:creationId xmlns:a16="http://schemas.microsoft.com/office/drawing/2014/main" id="{2F7D392F-37C7-42D1-B2F3-D529C132C238}"/>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8" name="Freeform 136">
              <a:extLst>
                <a:ext uri="{FF2B5EF4-FFF2-40B4-BE49-F238E27FC236}">
                  <a16:creationId xmlns:a16="http://schemas.microsoft.com/office/drawing/2014/main" id="{B32F1C46-12C1-4B78-AB73-CC51FB12BFA7}"/>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9" name="Freeform 137">
              <a:extLst>
                <a:ext uri="{FF2B5EF4-FFF2-40B4-BE49-F238E27FC236}">
                  <a16:creationId xmlns:a16="http://schemas.microsoft.com/office/drawing/2014/main" id="{F52DF4AC-4C53-4928-B9B8-DA88E22B4D78}"/>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0" name="Freeform 138">
              <a:extLst>
                <a:ext uri="{FF2B5EF4-FFF2-40B4-BE49-F238E27FC236}">
                  <a16:creationId xmlns:a16="http://schemas.microsoft.com/office/drawing/2014/main" id="{290E80DE-9DBB-4BBF-BA9E-268C59F174A2}"/>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1" name="Freeform 139">
              <a:extLst>
                <a:ext uri="{FF2B5EF4-FFF2-40B4-BE49-F238E27FC236}">
                  <a16:creationId xmlns:a16="http://schemas.microsoft.com/office/drawing/2014/main" id="{079C6EC4-131B-4C92-B1BF-BAB3269D220F}"/>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2" name="Freeform 140">
              <a:extLst>
                <a:ext uri="{FF2B5EF4-FFF2-40B4-BE49-F238E27FC236}">
                  <a16:creationId xmlns:a16="http://schemas.microsoft.com/office/drawing/2014/main" id="{A2FDF658-55E9-4DE6-B3BA-04DAF89C2AE9}"/>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3" name="Freeform 141">
              <a:extLst>
                <a:ext uri="{FF2B5EF4-FFF2-40B4-BE49-F238E27FC236}">
                  <a16:creationId xmlns:a16="http://schemas.microsoft.com/office/drawing/2014/main" id="{7A9AE234-E88E-4176-8452-1E2F03758649}"/>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4" name="Freeform 142">
              <a:extLst>
                <a:ext uri="{FF2B5EF4-FFF2-40B4-BE49-F238E27FC236}">
                  <a16:creationId xmlns:a16="http://schemas.microsoft.com/office/drawing/2014/main" id="{6FEFB992-44BC-43A3-BD09-E7BF5D6C6D3E}"/>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5" name="Freeform 143">
              <a:extLst>
                <a:ext uri="{FF2B5EF4-FFF2-40B4-BE49-F238E27FC236}">
                  <a16:creationId xmlns:a16="http://schemas.microsoft.com/office/drawing/2014/main" id="{23FCFE79-C1C3-4389-A479-60A789C72E94}"/>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6" name="Freeform 144">
              <a:extLst>
                <a:ext uri="{FF2B5EF4-FFF2-40B4-BE49-F238E27FC236}">
                  <a16:creationId xmlns:a16="http://schemas.microsoft.com/office/drawing/2014/main" id="{BEA1DDD7-A089-45B0-A401-05FF4C5B6D0D}"/>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7" name="Freeform 145">
              <a:extLst>
                <a:ext uri="{FF2B5EF4-FFF2-40B4-BE49-F238E27FC236}">
                  <a16:creationId xmlns:a16="http://schemas.microsoft.com/office/drawing/2014/main" id="{140409C2-9D47-4F3B-B60D-2CA37723B07C}"/>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8" name="Freeform 146">
              <a:extLst>
                <a:ext uri="{FF2B5EF4-FFF2-40B4-BE49-F238E27FC236}">
                  <a16:creationId xmlns:a16="http://schemas.microsoft.com/office/drawing/2014/main" id="{CEFF0BDE-5D82-49BF-88AD-5153F0545137}"/>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9" name="Freeform 147">
              <a:extLst>
                <a:ext uri="{FF2B5EF4-FFF2-40B4-BE49-F238E27FC236}">
                  <a16:creationId xmlns:a16="http://schemas.microsoft.com/office/drawing/2014/main" id="{19A99184-A2E8-444F-85E2-9975B2AABA16}"/>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0" name="Freeform 148">
              <a:extLst>
                <a:ext uri="{FF2B5EF4-FFF2-40B4-BE49-F238E27FC236}">
                  <a16:creationId xmlns:a16="http://schemas.microsoft.com/office/drawing/2014/main" id="{E12C07FC-3C67-4240-9EE1-1D8688E33439}"/>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1" name="Freeform 149">
              <a:extLst>
                <a:ext uri="{FF2B5EF4-FFF2-40B4-BE49-F238E27FC236}">
                  <a16:creationId xmlns:a16="http://schemas.microsoft.com/office/drawing/2014/main" id="{7CE1C9FC-9898-4276-A83D-05D3CC6E2ED7}"/>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2" name="Freeform 150">
              <a:extLst>
                <a:ext uri="{FF2B5EF4-FFF2-40B4-BE49-F238E27FC236}">
                  <a16:creationId xmlns:a16="http://schemas.microsoft.com/office/drawing/2014/main" id="{4954CB46-4B50-4C92-A179-110C9B4990E1}"/>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3" name="Freeform 151">
              <a:extLst>
                <a:ext uri="{FF2B5EF4-FFF2-40B4-BE49-F238E27FC236}">
                  <a16:creationId xmlns:a16="http://schemas.microsoft.com/office/drawing/2014/main" id="{1C82CF69-3C3B-4926-ADC4-404E5FDC9FB0}"/>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4" name="Freeform 152">
              <a:extLst>
                <a:ext uri="{FF2B5EF4-FFF2-40B4-BE49-F238E27FC236}">
                  <a16:creationId xmlns:a16="http://schemas.microsoft.com/office/drawing/2014/main" id="{E8F19E51-AA13-4A4E-A113-1166C9CC4020}"/>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5" name="Freeform 153">
              <a:extLst>
                <a:ext uri="{FF2B5EF4-FFF2-40B4-BE49-F238E27FC236}">
                  <a16:creationId xmlns:a16="http://schemas.microsoft.com/office/drawing/2014/main" id="{8387329E-E94F-4B36-B636-E381B566AAC6}"/>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6" name="Freeform 154">
              <a:extLst>
                <a:ext uri="{FF2B5EF4-FFF2-40B4-BE49-F238E27FC236}">
                  <a16:creationId xmlns:a16="http://schemas.microsoft.com/office/drawing/2014/main" id="{085882DF-0591-4A70-AFA3-75FF8BB0F200}"/>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7" name="Freeform 155">
              <a:extLst>
                <a:ext uri="{FF2B5EF4-FFF2-40B4-BE49-F238E27FC236}">
                  <a16:creationId xmlns:a16="http://schemas.microsoft.com/office/drawing/2014/main" id="{D48B63B2-DCD1-4765-9170-48A6813EBED2}"/>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8" name="Freeform 156">
              <a:extLst>
                <a:ext uri="{FF2B5EF4-FFF2-40B4-BE49-F238E27FC236}">
                  <a16:creationId xmlns:a16="http://schemas.microsoft.com/office/drawing/2014/main" id="{DA88A489-4C41-4AFB-B945-732B2B7D9718}"/>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9" name="Freeform 157">
              <a:extLst>
                <a:ext uri="{FF2B5EF4-FFF2-40B4-BE49-F238E27FC236}">
                  <a16:creationId xmlns:a16="http://schemas.microsoft.com/office/drawing/2014/main" id="{8B6D9649-563F-4BC3-BF74-5F1218BC60B8}"/>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0" name="Freeform 158">
              <a:extLst>
                <a:ext uri="{FF2B5EF4-FFF2-40B4-BE49-F238E27FC236}">
                  <a16:creationId xmlns:a16="http://schemas.microsoft.com/office/drawing/2014/main" id="{045F3BB9-074F-42C8-8C7B-DA3F0A95A974}"/>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1" name="Freeform 159">
              <a:extLst>
                <a:ext uri="{FF2B5EF4-FFF2-40B4-BE49-F238E27FC236}">
                  <a16:creationId xmlns:a16="http://schemas.microsoft.com/office/drawing/2014/main" id="{AE2779A3-059C-4024-8C7C-ADF0BAF2E9D0}"/>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2" name="Freeform 160">
              <a:extLst>
                <a:ext uri="{FF2B5EF4-FFF2-40B4-BE49-F238E27FC236}">
                  <a16:creationId xmlns:a16="http://schemas.microsoft.com/office/drawing/2014/main" id="{5098EBD0-EDFD-41F7-B9DE-1459A86B8147}"/>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3" name="Freeform 161">
              <a:extLst>
                <a:ext uri="{FF2B5EF4-FFF2-40B4-BE49-F238E27FC236}">
                  <a16:creationId xmlns:a16="http://schemas.microsoft.com/office/drawing/2014/main" id="{D5B230B0-B2A4-4159-A091-31C562C2E79D}"/>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4" name="Freeform 162">
              <a:extLst>
                <a:ext uri="{FF2B5EF4-FFF2-40B4-BE49-F238E27FC236}">
                  <a16:creationId xmlns:a16="http://schemas.microsoft.com/office/drawing/2014/main" id="{7A6EC83F-153E-478E-8FD6-7E448A1CBF3D}"/>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5" name="Freeform 163">
              <a:extLst>
                <a:ext uri="{FF2B5EF4-FFF2-40B4-BE49-F238E27FC236}">
                  <a16:creationId xmlns:a16="http://schemas.microsoft.com/office/drawing/2014/main" id="{A7801B49-2411-4F31-83ED-F295E5FF2C2C}"/>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6" name="Freeform 164">
              <a:extLst>
                <a:ext uri="{FF2B5EF4-FFF2-40B4-BE49-F238E27FC236}">
                  <a16:creationId xmlns:a16="http://schemas.microsoft.com/office/drawing/2014/main" id="{E85870E8-774E-429D-B29F-344E13299D69}"/>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7" name="Freeform 165">
              <a:extLst>
                <a:ext uri="{FF2B5EF4-FFF2-40B4-BE49-F238E27FC236}">
                  <a16:creationId xmlns:a16="http://schemas.microsoft.com/office/drawing/2014/main" id="{3F8BD4FB-373E-4DFD-A071-4F1985A10E2E}"/>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8" name="Freeform 166">
              <a:extLst>
                <a:ext uri="{FF2B5EF4-FFF2-40B4-BE49-F238E27FC236}">
                  <a16:creationId xmlns:a16="http://schemas.microsoft.com/office/drawing/2014/main" id="{447DCD94-1B8E-4C00-B2C7-EDB9420B4CDD}"/>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9" name="Freeform 167">
              <a:extLst>
                <a:ext uri="{FF2B5EF4-FFF2-40B4-BE49-F238E27FC236}">
                  <a16:creationId xmlns:a16="http://schemas.microsoft.com/office/drawing/2014/main" id="{4344C4D7-1074-4B9B-A251-CE2F5C95CFDE}"/>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0" name="Freeform 168">
              <a:extLst>
                <a:ext uri="{FF2B5EF4-FFF2-40B4-BE49-F238E27FC236}">
                  <a16:creationId xmlns:a16="http://schemas.microsoft.com/office/drawing/2014/main" id="{5DC07FF1-93F2-4289-B8B7-5FCBDF0A814E}"/>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1" name="Freeform 169">
              <a:extLst>
                <a:ext uri="{FF2B5EF4-FFF2-40B4-BE49-F238E27FC236}">
                  <a16:creationId xmlns:a16="http://schemas.microsoft.com/office/drawing/2014/main" id="{4F4F45F4-982A-4D97-8F35-EF7E8D0D613E}"/>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2" name="Freeform 170">
              <a:extLst>
                <a:ext uri="{FF2B5EF4-FFF2-40B4-BE49-F238E27FC236}">
                  <a16:creationId xmlns:a16="http://schemas.microsoft.com/office/drawing/2014/main" id="{0EF7F26E-8F7D-4C9B-AD64-2CF2756CEC33}"/>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3" name="Freeform 171">
              <a:extLst>
                <a:ext uri="{FF2B5EF4-FFF2-40B4-BE49-F238E27FC236}">
                  <a16:creationId xmlns:a16="http://schemas.microsoft.com/office/drawing/2014/main" id="{0D1C0C6D-0B43-44A9-80F1-791E9D7A5764}"/>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4" name="Freeform 172">
              <a:extLst>
                <a:ext uri="{FF2B5EF4-FFF2-40B4-BE49-F238E27FC236}">
                  <a16:creationId xmlns:a16="http://schemas.microsoft.com/office/drawing/2014/main" id="{450154F6-2EC8-4338-8269-9DA85ACB24CD}"/>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5" name="Freeform 173">
              <a:extLst>
                <a:ext uri="{FF2B5EF4-FFF2-40B4-BE49-F238E27FC236}">
                  <a16:creationId xmlns:a16="http://schemas.microsoft.com/office/drawing/2014/main" id="{AB46E1E9-183B-4F10-85A7-A45F9379016C}"/>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6" name="Freeform 174">
              <a:extLst>
                <a:ext uri="{FF2B5EF4-FFF2-40B4-BE49-F238E27FC236}">
                  <a16:creationId xmlns:a16="http://schemas.microsoft.com/office/drawing/2014/main" id="{D9B3075D-B727-4DB0-8E8F-ACA98F79F00B}"/>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7" name="Freeform 175">
              <a:extLst>
                <a:ext uri="{FF2B5EF4-FFF2-40B4-BE49-F238E27FC236}">
                  <a16:creationId xmlns:a16="http://schemas.microsoft.com/office/drawing/2014/main" id="{4BC23556-11B1-4704-9C8F-BA8268C15D67}"/>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08" name="组合 1607">
            <a:extLst>
              <a:ext uri="{FF2B5EF4-FFF2-40B4-BE49-F238E27FC236}">
                <a16:creationId xmlns:a16="http://schemas.microsoft.com/office/drawing/2014/main" id="{95C2B479-4B25-4CCF-8C0C-D2F700216D86}"/>
              </a:ext>
            </a:extLst>
          </p:cNvPr>
          <p:cNvGrpSpPr/>
          <p:nvPr/>
        </p:nvGrpSpPr>
        <p:grpSpPr>
          <a:xfrm>
            <a:off x="2424777" y="2318270"/>
            <a:ext cx="316956" cy="316952"/>
            <a:chOff x="1197108" y="4340231"/>
            <a:chExt cx="363263" cy="363261"/>
          </a:xfrm>
        </p:grpSpPr>
        <p:sp>
          <p:nvSpPr>
            <p:cNvPr id="1609" name="Freeform 5">
              <a:extLst>
                <a:ext uri="{FF2B5EF4-FFF2-40B4-BE49-F238E27FC236}">
                  <a16:creationId xmlns:a16="http://schemas.microsoft.com/office/drawing/2014/main" id="{A3EC60DE-17E2-4C6C-AC46-347F18E272F2}"/>
                </a:ext>
              </a:extLst>
            </p:cNvPr>
            <p:cNvSpPr>
              <a:spLocks noEditPoints="1"/>
            </p:cNvSpPr>
            <p:nvPr/>
          </p:nvSpPr>
          <p:spPr bwMode="auto">
            <a:xfrm>
              <a:off x="1197108" y="4340231"/>
              <a:ext cx="363263" cy="363261"/>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10" name="Freeform 6">
              <a:extLst>
                <a:ext uri="{FF2B5EF4-FFF2-40B4-BE49-F238E27FC236}">
                  <a16:creationId xmlns:a16="http://schemas.microsoft.com/office/drawing/2014/main" id="{1DDEAD83-EB63-4C00-8B2D-56EA26E2CB78}"/>
                </a:ext>
              </a:extLst>
            </p:cNvPr>
            <p:cNvSpPr>
              <a:spLocks noEditPoints="1"/>
            </p:cNvSpPr>
            <p:nvPr/>
          </p:nvSpPr>
          <p:spPr bwMode="auto">
            <a:xfrm>
              <a:off x="1197108" y="4340231"/>
              <a:ext cx="363263" cy="363261"/>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chemeClr val="accent4"/>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11" name="Freeform 7">
              <a:extLst>
                <a:ext uri="{FF2B5EF4-FFF2-40B4-BE49-F238E27FC236}">
                  <a16:creationId xmlns:a16="http://schemas.microsoft.com/office/drawing/2014/main" id="{0406C318-22E9-42AF-94B7-004676067B51}"/>
                </a:ext>
              </a:extLst>
            </p:cNvPr>
            <p:cNvSpPr>
              <a:spLocks/>
            </p:cNvSpPr>
            <p:nvPr/>
          </p:nvSpPr>
          <p:spPr bwMode="auto">
            <a:xfrm>
              <a:off x="1368261" y="4346344"/>
              <a:ext cx="113520" cy="116139"/>
            </a:xfrm>
            <a:custGeom>
              <a:avLst/>
              <a:gdLst>
                <a:gd name="T0" fmla="*/ 183 w 631"/>
                <a:gd name="T1" fmla="*/ 0 h 641"/>
                <a:gd name="T2" fmla="*/ 0 w 631"/>
                <a:gd name="T3" fmla="*/ 464 h 641"/>
                <a:gd name="T4" fmla="*/ 246 w 631"/>
                <a:gd name="T5" fmla="*/ 496 h 641"/>
                <a:gd name="T6" fmla="*/ 448 w 631"/>
                <a:gd name="T7" fmla="*/ 641 h 641"/>
                <a:gd name="T8" fmla="*/ 631 w 631"/>
                <a:gd name="T9" fmla="*/ 177 h 641"/>
                <a:gd name="T10" fmla="*/ 418 w 631"/>
                <a:gd name="T11" fmla="*/ 61 h 641"/>
                <a:gd name="T12" fmla="*/ 183 w 631"/>
                <a:gd name="T13" fmla="*/ 0 h 641"/>
              </a:gdLst>
              <a:ahLst/>
              <a:cxnLst>
                <a:cxn ang="0">
                  <a:pos x="T0" y="T1"/>
                </a:cxn>
                <a:cxn ang="0">
                  <a:pos x="T2" y="T3"/>
                </a:cxn>
                <a:cxn ang="0">
                  <a:pos x="T4" y="T5"/>
                </a:cxn>
                <a:cxn ang="0">
                  <a:pos x="T6" y="T7"/>
                </a:cxn>
                <a:cxn ang="0">
                  <a:pos x="T8" y="T9"/>
                </a:cxn>
                <a:cxn ang="0">
                  <a:pos x="T10" y="T11"/>
                </a:cxn>
                <a:cxn ang="0">
                  <a:pos x="T12" y="T13"/>
                </a:cxn>
              </a:cxnLst>
              <a:rect l="0" t="0" r="r" b="b"/>
              <a:pathLst>
                <a:path w="631" h="641">
                  <a:moveTo>
                    <a:pt x="183" y="0"/>
                  </a:moveTo>
                  <a:cubicBezTo>
                    <a:pt x="0" y="464"/>
                    <a:pt x="0" y="464"/>
                    <a:pt x="0" y="464"/>
                  </a:cubicBezTo>
                  <a:cubicBezTo>
                    <a:pt x="81" y="455"/>
                    <a:pt x="165" y="464"/>
                    <a:pt x="246" y="496"/>
                  </a:cubicBezTo>
                  <a:cubicBezTo>
                    <a:pt x="328" y="528"/>
                    <a:pt x="396" y="579"/>
                    <a:pt x="448" y="641"/>
                  </a:cubicBezTo>
                  <a:cubicBezTo>
                    <a:pt x="631" y="177"/>
                    <a:pt x="631" y="177"/>
                    <a:pt x="631" y="177"/>
                  </a:cubicBezTo>
                  <a:cubicBezTo>
                    <a:pt x="566" y="130"/>
                    <a:pt x="494" y="91"/>
                    <a:pt x="418" y="61"/>
                  </a:cubicBezTo>
                  <a:cubicBezTo>
                    <a:pt x="341" y="31"/>
                    <a:pt x="262" y="11"/>
                    <a:pt x="183" y="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2" name="Freeform 8">
              <a:extLst>
                <a:ext uri="{FF2B5EF4-FFF2-40B4-BE49-F238E27FC236}">
                  <a16:creationId xmlns:a16="http://schemas.microsoft.com/office/drawing/2014/main" id="{3C78CE70-AEFF-43D1-81E8-C742281A30DF}"/>
                </a:ext>
              </a:extLst>
            </p:cNvPr>
            <p:cNvSpPr>
              <a:spLocks/>
            </p:cNvSpPr>
            <p:nvPr/>
          </p:nvSpPr>
          <p:spPr bwMode="auto">
            <a:xfrm>
              <a:off x="1275699" y="4581241"/>
              <a:ext cx="113520" cy="115266"/>
            </a:xfrm>
            <a:custGeom>
              <a:avLst/>
              <a:gdLst>
                <a:gd name="T0" fmla="*/ 449 w 631"/>
                <a:gd name="T1" fmla="*/ 640 h 640"/>
                <a:gd name="T2" fmla="*/ 631 w 631"/>
                <a:gd name="T3" fmla="*/ 176 h 640"/>
                <a:gd name="T4" fmla="*/ 385 w 631"/>
                <a:gd name="T5" fmla="*/ 144 h 640"/>
                <a:gd name="T6" fmla="*/ 183 w 631"/>
                <a:gd name="T7" fmla="*/ 0 h 640"/>
                <a:gd name="T8" fmla="*/ 0 w 631"/>
                <a:gd name="T9" fmla="*/ 464 h 640"/>
                <a:gd name="T10" fmla="*/ 213 w 631"/>
                <a:gd name="T11" fmla="*/ 580 h 640"/>
                <a:gd name="T12" fmla="*/ 449 w 631"/>
                <a:gd name="T13" fmla="*/ 640 h 640"/>
              </a:gdLst>
              <a:ahLst/>
              <a:cxnLst>
                <a:cxn ang="0">
                  <a:pos x="T0" y="T1"/>
                </a:cxn>
                <a:cxn ang="0">
                  <a:pos x="T2" y="T3"/>
                </a:cxn>
                <a:cxn ang="0">
                  <a:pos x="T4" y="T5"/>
                </a:cxn>
                <a:cxn ang="0">
                  <a:pos x="T6" y="T7"/>
                </a:cxn>
                <a:cxn ang="0">
                  <a:pos x="T8" y="T9"/>
                </a:cxn>
                <a:cxn ang="0">
                  <a:pos x="T10" y="T11"/>
                </a:cxn>
                <a:cxn ang="0">
                  <a:pos x="T12" y="T13"/>
                </a:cxn>
              </a:cxnLst>
              <a:rect l="0" t="0" r="r" b="b"/>
              <a:pathLst>
                <a:path w="631" h="640">
                  <a:moveTo>
                    <a:pt x="449" y="640"/>
                  </a:moveTo>
                  <a:cubicBezTo>
                    <a:pt x="631" y="176"/>
                    <a:pt x="631" y="176"/>
                    <a:pt x="631" y="176"/>
                  </a:cubicBezTo>
                  <a:cubicBezTo>
                    <a:pt x="550" y="186"/>
                    <a:pt x="466" y="176"/>
                    <a:pt x="385" y="144"/>
                  </a:cubicBezTo>
                  <a:cubicBezTo>
                    <a:pt x="304" y="112"/>
                    <a:pt x="235" y="62"/>
                    <a:pt x="183" y="0"/>
                  </a:cubicBezTo>
                  <a:cubicBezTo>
                    <a:pt x="0" y="464"/>
                    <a:pt x="0" y="464"/>
                    <a:pt x="0" y="464"/>
                  </a:cubicBezTo>
                  <a:cubicBezTo>
                    <a:pt x="65" y="511"/>
                    <a:pt x="137" y="550"/>
                    <a:pt x="213" y="580"/>
                  </a:cubicBezTo>
                  <a:cubicBezTo>
                    <a:pt x="290" y="610"/>
                    <a:pt x="369" y="630"/>
                    <a:pt x="449" y="64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3" name="Freeform 9">
              <a:extLst>
                <a:ext uri="{FF2B5EF4-FFF2-40B4-BE49-F238E27FC236}">
                  <a16:creationId xmlns:a16="http://schemas.microsoft.com/office/drawing/2014/main" id="{4A140B51-7B7B-4409-963D-B684AF8B4422}"/>
                </a:ext>
              </a:extLst>
            </p:cNvPr>
            <p:cNvSpPr>
              <a:spLocks/>
            </p:cNvSpPr>
            <p:nvPr/>
          </p:nvSpPr>
          <p:spPr bwMode="auto">
            <a:xfrm>
              <a:off x="1435500" y="4507017"/>
              <a:ext cx="118759" cy="120505"/>
            </a:xfrm>
            <a:custGeom>
              <a:avLst/>
              <a:gdLst>
                <a:gd name="T0" fmla="*/ 595 w 657"/>
                <a:gd name="T1" fmla="*/ 437 h 665"/>
                <a:gd name="T2" fmla="*/ 657 w 657"/>
                <a:gd name="T3" fmla="*/ 185 h 665"/>
                <a:gd name="T4" fmla="*/ 189 w 657"/>
                <a:gd name="T5" fmla="*/ 0 h 665"/>
                <a:gd name="T6" fmla="*/ 160 w 657"/>
                <a:gd name="T7" fmla="*/ 266 h 665"/>
                <a:gd name="T8" fmla="*/ 0 w 657"/>
                <a:gd name="T9" fmla="*/ 480 h 665"/>
                <a:gd name="T10" fmla="*/ 468 w 657"/>
                <a:gd name="T11" fmla="*/ 665 h 665"/>
                <a:gd name="T12" fmla="*/ 595 w 657"/>
                <a:gd name="T13" fmla="*/ 437 h 665"/>
              </a:gdLst>
              <a:ahLst/>
              <a:cxnLst>
                <a:cxn ang="0">
                  <a:pos x="T0" y="T1"/>
                </a:cxn>
                <a:cxn ang="0">
                  <a:pos x="T2" y="T3"/>
                </a:cxn>
                <a:cxn ang="0">
                  <a:pos x="T4" y="T5"/>
                </a:cxn>
                <a:cxn ang="0">
                  <a:pos x="T6" y="T7"/>
                </a:cxn>
                <a:cxn ang="0">
                  <a:pos x="T8" y="T9"/>
                </a:cxn>
                <a:cxn ang="0">
                  <a:pos x="T10" y="T11"/>
                </a:cxn>
                <a:cxn ang="0">
                  <a:pos x="T12" y="T13"/>
                </a:cxn>
              </a:cxnLst>
              <a:rect l="0" t="0" r="r" b="b"/>
              <a:pathLst>
                <a:path w="657" h="665">
                  <a:moveTo>
                    <a:pt x="595" y="437"/>
                  </a:moveTo>
                  <a:cubicBezTo>
                    <a:pt x="627" y="355"/>
                    <a:pt x="648" y="270"/>
                    <a:pt x="657" y="185"/>
                  </a:cubicBezTo>
                  <a:cubicBezTo>
                    <a:pt x="189" y="0"/>
                    <a:pt x="189" y="0"/>
                    <a:pt x="189" y="0"/>
                  </a:cubicBezTo>
                  <a:cubicBezTo>
                    <a:pt x="203" y="87"/>
                    <a:pt x="194" y="179"/>
                    <a:pt x="160" y="266"/>
                  </a:cubicBezTo>
                  <a:cubicBezTo>
                    <a:pt x="125" y="354"/>
                    <a:pt x="69" y="426"/>
                    <a:pt x="0" y="480"/>
                  </a:cubicBezTo>
                  <a:cubicBezTo>
                    <a:pt x="468" y="665"/>
                    <a:pt x="468" y="665"/>
                    <a:pt x="468" y="665"/>
                  </a:cubicBezTo>
                  <a:cubicBezTo>
                    <a:pt x="520" y="596"/>
                    <a:pt x="563" y="520"/>
                    <a:pt x="595" y="437"/>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4" name="Freeform 10">
              <a:extLst>
                <a:ext uri="{FF2B5EF4-FFF2-40B4-BE49-F238E27FC236}">
                  <a16:creationId xmlns:a16="http://schemas.microsoft.com/office/drawing/2014/main" id="{111F9B5C-6549-4ECF-AF0D-5295FC19BD7A}"/>
                </a:ext>
              </a:extLst>
            </p:cNvPr>
            <p:cNvSpPr>
              <a:spLocks/>
            </p:cNvSpPr>
            <p:nvPr/>
          </p:nvSpPr>
          <p:spPr bwMode="auto">
            <a:xfrm>
              <a:off x="1203221" y="4416202"/>
              <a:ext cx="118759" cy="119632"/>
            </a:xfrm>
            <a:custGeom>
              <a:avLst/>
              <a:gdLst>
                <a:gd name="T0" fmla="*/ 41 w 656"/>
                <a:gd name="T1" fmla="*/ 283 h 664"/>
                <a:gd name="T2" fmla="*/ 36 w 656"/>
                <a:gd name="T3" fmla="*/ 299 h 664"/>
                <a:gd name="T4" fmla="*/ 0 w 656"/>
                <a:gd name="T5" fmla="*/ 480 h 664"/>
                <a:gd name="T6" fmla="*/ 468 w 656"/>
                <a:gd name="T7" fmla="*/ 664 h 664"/>
                <a:gd name="T8" fmla="*/ 497 w 656"/>
                <a:gd name="T9" fmla="*/ 398 h 664"/>
                <a:gd name="T10" fmla="*/ 656 w 656"/>
                <a:gd name="T11" fmla="*/ 184 h 664"/>
                <a:gd name="T12" fmla="*/ 189 w 656"/>
                <a:gd name="T13" fmla="*/ 0 h 664"/>
                <a:gd name="T14" fmla="*/ 92 w 656"/>
                <a:gd name="T15" fmla="*/ 158 h 664"/>
                <a:gd name="T16" fmla="*/ 85 w 656"/>
                <a:gd name="T17" fmla="*/ 173 h 664"/>
                <a:gd name="T18" fmla="*/ 77 w 656"/>
                <a:gd name="T19" fmla="*/ 189 h 664"/>
                <a:gd name="T20" fmla="*/ 61 w 656"/>
                <a:gd name="T21" fmla="*/ 227 h 664"/>
                <a:gd name="T22" fmla="*/ 47 w 656"/>
                <a:gd name="T23" fmla="*/ 266 h 664"/>
                <a:gd name="T24" fmla="*/ 41 w 656"/>
                <a:gd name="T25" fmla="*/ 28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6" h="664">
                  <a:moveTo>
                    <a:pt x="41" y="283"/>
                  </a:moveTo>
                  <a:cubicBezTo>
                    <a:pt x="40" y="288"/>
                    <a:pt x="38" y="294"/>
                    <a:pt x="36" y="299"/>
                  </a:cubicBezTo>
                  <a:cubicBezTo>
                    <a:pt x="18" y="359"/>
                    <a:pt x="6" y="419"/>
                    <a:pt x="0" y="480"/>
                  </a:cubicBezTo>
                  <a:cubicBezTo>
                    <a:pt x="468" y="664"/>
                    <a:pt x="468" y="664"/>
                    <a:pt x="468" y="664"/>
                  </a:cubicBezTo>
                  <a:cubicBezTo>
                    <a:pt x="454" y="578"/>
                    <a:pt x="462" y="486"/>
                    <a:pt x="497" y="398"/>
                  </a:cubicBezTo>
                  <a:cubicBezTo>
                    <a:pt x="531" y="311"/>
                    <a:pt x="587" y="238"/>
                    <a:pt x="656" y="184"/>
                  </a:cubicBezTo>
                  <a:cubicBezTo>
                    <a:pt x="189" y="0"/>
                    <a:pt x="189" y="0"/>
                    <a:pt x="189" y="0"/>
                  </a:cubicBezTo>
                  <a:cubicBezTo>
                    <a:pt x="152" y="49"/>
                    <a:pt x="119" y="102"/>
                    <a:pt x="92" y="158"/>
                  </a:cubicBezTo>
                  <a:cubicBezTo>
                    <a:pt x="90" y="163"/>
                    <a:pt x="87" y="168"/>
                    <a:pt x="85" y="173"/>
                  </a:cubicBezTo>
                  <a:cubicBezTo>
                    <a:pt x="82" y="178"/>
                    <a:pt x="80" y="184"/>
                    <a:pt x="77" y="189"/>
                  </a:cubicBezTo>
                  <a:cubicBezTo>
                    <a:pt x="72" y="202"/>
                    <a:pt x="66" y="214"/>
                    <a:pt x="61" y="227"/>
                  </a:cubicBezTo>
                  <a:cubicBezTo>
                    <a:pt x="56" y="240"/>
                    <a:pt x="52" y="253"/>
                    <a:pt x="47" y="266"/>
                  </a:cubicBezTo>
                  <a:cubicBezTo>
                    <a:pt x="45" y="271"/>
                    <a:pt x="43" y="277"/>
                    <a:pt x="41" y="283"/>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5" name="Line 11">
              <a:extLst>
                <a:ext uri="{FF2B5EF4-FFF2-40B4-BE49-F238E27FC236}">
                  <a16:creationId xmlns:a16="http://schemas.microsoft.com/office/drawing/2014/main" id="{FD991912-9BC0-4DAD-8A0D-EA8053A7A9DA}"/>
                </a:ext>
              </a:extLst>
            </p:cNvPr>
            <p:cNvSpPr>
              <a:spLocks noChangeShapeType="1"/>
            </p:cNvSpPr>
            <p:nvPr/>
          </p:nvSpPr>
          <p:spPr bwMode="auto">
            <a:xfrm>
              <a:off x="1342064" y="4454624"/>
              <a:ext cx="0" cy="0"/>
            </a:xfrm>
            <a:prstGeom prst="line">
              <a:avLst/>
            </a:prstGeom>
            <a:noFill/>
            <a:ln w="9525">
              <a:no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6" name="Line 12">
              <a:extLst>
                <a:ext uri="{FF2B5EF4-FFF2-40B4-BE49-F238E27FC236}">
                  <a16:creationId xmlns:a16="http://schemas.microsoft.com/office/drawing/2014/main" id="{9266F2A1-71FE-4F61-9D62-DD7B9FD3F9D0}"/>
                </a:ext>
              </a:extLst>
            </p:cNvPr>
            <p:cNvSpPr>
              <a:spLocks noChangeShapeType="1"/>
            </p:cNvSpPr>
            <p:nvPr/>
          </p:nvSpPr>
          <p:spPr bwMode="auto">
            <a:xfrm>
              <a:off x="1342064" y="4454624"/>
              <a:ext cx="0" cy="0"/>
            </a:xfrm>
            <a:prstGeom prst="line">
              <a:avLst/>
            </a:prstGeom>
            <a:noFill/>
            <a:ln w="1588" cap="flat">
              <a:no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7" name="Freeform 13">
              <a:extLst>
                <a:ext uri="{FF2B5EF4-FFF2-40B4-BE49-F238E27FC236}">
                  <a16:creationId xmlns:a16="http://schemas.microsoft.com/office/drawing/2014/main" id="{1C527832-BFCF-4246-B602-12A14D7CE4F1}"/>
                </a:ext>
              </a:extLst>
            </p:cNvPr>
            <p:cNvSpPr>
              <a:spLocks/>
            </p:cNvSpPr>
            <p:nvPr/>
          </p:nvSpPr>
          <p:spPr bwMode="auto">
            <a:xfrm>
              <a:off x="1349050" y="4611804"/>
              <a:ext cx="0" cy="0"/>
            </a:xfrm>
            <a:custGeom>
              <a:avLst/>
              <a:gdLst/>
              <a:ahLst/>
              <a:cxnLst>
                <a:cxn ang="0">
                  <a:pos x="0" y="0"/>
                </a:cxn>
                <a:cxn ang="0">
                  <a:pos x="0" y="0"/>
                </a:cxn>
              </a:cxnLst>
              <a:rect l="0" t="0" r="r" b="b"/>
              <a:pathLst>
                <a:path>
                  <a:moveTo>
                    <a:pt x="0" y="0"/>
                  </a:moveTo>
                  <a:cubicBezTo>
                    <a:pt x="0" y="0"/>
                    <a:pt x="0" y="0"/>
                    <a:pt x="0" y="0"/>
                  </a:cubicBezTo>
                </a:path>
              </a:pathLst>
            </a:custGeom>
            <a:solidFill>
              <a:srgbClr val="FC7BAB"/>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8" name="Freeform 14">
              <a:extLst>
                <a:ext uri="{FF2B5EF4-FFF2-40B4-BE49-F238E27FC236}">
                  <a16:creationId xmlns:a16="http://schemas.microsoft.com/office/drawing/2014/main" id="{BA7C1D6B-B70D-4A6D-BDEE-A442FFE44459}"/>
                </a:ext>
              </a:extLst>
            </p:cNvPr>
            <p:cNvSpPr>
              <a:spLocks/>
            </p:cNvSpPr>
            <p:nvPr/>
          </p:nvSpPr>
          <p:spPr bwMode="auto">
            <a:xfrm>
              <a:off x="1349050" y="4611804"/>
              <a:ext cx="0" cy="0"/>
            </a:xfrm>
            <a:custGeom>
              <a:avLst/>
              <a:gdLst/>
              <a:ahLst/>
              <a:cxnLst>
                <a:cxn ang="0">
                  <a:pos x="0" y="0"/>
                </a:cxn>
                <a:cxn ang="0">
                  <a:pos x="0" y="0"/>
                </a:cxn>
              </a:cxnLst>
              <a:rect l="0" t="0" r="r" b="b"/>
              <a:pathLst>
                <a:path>
                  <a:moveTo>
                    <a:pt x="0" y="0"/>
                  </a:moveTo>
                  <a:cubicBezTo>
                    <a:pt x="0" y="0"/>
                    <a:pt x="0" y="0"/>
                    <a:pt x="0" y="0"/>
                  </a:cubicBezTo>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19" name="任意多边形: 形状 1618">
            <a:extLst>
              <a:ext uri="{FF2B5EF4-FFF2-40B4-BE49-F238E27FC236}">
                <a16:creationId xmlns:a16="http://schemas.microsoft.com/office/drawing/2014/main" id="{9E3BE283-2766-485F-9C97-0EA5398492ED}"/>
              </a:ext>
            </a:extLst>
          </p:cNvPr>
          <p:cNvSpPr>
            <a:spLocks/>
          </p:cNvSpPr>
          <p:nvPr/>
        </p:nvSpPr>
        <p:spPr bwMode="auto">
          <a:xfrm>
            <a:off x="2945717" y="1516009"/>
            <a:ext cx="233018" cy="348928"/>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1620" name="组合 1619">
            <a:extLst>
              <a:ext uri="{FF2B5EF4-FFF2-40B4-BE49-F238E27FC236}">
                <a16:creationId xmlns:a16="http://schemas.microsoft.com/office/drawing/2014/main" id="{DBD9B0E3-740D-4DA2-92E0-7FE858D4FA4E}"/>
              </a:ext>
            </a:extLst>
          </p:cNvPr>
          <p:cNvGrpSpPr/>
          <p:nvPr/>
        </p:nvGrpSpPr>
        <p:grpSpPr>
          <a:xfrm>
            <a:off x="2896586" y="3171825"/>
            <a:ext cx="331280" cy="445722"/>
            <a:chOff x="2019014" y="4346333"/>
            <a:chExt cx="260922" cy="351058"/>
          </a:xfrm>
        </p:grpSpPr>
        <p:sp>
          <p:nvSpPr>
            <p:cNvPr id="1621" name="任意多边形: 形状 1620">
              <a:extLst>
                <a:ext uri="{FF2B5EF4-FFF2-40B4-BE49-F238E27FC236}">
                  <a16:creationId xmlns:a16="http://schemas.microsoft.com/office/drawing/2014/main" id="{2E87D39B-F6E9-4F0A-BAB8-C825E665EE60}"/>
                </a:ext>
              </a:extLst>
            </p:cNvPr>
            <p:cNvSpPr>
              <a:spLocks/>
            </p:cNvSpPr>
            <p:nvPr/>
          </p:nvSpPr>
          <p:spPr bwMode="auto">
            <a:xfrm>
              <a:off x="2019014" y="4346333"/>
              <a:ext cx="260922" cy="351058"/>
            </a:xfrm>
            <a:custGeom>
              <a:avLst/>
              <a:gdLst>
                <a:gd name="connsiteX0" fmla="*/ 224766 w 353820"/>
                <a:gd name="connsiteY0" fmla="*/ 343442 h 476050"/>
                <a:gd name="connsiteX1" fmla="*/ 223505 w 353820"/>
                <a:gd name="connsiteY1" fmla="*/ 343696 h 476050"/>
                <a:gd name="connsiteX2" fmla="*/ 222384 w 353820"/>
                <a:gd name="connsiteY2" fmla="*/ 344878 h 476050"/>
                <a:gd name="connsiteX3" fmla="*/ 222875 w 353820"/>
                <a:gd name="connsiteY3" fmla="*/ 344918 h 476050"/>
                <a:gd name="connsiteX4" fmla="*/ 224445 w 353820"/>
                <a:gd name="connsiteY4" fmla="*/ 345047 h 476050"/>
                <a:gd name="connsiteX5" fmla="*/ 176910 w 353820"/>
                <a:gd name="connsiteY5" fmla="*/ 0 h 476050"/>
                <a:gd name="connsiteX6" fmla="*/ 353820 w 353820"/>
                <a:gd name="connsiteY6" fmla="*/ 176553 h 476050"/>
                <a:gd name="connsiteX7" fmla="*/ 339898 w 353820"/>
                <a:gd name="connsiteY7" fmla="*/ 245217 h 476050"/>
                <a:gd name="connsiteX8" fmla="*/ 322658 w 353820"/>
                <a:gd name="connsiteY8" fmla="*/ 270716 h 476050"/>
                <a:gd name="connsiteX9" fmla="*/ 321236 w 353820"/>
                <a:gd name="connsiteY9" fmla="*/ 273668 h 476050"/>
                <a:gd name="connsiteX10" fmla="*/ 319008 w 353820"/>
                <a:gd name="connsiteY10" fmla="*/ 276116 h 476050"/>
                <a:gd name="connsiteX11" fmla="*/ 301952 w 353820"/>
                <a:gd name="connsiteY11" fmla="*/ 301342 h 476050"/>
                <a:gd name="connsiteX12" fmla="*/ 245713 w 353820"/>
                <a:gd name="connsiteY12" fmla="*/ 339212 h 476050"/>
                <a:gd name="connsiteX13" fmla="*/ 227382 w 353820"/>
                <a:gd name="connsiteY13" fmla="*/ 342914 h 476050"/>
                <a:gd name="connsiteX14" fmla="*/ 227382 w 353820"/>
                <a:gd name="connsiteY14" fmla="*/ 343872 h 476050"/>
                <a:gd name="connsiteX15" fmla="*/ 205646 w 353820"/>
                <a:gd name="connsiteY15" fmla="*/ 366783 h 476050"/>
                <a:gd name="connsiteX16" fmla="*/ 185672 w 353820"/>
                <a:gd name="connsiteY16" fmla="*/ 374142 h 476050"/>
                <a:gd name="connsiteX17" fmla="*/ 185672 w 353820"/>
                <a:gd name="connsiteY17" fmla="*/ 372777 h 476050"/>
                <a:gd name="connsiteX18" fmla="*/ 185672 w 353820"/>
                <a:gd name="connsiteY18" fmla="*/ 372070 h 476050"/>
                <a:gd name="connsiteX19" fmla="*/ 182743 w 353820"/>
                <a:gd name="connsiteY19" fmla="*/ 372070 h 476050"/>
                <a:gd name="connsiteX20" fmla="*/ 182743 w 353820"/>
                <a:gd name="connsiteY20" fmla="*/ 372110 h 476050"/>
                <a:gd name="connsiteX21" fmla="*/ 183323 w 353820"/>
                <a:gd name="connsiteY21" fmla="*/ 375007 h 476050"/>
                <a:gd name="connsiteX22" fmla="*/ 185672 w 353820"/>
                <a:gd name="connsiteY22" fmla="*/ 374142 h 476050"/>
                <a:gd name="connsiteX23" fmla="*/ 185672 w 353820"/>
                <a:gd name="connsiteY23" fmla="*/ 377724 h 476050"/>
                <a:gd name="connsiteX24" fmla="*/ 185672 w 353820"/>
                <a:gd name="connsiteY24" fmla="*/ 417304 h 476050"/>
                <a:gd name="connsiteX25" fmla="*/ 191400 w 353820"/>
                <a:gd name="connsiteY25" fmla="*/ 417304 h 476050"/>
                <a:gd name="connsiteX26" fmla="*/ 196466 w 353820"/>
                <a:gd name="connsiteY26" fmla="*/ 417304 h 476050"/>
                <a:gd name="connsiteX27" fmla="*/ 201512 w 353820"/>
                <a:gd name="connsiteY27" fmla="*/ 412434 h 476050"/>
                <a:gd name="connsiteX28" fmla="*/ 210785 w 353820"/>
                <a:gd name="connsiteY28" fmla="*/ 412434 h 476050"/>
                <a:gd name="connsiteX29" fmla="*/ 215373 w 353820"/>
                <a:gd name="connsiteY29" fmla="*/ 417304 h 476050"/>
                <a:gd name="connsiteX30" fmla="*/ 222631 w 353820"/>
                <a:gd name="connsiteY30" fmla="*/ 417304 h 476050"/>
                <a:gd name="connsiteX31" fmla="*/ 226143 w 353820"/>
                <a:gd name="connsiteY31" fmla="*/ 413149 h 476050"/>
                <a:gd name="connsiteX32" fmla="*/ 236323 w 353820"/>
                <a:gd name="connsiteY32" fmla="*/ 413149 h 476050"/>
                <a:gd name="connsiteX33" fmla="*/ 242312 w 353820"/>
                <a:gd name="connsiteY33" fmla="*/ 420235 h 476050"/>
                <a:gd name="connsiteX34" fmla="*/ 241836 w 353820"/>
                <a:gd name="connsiteY34" fmla="*/ 420751 h 476050"/>
                <a:gd name="connsiteX35" fmla="*/ 256168 w 353820"/>
                <a:gd name="connsiteY35" fmla="*/ 425529 h 476050"/>
                <a:gd name="connsiteX36" fmla="*/ 267330 w 353820"/>
                <a:gd name="connsiteY36" fmla="*/ 446677 h 476050"/>
                <a:gd name="connsiteX37" fmla="*/ 256168 w 353820"/>
                <a:gd name="connsiteY37" fmla="*/ 467826 h 476050"/>
                <a:gd name="connsiteX38" fmla="*/ 231495 w 353820"/>
                <a:gd name="connsiteY38" fmla="*/ 476050 h 476050"/>
                <a:gd name="connsiteX39" fmla="*/ 115177 w 353820"/>
                <a:gd name="connsiteY39" fmla="*/ 476050 h 476050"/>
                <a:gd name="connsiteX40" fmla="*/ 108311 w 353820"/>
                <a:gd name="connsiteY40" fmla="*/ 473815 h 476050"/>
                <a:gd name="connsiteX41" fmla="*/ 104840 w 353820"/>
                <a:gd name="connsiteY41" fmla="*/ 472863 h 476050"/>
                <a:gd name="connsiteX42" fmla="*/ 103318 w 353820"/>
                <a:gd name="connsiteY42" fmla="*/ 472189 h 476050"/>
                <a:gd name="connsiteX43" fmla="*/ 89915 w 353820"/>
                <a:gd name="connsiteY43" fmla="*/ 467826 h 476050"/>
                <a:gd name="connsiteX44" fmla="*/ 79341 w 353820"/>
                <a:gd name="connsiteY44" fmla="*/ 446677 h 476050"/>
                <a:gd name="connsiteX45" fmla="*/ 89915 w 353820"/>
                <a:gd name="connsiteY45" fmla="*/ 425529 h 476050"/>
                <a:gd name="connsiteX46" fmla="*/ 101187 w 353820"/>
                <a:gd name="connsiteY46" fmla="*/ 421859 h 476050"/>
                <a:gd name="connsiteX47" fmla="*/ 100785 w 353820"/>
                <a:gd name="connsiteY47" fmla="*/ 420719 h 476050"/>
                <a:gd name="connsiteX48" fmla="*/ 104289 w 353820"/>
                <a:gd name="connsiteY48" fmla="*/ 411383 h 476050"/>
                <a:gd name="connsiteX49" fmla="*/ 113631 w 353820"/>
                <a:gd name="connsiteY49" fmla="*/ 406715 h 476050"/>
                <a:gd name="connsiteX50" fmla="*/ 129397 w 353820"/>
                <a:gd name="connsiteY50" fmla="*/ 406715 h 476050"/>
                <a:gd name="connsiteX51" fmla="*/ 138740 w 353820"/>
                <a:gd name="connsiteY51" fmla="*/ 411383 h 476050"/>
                <a:gd name="connsiteX52" fmla="*/ 140962 w 353820"/>
                <a:gd name="connsiteY52" fmla="*/ 417304 h 476050"/>
                <a:gd name="connsiteX53" fmla="*/ 163349 w 353820"/>
                <a:gd name="connsiteY53" fmla="*/ 417304 h 476050"/>
                <a:gd name="connsiteX54" fmla="*/ 163349 w 353820"/>
                <a:gd name="connsiteY54" fmla="*/ 398221 h 476050"/>
                <a:gd name="connsiteX55" fmla="*/ 163349 w 353820"/>
                <a:gd name="connsiteY55" fmla="*/ 374555 h 476050"/>
                <a:gd name="connsiteX56" fmla="*/ 166280 w 353820"/>
                <a:gd name="connsiteY56" fmla="*/ 375006 h 476050"/>
                <a:gd name="connsiteX57" fmla="*/ 166280 w 353820"/>
                <a:gd name="connsiteY57" fmla="*/ 372070 h 476050"/>
                <a:gd name="connsiteX58" fmla="*/ 163349 w 353820"/>
                <a:gd name="connsiteY58" fmla="*/ 372070 h 476050"/>
                <a:gd name="connsiteX59" fmla="*/ 163349 w 353820"/>
                <a:gd name="connsiteY59" fmla="*/ 374555 h 476050"/>
                <a:gd name="connsiteX60" fmla="*/ 158649 w 353820"/>
                <a:gd name="connsiteY60" fmla="*/ 373832 h 476050"/>
                <a:gd name="connsiteX61" fmla="*/ 138088 w 353820"/>
                <a:gd name="connsiteY61" fmla="*/ 365020 h 476050"/>
                <a:gd name="connsiteX62" fmla="*/ 126926 w 353820"/>
                <a:gd name="connsiteY62" fmla="*/ 351509 h 476050"/>
                <a:gd name="connsiteX63" fmla="*/ 123517 w 353820"/>
                <a:gd name="connsiteY63" fmla="*/ 342362 h 476050"/>
                <a:gd name="connsiteX64" fmla="*/ 107860 w 353820"/>
                <a:gd name="connsiteY64" fmla="*/ 339212 h 476050"/>
                <a:gd name="connsiteX65" fmla="*/ 51648 w 353820"/>
                <a:gd name="connsiteY65" fmla="*/ 301342 h 476050"/>
                <a:gd name="connsiteX66" fmla="*/ 34203 w 353820"/>
                <a:gd name="connsiteY66" fmla="*/ 275447 h 476050"/>
                <a:gd name="connsiteX67" fmla="*/ 32584 w 353820"/>
                <a:gd name="connsiteY67" fmla="*/ 273668 h 476050"/>
                <a:gd name="connsiteX68" fmla="*/ 31527 w 353820"/>
                <a:gd name="connsiteY68" fmla="*/ 271473 h 476050"/>
                <a:gd name="connsiteX69" fmla="*/ 13839 w 353820"/>
                <a:gd name="connsiteY69" fmla="*/ 245217 h 476050"/>
                <a:gd name="connsiteX70" fmla="*/ 0 w 353820"/>
                <a:gd name="connsiteY70" fmla="*/ 176553 h 476050"/>
                <a:gd name="connsiteX71" fmla="*/ 176910 w 353820"/>
                <a:gd name="connsiteY71" fmla="*/ 0 h 47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53820" h="476050">
                  <a:moveTo>
                    <a:pt x="224766" y="343442"/>
                  </a:moveTo>
                  <a:lnTo>
                    <a:pt x="223505" y="343696"/>
                  </a:lnTo>
                  <a:lnTo>
                    <a:pt x="222384" y="344878"/>
                  </a:lnTo>
                  <a:lnTo>
                    <a:pt x="222875" y="344918"/>
                  </a:lnTo>
                  <a:cubicBezTo>
                    <a:pt x="224445" y="345047"/>
                    <a:pt x="224445" y="345047"/>
                    <a:pt x="224445" y="345047"/>
                  </a:cubicBezTo>
                  <a:close/>
                  <a:moveTo>
                    <a:pt x="176910" y="0"/>
                  </a:moveTo>
                  <a:cubicBezTo>
                    <a:pt x="274475" y="0"/>
                    <a:pt x="353820" y="79185"/>
                    <a:pt x="353820" y="176553"/>
                  </a:cubicBezTo>
                  <a:cubicBezTo>
                    <a:pt x="353820" y="200895"/>
                    <a:pt x="348861" y="224101"/>
                    <a:pt x="339898" y="245217"/>
                  </a:cubicBezTo>
                  <a:lnTo>
                    <a:pt x="322658" y="270716"/>
                  </a:lnTo>
                  <a:lnTo>
                    <a:pt x="321236" y="273668"/>
                  </a:lnTo>
                  <a:lnTo>
                    <a:pt x="319008" y="276116"/>
                  </a:lnTo>
                  <a:lnTo>
                    <a:pt x="301952" y="301342"/>
                  </a:lnTo>
                  <a:cubicBezTo>
                    <a:pt x="285936" y="317326"/>
                    <a:pt x="266871" y="330267"/>
                    <a:pt x="245713" y="339212"/>
                  </a:cubicBezTo>
                  <a:lnTo>
                    <a:pt x="227382" y="342914"/>
                  </a:lnTo>
                  <a:lnTo>
                    <a:pt x="227382" y="343872"/>
                  </a:lnTo>
                  <a:cubicBezTo>
                    <a:pt x="220920" y="354446"/>
                    <a:pt x="213283" y="361496"/>
                    <a:pt x="205646" y="366783"/>
                  </a:cubicBezTo>
                  <a:lnTo>
                    <a:pt x="185672" y="374142"/>
                  </a:lnTo>
                  <a:lnTo>
                    <a:pt x="185672" y="372777"/>
                  </a:lnTo>
                  <a:cubicBezTo>
                    <a:pt x="185672" y="372070"/>
                    <a:pt x="185672" y="372070"/>
                    <a:pt x="185672" y="372070"/>
                  </a:cubicBezTo>
                  <a:lnTo>
                    <a:pt x="182743" y="372070"/>
                  </a:lnTo>
                  <a:lnTo>
                    <a:pt x="182743" y="372110"/>
                  </a:lnTo>
                  <a:lnTo>
                    <a:pt x="183323" y="375007"/>
                  </a:lnTo>
                  <a:lnTo>
                    <a:pt x="185672" y="374142"/>
                  </a:lnTo>
                  <a:lnTo>
                    <a:pt x="185672" y="377724"/>
                  </a:lnTo>
                  <a:cubicBezTo>
                    <a:pt x="185672" y="383379"/>
                    <a:pt x="185672" y="394687"/>
                    <a:pt x="185672" y="417304"/>
                  </a:cubicBezTo>
                  <a:cubicBezTo>
                    <a:pt x="185672" y="417304"/>
                    <a:pt x="185672" y="417304"/>
                    <a:pt x="191400" y="417304"/>
                  </a:cubicBezTo>
                  <a:lnTo>
                    <a:pt x="196466" y="417304"/>
                  </a:lnTo>
                  <a:lnTo>
                    <a:pt x="201512" y="412434"/>
                  </a:lnTo>
                  <a:cubicBezTo>
                    <a:pt x="210785" y="412434"/>
                    <a:pt x="210785" y="412434"/>
                    <a:pt x="210785" y="412434"/>
                  </a:cubicBezTo>
                  <a:lnTo>
                    <a:pt x="215373" y="417304"/>
                  </a:lnTo>
                  <a:lnTo>
                    <a:pt x="222631" y="417304"/>
                  </a:lnTo>
                  <a:lnTo>
                    <a:pt x="226143" y="413149"/>
                  </a:lnTo>
                  <a:cubicBezTo>
                    <a:pt x="236323" y="413149"/>
                    <a:pt x="236323" y="413149"/>
                    <a:pt x="236323" y="413149"/>
                  </a:cubicBezTo>
                  <a:cubicBezTo>
                    <a:pt x="239318" y="413149"/>
                    <a:pt x="242312" y="416101"/>
                    <a:pt x="242312" y="420235"/>
                  </a:cubicBezTo>
                  <a:lnTo>
                    <a:pt x="241836" y="420751"/>
                  </a:lnTo>
                  <a:lnTo>
                    <a:pt x="256168" y="425529"/>
                  </a:lnTo>
                  <a:cubicBezTo>
                    <a:pt x="262630" y="430816"/>
                    <a:pt x="267330" y="438453"/>
                    <a:pt x="267330" y="446677"/>
                  </a:cubicBezTo>
                  <a:cubicBezTo>
                    <a:pt x="267330" y="454902"/>
                    <a:pt x="262630" y="462539"/>
                    <a:pt x="256168" y="467826"/>
                  </a:cubicBezTo>
                  <a:cubicBezTo>
                    <a:pt x="249706" y="473113"/>
                    <a:pt x="240894" y="476050"/>
                    <a:pt x="231495" y="476050"/>
                  </a:cubicBezTo>
                  <a:cubicBezTo>
                    <a:pt x="231495" y="476050"/>
                    <a:pt x="231495" y="476050"/>
                    <a:pt x="115177" y="476050"/>
                  </a:cubicBezTo>
                  <a:lnTo>
                    <a:pt x="108311" y="473815"/>
                  </a:lnTo>
                  <a:lnTo>
                    <a:pt x="104840" y="472863"/>
                  </a:lnTo>
                  <a:lnTo>
                    <a:pt x="103318" y="472189"/>
                  </a:lnTo>
                  <a:lnTo>
                    <a:pt x="89915" y="467826"/>
                  </a:lnTo>
                  <a:cubicBezTo>
                    <a:pt x="83453" y="462539"/>
                    <a:pt x="79341" y="454902"/>
                    <a:pt x="79341" y="446677"/>
                  </a:cubicBezTo>
                  <a:cubicBezTo>
                    <a:pt x="79341" y="438453"/>
                    <a:pt x="83453" y="430816"/>
                    <a:pt x="89915" y="425529"/>
                  </a:cubicBezTo>
                  <a:lnTo>
                    <a:pt x="101187" y="421859"/>
                  </a:lnTo>
                  <a:lnTo>
                    <a:pt x="100785" y="420719"/>
                  </a:lnTo>
                  <a:cubicBezTo>
                    <a:pt x="100785" y="417218"/>
                    <a:pt x="101953" y="413717"/>
                    <a:pt x="104289" y="411383"/>
                  </a:cubicBezTo>
                  <a:cubicBezTo>
                    <a:pt x="106624" y="408465"/>
                    <a:pt x="110128" y="406715"/>
                    <a:pt x="113631" y="406715"/>
                  </a:cubicBezTo>
                  <a:cubicBezTo>
                    <a:pt x="113631" y="406715"/>
                    <a:pt x="113631" y="406715"/>
                    <a:pt x="129397" y="406715"/>
                  </a:cubicBezTo>
                  <a:cubicBezTo>
                    <a:pt x="133484" y="406715"/>
                    <a:pt x="136404" y="408465"/>
                    <a:pt x="138740" y="411383"/>
                  </a:cubicBezTo>
                  <a:lnTo>
                    <a:pt x="140962" y="417304"/>
                  </a:lnTo>
                  <a:lnTo>
                    <a:pt x="163349" y="417304"/>
                  </a:lnTo>
                  <a:cubicBezTo>
                    <a:pt x="163349" y="417304"/>
                    <a:pt x="163349" y="417304"/>
                    <a:pt x="163349" y="398221"/>
                  </a:cubicBezTo>
                  <a:lnTo>
                    <a:pt x="163349" y="374555"/>
                  </a:lnTo>
                  <a:lnTo>
                    <a:pt x="166280" y="375006"/>
                  </a:lnTo>
                  <a:lnTo>
                    <a:pt x="166280" y="372070"/>
                  </a:lnTo>
                  <a:lnTo>
                    <a:pt x="163349" y="372070"/>
                  </a:lnTo>
                  <a:lnTo>
                    <a:pt x="163349" y="374555"/>
                  </a:lnTo>
                  <a:lnTo>
                    <a:pt x="158649" y="373832"/>
                  </a:lnTo>
                  <a:cubicBezTo>
                    <a:pt x="149837" y="372070"/>
                    <a:pt x="143375" y="369133"/>
                    <a:pt x="138088" y="365020"/>
                  </a:cubicBezTo>
                  <a:cubicBezTo>
                    <a:pt x="132800" y="360908"/>
                    <a:pt x="129276" y="356209"/>
                    <a:pt x="126926" y="351509"/>
                  </a:cubicBezTo>
                  <a:lnTo>
                    <a:pt x="123517" y="342362"/>
                  </a:lnTo>
                  <a:lnTo>
                    <a:pt x="107860" y="339212"/>
                  </a:lnTo>
                  <a:cubicBezTo>
                    <a:pt x="86673" y="330267"/>
                    <a:pt x="67627" y="317326"/>
                    <a:pt x="51648" y="301342"/>
                  </a:cubicBezTo>
                  <a:lnTo>
                    <a:pt x="34203" y="275447"/>
                  </a:lnTo>
                  <a:lnTo>
                    <a:pt x="32584" y="273668"/>
                  </a:lnTo>
                  <a:lnTo>
                    <a:pt x="31527" y="271473"/>
                  </a:lnTo>
                  <a:lnTo>
                    <a:pt x="13839" y="245217"/>
                  </a:lnTo>
                  <a:cubicBezTo>
                    <a:pt x="4922" y="224101"/>
                    <a:pt x="0" y="200895"/>
                    <a:pt x="0" y="176553"/>
                  </a:cubicBezTo>
                  <a:cubicBezTo>
                    <a:pt x="0" y="79185"/>
                    <a:pt x="78757" y="0"/>
                    <a:pt x="176910"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622" name="Freeform 18">
              <a:extLst>
                <a:ext uri="{FF2B5EF4-FFF2-40B4-BE49-F238E27FC236}">
                  <a16:creationId xmlns:a16="http://schemas.microsoft.com/office/drawing/2014/main" id="{4F01101A-FACA-450D-9399-D5D2CAE6F2B0}"/>
                </a:ext>
              </a:extLst>
            </p:cNvPr>
            <p:cNvSpPr>
              <a:spLocks/>
            </p:cNvSpPr>
            <p:nvPr/>
          </p:nvSpPr>
          <p:spPr bwMode="auto">
            <a:xfrm>
              <a:off x="2098609" y="4368473"/>
              <a:ext cx="109113" cy="78013"/>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3" name="Freeform 19">
              <a:extLst>
                <a:ext uri="{FF2B5EF4-FFF2-40B4-BE49-F238E27FC236}">
                  <a16:creationId xmlns:a16="http://schemas.microsoft.com/office/drawing/2014/main" id="{12A23593-B0CE-4FDC-8BF5-8AA65CAF4B6F}"/>
                </a:ext>
              </a:extLst>
            </p:cNvPr>
            <p:cNvSpPr>
              <a:spLocks/>
            </p:cNvSpPr>
            <p:nvPr/>
          </p:nvSpPr>
          <p:spPr bwMode="auto">
            <a:xfrm>
              <a:off x="2097027" y="4507631"/>
              <a:ext cx="104896" cy="82757"/>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4" name="Freeform 20">
              <a:extLst>
                <a:ext uri="{FF2B5EF4-FFF2-40B4-BE49-F238E27FC236}">
                  <a16:creationId xmlns:a16="http://schemas.microsoft.com/office/drawing/2014/main" id="{795B8B76-2857-4ACD-8C35-13E41863E98E}"/>
                </a:ext>
              </a:extLst>
            </p:cNvPr>
            <p:cNvSpPr>
              <a:spLocks/>
            </p:cNvSpPr>
            <p:nvPr/>
          </p:nvSpPr>
          <p:spPr bwMode="auto">
            <a:xfrm>
              <a:off x="2038518" y="4421185"/>
              <a:ext cx="78540" cy="110694"/>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5" name="Freeform 21">
              <a:extLst>
                <a:ext uri="{FF2B5EF4-FFF2-40B4-BE49-F238E27FC236}">
                  <a16:creationId xmlns:a16="http://schemas.microsoft.com/office/drawing/2014/main" id="{8D9BD223-0AA8-4B47-A01D-29E0D952A42E}"/>
                </a:ext>
              </a:extLst>
            </p:cNvPr>
            <p:cNvSpPr>
              <a:spLocks/>
            </p:cNvSpPr>
            <p:nvPr/>
          </p:nvSpPr>
          <p:spPr bwMode="auto">
            <a:xfrm>
              <a:off x="2181893" y="4416440"/>
              <a:ext cx="74323" cy="108586"/>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26" name="组合 1625">
            <a:extLst>
              <a:ext uri="{FF2B5EF4-FFF2-40B4-BE49-F238E27FC236}">
                <a16:creationId xmlns:a16="http://schemas.microsoft.com/office/drawing/2014/main" id="{9E6AC72F-0501-45BE-B991-769E95845C09}"/>
              </a:ext>
            </a:extLst>
          </p:cNvPr>
          <p:cNvGrpSpPr/>
          <p:nvPr/>
        </p:nvGrpSpPr>
        <p:grpSpPr>
          <a:xfrm>
            <a:off x="2891085" y="4010566"/>
            <a:ext cx="342282" cy="437646"/>
            <a:chOff x="2790758" y="4371207"/>
            <a:chExt cx="248313" cy="317497"/>
          </a:xfrm>
        </p:grpSpPr>
        <p:sp>
          <p:nvSpPr>
            <p:cNvPr id="1627" name="Freeform 5">
              <a:extLst>
                <a:ext uri="{FF2B5EF4-FFF2-40B4-BE49-F238E27FC236}">
                  <a16:creationId xmlns:a16="http://schemas.microsoft.com/office/drawing/2014/main" id="{AC2B95B6-329E-41B2-97F3-340F5B64E61D}"/>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8" name="Freeform 6">
              <a:extLst>
                <a:ext uri="{FF2B5EF4-FFF2-40B4-BE49-F238E27FC236}">
                  <a16:creationId xmlns:a16="http://schemas.microsoft.com/office/drawing/2014/main" id="{9A59B706-C898-49F0-983F-61F79794CCBC}"/>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9" name="Freeform 7">
              <a:extLst>
                <a:ext uri="{FF2B5EF4-FFF2-40B4-BE49-F238E27FC236}">
                  <a16:creationId xmlns:a16="http://schemas.microsoft.com/office/drawing/2014/main" id="{4D0FF877-03A3-4C40-9702-52C77551586B}"/>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0" name="Freeform 8">
              <a:extLst>
                <a:ext uri="{FF2B5EF4-FFF2-40B4-BE49-F238E27FC236}">
                  <a16:creationId xmlns:a16="http://schemas.microsoft.com/office/drawing/2014/main" id="{AF36EDE9-5B8C-4286-B019-8D8EC9B8EFB6}"/>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1" name="Freeform 9">
              <a:extLst>
                <a:ext uri="{FF2B5EF4-FFF2-40B4-BE49-F238E27FC236}">
                  <a16:creationId xmlns:a16="http://schemas.microsoft.com/office/drawing/2014/main" id="{569CF7ED-2842-4A8B-BB15-7C341D82E591}"/>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2" name="Freeform 10">
              <a:extLst>
                <a:ext uri="{FF2B5EF4-FFF2-40B4-BE49-F238E27FC236}">
                  <a16:creationId xmlns:a16="http://schemas.microsoft.com/office/drawing/2014/main" id="{F9349542-1A64-418A-B93A-FD444F67DE57}"/>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3" name="Freeform 11">
              <a:extLst>
                <a:ext uri="{FF2B5EF4-FFF2-40B4-BE49-F238E27FC236}">
                  <a16:creationId xmlns:a16="http://schemas.microsoft.com/office/drawing/2014/main" id="{D73D6784-3210-439D-B640-9289AC1C0B95}"/>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4" name="Freeform 12">
              <a:extLst>
                <a:ext uri="{FF2B5EF4-FFF2-40B4-BE49-F238E27FC236}">
                  <a16:creationId xmlns:a16="http://schemas.microsoft.com/office/drawing/2014/main" id="{B16BB58A-5E61-469E-9F17-FCDD9D678CFA}"/>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5" name="Freeform 13">
              <a:extLst>
                <a:ext uri="{FF2B5EF4-FFF2-40B4-BE49-F238E27FC236}">
                  <a16:creationId xmlns:a16="http://schemas.microsoft.com/office/drawing/2014/main" id="{384D7433-4D7A-4C4E-992D-B13912549E26}"/>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6" name="Freeform 14">
              <a:extLst>
                <a:ext uri="{FF2B5EF4-FFF2-40B4-BE49-F238E27FC236}">
                  <a16:creationId xmlns:a16="http://schemas.microsoft.com/office/drawing/2014/main" id="{BDACFC47-6BD6-4CE5-A5CC-FFC11C337A8E}"/>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7" name="Freeform 15">
              <a:extLst>
                <a:ext uri="{FF2B5EF4-FFF2-40B4-BE49-F238E27FC236}">
                  <a16:creationId xmlns:a16="http://schemas.microsoft.com/office/drawing/2014/main" id="{E6592743-047A-41C8-B490-7275670582D3}"/>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8" name="Freeform 16">
              <a:extLst>
                <a:ext uri="{FF2B5EF4-FFF2-40B4-BE49-F238E27FC236}">
                  <a16:creationId xmlns:a16="http://schemas.microsoft.com/office/drawing/2014/main" id="{B1546185-3BA8-43AE-B09F-ADA4AB834E56}"/>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9" name="Freeform 17">
              <a:extLst>
                <a:ext uri="{FF2B5EF4-FFF2-40B4-BE49-F238E27FC236}">
                  <a16:creationId xmlns:a16="http://schemas.microsoft.com/office/drawing/2014/main" id="{02EE460A-4865-47B1-82D7-8CE7E73F0F2B}"/>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0" name="Freeform 18">
              <a:extLst>
                <a:ext uri="{FF2B5EF4-FFF2-40B4-BE49-F238E27FC236}">
                  <a16:creationId xmlns:a16="http://schemas.microsoft.com/office/drawing/2014/main" id="{FC48EDBB-5727-487F-9DC1-AA33A3A1DCB2}"/>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1" name="Freeform 19">
              <a:extLst>
                <a:ext uri="{FF2B5EF4-FFF2-40B4-BE49-F238E27FC236}">
                  <a16:creationId xmlns:a16="http://schemas.microsoft.com/office/drawing/2014/main" id="{D693D869-A113-4542-92F0-9DD6FA6CDE58}"/>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2" name="Freeform 20">
              <a:extLst>
                <a:ext uri="{FF2B5EF4-FFF2-40B4-BE49-F238E27FC236}">
                  <a16:creationId xmlns:a16="http://schemas.microsoft.com/office/drawing/2014/main" id="{97E50D41-C3E1-46D8-A6C5-E581CB2D5C9D}"/>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3" name="Freeform 21">
              <a:extLst>
                <a:ext uri="{FF2B5EF4-FFF2-40B4-BE49-F238E27FC236}">
                  <a16:creationId xmlns:a16="http://schemas.microsoft.com/office/drawing/2014/main" id="{0E9C3A33-737A-4D5F-A52A-A1C88ECE5693}"/>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4" name="Freeform 22">
              <a:extLst>
                <a:ext uri="{FF2B5EF4-FFF2-40B4-BE49-F238E27FC236}">
                  <a16:creationId xmlns:a16="http://schemas.microsoft.com/office/drawing/2014/main" id="{4A055F95-FA9E-41C0-B29B-148FC04A3941}"/>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5" name="Freeform 23">
              <a:extLst>
                <a:ext uri="{FF2B5EF4-FFF2-40B4-BE49-F238E27FC236}">
                  <a16:creationId xmlns:a16="http://schemas.microsoft.com/office/drawing/2014/main" id="{B4D04E56-9033-41D2-B500-04BC056AB235}"/>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6" name="Freeform 24">
              <a:extLst>
                <a:ext uri="{FF2B5EF4-FFF2-40B4-BE49-F238E27FC236}">
                  <a16:creationId xmlns:a16="http://schemas.microsoft.com/office/drawing/2014/main" id="{463CA34D-AC6A-4561-9B75-245F1BA211B6}"/>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7" name="Freeform 25">
              <a:extLst>
                <a:ext uri="{FF2B5EF4-FFF2-40B4-BE49-F238E27FC236}">
                  <a16:creationId xmlns:a16="http://schemas.microsoft.com/office/drawing/2014/main" id="{B86C54DF-8685-4646-8BE1-88572AB0F763}"/>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8" name="Freeform 26">
              <a:extLst>
                <a:ext uri="{FF2B5EF4-FFF2-40B4-BE49-F238E27FC236}">
                  <a16:creationId xmlns:a16="http://schemas.microsoft.com/office/drawing/2014/main" id="{8FF59C9A-4CB9-4DD7-9C04-7B38EC38DFA8}"/>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9" name="Freeform 27">
              <a:extLst>
                <a:ext uri="{FF2B5EF4-FFF2-40B4-BE49-F238E27FC236}">
                  <a16:creationId xmlns:a16="http://schemas.microsoft.com/office/drawing/2014/main" id="{2A44ECD3-5A12-4BBE-8FAB-26A015C8F72E}"/>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0" name="Freeform 28">
              <a:extLst>
                <a:ext uri="{FF2B5EF4-FFF2-40B4-BE49-F238E27FC236}">
                  <a16:creationId xmlns:a16="http://schemas.microsoft.com/office/drawing/2014/main" id="{6F0AE4CE-0F0D-4BBB-A493-102694C47E6D}"/>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1" name="Freeform 29">
              <a:extLst>
                <a:ext uri="{FF2B5EF4-FFF2-40B4-BE49-F238E27FC236}">
                  <a16:creationId xmlns:a16="http://schemas.microsoft.com/office/drawing/2014/main" id="{6EA30078-3095-4C15-A0E9-3C1CF0E3689A}"/>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2" name="Freeform 30">
              <a:extLst>
                <a:ext uri="{FF2B5EF4-FFF2-40B4-BE49-F238E27FC236}">
                  <a16:creationId xmlns:a16="http://schemas.microsoft.com/office/drawing/2014/main" id="{D644C8F2-CEEF-4CA0-926B-4825367FD744}"/>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3" name="Freeform 31">
              <a:extLst>
                <a:ext uri="{FF2B5EF4-FFF2-40B4-BE49-F238E27FC236}">
                  <a16:creationId xmlns:a16="http://schemas.microsoft.com/office/drawing/2014/main" id="{C78B6487-5FA0-4E3F-A3D9-274F3AB123EF}"/>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4" name="Freeform 32">
              <a:extLst>
                <a:ext uri="{FF2B5EF4-FFF2-40B4-BE49-F238E27FC236}">
                  <a16:creationId xmlns:a16="http://schemas.microsoft.com/office/drawing/2014/main" id="{EDE05834-6585-4788-B937-76B20457C9EC}"/>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5" name="Freeform 33">
              <a:extLst>
                <a:ext uri="{FF2B5EF4-FFF2-40B4-BE49-F238E27FC236}">
                  <a16:creationId xmlns:a16="http://schemas.microsoft.com/office/drawing/2014/main" id="{58A1DD42-B9EF-4CE9-92DD-D93DDC69DAFC}"/>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6" name="Freeform 34">
              <a:extLst>
                <a:ext uri="{FF2B5EF4-FFF2-40B4-BE49-F238E27FC236}">
                  <a16:creationId xmlns:a16="http://schemas.microsoft.com/office/drawing/2014/main" id="{8F389EE1-85DB-42B8-9240-E3B5E7FF4AEC}"/>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7" name="Freeform 35">
              <a:extLst>
                <a:ext uri="{FF2B5EF4-FFF2-40B4-BE49-F238E27FC236}">
                  <a16:creationId xmlns:a16="http://schemas.microsoft.com/office/drawing/2014/main" id="{DD37BAE1-DCA9-49BA-9B33-E6054F9EF026}"/>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8" name="Freeform 36">
              <a:extLst>
                <a:ext uri="{FF2B5EF4-FFF2-40B4-BE49-F238E27FC236}">
                  <a16:creationId xmlns:a16="http://schemas.microsoft.com/office/drawing/2014/main" id="{289AB14B-D8E6-43BB-A51B-2C096C7F0527}"/>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9" name="Freeform 37">
              <a:extLst>
                <a:ext uri="{FF2B5EF4-FFF2-40B4-BE49-F238E27FC236}">
                  <a16:creationId xmlns:a16="http://schemas.microsoft.com/office/drawing/2014/main" id="{FF321393-C1A7-48D3-816F-0A9451F27E81}"/>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0" name="Freeform 38">
              <a:extLst>
                <a:ext uri="{FF2B5EF4-FFF2-40B4-BE49-F238E27FC236}">
                  <a16:creationId xmlns:a16="http://schemas.microsoft.com/office/drawing/2014/main" id="{88B9B3B8-D4F0-4022-A4FF-E4520F30F2CE}"/>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1" name="Freeform 39">
              <a:extLst>
                <a:ext uri="{FF2B5EF4-FFF2-40B4-BE49-F238E27FC236}">
                  <a16:creationId xmlns:a16="http://schemas.microsoft.com/office/drawing/2014/main" id="{1EEE5C17-15F6-4562-B6FF-7ED870334DE3}"/>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2" name="Freeform 40">
              <a:extLst>
                <a:ext uri="{FF2B5EF4-FFF2-40B4-BE49-F238E27FC236}">
                  <a16:creationId xmlns:a16="http://schemas.microsoft.com/office/drawing/2014/main" id="{B9148AA0-4D40-4FCD-8ECC-DBF02DA09043}"/>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3" name="Freeform 41">
              <a:extLst>
                <a:ext uri="{FF2B5EF4-FFF2-40B4-BE49-F238E27FC236}">
                  <a16:creationId xmlns:a16="http://schemas.microsoft.com/office/drawing/2014/main" id="{3FA180B6-49E9-4F84-84AE-B5A9301D8F22}"/>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4" name="Freeform 42">
              <a:extLst>
                <a:ext uri="{FF2B5EF4-FFF2-40B4-BE49-F238E27FC236}">
                  <a16:creationId xmlns:a16="http://schemas.microsoft.com/office/drawing/2014/main" id="{64E76A3D-59F1-4A53-8A96-4293FDF72274}"/>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5" name="Freeform 43">
              <a:extLst>
                <a:ext uri="{FF2B5EF4-FFF2-40B4-BE49-F238E27FC236}">
                  <a16:creationId xmlns:a16="http://schemas.microsoft.com/office/drawing/2014/main" id="{B5218A40-BA24-4211-B469-75D4761CD4C7}"/>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6" name="Freeform 44">
              <a:extLst>
                <a:ext uri="{FF2B5EF4-FFF2-40B4-BE49-F238E27FC236}">
                  <a16:creationId xmlns:a16="http://schemas.microsoft.com/office/drawing/2014/main" id="{3EE9A37A-FBC2-44D7-BBD6-8E1E5741734E}"/>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7" name="Freeform 45">
              <a:extLst>
                <a:ext uri="{FF2B5EF4-FFF2-40B4-BE49-F238E27FC236}">
                  <a16:creationId xmlns:a16="http://schemas.microsoft.com/office/drawing/2014/main" id="{1A0969A2-4865-4777-B073-5667E1517CDD}"/>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8" name="Freeform 46">
              <a:extLst>
                <a:ext uri="{FF2B5EF4-FFF2-40B4-BE49-F238E27FC236}">
                  <a16:creationId xmlns:a16="http://schemas.microsoft.com/office/drawing/2014/main" id="{B5A2146B-3CE1-47B9-836C-48944E2BA5EA}"/>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9" name="Freeform 47">
              <a:extLst>
                <a:ext uri="{FF2B5EF4-FFF2-40B4-BE49-F238E27FC236}">
                  <a16:creationId xmlns:a16="http://schemas.microsoft.com/office/drawing/2014/main" id="{D0932821-7447-4450-9DB1-9E6CE2AB99CC}"/>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0" name="Freeform 48">
              <a:extLst>
                <a:ext uri="{FF2B5EF4-FFF2-40B4-BE49-F238E27FC236}">
                  <a16:creationId xmlns:a16="http://schemas.microsoft.com/office/drawing/2014/main" id="{3B138E69-F99A-4F58-8D96-222098B561C0}"/>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1" name="Freeform 49">
              <a:extLst>
                <a:ext uri="{FF2B5EF4-FFF2-40B4-BE49-F238E27FC236}">
                  <a16:creationId xmlns:a16="http://schemas.microsoft.com/office/drawing/2014/main" id="{C2FBBAE4-1FE7-4086-AC93-B99A48007965}"/>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2" name="Freeform 50">
              <a:extLst>
                <a:ext uri="{FF2B5EF4-FFF2-40B4-BE49-F238E27FC236}">
                  <a16:creationId xmlns:a16="http://schemas.microsoft.com/office/drawing/2014/main" id="{C8A7026E-9254-41BD-BE5C-D9E2F06A1EE4}"/>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3" name="Freeform 51">
              <a:extLst>
                <a:ext uri="{FF2B5EF4-FFF2-40B4-BE49-F238E27FC236}">
                  <a16:creationId xmlns:a16="http://schemas.microsoft.com/office/drawing/2014/main" id="{0D5A02F5-A1BE-43AB-BC05-79A2AAC15C84}"/>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4" name="Freeform 52">
              <a:extLst>
                <a:ext uri="{FF2B5EF4-FFF2-40B4-BE49-F238E27FC236}">
                  <a16:creationId xmlns:a16="http://schemas.microsoft.com/office/drawing/2014/main" id="{8CBDE176-4076-4463-89CF-D9B59979715E}"/>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5" name="Freeform 53">
              <a:extLst>
                <a:ext uri="{FF2B5EF4-FFF2-40B4-BE49-F238E27FC236}">
                  <a16:creationId xmlns:a16="http://schemas.microsoft.com/office/drawing/2014/main" id="{DB3E4C18-A6B8-436A-8DAA-733834CE31A0}"/>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6" name="Freeform 54">
              <a:extLst>
                <a:ext uri="{FF2B5EF4-FFF2-40B4-BE49-F238E27FC236}">
                  <a16:creationId xmlns:a16="http://schemas.microsoft.com/office/drawing/2014/main" id="{4D4B7BF0-A58F-4951-A5AF-EC680148DCC5}"/>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7" name="Freeform 55">
              <a:extLst>
                <a:ext uri="{FF2B5EF4-FFF2-40B4-BE49-F238E27FC236}">
                  <a16:creationId xmlns:a16="http://schemas.microsoft.com/office/drawing/2014/main" id="{535CF845-C011-4D27-828E-944532101D48}"/>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8" name="Freeform 56">
              <a:extLst>
                <a:ext uri="{FF2B5EF4-FFF2-40B4-BE49-F238E27FC236}">
                  <a16:creationId xmlns:a16="http://schemas.microsoft.com/office/drawing/2014/main" id="{E54A25F5-1E37-4348-9960-B4F3D866F9F3}"/>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9" name="Freeform 57">
              <a:extLst>
                <a:ext uri="{FF2B5EF4-FFF2-40B4-BE49-F238E27FC236}">
                  <a16:creationId xmlns:a16="http://schemas.microsoft.com/office/drawing/2014/main" id="{CFF99CBE-1216-4350-9429-382735268264}"/>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0" name="Freeform 58">
              <a:extLst>
                <a:ext uri="{FF2B5EF4-FFF2-40B4-BE49-F238E27FC236}">
                  <a16:creationId xmlns:a16="http://schemas.microsoft.com/office/drawing/2014/main" id="{7D3D2DF0-F859-4F72-8D93-950E7F66C3F3}"/>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1" name="Freeform 59">
              <a:extLst>
                <a:ext uri="{FF2B5EF4-FFF2-40B4-BE49-F238E27FC236}">
                  <a16:creationId xmlns:a16="http://schemas.microsoft.com/office/drawing/2014/main" id="{ECD5020B-887D-4BF5-9AE4-6C3F701E3453}"/>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2" name="Freeform 60">
              <a:extLst>
                <a:ext uri="{FF2B5EF4-FFF2-40B4-BE49-F238E27FC236}">
                  <a16:creationId xmlns:a16="http://schemas.microsoft.com/office/drawing/2014/main" id="{0F1E8710-41BB-45A1-9D8A-5F9032C0762C}"/>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3" name="Freeform 61">
              <a:extLst>
                <a:ext uri="{FF2B5EF4-FFF2-40B4-BE49-F238E27FC236}">
                  <a16:creationId xmlns:a16="http://schemas.microsoft.com/office/drawing/2014/main" id="{27485BA2-EC19-4B9D-9DFE-2DCC580ECDE0}"/>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4" name="Freeform 62">
              <a:extLst>
                <a:ext uri="{FF2B5EF4-FFF2-40B4-BE49-F238E27FC236}">
                  <a16:creationId xmlns:a16="http://schemas.microsoft.com/office/drawing/2014/main" id="{A0C348AC-796B-4D10-809C-2FBCD5A174F0}"/>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5" name="Freeform 63">
              <a:extLst>
                <a:ext uri="{FF2B5EF4-FFF2-40B4-BE49-F238E27FC236}">
                  <a16:creationId xmlns:a16="http://schemas.microsoft.com/office/drawing/2014/main" id="{8A121E3A-1831-428E-9C23-DB5693CAF6AF}"/>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6" name="Freeform 64">
              <a:extLst>
                <a:ext uri="{FF2B5EF4-FFF2-40B4-BE49-F238E27FC236}">
                  <a16:creationId xmlns:a16="http://schemas.microsoft.com/office/drawing/2014/main" id="{890E93DE-6229-458E-A8B0-E2FC550EEB6E}"/>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7" name="Freeform 65">
              <a:extLst>
                <a:ext uri="{FF2B5EF4-FFF2-40B4-BE49-F238E27FC236}">
                  <a16:creationId xmlns:a16="http://schemas.microsoft.com/office/drawing/2014/main" id="{A6B60908-F245-4EED-B63D-CADC74810CE9}"/>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8" name="Freeform 66">
              <a:extLst>
                <a:ext uri="{FF2B5EF4-FFF2-40B4-BE49-F238E27FC236}">
                  <a16:creationId xmlns:a16="http://schemas.microsoft.com/office/drawing/2014/main" id="{655690E5-0627-43FA-97A2-827FDD708F9C}"/>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9" name="Freeform 67">
              <a:extLst>
                <a:ext uri="{FF2B5EF4-FFF2-40B4-BE49-F238E27FC236}">
                  <a16:creationId xmlns:a16="http://schemas.microsoft.com/office/drawing/2014/main" id="{C8686675-3A4A-42AD-9AAD-49DAC35A7FC0}"/>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0" name="Freeform 68">
              <a:extLst>
                <a:ext uri="{FF2B5EF4-FFF2-40B4-BE49-F238E27FC236}">
                  <a16:creationId xmlns:a16="http://schemas.microsoft.com/office/drawing/2014/main" id="{4C22346D-41AF-4FA3-A035-6590AF42FC9D}"/>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1" name="Freeform 69">
              <a:extLst>
                <a:ext uri="{FF2B5EF4-FFF2-40B4-BE49-F238E27FC236}">
                  <a16:creationId xmlns:a16="http://schemas.microsoft.com/office/drawing/2014/main" id="{516CFB47-9C95-455F-9D34-BEC133A51DE0}"/>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2" name="Freeform 70">
              <a:extLst>
                <a:ext uri="{FF2B5EF4-FFF2-40B4-BE49-F238E27FC236}">
                  <a16:creationId xmlns:a16="http://schemas.microsoft.com/office/drawing/2014/main" id="{7FB9CFAC-67B1-4D7C-B9EB-E28B62FEBA9A}"/>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3" name="Freeform 71">
              <a:extLst>
                <a:ext uri="{FF2B5EF4-FFF2-40B4-BE49-F238E27FC236}">
                  <a16:creationId xmlns:a16="http://schemas.microsoft.com/office/drawing/2014/main" id="{FF39C14A-D3C2-41EC-A78C-303B7A8708C6}"/>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4" name="Freeform 72">
              <a:extLst>
                <a:ext uri="{FF2B5EF4-FFF2-40B4-BE49-F238E27FC236}">
                  <a16:creationId xmlns:a16="http://schemas.microsoft.com/office/drawing/2014/main" id="{1FFCF6A4-8397-4920-9075-2F3947FC92D4}"/>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5" name="Freeform 73">
              <a:extLst>
                <a:ext uri="{FF2B5EF4-FFF2-40B4-BE49-F238E27FC236}">
                  <a16:creationId xmlns:a16="http://schemas.microsoft.com/office/drawing/2014/main" id="{EC2E9A1E-BAB2-47DC-B08D-545E4396814F}"/>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6" name="Freeform 74">
              <a:extLst>
                <a:ext uri="{FF2B5EF4-FFF2-40B4-BE49-F238E27FC236}">
                  <a16:creationId xmlns:a16="http://schemas.microsoft.com/office/drawing/2014/main" id="{C23CCDB8-74C8-4B8F-A6BF-7DF847C7A435}"/>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7" name="Freeform 75">
              <a:extLst>
                <a:ext uri="{FF2B5EF4-FFF2-40B4-BE49-F238E27FC236}">
                  <a16:creationId xmlns:a16="http://schemas.microsoft.com/office/drawing/2014/main" id="{7EB5E308-DC5B-408E-9B94-9ED77EF3F177}"/>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8" name="Freeform 76">
              <a:extLst>
                <a:ext uri="{FF2B5EF4-FFF2-40B4-BE49-F238E27FC236}">
                  <a16:creationId xmlns:a16="http://schemas.microsoft.com/office/drawing/2014/main" id="{E8B32EAA-5E5E-40AF-B6FA-779B1D11C4FE}"/>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9" name="Freeform 77">
              <a:extLst>
                <a:ext uri="{FF2B5EF4-FFF2-40B4-BE49-F238E27FC236}">
                  <a16:creationId xmlns:a16="http://schemas.microsoft.com/office/drawing/2014/main" id="{5F6684E7-8BB5-42AA-BAE7-05F1C353A9BA}"/>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0" name="Freeform 78">
              <a:extLst>
                <a:ext uri="{FF2B5EF4-FFF2-40B4-BE49-F238E27FC236}">
                  <a16:creationId xmlns:a16="http://schemas.microsoft.com/office/drawing/2014/main" id="{F65B54E4-35E2-48A2-B6B5-6AAADC75ED36}"/>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1" name="Freeform 79">
              <a:extLst>
                <a:ext uri="{FF2B5EF4-FFF2-40B4-BE49-F238E27FC236}">
                  <a16:creationId xmlns:a16="http://schemas.microsoft.com/office/drawing/2014/main" id="{F1B6CE9F-DDEC-4E02-A35D-E692F20AB362}"/>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2" name="Freeform 80">
              <a:extLst>
                <a:ext uri="{FF2B5EF4-FFF2-40B4-BE49-F238E27FC236}">
                  <a16:creationId xmlns:a16="http://schemas.microsoft.com/office/drawing/2014/main" id="{3B162B6C-978A-441A-92AF-DB75778628B0}"/>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3" name="Freeform 81">
              <a:extLst>
                <a:ext uri="{FF2B5EF4-FFF2-40B4-BE49-F238E27FC236}">
                  <a16:creationId xmlns:a16="http://schemas.microsoft.com/office/drawing/2014/main" id="{2F8B8203-2732-4992-A2BE-6AA8F1FAED77}"/>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4" name="Freeform 82">
              <a:extLst>
                <a:ext uri="{FF2B5EF4-FFF2-40B4-BE49-F238E27FC236}">
                  <a16:creationId xmlns:a16="http://schemas.microsoft.com/office/drawing/2014/main" id="{CA2C608B-236D-49FE-8DF4-D57304600B57}"/>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5" name="Freeform 83">
              <a:extLst>
                <a:ext uri="{FF2B5EF4-FFF2-40B4-BE49-F238E27FC236}">
                  <a16:creationId xmlns:a16="http://schemas.microsoft.com/office/drawing/2014/main" id="{537BF445-56E2-4209-844C-60FFBF88B12C}"/>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6" name="Freeform 84">
              <a:extLst>
                <a:ext uri="{FF2B5EF4-FFF2-40B4-BE49-F238E27FC236}">
                  <a16:creationId xmlns:a16="http://schemas.microsoft.com/office/drawing/2014/main" id="{65FB7037-4E88-41F3-BA3C-0D6CDAE1EF11}"/>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7" name="Freeform 85">
              <a:extLst>
                <a:ext uri="{FF2B5EF4-FFF2-40B4-BE49-F238E27FC236}">
                  <a16:creationId xmlns:a16="http://schemas.microsoft.com/office/drawing/2014/main" id="{301E58FA-AC67-478F-9340-46BBCDB15D49}"/>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8" name="Freeform 86">
              <a:extLst>
                <a:ext uri="{FF2B5EF4-FFF2-40B4-BE49-F238E27FC236}">
                  <a16:creationId xmlns:a16="http://schemas.microsoft.com/office/drawing/2014/main" id="{0A6757AE-674B-4029-BA6D-71E2669B400E}"/>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9" name="Freeform 87">
              <a:extLst>
                <a:ext uri="{FF2B5EF4-FFF2-40B4-BE49-F238E27FC236}">
                  <a16:creationId xmlns:a16="http://schemas.microsoft.com/office/drawing/2014/main" id="{85A4807F-39BD-413A-A912-CD80EA156EDB}"/>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0" name="Freeform 88">
              <a:extLst>
                <a:ext uri="{FF2B5EF4-FFF2-40B4-BE49-F238E27FC236}">
                  <a16:creationId xmlns:a16="http://schemas.microsoft.com/office/drawing/2014/main" id="{5A671B3B-05DD-4F96-B1DA-316EAB8E1C98}"/>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1" name="Freeform 89">
              <a:extLst>
                <a:ext uri="{FF2B5EF4-FFF2-40B4-BE49-F238E27FC236}">
                  <a16:creationId xmlns:a16="http://schemas.microsoft.com/office/drawing/2014/main" id="{E8647B0E-C757-422D-BC68-02545FA8C25F}"/>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2" name="Freeform 90">
              <a:extLst>
                <a:ext uri="{FF2B5EF4-FFF2-40B4-BE49-F238E27FC236}">
                  <a16:creationId xmlns:a16="http://schemas.microsoft.com/office/drawing/2014/main" id="{FA81E794-E2E5-4944-9BE6-115EA02E4457}"/>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3" name="Freeform 91">
              <a:extLst>
                <a:ext uri="{FF2B5EF4-FFF2-40B4-BE49-F238E27FC236}">
                  <a16:creationId xmlns:a16="http://schemas.microsoft.com/office/drawing/2014/main" id="{FF4A9487-0075-4EA3-B7E1-396AA377E9D8}"/>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4" name="Freeform 92">
              <a:extLst>
                <a:ext uri="{FF2B5EF4-FFF2-40B4-BE49-F238E27FC236}">
                  <a16:creationId xmlns:a16="http://schemas.microsoft.com/office/drawing/2014/main" id="{FD596F3A-45EC-49AA-A31B-78069B4CEC31}"/>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5" name="Freeform 93">
              <a:extLst>
                <a:ext uri="{FF2B5EF4-FFF2-40B4-BE49-F238E27FC236}">
                  <a16:creationId xmlns:a16="http://schemas.microsoft.com/office/drawing/2014/main" id="{4DE8FA02-C084-4D20-94C3-14F4285F22D0}"/>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6" name="Freeform 94">
              <a:extLst>
                <a:ext uri="{FF2B5EF4-FFF2-40B4-BE49-F238E27FC236}">
                  <a16:creationId xmlns:a16="http://schemas.microsoft.com/office/drawing/2014/main" id="{3D28C7BB-B587-498C-97EE-B7FFC3D66188}"/>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7" name="Freeform 95">
              <a:extLst>
                <a:ext uri="{FF2B5EF4-FFF2-40B4-BE49-F238E27FC236}">
                  <a16:creationId xmlns:a16="http://schemas.microsoft.com/office/drawing/2014/main" id="{AEC3FA53-BC0B-48CF-9328-CC0FCFFF98C1}"/>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8" name="Freeform 96">
              <a:extLst>
                <a:ext uri="{FF2B5EF4-FFF2-40B4-BE49-F238E27FC236}">
                  <a16:creationId xmlns:a16="http://schemas.microsoft.com/office/drawing/2014/main" id="{7FDECE31-094A-4997-9F94-597CB171471E}"/>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9" name="Freeform 97">
              <a:extLst>
                <a:ext uri="{FF2B5EF4-FFF2-40B4-BE49-F238E27FC236}">
                  <a16:creationId xmlns:a16="http://schemas.microsoft.com/office/drawing/2014/main" id="{609A1F66-6C26-468D-A961-A47E136038BC}"/>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0" name="Freeform 98">
              <a:extLst>
                <a:ext uri="{FF2B5EF4-FFF2-40B4-BE49-F238E27FC236}">
                  <a16:creationId xmlns:a16="http://schemas.microsoft.com/office/drawing/2014/main" id="{04396307-3182-4455-B5C1-D0A4E74A5B83}"/>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1" name="Freeform 99">
              <a:extLst>
                <a:ext uri="{FF2B5EF4-FFF2-40B4-BE49-F238E27FC236}">
                  <a16:creationId xmlns:a16="http://schemas.microsoft.com/office/drawing/2014/main" id="{ABE35527-70A3-4511-9540-06FFAD8D15F7}"/>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2" name="Freeform 100">
              <a:extLst>
                <a:ext uri="{FF2B5EF4-FFF2-40B4-BE49-F238E27FC236}">
                  <a16:creationId xmlns:a16="http://schemas.microsoft.com/office/drawing/2014/main" id="{0694327B-4DFA-4C36-A465-82B96D11C22B}"/>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3" name="Freeform 101">
              <a:extLst>
                <a:ext uri="{FF2B5EF4-FFF2-40B4-BE49-F238E27FC236}">
                  <a16:creationId xmlns:a16="http://schemas.microsoft.com/office/drawing/2014/main" id="{F631ED16-FD06-4432-B352-A5A9E848762A}"/>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4" name="Freeform 102">
              <a:extLst>
                <a:ext uri="{FF2B5EF4-FFF2-40B4-BE49-F238E27FC236}">
                  <a16:creationId xmlns:a16="http://schemas.microsoft.com/office/drawing/2014/main" id="{C5C49D2B-A140-4E53-824B-CD4D4EBF23E2}"/>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5" name="Freeform 103">
              <a:extLst>
                <a:ext uri="{FF2B5EF4-FFF2-40B4-BE49-F238E27FC236}">
                  <a16:creationId xmlns:a16="http://schemas.microsoft.com/office/drawing/2014/main" id="{558D1AA5-A33D-4B15-8EEB-6ED3B4B867DB}"/>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6" name="Freeform 104">
              <a:extLst>
                <a:ext uri="{FF2B5EF4-FFF2-40B4-BE49-F238E27FC236}">
                  <a16:creationId xmlns:a16="http://schemas.microsoft.com/office/drawing/2014/main" id="{E582BB7D-9C81-4122-942F-F8AEF8923FC4}"/>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7" name="Freeform 105">
              <a:extLst>
                <a:ext uri="{FF2B5EF4-FFF2-40B4-BE49-F238E27FC236}">
                  <a16:creationId xmlns:a16="http://schemas.microsoft.com/office/drawing/2014/main" id="{A1ADB64A-CE3A-4CAB-A8CD-8E5EAD2F1E2B}"/>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8" name="Freeform 106">
              <a:extLst>
                <a:ext uri="{FF2B5EF4-FFF2-40B4-BE49-F238E27FC236}">
                  <a16:creationId xmlns:a16="http://schemas.microsoft.com/office/drawing/2014/main" id="{D1E233BA-37C8-45F3-B5D0-4A1721CBE39B}"/>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9" name="Freeform 107">
              <a:extLst>
                <a:ext uri="{FF2B5EF4-FFF2-40B4-BE49-F238E27FC236}">
                  <a16:creationId xmlns:a16="http://schemas.microsoft.com/office/drawing/2014/main" id="{1355ECA3-3207-4832-ADD3-B0CE925442C4}"/>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0" name="Freeform 108">
              <a:extLst>
                <a:ext uri="{FF2B5EF4-FFF2-40B4-BE49-F238E27FC236}">
                  <a16:creationId xmlns:a16="http://schemas.microsoft.com/office/drawing/2014/main" id="{24AA783A-35D2-4E82-AE66-D3BFFBAE0FF9}"/>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1" name="Freeform 109">
              <a:extLst>
                <a:ext uri="{FF2B5EF4-FFF2-40B4-BE49-F238E27FC236}">
                  <a16:creationId xmlns:a16="http://schemas.microsoft.com/office/drawing/2014/main" id="{0FBCFCBB-C69F-48F8-9E16-19D27970A0C1}"/>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2" name="Freeform 110">
              <a:extLst>
                <a:ext uri="{FF2B5EF4-FFF2-40B4-BE49-F238E27FC236}">
                  <a16:creationId xmlns:a16="http://schemas.microsoft.com/office/drawing/2014/main" id="{FC7D6E16-93E7-4A57-9B57-B1B77AAC6F6E}"/>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3" name="Freeform 111">
              <a:extLst>
                <a:ext uri="{FF2B5EF4-FFF2-40B4-BE49-F238E27FC236}">
                  <a16:creationId xmlns:a16="http://schemas.microsoft.com/office/drawing/2014/main" id="{E455CC7C-3CE3-43FF-A207-2F7E3B48CFB0}"/>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4" name="Freeform 112">
              <a:extLst>
                <a:ext uri="{FF2B5EF4-FFF2-40B4-BE49-F238E27FC236}">
                  <a16:creationId xmlns:a16="http://schemas.microsoft.com/office/drawing/2014/main" id="{09949986-D4AF-476C-B52F-1CC545D64E40}"/>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5" name="Freeform 113">
              <a:extLst>
                <a:ext uri="{FF2B5EF4-FFF2-40B4-BE49-F238E27FC236}">
                  <a16:creationId xmlns:a16="http://schemas.microsoft.com/office/drawing/2014/main" id="{2891ACA9-C774-4132-AC20-80932CAA3927}"/>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6" name="Freeform 114">
              <a:extLst>
                <a:ext uri="{FF2B5EF4-FFF2-40B4-BE49-F238E27FC236}">
                  <a16:creationId xmlns:a16="http://schemas.microsoft.com/office/drawing/2014/main" id="{EFC8ECF6-8BA1-4966-A277-1D93740FFEA7}"/>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7" name="Freeform 115">
              <a:extLst>
                <a:ext uri="{FF2B5EF4-FFF2-40B4-BE49-F238E27FC236}">
                  <a16:creationId xmlns:a16="http://schemas.microsoft.com/office/drawing/2014/main" id="{5D9731D4-E93D-4288-BFD0-B209B0C4B91E}"/>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8" name="Freeform 116">
              <a:extLst>
                <a:ext uri="{FF2B5EF4-FFF2-40B4-BE49-F238E27FC236}">
                  <a16:creationId xmlns:a16="http://schemas.microsoft.com/office/drawing/2014/main" id="{C45EF631-9DA7-48DC-BC8A-B5B459A709D0}"/>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9" name="Freeform 117">
              <a:extLst>
                <a:ext uri="{FF2B5EF4-FFF2-40B4-BE49-F238E27FC236}">
                  <a16:creationId xmlns:a16="http://schemas.microsoft.com/office/drawing/2014/main" id="{4A13CC24-693E-4B39-BEB6-6E22F9EE306D}"/>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0" name="Freeform 118">
              <a:extLst>
                <a:ext uri="{FF2B5EF4-FFF2-40B4-BE49-F238E27FC236}">
                  <a16:creationId xmlns:a16="http://schemas.microsoft.com/office/drawing/2014/main" id="{29769B51-2045-4B92-8214-69D88A35BDA8}"/>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1" name="Freeform 119">
              <a:extLst>
                <a:ext uri="{FF2B5EF4-FFF2-40B4-BE49-F238E27FC236}">
                  <a16:creationId xmlns:a16="http://schemas.microsoft.com/office/drawing/2014/main" id="{12463CA1-64A2-4888-8800-CD89864A1844}"/>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2" name="Freeform 120">
              <a:extLst>
                <a:ext uri="{FF2B5EF4-FFF2-40B4-BE49-F238E27FC236}">
                  <a16:creationId xmlns:a16="http://schemas.microsoft.com/office/drawing/2014/main" id="{17874568-B63E-49D1-B863-FFEA4F2E565E}"/>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3" name="Freeform 121">
              <a:extLst>
                <a:ext uri="{FF2B5EF4-FFF2-40B4-BE49-F238E27FC236}">
                  <a16:creationId xmlns:a16="http://schemas.microsoft.com/office/drawing/2014/main" id="{13C1E678-C945-4DB6-ACC7-6E908319A216}"/>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4" name="Freeform 122">
              <a:extLst>
                <a:ext uri="{FF2B5EF4-FFF2-40B4-BE49-F238E27FC236}">
                  <a16:creationId xmlns:a16="http://schemas.microsoft.com/office/drawing/2014/main" id="{46FF64A3-BB4C-4BC2-9FFA-7D249E2118CC}"/>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5" name="Freeform 123">
              <a:extLst>
                <a:ext uri="{FF2B5EF4-FFF2-40B4-BE49-F238E27FC236}">
                  <a16:creationId xmlns:a16="http://schemas.microsoft.com/office/drawing/2014/main" id="{D5587303-A8C1-4C35-9836-9C06281009DF}"/>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6" name="Freeform 124">
              <a:extLst>
                <a:ext uri="{FF2B5EF4-FFF2-40B4-BE49-F238E27FC236}">
                  <a16:creationId xmlns:a16="http://schemas.microsoft.com/office/drawing/2014/main" id="{625BD812-26B8-4599-90BE-344ED98EB9B9}"/>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7" name="Freeform 125">
              <a:extLst>
                <a:ext uri="{FF2B5EF4-FFF2-40B4-BE49-F238E27FC236}">
                  <a16:creationId xmlns:a16="http://schemas.microsoft.com/office/drawing/2014/main" id="{52DFF3CA-DE33-484E-B612-A19848E1F6FD}"/>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8" name="Freeform 126">
              <a:extLst>
                <a:ext uri="{FF2B5EF4-FFF2-40B4-BE49-F238E27FC236}">
                  <a16:creationId xmlns:a16="http://schemas.microsoft.com/office/drawing/2014/main" id="{FF94139A-C78D-4CC8-AAA9-D9C85CFDA5E5}"/>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9" name="Freeform 127">
              <a:extLst>
                <a:ext uri="{FF2B5EF4-FFF2-40B4-BE49-F238E27FC236}">
                  <a16:creationId xmlns:a16="http://schemas.microsoft.com/office/drawing/2014/main" id="{D7947D80-B3FA-456E-B5A3-5D3FA605FF5C}"/>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0" name="Freeform 128">
              <a:extLst>
                <a:ext uri="{FF2B5EF4-FFF2-40B4-BE49-F238E27FC236}">
                  <a16:creationId xmlns:a16="http://schemas.microsoft.com/office/drawing/2014/main" id="{19F055AF-3B5B-4A9E-87A7-C99EA099F2FE}"/>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1" name="Freeform 129">
              <a:extLst>
                <a:ext uri="{FF2B5EF4-FFF2-40B4-BE49-F238E27FC236}">
                  <a16:creationId xmlns:a16="http://schemas.microsoft.com/office/drawing/2014/main" id="{B297EA83-A19C-41A1-8F86-0760B377652F}"/>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2" name="Freeform 130">
              <a:extLst>
                <a:ext uri="{FF2B5EF4-FFF2-40B4-BE49-F238E27FC236}">
                  <a16:creationId xmlns:a16="http://schemas.microsoft.com/office/drawing/2014/main" id="{F446939D-AA91-433B-B91F-65DCDB75CC9D}"/>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3" name="Freeform 131">
              <a:extLst>
                <a:ext uri="{FF2B5EF4-FFF2-40B4-BE49-F238E27FC236}">
                  <a16:creationId xmlns:a16="http://schemas.microsoft.com/office/drawing/2014/main" id="{84D6E067-04CB-4DDB-9020-987814EA1E9D}"/>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4" name="Freeform 132">
              <a:extLst>
                <a:ext uri="{FF2B5EF4-FFF2-40B4-BE49-F238E27FC236}">
                  <a16:creationId xmlns:a16="http://schemas.microsoft.com/office/drawing/2014/main" id="{6B6C5853-F11C-425C-933B-9C473F870C7A}"/>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5" name="Freeform 133">
              <a:extLst>
                <a:ext uri="{FF2B5EF4-FFF2-40B4-BE49-F238E27FC236}">
                  <a16:creationId xmlns:a16="http://schemas.microsoft.com/office/drawing/2014/main" id="{D84EEE56-2055-4EE9-B7EA-2ADC278F1D37}"/>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6" name="Freeform 134">
              <a:extLst>
                <a:ext uri="{FF2B5EF4-FFF2-40B4-BE49-F238E27FC236}">
                  <a16:creationId xmlns:a16="http://schemas.microsoft.com/office/drawing/2014/main" id="{123FADDA-80E5-42A9-8D3B-D3583D80606E}"/>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7" name="Freeform 135">
              <a:extLst>
                <a:ext uri="{FF2B5EF4-FFF2-40B4-BE49-F238E27FC236}">
                  <a16:creationId xmlns:a16="http://schemas.microsoft.com/office/drawing/2014/main" id="{BC983BAB-FA55-4A75-AF96-AE990655E479}"/>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8" name="Freeform 136">
              <a:extLst>
                <a:ext uri="{FF2B5EF4-FFF2-40B4-BE49-F238E27FC236}">
                  <a16:creationId xmlns:a16="http://schemas.microsoft.com/office/drawing/2014/main" id="{92266E6C-274E-4376-8425-330BC2840A18}"/>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9" name="Freeform 137">
              <a:extLst>
                <a:ext uri="{FF2B5EF4-FFF2-40B4-BE49-F238E27FC236}">
                  <a16:creationId xmlns:a16="http://schemas.microsoft.com/office/drawing/2014/main" id="{85E38431-E6E4-4C22-84C5-680700CD8C10}"/>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0" name="Freeform 138">
              <a:extLst>
                <a:ext uri="{FF2B5EF4-FFF2-40B4-BE49-F238E27FC236}">
                  <a16:creationId xmlns:a16="http://schemas.microsoft.com/office/drawing/2014/main" id="{83FFFCEB-106C-443D-8F93-B2D3C2F042DF}"/>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1" name="Freeform 139">
              <a:extLst>
                <a:ext uri="{FF2B5EF4-FFF2-40B4-BE49-F238E27FC236}">
                  <a16:creationId xmlns:a16="http://schemas.microsoft.com/office/drawing/2014/main" id="{EFFAC7BB-9CD1-4A32-B592-5CA0FC1851CE}"/>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2" name="Freeform 140">
              <a:extLst>
                <a:ext uri="{FF2B5EF4-FFF2-40B4-BE49-F238E27FC236}">
                  <a16:creationId xmlns:a16="http://schemas.microsoft.com/office/drawing/2014/main" id="{01C4CD82-633B-4C12-A302-08D045DC386F}"/>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3" name="Freeform 141">
              <a:extLst>
                <a:ext uri="{FF2B5EF4-FFF2-40B4-BE49-F238E27FC236}">
                  <a16:creationId xmlns:a16="http://schemas.microsoft.com/office/drawing/2014/main" id="{83BA4BE3-9729-4DE9-9807-7673775017BC}"/>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4" name="Freeform 142">
              <a:extLst>
                <a:ext uri="{FF2B5EF4-FFF2-40B4-BE49-F238E27FC236}">
                  <a16:creationId xmlns:a16="http://schemas.microsoft.com/office/drawing/2014/main" id="{CCA77F90-54FE-4247-BE14-82C8B335469A}"/>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5" name="Freeform 143">
              <a:extLst>
                <a:ext uri="{FF2B5EF4-FFF2-40B4-BE49-F238E27FC236}">
                  <a16:creationId xmlns:a16="http://schemas.microsoft.com/office/drawing/2014/main" id="{E9DD57CA-2A5A-4509-BDE2-1D0EC0DEDBDB}"/>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6" name="Freeform 144">
              <a:extLst>
                <a:ext uri="{FF2B5EF4-FFF2-40B4-BE49-F238E27FC236}">
                  <a16:creationId xmlns:a16="http://schemas.microsoft.com/office/drawing/2014/main" id="{0EF1ABF4-E254-4457-8054-74D3C20B4D26}"/>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7" name="Freeform 145">
              <a:extLst>
                <a:ext uri="{FF2B5EF4-FFF2-40B4-BE49-F238E27FC236}">
                  <a16:creationId xmlns:a16="http://schemas.microsoft.com/office/drawing/2014/main" id="{A7555D8F-2236-4253-A167-19406E491485}"/>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8" name="Freeform 146">
              <a:extLst>
                <a:ext uri="{FF2B5EF4-FFF2-40B4-BE49-F238E27FC236}">
                  <a16:creationId xmlns:a16="http://schemas.microsoft.com/office/drawing/2014/main" id="{6FC86968-0B0F-4684-9105-030140714F45}"/>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9" name="Freeform 147">
              <a:extLst>
                <a:ext uri="{FF2B5EF4-FFF2-40B4-BE49-F238E27FC236}">
                  <a16:creationId xmlns:a16="http://schemas.microsoft.com/office/drawing/2014/main" id="{E8B4F043-E494-4376-AF74-27B24C2EB8B3}"/>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0" name="Freeform 148">
              <a:extLst>
                <a:ext uri="{FF2B5EF4-FFF2-40B4-BE49-F238E27FC236}">
                  <a16:creationId xmlns:a16="http://schemas.microsoft.com/office/drawing/2014/main" id="{93D89379-45E4-40F8-95B1-E3F644DAD439}"/>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1" name="Freeform 149">
              <a:extLst>
                <a:ext uri="{FF2B5EF4-FFF2-40B4-BE49-F238E27FC236}">
                  <a16:creationId xmlns:a16="http://schemas.microsoft.com/office/drawing/2014/main" id="{084C1450-4382-4B6D-A0F2-13244A31CAF8}"/>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2" name="Freeform 150">
              <a:extLst>
                <a:ext uri="{FF2B5EF4-FFF2-40B4-BE49-F238E27FC236}">
                  <a16:creationId xmlns:a16="http://schemas.microsoft.com/office/drawing/2014/main" id="{631594DD-F3A7-45E1-8A2D-A13435C1EB75}"/>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3" name="Freeform 151">
              <a:extLst>
                <a:ext uri="{FF2B5EF4-FFF2-40B4-BE49-F238E27FC236}">
                  <a16:creationId xmlns:a16="http://schemas.microsoft.com/office/drawing/2014/main" id="{8377EBB2-EAEE-4764-8899-A07539E7AA3F}"/>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4" name="Freeform 152">
              <a:extLst>
                <a:ext uri="{FF2B5EF4-FFF2-40B4-BE49-F238E27FC236}">
                  <a16:creationId xmlns:a16="http://schemas.microsoft.com/office/drawing/2014/main" id="{571641A5-B8A6-4790-B18F-24B54E759E7C}"/>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5" name="Freeform 153">
              <a:extLst>
                <a:ext uri="{FF2B5EF4-FFF2-40B4-BE49-F238E27FC236}">
                  <a16:creationId xmlns:a16="http://schemas.microsoft.com/office/drawing/2014/main" id="{6530BC04-8923-46A5-AB48-252BB05D2B75}"/>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6" name="Freeform 154">
              <a:extLst>
                <a:ext uri="{FF2B5EF4-FFF2-40B4-BE49-F238E27FC236}">
                  <a16:creationId xmlns:a16="http://schemas.microsoft.com/office/drawing/2014/main" id="{962B97A5-057E-4EE5-A134-68BA313667F2}"/>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7" name="Freeform 155">
              <a:extLst>
                <a:ext uri="{FF2B5EF4-FFF2-40B4-BE49-F238E27FC236}">
                  <a16:creationId xmlns:a16="http://schemas.microsoft.com/office/drawing/2014/main" id="{AFA62BDE-0E86-46AB-A316-324B6FDA80CF}"/>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8" name="Freeform 156">
              <a:extLst>
                <a:ext uri="{FF2B5EF4-FFF2-40B4-BE49-F238E27FC236}">
                  <a16:creationId xmlns:a16="http://schemas.microsoft.com/office/drawing/2014/main" id="{7C87654B-1905-4171-AEF0-0145015CECD2}"/>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9" name="Freeform 157">
              <a:extLst>
                <a:ext uri="{FF2B5EF4-FFF2-40B4-BE49-F238E27FC236}">
                  <a16:creationId xmlns:a16="http://schemas.microsoft.com/office/drawing/2014/main" id="{83DFF6EE-1F20-49F8-8F9A-73469B6E2A5B}"/>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0" name="Freeform 158">
              <a:extLst>
                <a:ext uri="{FF2B5EF4-FFF2-40B4-BE49-F238E27FC236}">
                  <a16:creationId xmlns:a16="http://schemas.microsoft.com/office/drawing/2014/main" id="{E3129E6A-F0E6-4E89-BA8B-4A4050A0A545}"/>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1" name="Freeform 159">
              <a:extLst>
                <a:ext uri="{FF2B5EF4-FFF2-40B4-BE49-F238E27FC236}">
                  <a16:creationId xmlns:a16="http://schemas.microsoft.com/office/drawing/2014/main" id="{A51489C8-582F-4E03-86BF-4EF926CD12BE}"/>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2" name="Freeform 160">
              <a:extLst>
                <a:ext uri="{FF2B5EF4-FFF2-40B4-BE49-F238E27FC236}">
                  <a16:creationId xmlns:a16="http://schemas.microsoft.com/office/drawing/2014/main" id="{55BC0EA3-BB94-467C-BE14-0EFC4F8F0C5B}"/>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3" name="Freeform 161">
              <a:extLst>
                <a:ext uri="{FF2B5EF4-FFF2-40B4-BE49-F238E27FC236}">
                  <a16:creationId xmlns:a16="http://schemas.microsoft.com/office/drawing/2014/main" id="{00B004E4-E7E0-4CD5-9AA3-C269D733BE08}"/>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4" name="Freeform 162">
              <a:extLst>
                <a:ext uri="{FF2B5EF4-FFF2-40B4-BE49-F238E27FC236}">
                  <a16:creationId xmlns:a16="http://schemas.microsoft.com/office/drawing/2014/main" id="{EB99C6CD-E6FD-4146-9817-A8DA39A6A9F3}"/>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5" name="Freeform 163">
              <a:extLst>
                <a:ext uri="{FF2B5EF4-FFF2-40B4-BE49-F238E27FC236}">
                  <a16:creationId xmlns:a16="http://schemas.microsoft.com/office/drawing/2014/main" id="{7B70C0D2-CDA0-4738-ADB2-D11DF2038AE9}"/>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6" name="Freeform 164">
              <a:extLst>
                <a:ext uri="{FF2B5EF4-FFF2-40B4-BE49-F238E27FC236}">
                  <a16:creationId xmlns:a16="http://schemas.microsoft.com/office/drawing/2014/main" id="{4088F3A4-59E5-4776-86DD-8B0F11C328E6}"/>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7" name="Freeform 165">
              <a:extLst>
                <a:ext uri="{FF2B5EF4-FFF2-40B4-BE49-F238E27FC236}">
                  <a16:creationId xmlns:a16="http://schemas.microsoft.com/office/drawing/2014/main" id="{41686294-19A9-4403-9FD0-8A1AE5000E05}"/>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8" name="Freeform 166">
              <a:extLst>
                <a:ext uri="{FF2B5EF4-FFF2-40B4-BE49-F238E27FC236}">
                  <a16:creationId xmlns:a16="http://schemas.microsoft.com/office/drawing/2014/main" id="{C0561901-3A9D-4142-A452-DF038463474E}"/>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9" name="Freeform 167">
              <a:extLst>
                <a:ext uri="{FF2B5EF4-FFF2-40B4-BE49-F238E27FC236}">
                  <a16:creationId xmlns:a16="http://schemas.microsoft.com/office/drawing/2014/main" id="{A3ED446D-3577-49CB-9B40-FFA169A4287A}"/>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0" name="Freeform 168">
              <a:extLst>
                <a:ext uri="{FF2B5EF4-FFF2-40B4-BE49-F238E27FC236}">
                  <a16:creationId xmlns:a16="http://schemas.microsoft.com/office/drawing/2014/main" id="{F90C0782-7644-474E-A809-C875D1DD891A}"/>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1" name="Freeform 169">
              <a:extLst>
                <a:ext uri="{FF2B5EF4-FFF2-40B4-BE49-F238E27FC236}">
                  <a16:creationId xmlns:a16="http://schemas.microsoft.com/office/drawing/2014/main" id="{FA2E5A6F-4D61-4E46-BAD9-8048961CA0F3}"/>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2" name="Freeform 170">
              <a:extLst>
                <a:ext uri="{FF2B5EF4-FFF2-40B4-BE49-F238E27FC236}">
                  <a16:creationId xmlns:a16="http://schemas.microsoft.com/office/drawing/2014/main" id="{33726FEA-0850-4F18-9543-4DAEC4788CED}"/>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3" name="Freeform 171">
              <a:extLst>
                <a:ext uri="{FF2B5EF4-FFF2-40B4-BE49-F238E27FC236}">
                  <a16:creationId xmlns:a16="http://schemas.microsoft.com/office/drawing/2014/main" id="{B8E899C9-AE3E-4362-ABD9-2FF4C2032A58}"/>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4" name="Freeform 172">
              <a:extLst>
                <a:ext uri="{FF2B5EF4-FFF2-40B4-BE49-F238E27FC236}">
                  <a16:creationId xmlns:a16="http://schemas.microsoft.com/office/drawing/2014/main" id="{F1D39E96-BD3B-4F4E-A83E-FCA3CF42923C}"/>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5" name="Freeform 173">
              <a:extLst>
                <a:ext uri="{FF2B5EF4-FFF2-40B4-BE49-F238E27FC236}">
                  <a16:creationId xmlns:a16="http://schemas.microsoft.com/office/drawing/2014/main" id="{AF42759A-9DF3-40E8-B52D-FF172E00B34F}"/>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6" name="Freeform 174">
              <a:extLst>
                <a:ext uri="{FF2B5EF4-FFF2-40B4-BE49-F238E27FC236}">
                  <a16:creationId xmlns:a16="http://schemas.microsoft.com/office/drawing/2014/main" id="{BF359C61-BA9F-4500-B180-CA9077881AEE}"/>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7" name="Freeform 175">
              <a:extLst>
                <a:ext uri="{FF2B5EF4-FFF2-40B4-BE49-F238E27FC236}">
                  <a16:creationId xmlns:a16="http://schemas.microsoft.com/office/drawing/2014/main" id="{23879A3F-AC91-4A5E-9329-37AA3C047DF1}"/>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09" name="任意多边形: 形状 1808">
            <a:extLst>
              <a:ext uri="{FF2B5EF4-FFF2-40B4-BE49-F238E27FC236}">
                <a16:creationId xmlns:a16="http://schemas.microsoft.com/office/drawing/2014/main" id="{3FD319CA-E044-4E54-B508-6475AC547B10}"/>
              </a:ext>
            </a:extLst>
          </p:cNvPr>
          <p:cNvSpPr>
            <a:spLocks/>
          </p:cNvSpPr>
          <p:nvPr/>
        </p:nvSpPr>
        <p:spPr bwMode="auto">
          <a:xfrm>
            <a:off x="3424689" y="1516009"/>
            <a:ext cx="233018" cy="348928"/>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1816" name="组合 1815">
            <a:extLst>
              <a:ext uri="{FF2B5EF4-FFF2-40B4-BE49-F238E27FC236}">
                <a16:creationId xmlns:a16="http://schemas.microsoft.com/office/drawing/2014/main" id="{3F4415DC-6E62-40A0-AC35-AD590EB4C140}"/>
              </a:ext>
            </a:extLst>
          </p:cNvPr>
          <p:cNvGrpSpPr/>
          <p:nvPr/>
        </p:nvGrpSpPr>
        <p:grpSpPr>
          <a:xfrm>
            <a:off x="3370057" y="4010566"/>
            <a:ext cx="342282" cy="437646"/>
            <a:chOff x="2790758" y="4371207"/>
            <a:chExt cx="248313" cy="317497"/>
          </a:xfrm>
        </p:grpSpPr>
        <p:sp>
          <p:nvSpPr>
            <p:cNvPr id="1817" name="Freeform 5">
              <a:extLst>
                <a:ext uri="{FF2B5EF4-FFF2-40B4-BE49-F238E27FC236}">
                  <a16:creationId xmlns:a16="http://schemas.microsoft.com/office/drawing/2014/main" id="{0436D343-F5AB-404E-BCB7-42AD8FA504CE}"/>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8" name="Freeform 6">
              <a:extLst>
                <a:ext uri="{FF2B5EF4-FFF2-40B4-BE49-F238E27FC236}">
                  <a16:creationId xmlns:a16="http://schemas.microsoft.com/office/drawing/2014/main" id="{45943817-C43B-441A-A0B6-486A6A81FDA2}"/>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9" name="Freeform 7">
              <a:extLst>
                <a:ext uri="{FF2B5EF4-FFF2-40B4-BE49-F238E27FC236}">
                  <a16:creationId xmlns:a16="http://schemas.microsoft.com/office/drawing/2014/main" id="{53C8D050-E973-4F1E-A0FD-7623D8991915}"/>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0" name="Freeform 8">
              <a:extLst>
                <a:ext uri="{FF2B5EF4-FFF2-40B4-BE49-F238E27FC236}">
                  <a16:creationId xmlns:a16="http://schemas.microsoft.com/office/drawing/2014/main" id="{42B942D6-3CF7-48B8-9C3D-7CD625E03589}"/>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1" name="Freeform 9">
              <a:extLst>
                <a:ext uri="{FF2B5EF4-FFF2-40B4-BE49-F238E27FC236}">
                  <a16:creationId xmlns:a16="http://schemas.microsoft.com/office/drawing/2014/main" id="{AE17D005-CF3C-4301-82E7-F00DE9C602AA}"/>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2" name="Freeform 10">
              <a:extLst>
                <a:ext uri="{FF2B5EF4-FFF2-40B4-BE49-F238E27FC236}">
                  <a16:creationId xmlns:a16="http://schemas.microsoft.com/office/drawing/2014/main" id="{EBAFF087-37AF-4D6D-A098-233705F2A77B}"/>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3" name="Freeform 11">
              <a:extLst>
                <a:ext uri="{FF2B5EF4-FFF2-40B4-BE49-F238E27FC236}">
                  <a16:creationId xmlns:a16="http://schemas.microsoft.com/office/drawing/2014/main" id="{18AF6CAF-FE9D-47E0-8EC7-E91E64FB60AA}"/>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4" name="Freeform 12">
              <a:extLst>
                <a:ext uri="{FF2B5EF4-FFF2-40B4-BE49-F238E27FC236}">
                  <a16:creationId xmlns:a16="http://schemas.microsoft.com/office/drawing/2014/main" id="{04D06748-E57F-4077-A1EF-C490359722C9}"/>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5" name="Freeform 13">
              <a:extLst>
                <a:ext uri="{FF2B5EF4-FFF2-40B4-BE49-F238E27FC236}">
                  <a16:creationId xmlns:a16="http://schemas.microsoft.com/office/drawing/2014/main" id="{46425E5A-2C9B-4E0D-B8A6-7262CD60EC95}"/>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6" name="Freeform 14">
              <a:extLst>
                <a:ext uri="{FF2B5EF4-FFF2-40B4-BE49-F238E27FC236}">
                  <a16:creationId xmlns:a16="http://schemas.microsoft.com/office/drawing/2014/main" id="{16F92F4D-354F-43AC-879F-A77248BF064B}"/>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7" name="Freeform 15">
              <a:extLst>
                <a:ext uri="{FF2B5EF4-FFF2-40B4-BE49-F238E27FC236}">
                  <a16:creationId xmlns:a16="http://schemas.microsoft.com/office/drawing/2014/main" id="{EE276C35-D569-40BF-9B66-3A93AAAB58D0}"/>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8" name="Freeform 16">
              <a:extLst>
                <a:ext uri="{FF2B5EF4-FFF2-40B4-BE49-F238E27FC236}">
                  <a16:creationId xmlns:a16="http://schemas.microsoft.com/office/drawing/2014/main" id="{BA6D115A-F674-4EEE-858F-6E6CDFC13217}"/>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9" name="Freeform 17">
              <a:extLst>
                <a:ext uri="{FF2B5EF4-FFF2-40B4-BE49-F238E27FC236}">
                  <a16:creationId xmlns:a16="http://schemas.microsoft.com/office/drawing/2014/main" id="{1D63CFEE-5AB1-4039-A0C4-A88F3E1D2543}"/>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0" name="Freeform 18">
              <a:extLst>
                <a:ext uri="{FF2B5EF4-FFF2-40B4-BE49-F238E27FC236}">
                  <a16:creationId xmlns:a16="http://schemas.microsoft.com/office/drawing/2014/main" id="{C444286A-F289-47D9-8A50-D197793F5055}"/>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1" name="Freeform 19">
              <a:extLst>
                <a:ext uri="{FF2B5EF4-FFF2-40B4-BE49-F238E27FC236}">
                  <a16:creationId xmlns:a16="http://schemas.microsoft.com/office/drawing/2014/main" id="{F8B13B3C-3C50-4C76-8F6B-704E43205505}"/>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2" name="Freeform 20">
              <a:extLst>
                <a:ext uri="{FF2B5EF4-FFF2-40B4-BE49-F238E27FC236}">
                  <a16:creationId xmlns:a16="http://schemas.microsoft.com/office/drawing/2014/main" id="{2FA7861E-8BD0-4B31-857B-693995FEED2A}"/>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3" name="Freeform 21">
              <a:extLst>
                <a:ext uri="{FF2B5EF4-FFF2-40B4-BE49-F238E27FC236}">
                  <a16:creationId xmlns:a16="http://schemas.microsoft.com/office/drawing/2014/main" id="{995CCCC1-C288-4803-B404-306957108F64}"/>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4" name="Freeform 22">
              <a:extLst>
                <a:ext uri="{FF2B5EF4-FFF2-40B4-BE49-F238E27FC236}">
                  <a16:creationId xmlns:a16="http://schemas.microsoft.com/office/drawing/2014/main" id="{D51B9660-1288-4AE9-8F1D-5115C31FC5BC}"/>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5" name="Freeform 23">
              <a:extLst>
                <a:ext uri="{FF2B5EF4-FFF2-40B4-BE49-F238E27FC236}">
                  <a16:creationId xmlns:a16="http://schemas.microsoft.com/office/drawing/2014/main" id="{716EEA05-DDC5-4F21-A3C1-05B696A98C57}"/>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6" name="Freeform 24">
              <a:extLst>
                <a:ext uri="{FF2B5EF4-FFF2-40B4-BE49-F238E27FC236}">
                  <a16:creationId xmlns:a16="http://schemas.microsoft.com/office/drawing/2014/main" id="{5BC4B40C-8EEE-46A3-A0B7-D22CBED06ADB}"/>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7" name="Freeform 25">
              <a:extLst>
                <a:ext uri="{FF2B5EF4-FFF2-40B4-BE49-F238E27FC236}">
                  <a16:creationId xmlns:a16="http://schemas.microsoft.com/office/drawing/2014/main" id="{1CCBEDAC-0044-4C3C-B722-83E08107B973}"/>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8" name="Freeform 26">
              <a:extLst>
                <a:ext uri="{FF2B5EF4-FFF2-40B4-BE49-F238E27FC236}">
                  <a16:creationId xmlns:a16="http://schemas.microsoft.com/office/drawing/2014/main" id="{A8872420-8D37-42CF-A9C0-BEFCBA0BED3F}"/>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9" name="Freeform 27">
              <a:extLst>
                <a:ext uri="{FF2B5EF4-FFF2-40B4-BE49-F238E27FC236}">
                  <a16:creationId xmlns:a16="http://schemas.microsoft.com/office/drawing/2014/main" id="{DB974947-726B-4149-9931-5799EA5F9809}"/>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0" name="Freeform 28">
              <a:extLst>
                <a:ext uri="{FF2B5EF4-FFF2-40B4-BE49-F238E27FC236}">
                  <a16:creationId xmlns:a16="http://schemas.microsoft.com/office/drawing/2014/main" id="{7E56EEF2-DEA0-49DF-A6ED-8FE565AEFDC9}"/>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1" name="Freeform 29">
              <a:extLst>
                <a:ext uri="{FF2B5EF4-FFF2-40B4-BE49-F238E27FC236}">
                  <a16:creationId xmlns:a16="http://schemas.microsoft.com/office/drawing/2014/main" id="{70860409-404E-419E-AD64-CE5C05966534}"/>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2" name="Freeform 30">
              <a:extLst>
                <a:ext uri="{FF2B5EF4-FFF2-40B4-BE49-F238E27FC236}">
                  <a16:creationId xmlns:a16="http://schemas.microsoft.com/office/drawing/2014/main" id="{0B79282A-A1A6-4FE3-8B5D-4D9865EBE796}"/>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3" name="Freeform 31">
              <a:extLst>
                <a:ext uri="{FF2B5EF4-FFF2-40B4-BE49-F238E27FC236}">
                  <a16:creationId xmlns:a16="http://schemas.microsoft.com/office/drawing/2014/main" id="{E17386FA-3FA0-4F1A-B357-D3D6E6251E79}"/>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4" name="Freeform 32">
              <a:extLst>
                <a:ext uri="{FF2B5EF4-FFF2-40B4-BE49-F238E27FC236}">
                  <a16:creationId xmlns:a16="http://schemas.microsoft.com/office/drawing/2014/main" id="{37BE24B5-BC70-4DE3-87AA-69222D5E9B9E}"/>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5" name="Freeform 33">
              <a:extLst>
                <a:ext uri="{FF2B5EF4-FFF2-40B4-BE49-F238E27FC236}">
                  <a16:creationId xmlns:a16="http://schemas.microsoft.com/office/drawing/2014/main" id="{B9760C15-B959-4EBA-8820-1F27DA08ADD4}"/>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6" name="Freeform 34">
              <a:extLst>
                <a:ext uri="{FF2B5EF4-FFF2-40B4-BE49-F238E27FC236}">
                  <a16:creationId xmlns:a16="http://schemas.microsoft.com/office/drawing/2014/main" id="{47C8F27D-B877-4141-B6B5-157380A9688E}"/>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7" name="Freeform 35">
              <a:extLst>
                <a:ext uri="{FF2B5EF4-FFF2-40B4-BE49-F238E27FC236}">
                  <a16:creationId xmlns:a16="http://schemas.microsoft.com/office/drawing/2014/main" id="{5537A084-7D35-44C7-B27B-4A92A2530C9D}"/>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8" name="Freeform 36">
              <a:extLst>
                <a:ext uri="{FF2B5EF4-FFF2-40B4-BE49-F238E27FC236}">
                  <a16:creationId xmlns:a16="http://schemas.microsoft.com/office/drawing/2014/main" id="{D3A9356B-171D-4EC7-BF14-39428E4E1CC8}"/>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9" name="Freeform 37">
              <a:extLst>
                <a:ext uri="{FF2B5EF4-FFF2-40B4-BE49-F238E27FC236}">
                  <a16:creationId xmlns:a16="http://schemas.microsoft.com/office/drawing/2014/main" id="{A63D61D6-6F60-49DB-875B-793061716B47}"/>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0" name="Freeform 38">
              <a:extLst>
                <a:ext uri="{FF2B5EF4-FFF2-40B4-BE49-F238E27FC236}">
                  <a16:creationId xmlns:a16="http://schemas.microsoft.com/office/drawing/2014/main" id="{857E5339-AF32-44E1-9D24-27D1FDDD2129}"/>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1" name="Freeform 39">
              <a:extLst>
                <a:ext uri="{FF2B5EF4-FFF2-40B4-BE49-F238E27FC236}">
                  <a16:creationId xmlns:a16="http://schemas.microsoft.com/office/drawing/2014/main" id="{4C83AC86-FEFA-4DD2-B90C-0B3783D24A6B}"/>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2" name="Freeform 40">
              <a:extLst>
                <a:ext uri="{FF2B5EF4-FFF2-40B4-BE49-F238E27FC236}">
                  <a16:creationId xmlns:a16="http://schemas.microsoft.com/office/drawing/2014/main" id="{F22121B6-3048-4E17-85A7-2F4D2C5C8F7D}"/>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3" name="Freeform 41">
              <a:extLst>
                <a:ext uri="{FF2B5EF4-FFF2-40B4-BE49-F238E27FC236}">
                  <a16:creationId xmlns:a16="http://schemas.microsoft.com/office/drawing/2014/main" id="{8ECFD5AE-042D-42A3-B421-858E3D0D19B2}"/>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4" name="Freeform 42">
              <a:extLst>
                <a:ext uri="{FF2B5EF4-FFF2-40B4-BE49-F238E27FC236}">
                  <a16:creationId xmlns:a16="http://schemas.microsoft.com/office/drawing/2014/main" id="{EE2197D9-B466-4B44-9705-A42A3AB2F48D}"/>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5" name="Freeform 43">
              <a:extLst>
                <a:ext uri="{FF2B5EF4-FFF2-40B4-BE49-F238E27FC236}">
                  <a16:creationId xmlns:a16="http://schemas.microsoft.com/office/drawing/2014/main" id="{860F354D-A9DF-40AF-B0DA-D26C4225AFDB}"/>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6" name="Freeform 44">
              <a:extLst>
                <a:ext uri="{FF2B5EF4-FFF2-40B4-BE49-F238E27FC236}">
                  <a16:creationId xmlns:a16="http://schemas.microsoft.com/office/drawing/2014/main" id="{570BD99C-2AD9-4BBD-921C-A505FCCB58DA}"/>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7" name="Freeform 45">
              <a:extLst>
                <a:ext uri="{FF2B5EF4-FFF2-40B4-BE49-F238E27FC236}">
                  <a16:creationId xmlns:a16="http://schemas.microsoft.com/office/drawing/2014/main" id="{E8307582-A6EB-46F9-89D1-556545597F90}"/>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8" name="Freeform 46">
              <a:extLst>
                <a:ext uri="{FF2B5EF4-FFF2-40B4-BE49-F238E27FC236}">
                  <a16:creationId xmlns:a16="http://schemas.microsoft.com/office/drawing/2014/main" id="{C6F73879-A0FC-42BB-B22A-DD3635C1530B}"/>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9" name="Freeform 47">
              <a:extLst>
                <a:ext uri="{FF2B5EF4-FFF2-40B4-BE49-F238E27FC236}">
                  <a16:creationId xmlns:a16="http://schemas.microsoft.com/office/drawing/2014/main" id="{97C61383-9826-4FCA-A6D8-F815398BC9F1}"/>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0" name="Freeform 48">
              <a:extLst>
                <a:ext uri="{FF2B5EF4-FFF2-40B4-BE49-F238E27FC236}">
                  <a16:creationId xmlns:a16="http://schemas.microsoft.com/office/drawing/2014/main" id="{2A9E2636-0423-49F4-BB1A-BB91B3818961}"/>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1" name="Freeform 49">
              <a:extLst>
                <a:ext uri="{FF2B5EF4-FFF2-40B4-BE49-F238E27FC236}">
                  <a16:creationId xmlns:a16="http://schemas.microsoft.com/office/drawing/2014/main" id="{9D26757A-0330-4A99-9D87-3E9E9F4BCE57}"/>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2" name="Freeform 50">
              <a:extLst>
                <a:ext uri="{FF2B5EF4-FFF2-40B4-BE49-F238E27FC236}">
                  <a16:creationId xmlns:a16="http://schemas.microsoft.com/office/drawing/2014/main" id="{7FFD4489-580D-43A9-B3F5-71BD4AA803A9}"/>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3" name="Freeform 51">
              <a:extLst>
                <a:ext uri="{FF2B5EF4-FFF2-40B4-BE49-F238E27FC236}">
                  <a16:creationId xmlns:a16="http://schemas.microsoft.com/office/drawing/2014/main" id="{ED63D93B-9EB9-436A-B86A-634C78A1F638}"/>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4" name="Freeform 52">
              <a:extLst>
                <a:ext uri="{FF2B5EF4-FFF2-40B4-BE49-F238E27FC236}">
                  <a16:creationId xmlns:a16="http://schemas.microsoft.com/office/drawing/2014/main" id="{F1E62560-EEDE-4D3D-82A1-9239FF63C63D}"/>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5" name="Freeform 53">
              <a:extLst>
                <a:ext uri="{FF2B5EF4-FFF2-40B4-BE49-F238E27FC236}">
                  <a16:creationId xmlns:a16="http://schemas.microsoft.com/office/drawing/2014/main" id="{DCEF9727-8D03-4135-A3CB-F4848E7F7FAB}"/>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6" name="Freeform 54">
              <a:extLst>
                <a:ext uri="{FF2B5EF4-FFF2-40B4-BE49-F238E27FC236}">
                  <a16:creationId xmlns:a16="http://schemas.microsoft.com/office/drawing/2014/main" id="{3833C109-325E-4651-8467-8711EFCDC944}"/>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7" name="Freeform 55">
              <a:extLst>
                <a:ext uri="{FF2B5EF4-FFF2-40B4-BE49-F238E27FC236}">
                  <a16:creationId xmlns:a16="http://schemas.microsoft.com/office/drawing/2014/main" id="{DB8AB587-4D38-46AF-A253-F2ABC8D82C74}"/>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8" name="Freeform 56">
              <a:extLst>
                <a:ext uri="{FF2B5EF4-FFF2-40B4-BE49-F238E27FC236}">
                  <a16:creationId xmlns:a16="http://schemas.microsoft.com/office/drawing/2014/main" id="{42792BE9-EA18-41DB-9DAD-7D48DABE259D}"/>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9" name="Freeform 57">
              <a:extLst>
                <a:ext uri="{FF2B5EF4-FFF2-40B4-BE49-F238E27FC236}">
                  <a16:creationId xmlns:a16="http://schemas.microsoft.com/office/drawing/2014/main" id="{EC75DFA6-FFD2-4A9D-B6A7-F5E78B12741D}"/>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0" name="Freeform 58">
              <a:extLst>
                <a:ext uri="{FF2B5EF4-FFF2-40B4-BE49-F238E27FC236}">
                  <a16:creationId xmlns:a16="http://schemas.microsoft.com/office/drawing/2014/main" id="{29F0D367-806F-48C7-AC03-2D11095529BA}"/>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1" name="Freeform 59">
              <a:extLst>
                <a:ext uri="{FF2B5EF4-FFF2-40B4-BE49-F238E27FC236}">
                  <a16:creationId xmlns:a16="http://schemas.microsoft.com/office/drawing/2014/main" id="{EFAF5ACC-9B49-4047-89FB-0D4E5C37F9E1}"/>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2" name="Freeform 60">
              <a:extLst>
                <a:ext uri="{FF2B5EF4-FFF2-40B4-BE49-F238E27FC236}">
                  <a16:creationId xmlns:a16="http://schemas.microsoft.com/office/drawing/2014/main" id="{016AD3F5-BF67-45A1-B49E-ABD95C2C1C81}"/>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3" name="Freeform 61">
              <a:extLst>
                <a:ext uri="{FF2B5EF4-FFF2-40B4-BE49-F238E27FC236}">
                  <a16:creationId xmlns:a16="http://schemas.microsoft.com/office/drawing/2014/main" id="{E00B9875-2182-46C2-BA6A-F8697C3FE65C}"/>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4" name="Freeform 62">
              <a:extLst>
                <a:ext uri="{FF2B5EF4-FFF2-40B4-BE49-F238E27FC236}">
                  <a16:creationId xmlns:a16="http://schemas.microsoft.com/office/drawing/2014/main" id="{BD58D7B9-5FA8-4C2C-A7EF-DC5C1F6943F6}"/>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5" name="Freeform 63">
              <a:extLst>
                <a:ext uri="{FF2B5EF4-FFF2-40B4-BE49-F238E27FC236}">
                  <a16:creationId xmlns:a16="http://schemas.microsoft.com/office/drawing/2014/main" id="{3DE5F2E2-18A4-47D8-BA6A-9AD17E01D3A3}"/>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6" name="Freeform 64">
              <a:extLst>
                <a:ext uri="{FF2B5EF4-FFF2-40B4-BE49-F238E27FC236}">
                  <a16:creationId xmlns:a16="http://schemas.microsoft.com/office/drawing/2014/main" id="{912CBE48-2575-458F-AA59-5B54D43D1514}"/>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7" name="Freeform 65">
              <a:extLst>
                <a:ext uri="{FF2B5EF4-FFF2-40B4-BE49-F238E27FC236}">
                  <a16:creationId xmlns:a16="http://schemas.microsoft.com/office/drawing/2014/main" id="{516A5D35-FD60-4C9B-9195-E07D2C08D290}"/>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8" name="Freeform 66">
              <a:extLst>
                <a:ext uri="{FF2B5EF4-FFF2-40B4-BE49-F238E27FC236}">
                  <a16:creationId xmlns:a16="http://schemas.microsoft.com/office/drawing/2014/main" id="{46481A17-0087-4CF3-ACE0-16847DF8B63B}"/>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9" name="Freeform 67">
              <a:extLst>
                <a:ext uri="{FF2B5EF4-FFF2-40B4-BE49-F238E27FC236}">
                  <a16:creationId xmlns:a16="http://schemas.microsoft.com/office/drawing/2014/main" id="{29DDEA5A-FB08-4CA9-95DB-23FAF1E943DA}"/>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0" name="Freeform 68">
              <a:extLst>
                <a:ext uri="{FF2B5EF4-FFF2-40B4-BE49-F238E27FC236}">
                  <a16:creationId xmlns:a16="http://schemas.microsoft.com/office/drawing/2014/main" id="{31293FEA-2538-4582-872D-F7F5C13354D1}"/>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1" name="Freeform 69">
              <a:extLst>
                <a:ext uri="{FF2B5EF4-FFF2-40B4-BE49-F238E27FC236}">
                  <a16:creationId xmlns:a16="http://schemas.microsoft.com/office/drawing/2014/main" id="{44F63073-E1DB-4B43-ACE9-DCC6D412B489}"/>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2" name="Freeform 70">
              <a:extLst>
                <a:ext uri="{FF2B5EF4-FFF2-40B4-BE49-F238E27FC236}">
                  <a16:creationId xmlns:a16="http://schemas.microsoft.com/office/drawing/2014/main" id="{2914604F-6569-46AA-A9C3-21569FE251C2}"/>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3" name="Freeform 71">
              <a:extLst>
                <a:ext uri="{FF2B5EF4-FFF2-40B4-BE49-F238E27FC236}">
                  <a16:creationId xmlns:a16="http://schemas.microsoft.com/office/drawing/2014/main" id="{CADCAEBC-1EF6-4EB8-8DEC-6F312D044A27}"/>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4" name="Freeform 72">
              <a:extLst>
                <a:ext uri="{FF2B5EF4-FFF2-40B4-BE49-F238E27FC236}">
                  <a16:creationId xmlns:a16="http://schemas.microsoft.com/office/drawing/2014/main" id="{A6A17961-3783-4990-B3E4-61BF73B93AB5}"/>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5" name="Freeform 73">
              <a:extLst>
                <a:ext uri="{FF2B5EF4-FFF2-40B4-BE49-F238E27FC236}">
                  <a16:creationId xmlns:a16="http://schemas.microsoft.com/office/drawing/2014/main" id="{94F9534B-F447-40B7-A234-3936711C96BD}"/>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6" name="Freeform 74">
              <a:extLst>
                <a:ext uri="{FF2B5EF4-FFF2-40B4-BE49-F238E27FC236}">
                  <a16:creationId xmlns:a16="http://schemas.microsoft.com/office/drawing/2014/main" id="{07AEFD8B-E29F-4675-8FB5-641F8A368AD0}"/>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7" name="Freeform 75">
              <a:extLst>
                <a:ext uri="{FF2B5EF4-FFF2-40B4-BE49-F238E27FC236}">
                  <a16:creationId xmlns:a16="http://schemas.microsoft.com/office/drawing/2014/main" id="{84C9E447-8D86-4A7C-89F7-CEF33E1B537B}"/>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8" name="Freeform 76">
              <a:extLst>
                <a:ext uri="{FF2B5EF4-FFF2-40B4-BE49-F238E27FC236}">
                  <a16:creationId xmlns:a16="http://schemas.microsoft.com/office/drawing/2014/main" id="{7C57BAD8-3DE2-4A6F-AFDF-D8970B885AD6}"/>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9" name="Freeform 77">
              <a:extLst>
                <a:ext uri="{FF2B5EF4-FFF2-40B4-BE49-F238E27FC236}">
                  <a16:creationId xmlns:a16="http://schemas.microsoft.com/office/drawing/2014/main" id="{20C0C0C7-0BAE-4AA8-B7EA-A021ED1C9751}"/>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0" name="Freeform 78">
              <a:extLst>
                <a:ext uri="{FF2B5EF4-FFF2-40B4-BE49-F238E27FC236}">
                  <a16:creationId xmlns:a16="http://schemas.microsoft.com/office/drawing/2014/main" id="{8D8FED6C-C1CA-4754-93F5-394BFCFAA192}"/>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1" name="Freeform 79">
              <a:extLst>
                <a:ext uri="{FF2B5EF4-FFF2-40B4-BE49-F238E27FC236}">
                  <a16:creationId xmlns:a16="http://schemas.microsoft.com/office/drawing/2014/main" id="{9A399DB0-3164-4211-90BC-332F42D6F5D3}"/>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2" name="Freeform 80">
              <a:extLst>
                <a:ext uri="{FF2B5EF4-FFF2-40B4-BE49-F238E27FC236}">
                  <a16:creationId xmlns:a16="http://schemas.microsoft.com/office/drawing/2014/main" id="{E359A19F-D2FC-4E18-8010-5AD7C9F00ECF}"/>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3" name="Freeform 81">
              <a:extLst>
                <a:ext uri="{FF2B5EF4-FFF2-40B4-BE49-F238E27FC236}">
                  <a16:creationId xmlns:a16="http://schemas.microsoft.com/office/drawing/2014/main" id="{20CB3FE5-BBF0-433D-8C62-FE7AE2B5E706}"/>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4" name="Freeform 82">
              <a:extLst>
                <a:ext uri="{FF2B5EF4-FFF2-40B4-BE49-F238E27FC236}">
                  <a16:creationId xmlns:a16="http://schemas.microsoft.com/office/drawing/2014/main" id="{2ADB19D6-E82F-481F-990A-1C9B958C12F3}"/>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5" name="Freeform 83">
              <a:extLst>
                <a:ext uri="{FF2B5EF4-FFF2-40B4-BE49-F238E27FC236}">
                  <a16:creationId xmlns:a16="http://schemas.microsoft.com/office/drawing/2014/main" id="{8DF8990E-1D19-4FEB-AD26-983274983301}"/>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6" name="Freeform 84">
              <a:extLst>
                <a:ext uri="{FF2B5EF4-FFF2-40B4-BE49-F238E27FC236}">
                  <a16:creationId xmlns:a16="http://schemas.microsoft.com/office/drawing/2014/main" id="{F21C7BFD-4C5F-4CF5-AA0A-CA18CDEA3277}"/>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7" name="Freeform 85">
              <a:extLst>
                <a:ext uri="{FF2B5EF4-FFF2-40B4-BE49-F238E27FC236}">
                  <a16:creationId xmlns:a16="http://schemas.microsoft.com/office/drawing/2014/main" id="{BA88154A-83E6-40E5-8912-1685BEFEBC00}"/>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8" name="Freeform 86">
              <a:extLst>
                <a:ext uri="{FF2B5EF4-FFF2-40B4-BE49-F238E27FC236}">
                  <a16:creationId xmlns:a16="http://schemas.microsoft.com/office/drawing/2014/main" id="{8468F3EB-5057-4806-8AEF-1D7391BA82D8}"/>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9" name="Freeform 87">
              <a:extLst>
                <a:ext uri="{FF2B5EF4-FFF2-40B4-BE49-F238E27FC236}">
                  <a16:creationId xmlns:a16="http://schemas.microsoft.com/office/drawing/2014/main" id="{CFF8FC3C-49AD-4FA5-A89A-CDC279218913}"/>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0" name="Freeform 88">
              <a:extLst>
                <a:ext uri="{FF2B5EF4-FFF2-40B4-BE49-F238E27FC236}">
                  <a16:creationId xmlns:a16="http://schemas.microsoft.com/office/drawing/2014/main" id="{DE4C870F-2073-4EC2-8B18-2B7C5A6B9FBC}"/>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1" name="Freeform 89">
              <a:extLst>
                <a:ext uri="{FF2B5EF4-FFF2-40B4-BE49-F238E27FC236}">
                  <a16:creationId xmlns:a16="http://schemas.microsoft.com/office/drawing/2014/main" id="{6317CCD5-3176-427C-A7C4-8E6444E02B42}"/>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2" name="Freeform 90">
              <a:extLst>
                <a:ext uri="{FF2B5EF4-FFF2-40B4-BE49-F238E27FC236}">
                  <a16:creationId xmlns:a16="http://schemas.microsoft.com/office/drawing/2014/main" id="{A39B6773-9339-4EA1-8568-4F5498F53016}"/>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3" name="Freeform 91">
              <a:extLst>
                <a:ext uri="{FF2B5EF4-FFF2-40B4-BE49-F238E27FC236}">
                  <a16:creationId xmlns:a16="http://schemas.microsoft.com/office/drawing/2014/main" id="{3C12DCC7-A06E-47F7-8834-DA99F2D2E2E0}"/>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4" name="Freeform 92">
              <a:extLst>
                <a:ext uri="{FF2B5EF4-FFF2-40B4-BE49-F238E27FC236}">
                  <a16:creationId xmlns:a16="http://schemas.microsoft.com/office/drawing/2014/main" id="{BCA19543-AFC4-46D6-90F7-053FED3A6528}"/>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5" name="Freeform 93">
              <a:extLst>
                <a:ext uri="{FF2B5EF4-FFF2-40B4-BE49-F238E27FC236}">
                  <a16:creationId xmlns:a16="http://schemas.microsoft.com/office/drawing/2014/main" id="{16518D87-CFBB-445C-A7AD-0C0BD1DA4F43}"/>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6" name="Freeform 94">
              <a:extLst>
                <a:ext uri="{FF2B5EF4-FFF2-40B4-BE49-F238E27FC236}">
                  <a16:creationId xmlns:a16="http://schemas.microsoft.com/office/drawing/2014/main" id="{DE2C303E-1B0B-411D-B164-A877802F4C77}"/>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7" name="Freeform 95">
              <a:extLst>
                <a:ext uri="{FF2B5EF4-FFF2-40B4-BE49-F238E27FC236}">
                  <a16:creationId xmlns:a16="http://schemas.microsoft.com/office/drawing/2014/main" id="{B28AD384-FD37-4841-A5FE-5B380D488C8F}"/>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8" name="Freeform 96">
              <a:extLst>
                <a:ext uri="{FF2B5EF4-FFF2-40B4-BE49-F238E27FC236}">
                  <a16:creationId xmlns:a16="http://schemas.microsoft.com/office/drawing/2014/main" id="{52F2C415-E093-447B-B2A9-F5A54EA6003F}"/>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9" name="Freeform 97">
              <a:extLst>
                <a:ext uri="{FF2B5EF4-FFF2-40B4-BE49-F238E27FC236}">
                  <a16:creationId xmlns:a16="http://schemas.microsoft.com/office/drawing/2014/main" id="{A760E579-EEA3-4600-9049-5D29F5088ED5}"/>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0" name="Freeform 98">
              <a:extLst>
                <a:ext uri="{FF2B5EF4-FFF2-40B4-BE49-F238E27FC236}">
                  <a16:creationId xmlns:a16="http://schemas.microsoft.com/office/drawing/2014/main" id="{271C0B8B-765E-4EF7-B367-29412F34C5F5}"/>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1" name="Freeform 99">
              <a:extLst>
                <a:ext uri="{FF2B5EF4-FFF2-40B4-BE49-F238E27FC236}">
                  <a16:creationId xmlns:a16="http://schemas.microsoft.com/office/drawing/2014/main" id="{9B48E5BB-4E94-4802-9F2A-8A65D803687E}"/>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2" name="Freeform 100">
              <a:extLst>
                <a:ext uri="{FF2B5EF4-FFF2-40B4-BE49-F238E27FC236}">
                  <a16:creationId xmlns:a16="http://schemas.microsoft.com/office/drawing/2014/main" id="{132FFB03-7ED9-4A04-8418-4F034F605B49}"/>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3" name="Freeform 101">
              <a:extLst>
                <a:ext uri="{FF2B5EF4-FFF2-40B4-BE49-F238E27FC236}">
                  <a16:creationId xmlns:a16="http://schemas.microsoft.com/office/drawing/2014/main" id="{2FED15A7-02F9-4284-ADA4-1440E1C7F641}"/>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4" name="Freeform 102">
              <a:extLst>
                <a:ext uri="{FF2B5EF4-FFF2-40B4-BE49-F238E27FC236}">
                  <a16:creationId xmlns:a16="http://schemas.microsoft.com/office/drawing/2014/main" id="{E04F9679-ABF7-473F-BCCE-471C71500012}"/>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5" name="Freeform 103">
              <a:extLst>
                <a:ext uri="{FF2B5EF4-FFF2-40B4-BE49-F238E27FC236}">
                  <a16:creationId xmlns:a16="http://schemas.microsoft.com/office/drawing/2014/main" id="{7609B80A-7A6C-438C-A02D-FC1A22197807}"/>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6" name="Freeform 104">
              <a:extLst>
                <a:ext uri="{FF2B5EF4-FFF2-40B4-BE49-F238E27FC236}">
                  <a16:creationId xmlns:a16="http://schemas.microsoft.com/office/drawing/2014/main" id="{A8130682-4185-4EBD-8B39-4AF4FC73E6ED}"/>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7" name="Freeform 105">
              <a:extLst>
                <a:ext uri="{FF2B5EF4-FFF2-40B4-BE49-F238E27FC236}">
                  <a16:creationId xmlns:a16="http://schemas.microsoft.com/office/drawing/2014/main" id="{3E8831B5-8AFE-4E61-9511-A411E7505141}"/>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8" name="Freeform 106">
              <a:extLst>
                <a:ext uri="{FF2B5EF4-FFF2-40B4-BE49-F238E27FC236}">
                  <a16:creationId xmlns:a16="http://schemas.microsoft.com/office/drawing/2014/main" id="{B07D9236-2EE5-430C-B2FD-FDC64AB518EE}"/>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9" name="Freeform 107">
              <a:extLst>
                <a:ext uri="{FF2B5EF4-FFF2-40B4-BE49-F238E27FC236}">
                  <a16:creationId xmlns:a16="http://schemas.microsoft.com/office/drawing/2014/main" id="{38A16AC2-7580-4314-8F8A-0FC0E18031D8}"/>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0" name="Freeform 108">
              <a:extLst>
                <a:ext uri="{FF2B5EF4-FFF2-40B4-BE49-F238E27FC236}">
                  <a16:creationId xmlns:a16="http://schemas.microsoft.com/office/drawing/2014/main" id="{924DE370-71F7-4390-B858-8B40377C0122}"/>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1" name="Freeform 109">
              <a:extLst>
                <a:ext uri="{FF2B5EF4-FFF2-40B4-BE49-F238E27FC236}">
                  <a16:creationId xmlns:a16="http://schemas.microsoft.com/office/drawing/2014/main" id="{75181523-4F94-4E07-98B9-EE13C4F4AD9D}"/>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2" name="Freeform 110">
              <a:extLst>
                <a:ext uri="{FF2B5EF4-FFF2-40B4-BE49-F238E27FC236}">
                  <a16:creationId xmlns:a16="http://schemas.microsoft.com/office/drawing/2014/main" id="{EEF7ECC3-64F1-44E9-91AA-1006FD8D0B59}"/>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3" name="Freeform 111">
              <a:extLst>
                <a:ext uri="{FF2B5EF4-FFF2-40B4-BE49-F238E27FC236}">
                  <a16:creationId xmlns:a16="http://schemas.microsoft.com/office/drawing/2014/main" id="{6F959BEF-1496-4382-A871-8A6DDED14217}"/>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4" name="Freeform 112">
              <a:extLst>
                <a:ext uri="{FF2B5EF4-FFF2-40B4-BE49-F238E27FC236}">
                  <a16:creationId xmlns:a16="http://schemas.microsoft.com/office/drawing/2014/main" id="{DA76DA16-C5FB-4D63-BD6D-F366704EE61C}"/>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5" name="Freeform 113">
              <a:extLst>
                <a:ext uri="{FF2B5EF4-FFF2-40B4-BE49-F238E27FC236}">
                  <a16:creationId xmlns:a16="http://schemas.microsoft.com/office/drawing/2014/main" id="{4EA21038-7A0C-49C2-8CA2-6750E326A660}"/>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6" name="Freeform 114">
              <a:extLst>
                <a:ext uri="{FF2B5EF4-FFF2-40B4-BE49-F238E27FC236}">
                  <a16:creationId xmlns:a16="http://schemas.microsoft.com/office/drawing/2014/main" id="{E1444432-D7B9-4315-990D-F41FED75BBB3}"/>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7" name="Freeform 115">
              <a:extLst>
                <a:ext uri="{FF2B5EF4-FFF2-40B4-BE49-F238E27FC236}">
                  <a16:creationId xmlns:a16="http://schemas.microsoft.com/office/drawing/2014/main" id="{024CD962-AC60-4FA4-B473-1EEA9106CDF4}"/>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8" name="Freeform 116">
              <a:extLst>
                <a:ext uri="{FF2B5EF4-FFF2-40B4-BE49-F238E27FC236}">
                  <a16:creationId xmlns:a16="http://schemas.microsoft.com/office/drawing/2014/main" id="{F7D8F35E-0CC5-438E-973C-01987F08633A}"/>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9" name="Freeform 117">
              <a:extLst>
                <a:ext uri="{FF2B5EF4-FFF2-40B4-BE49-F238E27FC236}">
                  <a16:creationId xmlns:a16="http://schemas.microsoft.com/office/drawing/2014/main" id="{EE1D66D8-25D9-4971-A0BC-793DE8F1E15B}"/>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0" name="Freeform 118">
              <a:extLst>
                <a:ext uri="{FF2B5EF4-FFF2-40B4-BE49-F238E27FC236}">
                  <a16:creationId xmlns:a16="http://schemas.microsoft.com/office/drawing/2014/main" id="{6CEF6295-3590-420B-AC8B-E9114DD3E51A}"/>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1" name="Freeform 119">
              <a:extLst>
                <a:ext uri="{FF2B5EF4-FFF2-40B4-BE49-F238E27FC236}">
                  <a16:creationId xmlns:a16="http://schemas.microsoft.com/office/drawing/2014/main" id="{892E4098-73C9-4BCD-97DD-446139D69F86}"/>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2" name="Freeform 120">
              <a:extLst>
                <a:ext uri="{FF2B5EF4-FFF2-40B4-BE49-F238E27FC236}">
                  <a16:creationId xmlns:a16="http://schemas.microsoft.com/office/drawing/2014/main" id="{4CA145C6-BE5A-4945-BADB-6FD13AD58FEC}"/>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3" name="Freeform 121">
              <a:extLst>
                <a:ext uri="{FF2B5EF4-FFF2-40B4-BE49-F238E27FC236}">
                  <a16:creationId xmlns:a16="http://schemas.microsoft.com/office/drawing/2014/main" id="{78E06897-5C21-47D8-9F09-ABF3B99BD102}"/>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4" name="Freeform 122">
              <a:extLst>
                <a:ext uri="{FF2B5EF4-FFF2-40B4-BE49-F238E27FC236}">
                  <a16:creationId xmlns:a16="http://schemas.microsoft.com/office/drawing/2014/main" id="{315EF4F1-E607-4E56-8C5F-36A45753FA01}"/>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5" name="Freeform 123">
              <a:extLst>
                <a:ext uri="{FF2B5EF4-FFF2-40B4-BE49-F238E27FC236}">
                  <a16:creationId xmlns:a16="http://schemas.microsoft.com/office/drawing/2014/main" id="{EDF37E3E-27BE-41D4-8B69-3FA75E88EB09}"/>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6" name="Freeform 124">
              <a:extLst>
                <a:ext uri="{FF2B5EF4-FFF2-40B4-BE49-F238E27FC236}">
                  <a16:creationId xmlns:a16="http://schemas.microsoft.com/office/drawing/2014/main" id="{B47E7FF7-829E-4FEC-9D9B-33FB4DBFFBFC}"/>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7" name="Freeform 125">
              <a:extLst>
                <a:ext uri="{FF2B5EF4-FFF2-40B4-BE49-F238E27FC236}">
                  <a16:creationId xmlns:a16="http://schemas.microsoft.com/office/drawing/2014/main" id="{014A1C37-97E8-4A2B-AC60-1187AB9813C0}"/>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8" name="Freeform 126">
              <a:extLst>
                <a:ext uri="{FF2B5EF4-FFF2-40B4-BE49-F238E27FC236}">
                  <a16:creationId xmlns:a16="http://schemas.microsoft.com/office/drawing/2014/main" id="{B9A1ECA4-2B25-411F-92EE-D6B92A82C998}"/>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9" name="Freeform 127">
              <a:extLst>
                <a:ext uri="{FF2B5EF4-FFF2-40B4-BE49-F238E27FC236}">
                  <a16:creationId xmlns:a16="http://schemas.microsoft.com/office/drawing/2014/main" id="{438AE213-E5CF-4BCE-8603-7A91376BF0DF}"/>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0" name="Freeform 128">
              <a:extLst>
                <a:ext uri="{FF2B5EF4-FFF2-40B4-BE49-F238E27FC236}">
                  <a16:creationId xmlns:a16="http://schemas.microsoft.com/office/drawing/2014/main" id="{FA78597D-50CD-420D-8A19-CDD5A56BDB1D}"/>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1" name="Freeform 129">
              <a:extLst>
                <a:ext uri="{FF2B5EF4-FFF2-40B4-BE49-F238E27FC236}">
                  <a16:creationId xmlns:a16="http://schemas.microsoft.com/office/drawing/2014/main" id="{A6F07BD0-76E3-4467-9B5F-D66F4562173B}"/>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2" name="Freeform 130">
              <a:extLst>
                <a:ext uri="{FF2B5EF4-FFF2-40B4-BE49-F238E27FC236}">
                  <a16:creationId xmlns:a16="http://schemas.microsoft.com/office/drawing/2014/main" id="{F22A7E58-BD33-4D2F-90DB-F0AF4D00C1E6}"/>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3" name="Freeform 131">
              <a:extLst>
                <a:ext uri="{FF2B5EF4-FFF2-40B4-BE49-F238E27FC236}">
                  <a16:creationId xmlns:a16="http://schemas.microsoft.com/office/drawing/2014/main" id="{905302D6-DA83-47DD-964C-A77C3EBFAE11}"/>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4" name="Freeform 132">
              <a:extLst>
                <a:ext uri="{FF2B5EF4-FFF2-40B4-BE49-F238E27FC236}">
                  <a16:creationId xmlns:a16="http://schemas.microsoft.com/office/drawing/2014/main" id="{E8D415BD-AB6D-42B1-8FA9-1BFE577BCD5D}"/>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5" name="Freeform 133">
              <a:extLst>
                <a:ext uri="{FF2B5EF4-FFF2-40B4-BE49-F238E27FC236}">
                  <a16:creationId xmlns:a16="http://schemas.microsoft.com/office/drawing/2014/main" id="{79CB8FCF-EA14-4B70-91D8-CB86608BB557}"/>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6" name="Freeform 134">
              <a:extLst>
                <a:ext uri="{FF2B5EF4-FFF2-40B4-BE49-F238E27FC236}">
                  <a16:creationId xmlns:a16="http://schemas.microsoft.com/office/drawing/2014/main" id="{B0AD8397-0685-46D9-8796-5032DB30F361}"/>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7" name="Freeform 135">
              <a:extLst>
                <a:ext uri="{FF2B5EF4-FFF2-40B4-BE49-F238E27FC236}">
                  <a16:creationId xmlns:a16="http://schemas.microsoft.com/office/drawing/2014/main" id="{E7B4D10A-D83F-4F81-B038-53B01F27E677}"/>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8" name="Freeform 136">
              <a:extLst>
                <a:ext uri="{FF2B5EF4-FFF2-40B4-BE49-F238E27FC236}">
                  <a16:creationId xmlns:a16="http://schemas.microsoft.com/office/drawing/2014/main" id="{FFA3F40D-9F53-4E75-B848-2FE501505F46}"/>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9" name="Freeform 137">
              <a:extLst>
                <a:ext uri="{FF2B5EF4-FFF2-40B4-BE49-F238E27FC236}">
                  <a16:creationId xmlns:a16="http://schemas.microsoft.com/office/drawing/2014/main" id="{D300A619-66F9-4646-8371-F738BD033266}"/>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0" name="Freeform 138">
              <a:extLst>
                <a:ext uri="{FF2B5EF4-FFF2-40B4-BE49-F238E27FC236}">
                  <a16:creationId xmlns:a16="http://schemas.microsoft.com/office/drawing/2014/main" id="{31B29FBD-A5D5-4B34-B918-AA796F1998C0}"/>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1" name="Freeform 139">
              <a:extLst>
                <a:ext uri="{FF2B5EF4-FFF2-40B4-BE49-F238E27FC236}">
                  <a16:creationId xmlns:a16="http://schemas.microsoft.com/office/drawing/2014/main" id="{151C14DA-EF26-4E7E-BDA8-5F97C2E1BD48}"/>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2" name="Freeform 140">
              <a:extLst>
                <a:ext uri="{FF2B5EF4-FFF2-40B4-BE49-F238E27FC236}">
                  <a16:creationId xmlns:a16="http://schemas.microsoft.com/office/drawing/2014/main" id="{92927E69-718B-4412-8040-995ADEDD23D7}"/>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3" name="Freeform 141">
              <a:extLst>
                <a:ext uri="{FF2B5EF4-FFF2-40B4-BE49-F238E27FC236}">
                  <a16:creationId xmlns:a16="http://schemas.microsoft.com/office/drawing/2014/main" id="{830DD284-2340-43F6-BD43-2C7D4B76F7D1}"/>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4" name="Freeform 142">
              <a:extLst>
                <a:ext uri="{FF2B5EF4-FFF2-40B4-BE49-F238E27FC236}">
                  <a16:creationId xmlns:a16="http://schemas.microsoft.com/office/drawing/2014/main" id="{B532B545-F19A-4BEB-8B31-22BBE9AD4C5D}"/>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5" name="Freeform 143">
              <a:extLst>
                <a:ext uri="{FF2B5EF4-FFF2-40B4-BE49-F238E27FC236}">
                  <a16:creationId xmlns:a16="http://schemas.microsoft.com/office/drawing/2014/main" id="{6B61A5AA-308A-49D3-B6CE-0592825F8A8F}"/>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6" name="Freeform 144">
              <a:extLst>
                <a:ext uri="{FF2B5EF4-FFF2-40B4-BE49-F238E27FC236}">
                  <a16:creationId xmlns:a16="http://schemas.microsoft.com/office/drawing/2014/main" id="{8103F11B-83CA-418A-AC7C-3DEB19DBAB59}"/>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7" name="Freeform 145">
              <a:extLst>
                <a:ext uri="{FF2B5EF4-FFF2-40B4-BE49-F238E27FC236}">
                  <a16:creationId xmlns:a16="http://schemas.microsoft.com/office/drawing/2014/main" id="{1C7E8723-93D6-4146-84BC-99C02375922C}"/>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8" name="Freeform 146">
              <a:extLst>
                <a:ext uri="{FF2B5EF4-FFF2-40B4-BE49-F238E27FC236}">
                  <a16:creationId xmlns:a16="http://schemas.microsoft.com/office/drawing/2014/main" id="{C016061E-DB1D-483E-9EE6-6EF3281F4FFF}"/>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9" name="Freeform 147">
              <a:extLst>
                <a:ext uri="{FF2B5EF4-FFF2-40B4-BE49-F238E27FC236}">
                  <a16:creationId xmlns:a16="http://schemas.microsoft.com/office/drawing/2014/main" id="{F94DF522-0C6E-4CCB-8DA0-2C6539F18316}"/>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0" name="Freeform 148">
              <a:extLst>
                <a:ext uri="{FF2B5EF4-FFF2-40B4-BE49-F238E27FC236}">
                  <a16:creationId xmlns:a16="http://schemas.microsoft.com/office/drawing/2014/main" id="{37C10404-4608-4A6A-96D5-6F21917E9E9A}"/>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1" name="Freeform 149">
              <a:extLst>
                <a:ext uri="{FF2B5EF4-FFF2-40B4-BE49-F238E27FC236}">
                  <a16:creationId xmlns:a16="http://schemas.microsoft.com/office/drawing/2014/main" id="{1442937B-0B6F-4F66-8AD9-508B2B5B3D12}"/>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2" name="Freeform 150">
              <a:extLst>
                <a:ext uri="{FF2B5EF4-FFF2-40B4-BE49-F238E27FC236}">
                  <a16:creationId xmlns:a16="http://schemas.microsoft.com/office/drawing/2014/main" id="{7FDE431E-95F6-49DC-A540-C0720E9411AC}"/>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3" name="Freeform 151">
              <a:extLst>
                <a:ext uri="{FF2B5EF4-FFF2-40B4-BE49-F238E27FC236}">
                  <a16:creationId xmlns:a16="http://schemas.microsoft.com/office/drawing/2014/main" id="{8DA608AA-AC5A-4F7D-96A8-79074BBA37E9}"/>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4" name="Freeform 152">
              <a:extLst>
                <a:ext uri="{FF2B5EF4-FFF2-40B4-BE49-F238E27FC236}">
                  <a16:creationId xmlns:a16="http://schemas.microsoft.com/office/drawing/2014/main" id="{07FE5BDB-0B2D-43C4-9AB1-5EEFD2E084B2}"/>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5" name="Freeform 153">
              <a:extLst>
                <a:ext uri="{FF2B5EF4-FFF2-40B4-BE49-F238E27FC236}">
                  <a16:creationId xmlns:a16="http://schemas.microsoft.com/office/drawing/2014/main" id="{13150549-9DFE-476A-A470-7EFF0B731D6D}"/>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6" name="Freeform 154">
              <a:extLst>
                <a:ext uri="{FF2B5EF4-FFF2-40B4-BE49-F238E27FC236}">
                  <a16:creationId xmlns:a16="http://schemas.microsoft.com/office/drawing/2014/main" id="{B0FCDE12-A46F-46F7-A00D-A307A9184852}"/>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7" name="Freeform 155">
              <a:extLst>
                <a:ext uri="{FF2B5EF4-FFF2-40B4-BE49-F238E27FC236}">
                  <a16:creationId xmlns:a16="http://schemas.microsoft.com/office/drawing/2014/main" id="{3559E041-21FD-42C3-AB7D-6E55D02009B0}"/>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8" name="Freeform 156">
              <a:extLst>
                <a:ext uri="{FF2B5EF4-FFF2-40B4-BE49-F238E27FC236}">
                  <a16:creationId xmlns:a16="http://schemas.microsoft.com/office/drawing/2014/main" id="{46E77599-E904-47C8-B8B4-763DAD3BB6D2}"/>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9" name="Freeform 157">
              <a:extLst>
                <a:ext uri="{FF2B5EF4-FFF2-40B4-BE49-F238E27FC236}">
                  <a16:creationId xmlns:a16="http://schemas.microsoft.com/office/drawing/2014/main" id="{85245AFF-1C31-4248-AFC2-8A26C60FB638}"/>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0" name="Freeform 158">
              <a:extLst>
                <a:ext uri="{FF2B5EF4-FFF2-40B4-BE49-F238E27FC236}">
                  <a16:creationId xmlns:a16="http://schemas.microsoft.com/office/drawing/2014/main" id="{9A560EDD-1518-4EC3-BDBF-DBF308AFDA8C}"/>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1" name="Freeform 159">
              <a:extLst>
                <a:ext uri="{FF2B5EF4-FFF2-40B4-BE49-F238E27FC236}">
                  <a16:creationId xmlns:a16="http://schemas.microsoft.com/office/drawing/2014/main" id="{385EE526-0974-4E74-9DC6-BB1D1F0F2F02}"/>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2" name="Freeform 160">
              <a:extLst>
                <a:ext uri="{FF2B5EF4-FFF2-40B4-BE49-F238E27FC236}">
                  <a16:creationId xmlns:a16="http://schemas.microsoft.com/office/drawing/2014/main" id="{B610148F-0FFF-4187-8FF0-EF52B0FD9BBF}"/>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3" name="Freeform 161">
              <a:extLst>
                <a:ext uri="{FF2B5EF4-FFF2-40B4-BE49-F238E27FC236}">
                  <a16:creationId xmlns:a16="http://schemas.microsoft.com/office/drawing/2014/main" id="{CC04A642-D289-4EEA-943C-0356370EA8CD}"/>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4" name="Freeform 162">
              <a:extLst>
                <a:ext uri="{FF2B5EF4-FFF2-40B4-BE49-F238E27FC236}">
                  <a16:creationId xmlns:a16="http://schemas.microsoft.com/office/drawing/2014/main" id="{B91E13F8-9672-4F14-83C3-0C3C9CF0B01B}"/>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5" name="Freeform 163">
              <a:extLst>
                <a:ext uri="{FF2B5EF4-FFF2-40B4-BE49-F238E27FC236}">
                  <a16:creationId xmlns:a16="http://schemas.microsoft.com/office/drawing/2014/main" id="{774657A9-49FC-486A-82DC-3F1D9CD1F3DA}"/>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6" name="Freeform 164">
              <a:extLst>
                <a:ext uri="{FF2B5EF4-FFF2-40B4-BE49-F238E27FC236}">
                  <a16:creationId xmlns:a16="http://schemas.microsoft.com/office/drawing/2014/main" id="{662B9B97-F6A7-4E50-9D21-D5A074DF27DA}"/>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7" name="Freeform 165">
              <a:extLst>
                <a:ext uri="{FF2B5EF4-FFF2-40B4-BE49-F238E27FC236}">
                  <a16:creationId xmlns:a16="http://schemas.microsoft.com/office/drawing/2014/main" id="{2CD3A729-3957-418C-84A5-4B6C3AD4DDE9}"/>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8" name="Freeform 166">
              <a:extLst>
                <a:ext uri="{FF2B5EF4-FFF2-40B4-BE49-F238E27FC236}">
                  <a16:creationId xmlns:a16="http://schemas.microsoft.com/office/drawing/2014/main" id="{D5B93042-A311-474F-BBD5-562776F55D7C}"/>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9" name="Freeform 167">
              <a:extLst>
                <a:ext uri="{FF2B5EF4-FFF2-40B4-BE49-F238E27FC236}">
                  <a16:creationId xmlns:a16="http://schemas.microsoft.com/office/drawing/2014/main" id="{A42867B7-4787-4368-AB06-EDBA0769B814}"/>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0" name="Freeform 168">
              <a:extLst>
                <a:ext uri="{FF2B5EF4-FFF2-40B4-BE49-F238E27FC236}">
                  <a16:creationId xmlns:a16="http://schemas.microsoft.com/office/drawing/2014/main" id="{7F098596-BAC0-453C-A7C6-FE7324DD106D}"/>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1" name="Freeform 169">
              <a:extLst>
                <a:ext uri="{FF2B5EF4-FFF2-40B4-BE49-F238E27FC236}">
                  <a16:creationId xmlns:a16="http://schemas.microsoft.com/office/drawing/2014/main" id="{3B7C2F93-A512-4E6C-B2B8-711E53990C68}"/>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2" name="Freeform 170">
              <a:extLst>
                <a:ext uri="{FF2B5EF4-FFF2-40B4-BE49-F238E27FC236}">
                  <a16:creationId xmlns:a16="http://schemas.microsoft.com/office/drawing/2014/main" id="{56BD5530-37BC-429A-854F-AEEF2DB54D85}"/>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3" name="Freeform 171">
              <a:extLst>
                <a:ext uri="{FF2B5EF4-FFF2-40B4-BE49-F238E27FC236}">
                  <a16:creationId xmlns:a16="http://schemas.microsoft.com/office/drawing/2014/main" id="{98DE6504-E430-4F24-BFD3-1F5C0CBAE55A}"/>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4" name="Freeform 172">
              <a:extLst>
                <a:ext uri="{FF2B5EF4-FFF2-40B4-BE49-F238E27FC236}">
                  <a16:creationId xmlns:a16="http://schemas.microsoft.com/office/drawing/2014/main" id="{08E1FE38-E50D-4A0F-910D-97BB7305339A}"/>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5" name="Freeform 173">
              <a:extLst>
                <a:ext uri="{FF2B5EF4-FFF2-40B4-BE49-F238E27FC236}">
                  <a16:creationId xmlns:a16="http://schemas.microsoft.com/office/drawing/2014/main" id="{9585460D-7DA7-43BE-8239-B65F63359597}"/>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6" name="Freeform 174">
              <a:extLst>
                <a:ext uri="{FF2B5EF4-FFF2-40B4-BE49-F238E27FC236}">
                  <a16:creationId xmlns:a16="http://schemas.microsoft.com/office/drawing/2014/main" id="{A29088F9-A045-48B1-9B6C-48D3A5D88DD9}"/>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7" name="Freeform 175">
              <a:extLst>
                <a:ext uri="{FF2B5EF4-FFF2-40B4-BE49-F238E27FC236}">
                  <a16:creationId xmlns:a16="http://schemas.microsoft.com/office/drawing/2014/main" id="{381C7163-6966-422C-86C0-5D448F2EDBE7}"/>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06" name="组合 2005">
            <a:extLst>
              <a:ext uri="{FF2B5EF4-FFF2-40B4-BE49-F238E27FC236}">
                <a16:creationId xmlns:a16="http://schemas.microsoft.com/office/drawing/2014/main" id="{FB1EDB7E-1356-4516-990E-AFF7AF45A533}"/>
              </a:ext>
            </a:extLst>
          </p:cNvPr>
          <p:cNvGrpSpPr/>
          <p:nvPr/>
        </p:nvGrpSpPr>
        <p:grpSpPr>
          <a:xfrm>
            <a:off x="3849029" y="4010566"/>
            <a:ext cx="342282" cy="437646"/>
            <a:chOff x="2790758" y="4371207"/>
            <a:chExt cx="248313" cy="317497"/>
          </a:xfrm>
        </p:grpSpPr>
        <p:sp>
          <p:nvSpPr>
            <p:cNvPr id="2007" name="Freeform 5">
              <a:extLst>
                <a:ext uri="{FF2B5EF4-FFF2-40B4-BE49-F238E27FC236}">
                  <a16:creationId xmlns:a16="http://schemas.microsoft.com/office/drawing/2014/main" id="{4084B8A6-21FA-456A-BEE0-AFBAFA98FBC9}"/>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8" name="Freeform 6">
              <a:extLst>
                <a:ext uri="{FF2B5EF4-FFF2-40B4-BE49-F238E27FC236}">
                  <a16:creationId xmlns:a16="http://schemas.microsoft.com/office/drawing/2014/main" id="{11B66A53-77FF-4B28-ACA6-2947F755538F}"/>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9" name="Freeform 7">
              <a:extLst>
                <a:ext uri="{FF2B5EF4-FFF2-40B4-BE49-F238E27FC236}">
                  <a16:creationId xmlns:a16="http://schemas.microsoft.com/office/drawing/2014/main" id="{0C9117AD-5E0D-4E0D-AA70-1FAEA11E1385}"/>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0" name="Freeform 8">
              <a:extLst>
                <a:ext uri="{FF2B5EF4-FFF2-40B4-BE49-F238E27FC236}">
                  <a16:creationId xmlns:a16="http://schemas.microsoft.com/office/drawing/2014/main" id="{2C75DC21-39C1-486D-8A6C-75F4B06046A5}"/>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1" name="Freeform 9">
              <a:extLst>
                <a:ext uri="{FF2B5EF4-FFF2-40B4-BE49-F238E27FC236}">
                  <a16:creationId xmlns:a16="http://schemas.microsoft.com/office/drawing/2014/main" id="{736F78CF-4595-43A9-BFE4-5EE697107D25}"/>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2" name="Freeform 10">
              <a:extLst>
                <a:ext uri="{FF2B5EF4-FFF2-40B4-BE49-F238E27FC236}">
                  <a16:creationId xmlns:a16="http://schemas.microsoft.com/office/drawing/2014/main" id="{AAFCD9FF-7BFB-4976-8767-71C34D12B3C1}"/>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3" name="Freeform 11">
              <a:extLst>
                <a:ext uri="{FF2B5EF4-FFF2-40B4-BE49-F238E27FC236}">
                  <a16:creationId xmlns:a16="http://schemas.microsoft.com/office/drawing/2014/main" id="{E5B2A98D-86A4-4EC6-83F9-507977EE9566}"/>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4" name="Freeform 12">
              <a:extLst>
                <a:ext uri="{FF2B5EF4-FFF2-40B4-BE49-F238E27FC236}">
                  <a16:creationId xmlns:a16="http://schemas.microsoft.com/office/drawing/2014/main" id="{8188B7AA-7556-45FF-9A98-C6F8D9DF95D3}"/>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5" name="Freeform 13">
              <a:extLst>
                <a:ext uri="{FF2B5EF4-FFF2-40B4-BE49-F238E27FC236}">
                  <a16:creationId xmlns:a16="http://schemas.microsoft.com/office/drawing/2014/main" id="{88F5039C-C09F-4CB6-B1A4-6ECD3578E8A2}"/>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6" name="Freeform 14">
              <a:extLst>
                <a:ext uri="{FF2B5EF4-FFF2-40B4-BE49-F238E27FC236}">
                  <a16:creationId xmlns:a16="http://schemas.microsoft.com/office/drawing/2014/main" id="{E32A6E68-C705-4C0C-A436-1EA4613D3F3F}"/>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7" name="Freeform 15">
              <a:extLst>
                <a:ext uri="{FF2B5EF4-FFF2-40B4-BE49-F238E27FC236}">
                  <a16:creationId xmlns:a16="http://schemas.microsoft.com/office/drawing/2014/main" id="{F27D1BD6-BC09-48BC-B05C-FAEB02024A95}"/>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8" name="Freeform 16">
              <a:extLst>
                <a:ext uri="{FF2B5EF4-FFF2-40B4-BE49-F238E27FC236}">
                  <a16:creationId xmlns:a16="http://schemas.microsoft.com/office/drawing/2014/main" id="{3F2E6A46-7018-4ACF-8A62-85CF24E9535C}"/>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9" name="Freeform 17">
              <a:extLst>
                <a:ext uri="{FF2B5EF4-FFF2-40B4-BE49-F238E27FC236}">
                  <a16:creationId xmlns:a16="http://schemas.microsoft.com/office/drawing/2014/main" id="{91AEAD75-0BA1-44CE-955D-114D8CE82FF0}"/>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0" name="Freeform 18">
              <a:extLst>
                <a:ext uri="{FF2B5EF4-FFF2-40B4-BE49-F238E27FC236}">
                  <a16:creationId xmlns:a16="http://schemas.microsoft.com/office/drawing/2014/main" id="{25D6B9DC-5F1D-4294-986E-C6E954AE18F7}"/>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1" name="Freeform 19">
              <a:extLst>
                <a:ext uri="{FF2B5EF4-FFF2-40B4-BE49-F238E27FC236}">
                  <a16:creationId xmlns:a16="http://schemas.microsoft.com/office/drawing/2014/main" id="{BB37F13C-C248-4C78-9A01-0D3DD2958DA9}"/>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2" name="Freeform 20">
              <a:extLst>
                <a:ext uri="{FF2B5EF4-FFF2-40B4-BE49-F238E27FC236}">
                  <a16:creationId xmlns:a16="http://schemas.microsoft.com/office/drawing/2014/main" id="{E7A61F3A-DCE8-43C2-B9C4-14B3B9934CA6}"/>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3" name="Freeform 21">
              <a:extLst>
                <a:ext uri="{FF2B5EF4-FFF2-40B4-BE49-F238E27FC236}">
                  <a16:creationId xmlns:a16="http://schemas.microsoft.com/office/drawing/2014/main" id="{A0B04BD7-744F-4712-8D23-B4F6C828E09A}"/>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4" name="Freeform 22">
              <a:extLst>
                <a:ext uri="{FF2B5EF4-FFF2-40B4-BE49-F238E27FC236}">
                  <a16:creationId xmlns:a16="http://schemas.microsoft.com/office/drawing/2014/main" id="{453028E5-8146-4EB2-B25F-BE09745F8D0D}"/>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5" name="Freeform 23">
              <a:extLst>
                <a:ext uri="{FF2B5EF4-FFF2-40B4-BE49-F238E27FC236}">
                  <a16:creationId xmlns:a16="http://schemas.microsoft.com/office/drawing/2014/main" id="{B5642E03-BA36-482A-A682-DE5224C858F7}"/>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6" name="Freeform 24">
              <a:extLst>
                <a:ext uri="{FF2B5EF4-FFF2-40B4-BE49-F238E27FC236}">
                  <a16:creationId xmlns:a16="http://schemas.microsoft.com/office/drawing/2014/main" id="{E1061845-CB41-4825-B211-F55E1DA2E7CF}"/>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7" name="Freeform 25">
              <a:extLst>
                <a:ext uri="{FF2B5EF4-FFF2-40B4-BE49-F238E27FC236}">
                  <a16:creationId xmlns:a16="http://schemas.microsoft.com/office/drawing/2014/main" id="{6BF84269-56FC-4CB3-9F77-A0EE4FB77D99}"/>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8" name="Freeform 26">
              <a:extLst>
                <a:ext uri="{FF2B5EF4-FFF2-40B4-BE49-F238E27FC236}">
                  <a16:creationId xmlns:a16="http://schemas.microsoft.com/office/drawing/2014/main" id="{66E0E45B-722D-4111-BA61-EEA1B12EB786}"/>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9" name="Freeform 27">
              <a:extLst>
                <a:ext uri="{FF2B5EF4-FFF2-40B4-BE49-F238E27FC236}">
                  <a16:creationId xmlns:a16="http://schemas.microsoft.com/office/drawing/2014/main" id="{A1B6C274-8F94-4CB8-9F87-74ED32269CA9}"/>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0" name="Freeform 28">
              <a:extLst>
                <a:ext uri="{FF2B5EF4-FFF2-40B4-BE49-F238E27FC236}">
                  <a16:creationId xmlns:a16="http://schemas.microsoft.com/office/drawing/2014/main" id="{CEFF251D-49D7-4810-8E3F-1B2A67B5353F}"/>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1" name="Freeform 29">
              <a:extLst>
                <a:ext uri="{FF2B5EF4-FFF2-40B4-BE49-F238E27FC236}">
                  <a16:creationId xmlns:a16="http://schemas.microsoft.com/office/drawing/2014/main" id="{7522105D-7791-47B1-997E-12D2B7DCB178}"/>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2" name="Freeform 30">
              <a:extLst>
                <a:ext uri="{FF2B5EF4-FFF2-40B4-BE49-F238E27FC236}">
                  <a16:creationId xmlns:a16="http://schemas.microsoft.com/office/drawing/2014/main" id="{F0E51FCD-5805-4A01-BBE3-AADE7FE02D7C}"/>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3" name="Freeform 31">
              <a:extLst>
                <a:ext uri="{FF2B5EF4-FFF2-40B4-BE49-F238E27FC236}">
                  <a16:creationId xmlns:a16="http://schemas.microsoft.com/office/drawing/2014/main" id="{B1617D9A-C571-4896-9233-022AEAA4F579}"/>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4" name="Freeform 32">
              <a:extLst>
                <a:ext uri="{FF2B5EF4-FFF2-40B4-BE49-F238E27FC236}">
                  <a16:creationId xmlns:a16="http://schemas.microsoft.com/office/drawing/2014/main" id="{046BDADE-AF90-47BF-8C9A-5C69E4D37A60}"/>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5" name="Freeform 33">
              <a:extLst>
                <a:ext uri="{FF2B5EF4-FFF2-40B4-BE49-F238E27FC236}">
                  <a16:creationId xmlns:a16="http://schemas.microsoft.com/office/drawing/2014/main" id="{5A813612-A0AA-468D-B76F-A72C88590271}"/>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6" name="Freeform 34">
              <a:extLst>
                <a:ext uri="{FF2B5EF4-FFF2-40B4-BE49-F238E27FC236}">
                  <a16:creationId xmlns:a16="http://schemas.microsoft.com/office/drawing/2014/main" id="{DBBC6E78-A540-423E-AF46-F9CD5CB74436}"/>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7" name="Freeform 35">
              <a:extLst>
                <a:ext uri="{FF2B5EF4-FFF2-40B4-BE49-F238E27FC236}">
                  <a16:creationId xmlns:a16="http://schemas.microsoft.com/office/drawing/2014/main" id="{1D46EC8C-1E81-4E53-986D-EFAE8B55BAB5}"/>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8" name="Freeform 36">
              <a:extLst>
                <a:ext uri="{FF2B5EF4-FFF2-40B4-BE49-F238E27FC236}">
                  <a16:creationId xmlns:a16="http://schemas.microsoft.com/office/drawing/2014/main" id="{A488C16E-D6AD-4750-BD01-DB94F0E21938}"/>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9" name="Freeform 37">
              <a:extLst>
                <a:ext uri="{FF2B5EF4-FFF2-40B4-BE49-F238E27FC236}">
                  <a16:creationId xmlns:a16="http://schemas.microsoft.com/office/drawing/2014/main" id="{906067C7-7FA6-446D-8D76-7E97DDE3F36F}"/>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0" name="Freeform 38">
              <a:extLst>
                <a:ext uri="{FF2B5EF4-FFF2-40B4-BE49-F238E27FC236}">
                  <a16:creationId xmlns:a16="http://schemas.microsoft.com/office/drawing/2014/main" id="{0826FF10-C473-4F18-9236-324F2ABB3740}"/>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1" name="Freeform 39">
              <a:extLst>
                <a:ext uri="{FF2B5EF4-FFF2-40B4-BE49-F238E27FC236}">
                  <a16:creationId xmlns:a16="http://schemas.microsoft.com/office/drawing/2014/main" id="{5C6E0A48-18F8-4097-A855-804FC01B5C1B}"/>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2" name="Freeform 40">
              <a:extLst>
                <a:ext uri="{FF2B5EF4-FFF2-40B4-BE49-F238E27FC236}">
                  <a16:creationId xmlns:a16="http://schemas.microsoft.com/office/drawing/2014/main" id="{28774A33-1E59-4029-BC21-9A34D33D9FA4}"/>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3" name="Freeform 41">
              <a:extLst>
                <a:ext uri="{FF2B5EF4-FFF2-40B4-BE49-F238E27FC236}">
                  <a16:creationId xmlns:a16="http://schemas.microsoft.com/office/drawing/2014/main" id="{EA0DD2B5-5563-4112-91B8-93396C0753C3}"/>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4" name="Freeform 42">
              <a:extLst>
                <a:ext uri="{FF2B5EF4-FFF2-40B4-BE49-F238E27FC236}">
                  <a16:creationId xmlns:a16="http://schemas.microsoft.com/office/drawing/2014/main" id="{F67C56A2-00EA-4336-9575-94E2962B16E1}"/>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5" name="Freeform 43">
              <a:extLst>
                <a:ext uri="{FF2B5EF4-FFF2-40B4-BE49-F238E27FC236}">
                  <a16:creationId xmlns:a16="http://schemas.microsoft.com/office/drawing/2014/main" id="{E178E3D8-F55C-49B9-BD96-90B0FE8909C3}"/>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6" name="Freeform 44">
              <a:extLst>
                <a:ext uri="{FF2B5EF4-FFF2-40B4-BE49-F238E27FC236}">
                  <a16:creationId xmlns:a16="http://schemas.microsoft.com/office/drawing/2014/main" id="{D0A130B9-EC8F-410D-A7B4-A0692728C50A}"/>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7" name="Freeform 45">
              <a:extLst>
                <a:ext uri="{FF2B5EF4-FFF2-40B4-BE49-F238E27FC236}">
                  <a16:creationId xmlns:a16="http://schemas.microsoft.com/office/drawing/2014/main" id="{70235572-644E-4CBD-A7B5-D58B6A536872}"/>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8" name="Freeform 46">
              <a:extLst>
                <a:ext uri="{FF2B5EF4-FFF2-40B4-BE49-F238E27FC236}">
                  <a16:creationId xmlns:a16="http://schemas.microsoft.com/office/drawing/2014/main" id="{11F7E029-FB6A-46E3-A51F-CBE41B8C87CA}"/>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9" name="Freeform 47">
              <a:extLst>
                <a:ext uri="{FF2B5EF4-FFF2-40B4-BE49-F238E27FC236}">
                  <a16:creationId xmlns:a16="http://schemas.microsoft.com/office/drawing/2014/main" id="{B62619EC-F2F8-4A9F-ABCF-574E80B98573}"/>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0" name="Freeform 48">
              <a:extLst>
                <a:ext uri="{FF2B5EF4-FFF2-40B4-BE49-F238E27FC236}">
                  <a16:creationId xmlns:a16="http://schemas.microsoft.com/office/drawing/2014/main" id="{E027231C-EC8C-4DD8-A4CA-DE76E867432E}"/>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1" name="Freeform 49">
              <a:extLst>
                <a:ext uri="{FF2B5EF4-FFF2-40B4-BE49-F238E27FC236}">
                  <a16:creationId xmlns:a16="http://schemas.microsoft.com/office/drawing/2014/main" id="{08CFDEC3-2E35-4185-A377-8050FC3B86AC}"/>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2" name="Freeform 50">
              <a:extLst>
                <a:ext uri="{FF2B5EF4-FFF2-40B4-BE49-F238E27FC236}">
                  <a16:creationId xmlns:a16="http://schemas.microsoft.com/office/drawing/2014/main" id="{B3814CFE-112E-410D-831C-79F61C2F9E43}"/>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3" name="Freeform 51">
              <a:extLst>
                <a:ext uri="{FF2B5EF4-FFF2-40B4-BE49-F238E27FC236}">
                  <a16:creationId xmlns:a16="http://schemas.microsoft.com/office/drawing/2014/main" id="{9E994BA9-8F37-4056-9BB5-8855D5215C44}"/>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4" name="Freeform 52">
              <a:extLst>
                <a:ext uri="{FF2B5EF4-FFF2-40B4-BE49-F238E27FC236}">
                  <a16:creationId xmlns:a16="http://schemas.microsoft.com/office/drawing/2014/main" id="{6D614F0A-5D4B-451D-95FF-C13B5A037875}"/>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5" name="Freeform 53">
              <a:extLst>
                <a:ext uri="{FF2B5EF4-FFF2-40B4-BE49-F238E27FC236}">
                  <a16:creationId xmlns:a16="http://schemas.microsoft.com/office/drawing/2014/main" id="{2D41CB75-6B97-4926-ADDD-6D053017C252}"/>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6" name="Freeform 54">
              <a:extLst>
                <a:ext uri="{FF2B5EF4-FFF2-40B4-BE49-F238E27FC236}">
                  <a16:creationId xmlns:a16="http://schemas.microsoft.com/office/drawing/2014/main" id="{E86E79AF-4C05-4DCD-BE86-52DD4FA0A2E9}"/>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7" name="Freeform 55">
              <a:extLst>
                <a:ext uri="{FF2B5EF4-FFF2-40B4-BE49-F238E27FC236}">
                  <a16:creationId xmlns:a16="http://schemas.microsoft.com/office/drawing/2014/main" id="{34F4B99F-555E-440F-BD1E-EA522A8E9DB7}"/>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8" name="Freeform 56">
              <a:extLst>
                <a:ext uri="{FF2B5EF4-FFF2-40B4-BE49-F238E27FC236}">
                  <a16:creationId xmlns:a16="http://schemas.microsoft.com/office/drawing/2014/main" id="{9DC53B83-4D86-4A36-A775-9772475666A2}"/>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9" name="Freeform 57">
              <a:extLst>
                <a:ext uri="{FF2B5EF4-FFF2-40B4-BE49-F238E27FC236}">
                  <a16:creationId xmlns:a16="http://schemas.microsoft.com/office/drawing/2014/main" id="{35884FAB-DC82-4DBE-967C-FFCA9EDEB233}"/>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0" name="Freeform 58">
              <a:extLst>
                <a:ext uri="{FF2B5EF4-FFF2-40B4-BE49-F238E27FC236}">
                  <a16:creationId xmlns:a16="http://schemas.microsoft.com/office/drawing/2014/main" id="{6F38B9FD-BB69-4AE8-8F59-9EC8EA342AF0}"/>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Freeform 59">
              <a:extLst>
                <a:ext uri="{FF2B5EF4-FFF2-40B4-BE49-F238E27FC236}">
                  <a16:creationId xmlns:a16="http://schemas.microsoft.com/office/drawing/2014/main" id="{2534DD6C-3665-44A4-BD8A-E09FA57BA0B8}"/>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2" name="Freeform 60">
              <a:extLst>
                <a:ext uri="{FF2B5EF4-FFF2-40B4-BE49-F238E27FC236}">
                  <a16:creationId xmlns:a16="http://schemas.microsoft.com/office/drawing/2014/main" id="{1ED6C875-70E3-41B2-BBCE-097F67866A04}"/>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3" name="Freeform 61">
              <a:extLst>
                <a:ext uri="{FF2B5EF4-FFF2-40B4-BE49-F238E27FC236}">
                  <a16:creationId xmlns:a16="http://schemas.microsoft.com/office/drawing/2014/main" id="{E55AC944-6677-44C7-9679-E75CCDEE5B9F}"/>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4" name="Freeform 62">
              <a:extLst>
                <a:ext uri="{FF2B5EF4-FFF2-40B4-BE49-F238E27FC236}">
                  <a16:creationId xmlns:a16="http://schemas.microsoft.com/office/drawing/2014/main" id="{4FB3E9D5-6891-4B0D-8B38-5C21A3377724}"/>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5" name="Freeform 63">
              <a:extLst>
                <a:ext uri="{FF2B5EF4-FFF2-40B4-BE49-F238E27FC236}">
                  <a16:creationId xmlns:a16="http://schemas.microsoft.com/office/drawing/2014/main" id="{D57E29E5-A843-44FF-909E-38E8DA39D7BA}"/>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6" name="Freeform 64">
              <a:extLst>
                <a:ext uri="{FF2B5EF4-FFF2-40B4-BE49-F238E27FC236}">
                  <a16:creationId xmlns:a16="http://schemas.microsoft.com/office/drawing/2014/main" id="{13B24882-CA87-41C9-80AB-8B5E48C0BC3F}"/>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7" name="Freeform 65">
              <a:extLst>
                <a:ext uri="{FF2B5EF4-FFF2-40B4-BE49-F238E27FC236}">
                  <a16:creationId xmlns:a16="http://schemas.microsoft.com/office/drawing/2014/main" id="{B4D75031-C887-431C-AE8F-234DBE9B7A4B}"/>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8" name="Freeform 66">
              <a:extLst>
                <a:ext uri="{FF2B5EF4-FFF2-40B4-BE49-F238E27FC236}">
                  <a16:creationId xmlns:a16="http://schemas.microsoft.com/office/drawing/2014/main" id="{2239B3FC-F5DF-4567-B24A-8E1DEB27D792}"/>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9" name="Freeform 67">
              <a:extLst>
                <a:ext uri="{FF2B5EF4-FFF2-40B4-BE49-F238E27FC236}">
                  <a16:creationId xmlns:a16="http://schemas.microsoft.com/office/drawing/2014/main" id="{DFA1A807-39AF-425A-8CA1-5AA7F406BAC6}"/>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0" name="Freeform 68">
              <a:extLst>
                <a:ext uri="{FF2B5EF4-FFF2-40B4-BE49-F238E27FC236}">
                  <a16:creationId xmlns:a16="http://schemas.microsoft.com/office/drawing/2014/main" id="{786BE9EF-030E-4209-B610-E379408E9423}"/>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1" name="Freeform 69">
              <a:extLst>
                <a:ext uri="{FF2B5EF4-FFF2-40B4-BE49-F238E27FC236}">
                  <a16:creationId xmlns:a16="http://schemas.microsoft.com/office/drawing/2014/main" id="{5FBA3220-6B65-445B-AEEA-33A9D0E66AB1}"/>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2" name="Freeform 70">
              <a:extLst>
                <a:ext uri="{FF2B5EF4-FFF2-40B4-BE49-F238E27FC236}">
                  <a16:creationId xmlns:a16="http://schemas.microsoft.com/office/drawing/2014/main" id="{7DA94C2E-E5F3-4F99-8F42-D5F31B61F423}"/>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3" name="Freeform 71">
              <a:extLst>
                <a:ext uri="{FF2B5EF4-FFF2-40B4-BE49-F238E27FC236}">
                  <a16:creationId xmlns:a16="http://schemas.microsoft.com/office/drawing/2014/main" id="{36C64AD8-BDE3-4D13-8095-5A3B13B32E59}"/>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4" name="Freeform 72">
              <a:extLst>
                <a:ext uri="{FF2B5EF4-FFF2-40B4-BE49-F238E27FC236}">
                  <a16:creationId xmlns:a16="http://schemas.microsoft.com/office/drawing/2014/main" id="{D71084FF-EA31-406B-87C1-1A7CCDB83354}"/>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5" name="Freeform 73">
              <a:extLst>
                <a:ext uri="{FF2B5EF4-FFF2-40B4-BE49-F238E27FC236}">
                  <a16:creationId xmlns:a16="http://schemas.microsoft.com/office/drawing/2014/main" id="{6F288852-FBB1-476C-A056-3DC918DEC876}"/>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6" name="Freeform 74">
              <a:extLst>
                <a:ext uri="{FF2B5EF4-FFF2-40B4-BE49-F238E27FC236}">
                  <a16:creationId xmlns:a16="http://schemas.microsoft.com/office/drawing/2014/main" id="{7329F6A8-D6EF-4BE8-820A-96BD37626594}"/>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7" name="Freeform 75">
              <a:extLst>
                <a:ext uri="{FF2B5EF4-FFF2-40B4-BE49-F238E27FC236}">
                  <a16:creationId xmlns:a16="http://schemas.microsoft.com/office/drawing/2014/main" id="{56F257FB-7A78-4AD1-90A3-F28A35A03D93}"/>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8" name="Freeform 76">
              <a:extLst>
                <a:ext uri="{FF2B5EF4-FFF2-40B4-BE49-F238E27FC236}">
                  <a16:creationId xmlns:a16="http://schemas.microsoft.com/office/drawing/2014/main" id="{AADB8868-25E0-4E57-8406-80508BEF71F5}"/>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9" name="Freeform 77">
              <a:extLst>
                <a:ext uri="{FF2B5EF4-FFF2-40B4-BE49-F238E27FC236}">
                  <a16:creationId xmlns:a16="http://schemas.microsoft.com/office/drawing/2014/main" id="{F4B6EF66-DC33-478E-9E92-2025295C4BE6}"/>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0" name="Freeform 78">
              <a:extLst>
                <a:ext uri="{FF2B5EF4-FFF2-40B4-BE49-F238E27FC236}">
                  <a16:creationId xmlns:a16="http://schemas.microsoft.com/office/drawing/2014/main" id="{A39FE06D-F386-48FD-8DB0-BA92A5447AD6}"/>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1" name="Freeform 79">
              <a:extLst>
                <a:ext uri="{FF2B5EF4-FFF2-40B4-BE49-F238E27FC236}">
                  <a16:creationId xmlns:a16="http://schemas.microsoft.com/office/drawing/2014/main" id="{403CF011-6107-46B3-9EFB-C3D482291C0E}"/>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2" name="Freeform 80">
              <a:extLst>
                <a:ext uri="{FF2B5EF4-FFF2-40B4-BE49-F238E27FC236}">
                  <a16:creationId xmlns:a16="http://schemas.microsoft.com/office/drawing/2014/main" id="{7F25D983-96D2-4859-8A3F-886BB666914E}"/>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3" name="Freeform 81">
              <a:extLst>
                <a:ext uri="{FF2B5EF4-FFF2-40B4-BE49-F238E27FC236}">
                  <a16:creationId xmlns:a16="http://schemas.microsoft.com/office/drawing/2014/main" id="{987EE730-5510-415A-84B9-EE33C2676739}"/>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4" name="Freeform 82">
              <a:extLst>
                <a:ext uri="{FF2B5EF4-FFF2-40B4-BE49-F238E27FC236}">
                  <a16:creationId xmlns:a16="http://schemas.microsoft.com/office/drawing/2014/main" id="{81331EC1-D865-45E5-80EE-833765B43D62}"/>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5" name="Freeform 83">
              <a:extLst>
                <a:ext uri="{FF2B5EF4-FFF2-40B4-BE49-F238E27FC236}">
                  <a16:creationId xmlns:a16="http://schemas.microsoft.com/office/drawing/2014/main" id="{80454E25-23C0-4D69-92FB-7585DFED06E8}"/>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6" name="Freeform 84">
              <a:extLst>
                <a:ext uri="{FF2B5EF4-FFF2-40B4-BE49-F238E27FC236}">
                  <a16:creationId xmlns:a16="http://schemas.microsoft.com/office/drawing/2014/main" id="{24B4B510-82F0-4849-9DF1-4B086B207B78}"/>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7" name="Freeform 85">
              <a:extLst>
                <a:ext uri="{FF2B5EF4-FFF2-40B4-BE49-F238E27FC236}">
                  <a16:creationId xmlns:a16="http://schemas.microsoft.com/office/drawing/2014/main" id="{4155EA23-4CCD-4858-B974-EFE716E57C46}"/>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8" name="Freeform 86">
              <a:extLst>
                <a:ext uri="{FF2B5EF4-FFF2-40B4-BE49-F238E27FC236}">
                  <a16:creationId xmlns:a16="http://schemas.microsoft.com/office/drawing/2014/main" id="{1C06A186-2E4B-4134-9064-53FF59EFFCCE}"/>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9" name="Freeform 87">
              <a:extLst>
                <a:ext uri="{FF2B5EF4-FFF2-40B4-BE49-F238E27FC236}">
                  <a16:creationId xmlns:a16="http://schemas.microsoft.com/office/drawing/2014/main" id="{80F1B04E-E898-40A4-A41A-FF117C45EF5A}"/>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0" name="Freeform 88">
              <a:extLst>
                <a:ext uri="{FF2B5EF4-FFF2-40B4-BE49-F238E27FC236}">
                  <a16:creationId xmlns:a16="http://schemas.microsoft.com/office/drawing/2014/main" id="{17D45CF7-4A29-4AD4-9B70-8A6BA14AF7FB}"/>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1" name="Freeform 89">
              <a:extLst>
                <a:ext uri="{FF2B5EF4-FFF2-40B4-BE49-F238E27FC236}">
                  <a16:creationId xmlns:a16="http://schemas.microsoft.com/office/drawing/2014/main" id="{92544B4A-3CBD-4F4F-8F5C-B35F77F5817C}"/>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2" name="Freeform 90">
              <a:extLst>
                <a:ext uri="{FF2B5EF4-FFF2-40B4-BE49-F238E27FC236}">
                  <a16:creationId xmlns:a16="http://schemas.microsoft.com/office/drawing/2014/main" id="{FB1C86B9-9908-440C-AAC5-86DCDB33C71C}"/>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3" name="Freeform 91">
              <a:extLst>
                <a:ext uri="{FF2B5EF4-FFF2-40B4-BE49-F238E27FC236}">
                  <a16:creationId xmlns:a16="http://schemas.microsoft.com/office/drawing/2014/main" id="{9F9C75B2-D24D-4BA6-A2ED-9FCEC1A7A623}"/>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4" name="Freeform 92">
              <a:extLst>
                <a:ext uri="{FF2B5EF4-FFF2-40B4-BE49-F238E27FC236}">
                  <a16:creationId xmlns:a16="http://schemas.microsoft.com/office/drawing/2014/main" id="{A8A0BF6E-4274-411E-AEAE-3ACA1B1DED21}"/>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5" name="Freeform 93">
              <a:extLst>
                <a:ext uri="{FF2B5EF4-FFF2-40B4-BE49-F238E27FC236}">
                  <a16:creationId xmlns:a16="http://schemas.microsoft.com/office/drawing/2014/main" id="{FB3F7133-5C72-4D51-80B5-F00FFFC95955}"/>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6" name="Freeform 94">
              <a:extLst>
                <a:ext uri="{FF2B5EF4-FFF2-40B4-BE49-F238E27FC236}">
                  <a16:creationId xmlns:a16="http://schemas.microsoft.com/office/drawing/2014/main" id="{90816626-D290-4E5F-9C4F-D280788E4C6D}"/>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7" name="Freeform 95">
              <a:extLst>
                <a:ext uri="{FF2B5EF4-FFF2-40B4-BE49-F238E27FC236}">
                  <a16:creationId xmlns:a16="http://schemas.microsoft.com/office/drawing/2014/main" id="{0E11594A-5041-46FF-8108-6D9851B6E503}"/>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8" name="Freeform 96">
              <a:extLst>
                <a:ext uri="{FF2B5EF4-FFF2-40B4-BE49-F238E27FC236}">
                  <a16:creationId xmlns:a16="http://schemas.microsoft.com/office/drawing/2014/main" id="{05A79D86-6A96-4E29-A1DF-1C36B9149CAC}"/>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9" name="Freeform 97">
              <a:extLst>
                <a:ext uri="{FF2B5EF4-FFF2-40B4-BE49-F238E27FC236}">
                  <a16:creationId xmlns:a16="http://schemas.microsoft.com/office/drawing/2014/main" id="{D6F6896E-2590-4C6B-B648-1AC4522A5275}"/>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0" name="Freeform 98">
              <a:extLst>
                <a:ext uri="{FF2B5EF4-FFF2-40B4-BE49-F238E27FC236}">
                  <a16:creationId xmlns:a16="http://schemas.microsoft.com/office/drawing/2014/main" id="{0D56AFB1-B608-4C42-9041-C3B61DA06749}"/>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1" name="Freeform 99">
              <a:extLst>
                <a:ext uri="{FF2B5EF4-FFF2-40B4-BE49-F238E27FC236}">
                  <a16:creationId xmlns:a16="http://schemas.microsoft.com/office/drawing/2014/main" id="{DDF6AE2A-E6F5-45BB-A449-E415BCB0F586}"/>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2" name="Freeform 100">
              <a:extLst>
                <a:ext uri="{FF2B5EF4-FFF2-40B4-BE49-F238E27FC236}">
                  <a16:creationId xmlns:a16="http://schemas.microsoft.com/office/drawing/2014/main" id="{030D523D-CB3B-41AF-943D-EB4073D5DB58}"/>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3" name="Freeform 101">
              <a:extLst>
                <a:ext uri="{FF2B5EF4-FFF2-40B4-BE49-F238E27FC236}">
                  <a16:creationId xmlns:a16="http://schemas.microsoft.com/office/drawing/2014/main" id="{56EAE759-704F-4DDF-A7C1-079FD9CE1FD6}"/>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4" name="Freeform 102">
              <a:extLst>
                <a:ext uri="{FF2B5EF4-FFF2-40B4-BE49-F238E27FC236}">
                  <a16:creationId xmlns:a16="http://schemas.microsoft.com/office/drawing/2014/main" id="{982D385A-8B55-4D80-B193-056782DDB0D0}"/>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5" name="Freeform 103">
              <a:extLst>
                <a:ext uri="{FF2B5EF4-FFF2-40B4-BE49-F238E27FC236}">
                  <a16:creationId xmlns:a16="http://schemas.microsoft.com/office/drawing/2014/main" id="{3278004C-ADDD-4908-80B5-15209E3F8884}"/>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6" name="Freeform 104">
              <a:extLst>
                <a:ext uri="{FF2B5EF4-FFF2-40B4-BE49-F238E27FC236}">
                  <a16:creationId xmlns:a16="http://schemas.microsoft.com/office/drawing/2014/main" id="{005DB734-7B86-4235-B39C-77BA6164E6F5}"/>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7" name="Freeform 105">
              <a:extLst>
                <a:ext uri="{FF2B5EF4-FFF2-40B4-BE49-F238E27FC236}">
                  <a16:creationId xmlns:a16="http://schemas.microsoft.com/office/drawing/2014/main" id="{C8FA04EB-C8C5-4683-91BD-1966E0F57415}"/>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8" name="Freeform 106">
              <a:extLst>
                <a:ext uri="{FF2B5EF4-FFF2-40B4-BE49-F238E27FC236}">
                  <a16:creationId xmlns:a16="http://schemas.microsoft.com/office/drawing/2014/main" id="{89945860-4381-4512-9976-26379FAC56DF}"/>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9" name="Freeform 107">
              <a:extLst>
                <a:ext uri="{FF2B5EF4-FFF2-40B4-BE49-F238E27FC236}">
                  <a16:creationId xmlns:a16="http://schemas.microsoft.com/office/drawing/2014/main" id="{D86BF996-F2DD-4051-90F3-8BD99CC9806D}"/>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0" name="Freeform 108">
              <a:extLst>
                <a:ext uri="{FF2B5EF4-FFF2-40B4-BE49-F238E27FC236}">
                  <a16:creationId xmlns:a16="http://schemas.microsoft.com/office/drawing/2014/main" id="{29E2418B-846F-4FD9-B446-2EA8602A8701}"/>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1" name="Freeform 109">
              <a:extLst>
                <a:ext uri="{FF2B5EF4-FFF2-40B4-BE49-F238E27FC236}">
                  <a16:creationId xmlns:a16="http://schemas.microsoft.com/office/drawing/2014/main" id="{633E14A0-AEB8-46D9-83B9-98951ED2BF00}"/>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2" name="Freeform 110">
              <a:extLst>
                <a:ext uri="{FF2B5EF4-FFF2-40B4-BE49-F238E27FC236}">
                  <a16:creationId xmlns:a16="http://schemas.microsoft.com/office/drawing/2014/main" id="{1C020E47-8A3B-47B8-9A3D-27D7169A6DD7}"/>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3" name="Freeform 111">
              <a:extLst>
                <a:ext uri="{FF2B5EF4-FFF2-40B4-BE49-F238E27FC236}">
                  <a16:creationId xmlns:a16="http://schemas.microsoft.com/office/drawing/2014/main" id="{F0930579-06B8-4FCF-9666-15870BEF7DC3}"/>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4" name="Freeform 112">
              <a:extLst>
                <a:ext uri="{FF2B5EF4-FFF2-40B4-BE49-F238E27FC236}">
                  <a16:creationId xmlns:a16="http://schemas.microsoft.com/office/drawing/2014/main" id="{E0E6B1B0-1ADD-4005-BFE5-737C1E016D0C}"/>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5" name="Freeform 113">
              <a:extLst>
                <a:ext uri="{FF2B5EF4-FFF2-40B4-BE49-F238E27FC236}">
                  <a16:creationId xmlns:a16="http://schemas.microsoft.com/office/drawing/2014/main" id="{5EC0DF1E-DFCC-44B1-8733-07C780A69E71}"/>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6" name="Freeform 114">
              <a:extLst>
                <a:ext uri="{FF2B5EF4-FFF2-40B4-BE49-F238E27FC236}">
                  <a16:creationId xmlns:a16="http://schemas.microsoft.com/office/drawing/2014/main" id="{051C3D06-660D-4E7A-9E37-D47329BA61A2}"/>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7" name="Freeform 115">
              <a:extLst>
                <a:ext uri="{FF2B5EF4-FFF2-40B4-BE49-F238E27FC236}">
                  <a16:creationId xmlns:a16="http://schemas.microsoft.com/office/drawing/2014/main" id="{89A63BD1-C918-41E4-A0A0-44469CC02321}"/>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8" name="Freeform 116">
              <a:extLst>
                <a:ext uri="{FF2B5EF4-FFF2-40B4-BE49-F238E27FC236}">
                  <a16:creationId xmlns:a16="http://schemas.microsoft.com/office/drawing/2014/main" id="{B7CF7064-AAFB-4E0A-8843-B273200274AA}"/>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9" name="Freeform 117">
              <a:extLst>
                <a:ext uri="{FF2B5EF4-FFF2-40B4-BE49-F238E27FC236}">
                  <a16:creationId xmlns:a16="http://schemas.microsoft.com/office/drawing/2014/main" id="{A4DFFC82-6DC1-4018-9730-7FAB1035B89E}"/>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0" name="Freeform 118">
              <a:extLst>
                <a:ext uri="{FF2B5EF4-FFF2-40B4-BE49-F238E27FC236}">
                  <a16:creationId xmlns:a16="http://schemas.microsoft.com/office/drawing/2014/main" id="{CFB44D58-32CB-44EF-97C2-6CB6FCC2C3F2}"/>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1" name="Freeform 119">
              <a:extLst>
                <a:ext uri="{FF2B5EF4-FFF2-40B4-BE49-F238E27FC236}">
                  <a16:creationId xmlns:a16="http://schemas.microsoft.com/office/drawing/2014/main" id="{2EC77BF8-A42D-4192-9F26-F9ABF60B5875}"/>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2" name="Freeform 120">
              <a:extLst>
                <a:ext uri="{FF2B5EF4-FFF2-40B4-BE49-F238E27FC236}">
                  <a16:creationId xmlns:a16="http://schemas.microsoft.com/office/drawing/2014/main" id="{A6025248-6F81-4D17-96CE-1A894523FDAA}"/>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3" name="Freeform 121">
              <a:extLst>
                <a:ext uri="{FF2B5EF4-FFF2-40B4-BE49-F238E27FC236}">
                  <a16:creationId xmlns:a16="http://schemas.microsoft.com/office/drawing/2014/main" id="{25B6D040-D9FF-4EDC-ABAD-69DD04FB614D}"/>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4" name="Freeform 122">
              <a:extLst>
                <a:ext uri="{FF2B5EF4-FFF2-40B4-BE49-F238E27FC236}">
                  <a16:creationId xmlns:a16="http://schemas.microsoft.com/office/drawing/2014/main" id="{16AC7E43-7A30-48C4-9CE6-69C3B812C602}"/>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5" name="Freeform 123">
              <a:extLst>
                <a:ext uri="{FF2B5EF4-FFF2-40B4-BE49-F238E27FC236}">
                  <a16:creationId xmlns:a16="http://schemas.microsoft.com/office/drawing/2014/main" id="{EE2C0CE7-FDA4-4C12-BA0A-4AF8CC5ACA84}"/>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6" name="Freeform 124">
              <a:extLst>
                <a:ext uri="{FF2B5EF4-FFF2-40B4-BE49-F238E27FC236}">
                  <a16:creationId xmlns:a16="http://schemas.microsoft.com/office/drawing/2014/main" id="{6FE3E5CB-5BB4-41AC-A923-B7FF887D20A6}"/>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7" name="Freeform 125">
              <a:extLst>
                <a:ext uri="{FF2B5EF4-FFF2-40B4-BE49-F238E27FC236}">
                  <a16:creationId xmlns:a16="http://schemas.microsoft.com/office/drawing/2014/main" id="{A121DFA9-239B-4682-957C-F3CB8A47EBF9}"/>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8" name="Freeform 126">
              <a:extLst>
                <a:ext uri="{FF2B5EF4-FFF2-40B4-BE49-F238E27FC236}">
                  <a16:creationId xmlns:a16="http://schemas.microsoft.com/office/drawing/2014/main" id="{D4F256E9-0D45-4A36-9BB8-DB9388724BD9}"/>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9" name="Freeform 127">
              <a:extLst>
                <a:ext uri="{FF2B5EF4-FFF2-40B4-BE49-F238E27FC236}">
                  <a16:creationId xmlns:a16="http://schemas.microsoft.com/office/drawing/2014/main" id="{228A7A80-358F-4797-A347-B3F13381A1AD}"/>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0" name="Freeform 128">
              <a:extLst>
                <a:ext uri="{FF2B5EF4-FFF2-40B4-BE49-F238E27FC236}">
                  <a16:creationId xmlns:a16="http://schemas.microsoft.com/office/drawing/2014/main" id="{60F7A90D-9F18-4F02-BFCA-395BE3492AA4}"/>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1" name="Freeform 129">
              <a:extLst>
                <a:ext uri="{FF2B5EF4-FFF2-40B4-BE49-F238E27FC236}">
                  <a16:creationId xmlns:a16="http://schemas.microsoft.com/office/drawing/2014/main" id="{1DF12D2C-7CD3-4CAF-8579-98D28E23BEC0}"/>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2" name="Freeform 130">
              <a:extLst>
                <a:ext uri="{FF2B5EF4-FFF2-40B4-BE49-F238E27FC236}">
                  <a16:creationId xmlns:a16="http://schemas.microsoft.com/office/drawing/2014/main" id="{310B0311-7F7D-4D05-B8E1-37A84DEDAC6E}"/>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3" name="Freeform 131">
              <a:extLst>
                <a:ext uri="{FF2B5EF4-FFF2-40B4-BE49-F238E27FC236}">
                  <a16:creationId xmlns:a16="http://schemas.microsoft.com/office/drawing/2014/main" id="{8E780DED-F941-4DB2-80BE-D3B5757D879E}"/>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4" name="Freeform 132">
              <a:extLst>
                <a:ext uri="{FF2B5EF4-FFF2-40B4-BE49-F238E27FC236}">
                  <a16:creationId xmlns:a16="http://schemas.microsoft.com/office/drawing/2014/main" id="{AB22CE5F-826E-42C7-AC56-EFDCF34B8FA4}"/>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5" name="Freeform 133">
              <a:extLst>
                <a:ext uri="{FF2B5EF4-FFF2-40B4-BE49-F238E27FC236}">
                  <a16:creationId xmlns:a16="http://schemas.microsoft.com/office/drawing/2014/main" id="{060D1BFC-A45E-42BD-89A1-B418A069DC3C}"/>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6" name="Freeform 134">
              <a:extLst>
                <a:ext uri="{FF2B5EF4-FFF2-40B4-BE49-F238E27FC236}">
                  <a16:creationId xmlns:a16="http://schemas.microsoft.com/office/drawing/2014/main" id="{B4779912-F699-4470-B1C7-24CAF50F1644}"/>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7" name="Freeform 135">
              <a:extLst>
                <a:ext uri="{FF2B5EF4-FFF2-40B4-BE49-F238E27FC236}">
                  <a16:creationId xmlns:a16="http://schemas.microsoft.com/office/drawing/2014/main" id="{7C76A4AB-F39C-4935-8685-2DB9B5B9896B}"/>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8" name="Freeform 136">
              <a:extLst>
                <a:ext uri="{FF2B5EF4-FFF2-40B4-BE49-F238E27FC236}">
                  <a16:creationId xmlns:a16="http://schemas.microsoft.com/office/drawing/2014/main" id="{90498F8E-BC03-4CFA-A490-A79709CF805A}"/>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9" name="Freeform 137">
              <a:extLst>
                <a:ext uri="{FF2B5EF4-FFF2-40B4-BE49-F238E27FC236}">
                  <a16:creationId xmlns:a16="http://schemas.microsoft.com/office/drawing/2014/main" id="{3E04DB72-518F-4F7C-A6A6-698B58CACDD7}"/>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0" name="Freeform 138">
              <a:extLst>
                <a:ext uri="{FF2B5EF4-FFF2-40B4-BE49-F238E27FC236}">
                  <a16:creationId xmlns:a16="http://schemas.microsoft.com/office/drawing/2014/main" id="{33D8E589-36FD-4956-9F8D-8E53E48625A3}"/>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1" name="Freeform 139">
              <a:extLst>
                <a:ext uri="{FF2B5EF4-FFF2-40B4-BE49-F238E27FC236}">
                  <a16:creationId xmlns:a16="http://schemas.microsoft.com/office/drawing/2014/main" id="{97091D97-853D-411D-9AD4-AC3539A07BCA}"/>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2" name="Freeform 140">
              <a:extLst>
                <a:ext uri="{FF2B5EF4-FFF2-40B4-BE49-F238E27FC236}">
                  <a16:creationId xmlns:a16="http://schemas.microsoft.com/office/drawing/2014/main" id="{F8432E06-48C2-4501-A6E2-71ABC04170B3}"/>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3" name="Freeform 141">
              <a:extLst>
                <a:ext uri="{FF2B5EF4-FFF2-40B4-BE49-F238E27FC236}">
                  <a16:creationId xmlns:a16="http://schemas.microsoft.com/office/drawing/2014/main" id="{F044B908-E1B2-47B9-9D0F-7A5A3F7EB8C1}"/>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4" name="Freeform 142">
              <a:extLst>
                <a:ext uri="{FF2B5EF4-FFF2-40B4-BE49-F238E27FC236}">
                  <a16:creationId xmlns:a16="http://schemas.microsoft.com/office/drawing/2014/main" id="{DA4A6F88-3B2A-401A-B850-397875FC1BBE}"/>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5" name="Freeform 143">
              <a:extLst>
                <a:ext uri="{FF2B5EF4-FFF2-40B4-BE49-F238E27FC236}">
                  <a16:creationId xmlns:a16="http://schemas.microsoft.com/office/drawing/2014/main" id="{A63DD96F-03A4-4799-AFCF-D796309102E0}"/>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6" name="Freeform 144">
              <a:extLst>
                <a:ext uri="{FF2B5EF4-FFF2-40B4-BE49-F238E27FC236}">
                  <a16:creationId xmlns:a16="http://schemas.microsoft.com/office/drawing/2014/main" id="{01208AD1-97C5-49F6-ABF8-7AFBC34B4DF1}"/>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7" name="Freeform 145">
              <a:extLst>
                <a:ext uri="{FF2B5EF4-FFF2-40B4-BE49-F238E27FC236}">
                  <a16:creationId xmlns:a16="http://schemas.microsoft.com/office/drawing/2014/main" id="{D1C4E37B-7900-4ED8-B68F-14DD175A80DB}"/>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8" name="Freeform 146">
              <a:extLst>
                <a:ext uri="{FF2B5EF4-FFF2-40B4-BE49-F238E27FC236}">
                  <a16:creationId xmlns:a16="http://schemas.microsoft.com/office/drawing/2014/main" id="{A7F3D110-29CC-469F-A875-2D8C7567C40C}"/>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9" name="Freeform 147">
              <a:extLst>
                <a:ext uri="{FF2B5EF4-FFF2-40B4-BE49-F238E27FC236}">
                  <a16:creationId xmlns:a16="http://schemas.microsoft.com/office/drawing/2014/main" id="{3BB4E466-BA4F-4805-A8AC-70A974DC2AA1}"/>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0" name="Freeform 148">
              <a:extLst>
                <a:ext uri="{FF2B5EF4-FFF2-40B4-BE49-F238E27FC236}">
                  <a16:creationId xmlns:a16="http://schemas.microsoft.com/office/drawing/2014/main" id="{06ED563F-7FFA-4E1F-9DB2-D548F550C60F}"/>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1" name="Freeform 149">
              <a:extLst>
                <a:ext uri="{FF2B5EF4-FFF2-40B4-BE49-F238E27FC236}">
                  <a16:creationId xmlns:a16="http://schemas.microsoft.com/office/drawing/2014/main" id="{1BDEEF12-9AC8-43ED-BB23-2FD12E29EF69}"/>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2" name="Freeform 150">
              <a:extLst>
                <a:ext uri="{FF2B5EF4-FFF2-40B4-BE49-F238E27FC236}">
                  <a16:creationId xmlns:a16="http://schemas.microsoft.com/office/drawing/2014/main" id="{280BF8BB-B076-4C3A-BE82-6DED11A69D5C}"/>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3" name="Freeform 151">
              <a:extLst>
                <a:ext uri="{FF2B5EF4-FFF2-40B4-BE49-F238E27FC236}">
                  <a16:creationId xmlns:a16="http://schemas.microsoft.com/office/drawing/2014/main" id="{5D44AF00-527B-46F6-8A6D-B92471E79FD5}"/>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4" name="Freeform 152">
              <a:extLst>
                <a:ext uri="{FF2B5EF4-FFF2-40B4-BE49-F238E27FC236}">
                  <a16:creationId xmlns:a16="http://schemas.microsoft.com/office/drawing/2014/main" id="{C6C2DBFC-E863-4F52-AB27-9C9CDA051CDA}"/>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5" name="Freeform 153">
              <a:extLst>
                <a:ext uri="{FF2B5EF4-FFF2-40B4-BE49-F238E27FC236}">
                  <a16:creationId xmlns:a16="http://schemas.microsoft.com/office/drawing/2014/main" id="{8E652820-0E04-4319-846C-99E58C13F477}"/>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6" name="Freeform 154">
              <a:extLst>
                <a:ext uri="{FF2B5EF4-FFF2-40B4-BE49-F238E27FC236}">
                  <a16:creationId xmlns:a16="http://schemas.microsoft.com/office/drawing/2014/main" id="{49CEE0A0-1D23-48CC-BA45-CAFF313FE52E}"/>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7" name="Freeform 155">
              <a:extLst>
                <a:ext uri="{FF2B5EF4-FFF2-40B4-BE49-F238E27FC236}">
                  <a16:creationId xmlns:a16="http://schemas.microsoft.com/office/drawing/2014/main" id="{513525C0-2356-4EEF-9B71-C0479906E14D}"/>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8" name="Freeform 156">
              <a:extLst>
                <a:ext uri="{FF2B5EF4-FFF2-40B4-BE49-F238E27FC236}">
                  <a16:creationId xmlns:a16="http://schemas.microsoft.com/office/drawing/2014/main" id="{292A1C28-893A-4D22-AAFF-851346378725}"/>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9" name="Freeform 157">
              <a:extLst>
                <a:ext uri="{FF2B5EF4-FFF2-40B4-BE49-F238E27FC236}">
                  <a16:creationId xmlns:a16="http://schemas.microsoft.com/office/drawing/2014/main" id="{7D4F5B44-BF4C-4E1A-A0E4-2E5453DED618}"/>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0" name="Freeform 158">
              <a:extLst>
                <a:ext uri="{FF2B5EF4-FFF2-40B4-BE49-F238E27FC236}">
                  <a16:creationId xmlns:a16="http://schemas.microsoft.com/office/drawing/2014/main" id="{91AC05DE-06F7-49FA-A58E-3BE249BA84DA}"/>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1" name="Freeform 159">
              <a:extLst>
                <a:ext uri="{FF2B5EF4-FFF2-40B4-BE49-F238E27FC236}">
                  <a16:creationId xmlns:a16="http://schemas.microsoft.com/office/drawing/2014/main" id="{1114BAE6-1F52-4594-BA18-582A34DC3F57}"/>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2" name="Freeform 160">
              <a:extLst>
                <a:ext uri="{FF2B5EF4-FFF2-40B4-BE49-F238E27FC236}">
                  <a16:creationId xmlns:a16="http://schemas.microsoft.com/office/drawing/2014/main" id="{B3F34B23-7C2D-48F2-A9DA-BAA8346C42E0}"/>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3" name="Freeform 161">
              <a:extLst>
                <a:ext uri="{FF2B5EF4-FFF2-40B4-BE49-F238E27FC236}">
                  <a16:creationId xmlns:a16="http://schemas.microsoft.com/office/drawing/2014/main" id="{5C0A67F8-5E4F-4769-8927-F12EFFDDE9A7}"/>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4" name="Freeform 162">
              <a:extLst>
                <a:ext uri="{FF2B5EF4-FFF2-40B4-BE49-F238E27FC236}">
                  <a16:creationId xmlns:a16="http://schemas.microsoft.com/office/drawing/2014/main" id="{39EA2557-B46C-4875-8B0E-019645DE4624}"/>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5" name="Freeform 163">
              <a:extLst>
                <a:ext uri="{FF2B5EF4-FFF2-40B4-BE49-F238E27FC236}">
                  <a16:creationId xmlns:a16="http://schemas.microsoft.com/office/drawing/2014/main" id="{166449E9-D909-4660-9AC6-C423FB2CC0F6}"/>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6" name="Freeform 164">
              <a:extLst>
                <a:ext uri="{FF2B5EF4-FFF2-40B4-BE49-F238E27FC236}">
                  <a16:creationId xmlns:a16="http://schemas.microsoft.com/office/drawing/2014/main" id="{0AD1012E-C19E-40F9-98DE-AB0EAE119BE7}"/>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7" name="Freeform 165">
              <a:extLst>
                <a:ext uri="{FF2B5EF4-FFF2-40B4-BE49-F238E27FC236}">
                  <a16:creationId xmlns:a16="http://schemas.microsoft.com/office/drawing/2014/main" id="{D54BF435-89A8-4D77-BBBD-CFEBE6DBF08E}"/>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8" name="Freeform 166">
              <a:extLst>
                <a:ext uri="{FF2B5EF4-FFF2-40B4-BE49-F238E27FC236}">
                  <a16:creationId xmlns:a16="http://schemas.microsoft.com/office/drawing/2014/main" id="{8519799A-5452-46B1-A038-4B9C9EE07337}"/>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9" name="Freeform 167">
              <a:extLst>
                <a:ext uri="{FF2B5EF4-FFF2-40B4-BE49-F238E27FC236}">
                  <a16:creationId xmlns:a16="http://schemas.microsoft.com/office/drawing/2014/main" id="{A4A859FB-868B-481F-BEBE-3E1B20320B2A}"/>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0" name="Freeform 168">
              <a:extLst>
                <a:ext uri="{FF2B5EF4-FFF2-40B4-BE49-F238E27FC236}">
                  <a16:creationId xmlns:a16="http://schemas.microsoft.com/office/drawing/2014/main" id="{03CA20B8-9F4E-4FCD-B5D6-8E0C33501CC2}"/>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1" name="Freeform 169">
              <a:extLst>
                <a:ext uri="{FF2B5EF4-FFF2-40B4-BE49-F238E27FC236}">
                  <a16:creationId xmlns:a16="http://schemas.microsoft.com/office/drawing/2014/main" id="{FA271F9C-A8E1-4E4F-9F4F-E4E9401DB943}"/>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2" name="Freeform 170">
              <a:extLst>
                <a:ext uri="{FF2B5EF4-FFF2-40B4-BE49-F238E27FC236}">
                  <a16:creationId xmlns:a16="http://schemas.microsoft.com/office/drawing/2014/main" id="{EA139B04-EBC6-42F0-B1C2-23B62A7E1ECA}"/>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3" name="Freeform 171">
              <a:extLst>
                <a:ext uri="{FF2B5EF4-FFF2-40B4-BE49-F238E27FC236}">
                  <a16:creationId xmlns:a16="http://schemas.microsoft.com/office/drawing/2014/main" id="{A5AADC43-9C9B-43D5-8909-E29DD4F4850A}"/>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4" name="Freeform 172">
              <a:extLst>
                <a:ext uri="{FF2B5EF4-FFF2-40B4-BE49-F238E27FC236}">
                  <a16:creationId xmlns:a16="http://schemas.microsoft.com/office/drawing/2014/main" id="{69E409D8-9CD0-4772-B67A-8DBCF5988C01}"/>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5" name="Freeform 173">
              <a:extLst>
                <a:ext uri="{FF2B5EF4-FFF2-40B4-BE49-F238E27FC236}">
                  <a16:creationId xmlns:a16="http://schemas.microsoft.com/office/drawing/2014/main" id="{92A5DCDF-6502-4A79-973B-462EFE869F1B}"/>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6" name="Freeform 174">
              <a:extLst>
                <a:ext uri="{FF2B5EF4-FFF2-40B4-BE49-F238E27FC236}">
                  <a16:creationId xmlns:a16="http://schemas.microsoft.com/office/drawing/2014/main" id="{0C0E412F-826C-4055-B19A-CA4D2589247F}"/>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7" name="Freeform 175">
              <a:extLst>
                <a:ext uri="{FF2B5EF4-FFF2-40B4-BE49-F238E27FC236}">
                  <a16:creationId xmlns:a16="http://schemas.microsoft.com/office/drawing/2014/main" id="{50DBADBB-77FE-4082-98FC-2454E0208A70}"/>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42133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3" name="Freeform 3"/>
          <p:cNvSpPr/>
          <p:nvPr/>
        </p:nvSpPr>
        <p:spPr bwMode="auto">
          <a:xfrm>
            <a:off x="1007535" y="2637531"/>
            <a:ext cx="1737910" cy="485270"/>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1"/>
          </a:solidFill>
          <a:ln>
            <a:noFill/>
          </a:ln>
        </p:spPr>
        <p:txBody>
          <a:bodyPr/>
          <a:lstStyle/>
          <a:p>
            <a:endParaRPr lang="zh-CN" altLang="en-US" sz="2400"/>
          </a:p>
        </p:txBody>
      </p:sp>
      <p:sp>
        <p:nvSpPr>
          <p:cNvPr id="4" name="Freeform 4"/>
          <p:cNvSpPr/>
          <p:nvPr/>
        </p:nvSpPr>
        <p:spPr bwMode="auto">
          <a:xfrm>
            <a:off x="2812370" y="2714072"/>
            <a:ext cx="1740556" cy="485270"/>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chemeClr val="accent2"/>
          </a:solidFill>
          <a:ln w="6350">
            <a:noFill/>
          </a:ln>
        </p:spPr>
        <p:txBody>
          <a:bodyPr/>
          <a:lstStyle/>
          <a:p>
            <a:endParaRPr lang="zh-CN" altLang="en-US" sz="2400">
              <a:solidFill>
                <a:schemeClr val="tx1">
                  <a:lumMod val="50000"/>
                  <a:lumOff val="50000"/>
                </a:schemeClr>
              </a:solidFill>
            </a:endParaRPr>
          </a:p>
        </p:txBody>
      </p:sp>
      <p:sp>
        <p:nvSpPr>
          <p:cNvPr id="5" name="Freeform 5"/>
          <p:cNvSpPr/>
          <p:nvPr/>
        </p:nvSpPr>
        <p:spPr bwMode="auto">
          <a:xfrm>
            <a:off x="4623354" y="2637531"/>
            <a:ext cx="1736588" cy="485270"/>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3"/>
          </a:solidFill>
          <a:ln>
            <a:noFill/>
          </a:ln>
        </p:spPr>
        <p:txBody>
          <a:bodyPr/>
          <a:lstStyle/>
          <a:p>
            <a:endParaRPr lang="zh-CN" altLang="en-US" sz="2400"/>
          </a:p>
        </p:txBody>
      </p:sp>
      <p:sp>
        <p:nvSpPr>
          <p:cNvPr id="6" name="Freeform 6"/>
          <p:cNvSpPr/>
          <p:nvPr/>
        </p:nvSpPr>
        <p:spPr bwMode="auto">
          <a:xfrm>
            <a:off x="6428190" y="2712542"/>
            <a:ext cx="1737910" cy="485269"/>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chemeClr val="accent4"/>
          </a:solidFill>
          <a:ln w="6350">
            <a:noFill/>
          </a:ln>
        </p:spPr>
        <p:txBody>
          <a:bodyPr/>
          <a:lstStyle/>
          <a:p>
            <a:endParaRPr lang="zh-CN" altLang="en-US" sz="2400">
              <a:solidFill>
                <a:schemeClr val="tx1">
                  <a:lumMod val="50000"/>
                  <a:lumOff val="50000"/>
                </a:schemeClr>
              </a:solidFill>
            </a:endParaRPr>
          </a:p>
        </p:txBody>
      </p:sp>
      <p:sp>
        <p:nvSpPr>
          <p:cNvPr id="8" name="矩形: 圆角 7"/>
          <p:cNvSpPr/>
          <p:nvPr/>
        </p:nvSpPr>
        <p:spPr>
          <a:xfrm>
            <a:off x="1007534" y="2712542"/>
            <a:ext cx="1734407" cy="41025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100">
                <a:solidFill>
                  <a:srgbClr val="FFFFFF"/>
                </a:solidFill>
              </a:rPr>
              <a:t>添加标题</a:t>
            </a:r>
          </a:p>
        </p:txBody>
      </p:sp>
      <p:sp>
        <p:nvSpPr>
          <p:cNvPr id="9" name="矩形: 圆角 8"/>
          <p:cNvSpPr/>
          <p:nvPr/>
        </p:nvSpPr>
        <p:spPr>
          <a:xfrm>
            <a:off x="2808866" y="2712542"/>
            <a:ext cx="1734407" cy="41025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100">
                <a:solidFill>
                  <a:srgbClr val="FFFFFF"/>
                </a:solidFill>
              </a:rPr>
              <a:t>添加标题</a:t>
            </a:r>
          </a:p>
        </p:txBody>
      </p:sp>
      <p:sp>
        <p:nvSpPr>
          <p:cNvPr id="10" name="矩形: 圆角 9"/>
          <p:cNvSpPr/>
          <p:nvPr/>
        </p:nvSpPr>
        <p:spPr>
          <a:xfrm>
            <a:off x="4610198" y="2712542"/>
            <a:ext cx="1734407" cy="41025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100">
                <a:solidFill>
                  <a:srgbClr val="FFFFFF"/>
                </a:solidFill>
              </a:rPr>
              <a:t>添加标题</a:t>
            </a:r>
          </a:p>
        </p:txBody>
      </p:sp>
      <p:sp>
        <p:nvSpPr>
          <p:cNvPr id="11" name="矩形: 圆角 10"/>
          <p:cNvSpPr/>
          <p:nvPr/>
        </p:nvSpPr>
        <p:spPr>
          <a:xfrm>
            <a:off x="6424230" y="2712542"/>
            <a:ext cx="1734407" cy="41025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100">
                <a:solidFill>
                  <a:srgbClr val="FFFFFF"/>
                </a:solidFill>
              </a:rPr>
              <a:t>添加标题</a:t>
            </a:r>
          </a:p>
        </p:txBody>
      </p:sp>
      <p:sp>
        <p:nvSpPr>
          <p:cNvPr id="12" name="Freeform 18"/>
          <p:cNvSpPr/>
          <p:nvPr/>
        </p:nvSpPr>
        <p:spPr bwMode="auto">
          <a:xfrm>
            <a:off x="1558763" y="2120899"/>
            <a:ext cx="416751" cy="415963"/>
          </a:xfrm>
          <a:prstGeom prst="ellipse">
            <a:avLst/>
          </a:prstGeom>
          <a:noFill/>
          <a:ln w="6350">
            <a:solidFill>
              <a:schemeClr val="accent1"/>
            </a:solidFill>
          </a:ln>
        </p:spPr>
        <p:txBody>
          <a:bodyPr/>
          <a:lstStyle/>
          <a:p>
            <a:endParaRPr lang="zh-CN" altLang="en-US" sz="2400">
              <a:solidFill>
                <a:schemeClr val="bg1">
                  <a:lumMod val="50000"/>
                </a:schemeClr>
              </a:solidFill>
            </a:endParaRPr>
          </a:p>
        </p:txBody>
      </p:sp>
      <p:sp>
        <p:nvSpPr>
          <p:cNvPr id="17" name="Freeform 18"/>
          <p:cNvSpPr/>
          <p:nvPr/>
        </p:nvSpPr>
        <p:spPr bwMode="auto">
          <a:xfrm>
            <a:off x="5205525" y="2120899"/>
            <a:ext cx="416751" cy="415963"/>
          </a:xfrm>
          <a:prstGeom prst="ellipse">
            <a:avLst/>
          </a:prstGeom>
          <a:noFill/>
          <a:ln w="6350">
            <a:solidFill>
              <a:schemeClr val="accent3"/>
            </a:solidFill>
          </a:ln>
        </p:spPr>
        <p:txBody>
          <a:bodyPr/>
          <a:lstStyle/>
          <a:p>
            <a:endParaRPr lang="zh-CN" altLang="en-US" sz="2400">
              <a:solidFill>
                <a:schemeClr val="bg1">
                  <a:lumMod val="50000"/>
                </a:schemeClr>
              </a:solidFill>
            </a:endParaRPr>
          </a:p>
        </p:txBody>
      </p:sp>
      <p:sp>
        <p:nvSpPr>
          <p:cNvPr id="20" name="Freeform 18"/>
          <p:cNvSpPr/>
          <p:nvPr/>
        </p:nvSpPr>
        <p:spPr bwMode="auto">
          <a:xfrm>
            <a:off x="3412963" y="3272822"/>
            <a:ext cx="416751" cy="415963"/>
          </a:xfrm>
          <a:prstGeom prst="ellipse">
            <a:avLst/>
          </a:prstGeom>
          <a:noFill/>
          <a:ln w="6350">
            <a:solidFill>
              <a:schemeClr val="accent2"/>
            </a:solidFill>
          </a:ln>
        </p:spPr>
        <p:txBody>
          <a:bodyPr/>
          <a:lstStyle/>
          <a:p>
            <a:endParaRPr lang="zh-CN" altLang="en-US" sz="2400">
              <a:solidFill>
                <a:schemeClr val="bg1">
                  <a:lumMod val="50000"/>
                </a:schemeClr>
              </a:solidFill>
            </a:endParaRPr>
          </a:p>
        </p:txBody>
      </p:sp>
      <p:sp>
        <p:nvSpPr>
          <p:cNvPr id="23" name="Freeform 18"/>
          <p:cNvSpPr/>
          <p:nvPr/>
        </p:nvSpPr>
        <p:spPr bwMode="auto">
          <a:xfrm>
            <a:off x="7059725" y="3272822"/>
            <a:ext cx="416751" cy="415963"/>
          </a:xfrm>
          <a:prstGeom prst="ellipse">
            <a:avLst/>
          </a:prstGeom>
          <a:noFill/>
          <a:ln w="6350">
            <a:solidFill>
              <a:schemeClr val="accent4"/>
            </a:solidFill>
          </a:ln>
        </p:spPr>
        <p:txBody>
          <a:bodyPr/>
          <a:lstStyle/>
          <a:p>
            <a:endParaRPr lang="zh-CN" altLang="en-US" sz="2400">
              <a:solidFill>
                <a:schemeClr val="bg1">
                  <a:lumMod val="50000"/>
                </a:schemeClr>
              </a:solidFill>
            </a:endParaRPr>
          </a:p>
        </p:txBody>
      </p:sp>
      <p:sp>
        <p:nvSpPr>
          <p:cNvPr id="29" name="文本框 12"/>
          <p:cNvSpPr txBox="1"/>
          <p:nvPr/>
        </p:nvSpPr>
        <p:spPr>
          <a:xfrm>
            <a:off x="891422" y="1059543"/>
            <a:ext cx="1734407" cy="832757"/>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zh-CN" altLang="en-US" sz="1200">
                <a:solidFill>
                  <a:schemeClr val="tx1">
                    <a:lumMod val="65000"/>
                    <a:lumOff val="35000"/>
                  </a:schemeClr>
                </a:solidFill>
              </a:rPr>
              <a:t>请在这里添加内容描述请在这里添加内容请在这里添加内容描述</a:t>
            </a:r>
            <a:endParaRPr lang="en-US" altLang="zh-CN" sz="1200">
              <a:solidFill>
                <a:schemeClr val="tx1">
                  <a:lumMod val="65000"/>
                  <a:lumOff val="35000"/>
                </a:schemeClr>
              </a:solidFill>
            </a:endParaRPr>
          </a:p>
        </p:txBody>
      </p:sp>
      <p:sp>
        <p:nvSpPr>
          <p:cNvPr id="30" name="文本框 12"/>
          <p:cNvSpPr txBox="1"/>
          <p:nvPr/>
        </p:nvSpPr>
        <p:spPr>
          <a:xfrm>
            <a:off x="4554440" y="1059543"/>
            <a:ext cx="1734407" cy="832757"/>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zh-CN" altLang="en-US" sz="1200">
                <a:solidFill>
                  <a:schemeClr val="tx1">
                    <a:lumMod val="65000"/>
                    <a:lumOff val="35000"/>
                  </a:schemeClr>
                </a:solidFill>
              </a:rPr>
              <a:t>请在这里添加内容描述请在这里添加内容请在这里添加内容描述</a:t>
            </a:r>
            <a:endParaRPr lang="en-US" altLang="zh-CN" sz="1200">
              <a:solidFill>
                <a:schemeClr val="tx1">
                  <a:lumMod val="65000"/>
                  <a:lumOff val="35000"/>
                </a:schemeClr>
              </a:solidFill>
            </a:endParaRPr>
          </a:p>
        </p:txBody>
      </p:sp>
      <p:sp>
        <p:nvSpPr>
          <p:cNvPr id="31" name="文本框 12"/>
          <p:cNvSpPr txBox="1"/>
          <p:nvPr/>
        </p:nvSpPr>
        <p:spPr>
          <a:xfrm>
            <a:off x="2779838" y="3875504"/>
            <a:ext cx="1734407" cy="832757"/>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zh-CN" altLang="en-US" sz="1200">
                <a:solidFill>
                  <a:schemeClr val="tx1">
                    <a:lumMod val="65000"/>
                    <a:lumOff val="35000"/>
                  </a:schemeClr>
                </a:solidFill>
              </a:rPr>
              <a:t>请在这里添加内容描述请在这里添加内容请在这里添加内容描述</a:t>
            </a:r>
            <a:endParaRPr lang="en-US" altLang="zh-CN" sz="1200">
              <a:solidFill>
                <a:schemeClr val="tx1">
                  <a:lumMod val="65000"/>
                  <a:lumOff val="35000"/>
                </a:schemeClr>
              </a:solidFill>
            </a:endParaRPr>
          </a:p>
        </p:txBody>
      </p:sp>
      <p:sp>
        <p:nvSpPr>
          <p:cNvPr id="32" name="文本框 12"/>
          <p:cNvSpPr txBox="1"/>
          <p:nvPr/>
        </p:nvSpPr>
        <p:spPr>
          <a:xfrm>
            <a:off x="6442856" y="3875504"/>
            <a:ext cx="1734407" cy="832757"/>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zh-CN" altLang="en-US" sz="1200">
                <a:solidFill>
                  <a:schemeClr val="tx1">
                    <a:lumMod val="65000"/>
                    <a:lumOff val="35000"/>
                  </a:schemeClr>
                </a:solidFill>
              </a:rPr>
              <a:t>请在这里添加内容描述请在这里添加内容请在这里添加内容描述</a:t>
            </a:r>
            <a:endParaRPr lang="en-US" altLang="zh-CN" sz="1200">
              <a:solidFill>
                <a:schemeClr val="tx1">
                  <a:lumMod val="65000"/>
                  <a:lumOff val="35000"/>
                </a:schemeClr>
              </a:solidFill>
            </a:endParaRPr>
          </a:p>
        </p:txBody>
      </p:sp>
      <p:sp>
        <p:nvSpPr>
          <p:cNvPr id="41" name="任意多边形: 形状 40">
            <a:extLst>
              <a:ext uri="{FF2B5EF4-FFF2-40B4-BE49-F238E27FC236}">
                <a16:creationId xmlns:a16="http://schemas.microsoft.com/office/drawing/2014/main" id="{7B0D286A-788A-49C3-B634-04B18234BF5F}"/>
              </a:ext>
            </a:extLst>
          </p:cNvPr>
          <p:cNvSpPr>
            <a:spLocks/>
          </p:cNvSpPr>
          <p:nvPr/>
        </p:nvSpPr>
        <p:spPr bwMode="auto">
          <a:xfrm>
            <a:off x="1688831" y="2211619"/>
            <a:ext cx="156614" cy="234521"/>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2" name="组合 1">
            <a:extLst>
              <a:ext uri="{FF2B5EF4-FFF2-40B4-BE49-F238E27FC236}">
                <a16:creationId xmlns:a16="http://schemas.microsoft.com/office/drawing/2014/main" id="{8FAB461F-3D93-469B-99D6-F2D5481ABFCE}"/>
              </a:ext>
            </a:extLst>
          </p:cNvPr>
          <p:cNvGrpSpPr/>
          <p:nvPr/>
        </p:nvGrpSpPr>
        <p:grpSpPr>
          <a:xfrm>
            <a:off x="3520452" y="3345065"/>
            <a:ext cx="201773" cy="271477"/>
            <a:chOff x="3328827" y="1474135"/>
            <a:chExt cx="353820" cy="476050"/>
          </a:xfrm>
        </p:grpSpPr>
        <p:sp>
          <p:nvSpPr>
            <p:cNvPr id="67" name="任意多边形: 形状 66">
              <a:extLst>
                <a:ext uri="{FF2B5EF4-FFF2-40B4-BE49-F238E27FC236}">
                  <a16:creationId xmlns:a16="http://schemas.microsoft.com/office/drawing/2014/main" id="{962D088D-DFAE-44CD-8918-F3015B90D5E7}"/>
                </a:ext>
              </a:extLst>
            </p:cNvPr>
            <p:cNvSpPr>
              <a:spLocks/>
            </p:cNvSpPr>
            <p:nvPr/>
          </p:nvSpPr>
          <p:spPr bwMode="auto">
            <a:xfrm>
              <a:off x="3328827" y="1474135"/>
              <a:ext cx="353820" cy="476050"/>
            </a:xfrm>
            <a:custGeom>
              <a:avLst/>
              <a:gdLst>
                <a:gd name="connsiteX0" fmla="*/ 224766 w 353820"/>
                <a:gd name="connsiteY0" fmla="*/ 343442 h 476050"/>
                <a:gd name="connsiteX1" fmla="*/ 223505 w 353820"/>
                <a:gd name="connsiteY1" fmla="*/ 343696 h 476050"/>
                <a:gd name="connsiteX2" fmla="*/ 222384 w 353820"/>
                <a:gd name="connsiteY2" fmla="*/ 344878 h 476050"/>
                <a:gd name="connsiteX3" fmla="*/ 222875 w 353820"/>
                <a:gd name="connsiteY3" fmla="*/ 344918 h 476050"/>
                <a:gd name="connsiteX4" fmla="*/ 224445 w 353820"/>
                <a:gd name="connsiteY4" fmla="*/ 345047 h 476050"/>
                <a:gd name="connsiteX5" fmla="*/ 176910 w 353820"/>
                <a:gd name="connsiteY5" fmla="*/ 0 h 476050"/>
                <a:gd name="connsiteX6" fmla="*/ 353820 w 353820"/>
                <a:gd name="connsiteY6" fmla="*/ 176553 h 476050"/>
                <a:gd name="connsiteX7" fmla="*/ 339898 w 353820"/>
                <a:gd name="connsiteY7" fmla="*/ 245217 h 476050"/>
                <a:gd name="connsiteX8" fmla="*/ 322658 w 353820"/>
                <a:gd name="connsiteY8" fmla="*/ 270716 h 476050"/>
                <a:gd name="connsiteX9" fmla="*/ 321236 w 353820"/>
                <a:gd name="connsiteY9" fmla="*/ 273668 h 476050"/>
                <a:gd name="connsiteX10" fmla="*/ 319008 w 353820"/>
                <a:gd name="connsiteY10" fmla="*/ 276116 h 476050"/>
                <a:gd name="connsiteX11" fmla="*/ 301952 w 353820"/>
                <a:gd name="connsiteY11" fmla="*/ 301342 h 476050"/>
                <a:gd name="connsiteX12" fmla="*/ 245713 w 353820"/>
                <a:gd name="connsiteY12" fmla="*/ 339212 h 476050"/>
                <a:gd name="connsiteX13" fmla="*/ 227382 w 353820"/>
                <a:gd name="connsiteY13" fmla="*/ 342914 h 476050"/>
                <a:gd name="connsiteX14" fmla="*/ 227382 w 353820"/>
                <a:gd name="connsiteY14" fmla="*/ 343872 h 476050"/>
                <a:gd name="connsiteX15" fmla="*/ 205646 w 353820"/>
                <a:gd name="connsiteY15" fmla="*/ 366783 h 476050"/>
                <a:gd name="connsiteX16" fmla="*/ 185672 w 353820"/>
                <a:gd name="connsiteY16" fmla="*/ 374142 h 476050"/>
                <a:gd name="connsiteX17" fmla="*/ 185672 w 353820"/>
                <a:gd name="connsiteY17" fmla="*/ 372777 h 476050"/>
                <a:gd name="connsiteX18" fmla="*/ 185672 w 353820"/>
                <a:gd name="connsiteY18" fmla="*/ 372070 h 476050"/>
                <a:gd name="connsiteX19" fmla="*/ 182743 w 353820"/>
                <a:gd name="connsiteY19" fmla="*/ 372070 h 476050"/>
                <a:gd name="connsiteX20" fmla="*/ 182743 w 353820"/>
                <a:gd name="connsiteY20" fmla="*/ 372110 h 476050"/>
                <a:gd name="connsiteX21" fmla="*/ 183323 w 353820"/>
                <a:gd name="connsiteY21" fmla="*/ 375007 h 476050"/>
                <a:gd name="connsiteX22" fmla="*/ 185672 w 353820"/>
                <a:gd name="connsiteY22" fmla="*/ 374142 h 476050"/>
                <a:gd name="connsiteX23" fmla="*/ 185672 w 353820"/>
                <a:gd name="connsiteY23" fmla="*/ 377724 h 476050"/>
                <a:gd name="connsiteX24" fmla="*/ 185672 w 353820"/>
                <a:gd name="connsiteY24" fmla="*/ 417304 h 476050"/>
                <a:gd name="connsiteX25" fmla="*/ 191400 w 353820"/>
                <a:gd name="connsiteY25" fmla="*/ 417304 h 476050"/>
                <a:gd name="connsiteX26" fmla="*/ 196466 w 353820"/>
                <a:gd name="connsiteY26" fmla="*/ 417304 h 476050"/>
                <a:gd name="connsiteX27" fmla="*/ 201512 w 353820"/>
                <a:gd name="connsiteY27" fmla="*/ 412434 h 476050"/>
                <a:gd name="connsiteX28" fmla="*/ 210785 w 353820"/>
                <a:gd name="connsiteY28" fmla="*/ 412434 h 476050"/>
                <a:gd name="connsiteX29" fmla="*/ 215373 w 353820"/>
                <a:gd name="connsiteY29" fmla="*/ 417304 h 476050"/>
                <a:gd name="connsiteX30" fmla="*/ 222631 w 353820"/>
                <a:gd name="connsiteY30" fmla="*/ 417304 h 476050"/>
                <a:gd name="connsiteX31" fmla="*/ 226143 w 353820"/>
                <a:gd name="connsiteY31" fmla="*/ 413149 h 476050"/>
                <a:gd name="connsiteX32" fmla="*/ 236323 w 353820"/>
                <a:gd name="connsiteY32" fmla="*/ 413149 h 476050"/>
                <a:gd name="connsiteX33" fmla="*/ 242312 w 353820"/>
                <a:gd name="connsiteY33" fmla="*/ 420235 h 476050"/>
                <a:gd name="connsiteX34" fmla="*/ 241836 w 353820"/>
                <a:gd name="connsiteY34" fmla="*/ 420751 h 476050"/>
                <a:gd name="connsiteX35" fmla="*/ 256168 w 353820"/>
                <a:gd name="connsiteY35" fmla="*/ 425529 h 476050"/>
                <a:gd name="connsiteX36" fmla="*/ 267330 w 353820"/>
                <a:gd name="connsiteY36" fmla="*/ 446677 h 476050"/>
                <a:gd name="connsiteX37" fmla="*/ 256168 w 353820"/>
                <a:gd name="connsiteY37" fmla="*/ 467826 h 476050"/>
                <a:gd name="connsiteX38" fmla="*/ 231495 w 353820"/>
                <a:gd name="connsiteY38" fmla="*/ 476050 h 476050"/>
                <a:gd name="connsiteX39" fmla="*/ 115177 w 353820"/>
                <a:gd name="connsiteY39" fmla="*/ 476050 h 476050"/>
                <a:gd name="connsiteX40" fmla="*/ 108311 w 353820"/>
                <a:gd name="connsiteY40" fmla="*/ 473815 h 476050"/>
                <a:gd name="connsiteX41" fmla="*/ 104840 w 353820"/>
                <a:gd name="connsiteY41" fmla="*/ 472863 h 476050"/>
                <a:gd name="connsiteX42" fmla="*/ 103318 w 353820"/>
                <a:gd name="connsiteY42" fmla="*/ 472189 h 476050"/>
                <a:gd name="connsiteX43" fmla="*/ 89915 w 353820"/>
                <a:gd name="connsiteY43" fmla="*/ 467826 h 476050"/>
                <a:gd name="connsiteX44" fmla="*/ 79341 w 353820"/>
                <a:gd name="connsiteY44" fmla="*/ 446677 h 476050"/>
                <a:gd name="connsiteX45" fmla="*/ 89915 w 353820"/>
                <a:gd name="connsiteY45" fmla="*/ 425529 h 476050"/>
                <a:gd name="connsiteX46" fmla="*/ 101187 w 353820"/>
                <a:gd name="connsiteY46" fmla="*/ 421859 h 476050"/>
                <a:gd name="connsiteX47" fmla="*/ 100785 w 353820"/>
                <a:gd name="connsiteY47" fmla="*/ 420719 h 476050"/>
                <a:gd name="connsiteX48" fmla="*/ 104289 w 353820"/>
                <a:gd name="connsiteY48" fmla="*/ 411383 h 476050"/>
                <a:gd name="connsiteX49" fmla="*/ 113631 w 353820"/>
                <a:gd name="connsiteY49" fmla="*/ 406715 h 476050"/>
                <a:gd name="connsiteX50" fmla="*/ 129397 w 353820"/>
                <a:gd name="connsiteY50" fmla="*/ 406715 h 476050"/>
                <a:gd name="connsiteX51" fmla="*/ 138740 w 353820"/>
                <a:gd name="connsiteY51" fmla="*/ 411383 h 476050"/>
                <a:gd name="connsiteX52" fmla="*/ 140962 w 353820"/>
                <a:gd name="connsiteY52" fmla="*/ 417304 h 476050"/>
                <a:gd name="connsiteX53" fmla="*/ 163349 w 353820"/>
                <a:gd name="connsiteY53" fmla="*/ 417304 h 476050"/>
                <a:gd name="connsiteX54" fmla="*/ 163349 w 353820"/>
                <a:gd name="connsiteY54" fmla="*/ 398221 h 476050"/>
                <a:gd name="connsiteX55" fmla="*/ 163349 w 353820"/>
                <a:gd name="connsiteY55" fmla="*/ 374555 h 476050"/>
                <a:gd name="connsiteX56" fmla="*/ 166280 w 353820"/>
                <a:gd name="connsiteY56" fmla="*/ 375006 h 476050"/>
                <a:gd name="connsiteX57" fmla="*/ 166280 w 353820"/>
                <a:gd name="connsiteY57" fmla="*/ 372070 h 476050"/>
                <a:gd name="connsiteX58" fmla="*/ 163349 w 353820"/>
                <a:gd name="connsiteY58" fmla="*/ 372070 h 476050"/>
                <a:gd name="connsiteX59" fmla="*/ 163349 w 353820"/>
                <a:gd name="connsiteY59" fmla="*/ 374555 h 476050"/>
                <a:gd name="connsiteX60" fmla="*/ 158649 w 353820"/>
                <a:gd name="connsiteY60" fmla="*/ 373832 h 476050"/>
                <a:gd name="connsiteX61" fmla="*/ 138088 w 353820"/>
                <a:gd name="connsiteY61" fmla="*/ 365020 h 476050"/>
                <a:gd name="connsiteX62" fmla="*/ 126926 w 353820"/>
                <a:gd name="connsiteY62" fmla="*/ 351509 h 476050"/>
                <a:gd name="connsiteX63" fmla="*/ 123517 w 353820"/>
                <a:gd name="connsiteY63" fmla="*/ 342362 h 476050"/>
                <a:gd name="connsiteX64" fmla="*/ 107860 w 353820"/>
                <a:gd name="connsiteY64" fmla="*/ 339212 h 476050"/>
                <a:gd name="connsiteX65" fmla="*/ 51648 w 353820"/>
                <a:gd name="connsiteY65" fmla="*/ 301342 h 476050"/>
                <a:gd name="connsiteX66" fmla="*/ 34203 w 353820"/>
                <a:gd name="connsiteY66" fmla="*/ 275447 h 476050"/>
                <a:gd name="connsiteX67" fmla="*/ 32584 w 353820"/>
                <a:gd name="connsiteY67" fmla="*/ 273668 h 476050"/>
                <a:gd name="connsiteX68" fmla="*/ 31527 w 353820"/>
                <a:gd name="connsiteY68" fmla="*/ 271473 h 476050"/>
                <a:gd name="connsiteX69" fmla="*/ 13839 w 353820"/>
                <a:gd name="connsiteY69" fmla="*/ 245217 h 476050"/>
                <a:gd name="connsiteX70" fmla="*/ 0 w 353820"/>
                <a:gd name="connsiteY70" fmla="*/ 176553 h 476050"/>
                <a:gd name="connsiteX71" fmla="*/ 176910 w 353820"/>
                <a:gd name="connsiteY71" fmla="*/ 0 h 47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53820" h="476050">
                  <a:moveTo>
                    <a:pt x="224766" y="343442"/>
                  </a:moveTo>
                  <a:lnTo>
                    <a:pt x="223505" y="343696"/>
                  </a:lnTo>
                  <a:lnTo>
                    <a:pt x="222384" y="344878"/>
                  </a:lnTo>
                  <a:lnTo>
                    <a:pt x="222875" y="344918"/>
                  </a:lnTo>
                  <a:cubicBezTo>
                    <a:pt x="224445" y="345047"/>
                    <a:pt x="224445" y="345047"/>
                    <a:pt x="224445" y="345047"/>
                  </a:cubicBezTo>
                  <a:close/>
                  <a:moveTo>
                    <a:pt x="176910" y="0"/>
                  </a:moveTo>
                  <a:cubicBezTo>
                    <a:pt x="274475" y="0"/>
                    <a:pt x="353820" y="79185"/>
                    <a:pt x="353820" y="176553"/>
                  </a:cubicBezTo>
                  <a:cubicBezTo>
                    <a:pt x="353820" y="200895"/>
                    <a:pt x="348861" y="224101"/>
                    <a:pt x="339898" y="245217"/>
                  </a:cubicBezTo>
                  <a:lnTo>
                    <a:pt x="322658" y="270716"/>
                  </a:lnTo>
                  <a:lnTo>
                    <a:pt x="321236" y="273668"/>
                  </a:lnTo>
                  <a:lnTo>
                    <a:pt x="319008" y="276116"/>
                  </a:lnTo>
                  <a:lnTo>
                    <a:pt x="301952" y="301342"/>
                  </a:lnTo>
                  <a:cubicBezTo>
                    <a:pt x="285936" y="317326"/>
                    <a:pt x="266871" y="330267"/>
                    <a:pt x="245713" y="339212"/>
                  </a:cubicBezTo>
                  <a:lnTo>
                    <a:pt x="227382" y="342914"/>
                  </a:lnTo>
                  <a:lnTo>
                    <a:pt x="227382" y="343872"/>
                  </a:lnTo>
                  <a:cubicBezTo>
                    <a:pt x="220920" y="354446"/>
                    <a:pt x="213283" y="361496"/>
                    <a:pt x="205646" y="366783"/>
                  </a:cubicBezTo>
                  <a:lnTo>
                    <a:pt x="185672" y="374142"/>
                  </a:lnTo>
                  <a:lnTo>
                    <a:pt x="185672" y="372777"/>
                  </a:lnTo>
                  <a:cubicBezTo>
                    <a:pt x="185672" y="372070"/>
                    <a:pt x="185672" y="372070"/>
                    <a:pt x="185672" y="372070"/>
                  </a:cubicBezTo>
                  <a:lnTo>
                    <a:pt x="182743" y="372070"/>
                  </a:lnTo>
                  <a:lnTo>
                    <a:pt x="182743" y="372110"/>
                  </a:lnTo>
                  <a:lnTo>
                    <a:pt x="183323" y="375007"/>
                  </a:lnTo>
                  <a:lnTo>
                    <a:pt x="185672" y="374142"/>
                  </a:lnTo>
                  <a:lnTo>
                    <a:pt x="185672" y="377724"/>
                  </a:lnTo>
                  <a:cubicBezTo>
                    <a:pt x="185672" y="383379"/>
                    <a:pt x="185672" y="394687"/>
                    <a:pt x="185672" y="417304"/>
                  </a:cubicBezTo>
                  <a:cubicBezTo>
                    <a:pt x="185672" y="417304"/>
                    <a:pt x="185672" y="417304"/>
                    <a:pt x="191400" y="417304"/>
                  </a:cubicBezTo>
                  <a:lnTo>
                    <a:pt x="196466" y="417304"/>
                  </a:lnTo>
                  <a:lnTo>
                    <a:pt x="201512" y="412434"/>
                  </a:lnTo>
                  <a:cubicBezTo>
                    <a:pt x="210785" y="412434"/>
                    <a:pt x="210785" y="412434"/>
                    <a:pt x="210785" y="412434"/>
                  </a:cubicBezTo>
                  <a:lnTo>
                    <a:pt x="215373" y="417304"/>
                  </a:lnTo>
                  <a:lnTo>
                    <a:pt x="222631" y="417304"/>
                  </a:lnTo>
                  <a:lnTo>
                    <a:pt x="226143" y="413149"/>
                  </a:lnTo>
                  <a:cubicBezTo>
                    <a:pt x="236323" y="413149"/>
                    <a:pt x="236323" y="413149"/>
                    <a:pt x="236323" y="413149"/>
                  </a:cubicBezTo>
                  <a:cubicBezTo>
                    <a:pt x="239318" y="413149"/>
                    <a:pt x="242312" y="416101"/>
                    <a:pt x="242312" y="420235"/>
                  </a:cubicBezTo>
                  <a:lnTo>
                    <a:pt x="241836" y="420751"/>
                  </a:lnTo>
                  <a:lnTo>
                    <a:pt x="256168" y="425529"/>
                  </a:lnTo>
                  <a:cubicBezTo>
                    <a:pt x="262630" y="430816"/>
                    <a:pt x="267330" y="438453"/>
                    <a:pt x="267330" y="446677"/>
                  </a:cubicBezTo>
                  <a:cubicBezTo>
                    <a:pt x="267330" y="454902"/>
                    <a:pt x="262630" y="462539"/>
                    <a:pt x="256168" y="467826"/>
                  </a:cubicBezTo>
                  <a:cubicBezTo>
                    <a:pt x="249706" y="473113"/>
                    <a:pt x="240894" y="476050"/>
                    <a:pt x="231495" y="476050"/>
                  </a:cubicBezTo>
                  <a:cubicBezTo>
                    <a:pt x="231495" y="476050"/>
                    <a:pt x="231495" y="476050"/>
                    <a:pt x="115177" y="476050"/>
                  </a:cubicBezTo>
                  <a:lnTo>
                    <a:pt x="108311" y="473815"/>
                  </a:lnTo>
                  <a:lnTo>
                    <a:pt x="104840" y="472863"/>
                  </a:lnTo>
                  <a:lnTo>
                    <a:pt x="103318" y="472189"/>
                  </a:lnTo>
                  <a:lnTo>
                    <a:pt x="89915" y="467826"/>
                  </a:lnTo>
                  <a:cubicBezTo>
                    <a:pt x="83453" y="462539"/>
                    <a:pt x="79341" y="454902"/>
                    <a:pt x="79341" y="446677"/>
                  </a:cubicBezTo>
                  <a:cubicBezTo>
                    <a:pt x="79341" y="438453"/>
                    <a:pt x="83453" y="430816"/>
                    <a:pt x="89915" y="425529"/>
                  </a:cubicBezTo>
                  <a:lnTo>
                    <a:pt x="101187" y="421859"/>
                  </a:lnTo>
                  <a:lnTo>
                    <a:pt x="100785" y="420719"/>
                  </a:lnTo>
                  <a:cubicBezTo>
                    <a:pt x="100785" y="417218"/>
                    <a:pt x="101953" y="413717"/>
                    <a:pt x="104289" y="411383"/>
                  </a:cubicBezTo>
                  <a:cubicBezTo>
                    <a:pt x="106624" y="408465"/>
                    <a:pt x="110128" y="406715"/>
                    <a:pt x="113631" y="406715"/>
                  </a:cubicBezTo>
                  <a:cubicBezTo>
                    <a:pt x="113631" y="406715"/>
                    <a:pt x="113631" y="406715"/>
                    <a:pt x="129397" y="406715"/>
                  </a:cubicBezTo>
                  <a:cubicBezTo>
                    <a:pt x="133484" y="406715"/>
                    <a:pt x="136404" y="408465"/>
                    <a:pt x="138740" y="411383"/>
                  </a:cubicBezTo>
                  <a:lnTo>
                    <a:pt x="140962" y="417304"/>
                  </a:lnTo>
                  <a:lnTo>
                    <a:pt x="163349" y="417304"/>
                  </a:lnTo>
                  <a:cubicBezTo>
                    <a:pt x="163349" y="417304"/>
                    <a:pt x="163349" y="417304"/>
                    <a:pt x="163349" y="398221"/>
                  </a:cubicBezTo>
                  <a:lnTo>
                    <a:pt x="163349" y="374555"/>
                  </a:lnTo>
                  <a:lnTo>
                    <a:pt x="166280" y="375006"/>
                  </a:lnTo>
                  <a:lnTo>
                    <a:pt x="166280" y="372070"/>
                  </a:lnTo>
                  <a:lnTo>
                    <a:pt x="163349" y="372070"/>
                  </a:lnTo>
                  <a:lnTo>
                    <a:pt x="163349" y="374555"/>
                  </a:lnTo>
                  <a:lnTo>
                    <a:pt x="158649" y="373832"/>
                  </a:lnTo>
                  <a:cubicBezTo>
                    <a:pt x="149837" y="372070"/>
                    <a:pt x="143375" y="369133"/>
                    <a:pt x="138088" y="365020"/>
                  </a:cubicBezTo>
                  <a:cubicBezTo>
                    <a:pt x="132800" y="360908"/>
                    <a:pt x="129276" y="356209"/>
                    <a:pt x="126926" y="351509"/>
                  </a:cubicBezTo>
                  <a:lnTo>
                    <a:pt x="123517" y="342362"/>
                  </a:lnTo>
                  <a:lnTo>
                    <a:pt x="107860" y="339212"/>
                  </a:lnTo>
                  <a:cubicBezTo>
                    <a:pt x="86673" y="330267"/>
                    <a:pt x="67627" y="317326"/>
                    <a:pt x="51648" y="301342"/>
                  </a:cubicBezTo>
                  <a:lnTo>
                    <a:pt x="34203" y="275447"/>
                  </a:lnTo>
                  <a:lnTo>
                    <a:pt x="32584" y="273668"/>
                  </a:lnTo>
                  <a:lnTo>
                    <a:pt x="31527" y="271473"/>
                  </a:lnTo>
                  <a:lnTo>
                    <a:pt x="13839" y="245217"/>
                  </a:lnTo>
                  <a:cubicBezTo>
                    <a:pt x="4922" y="224101"/>
                    <a:pt x="0" y="200895"/>
                    <a:pt x="0" y="176553"/>
                  </a:cubicBezTo>
                  <a:cubicBezTo>
                    <a:pt x="0" y="79185"/>
                    <a:pt x="78757" y="0"/>
                    <a:pt x="176910"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8" name="Freeform 18">
              <a:extLst>
                <a:ext uri="{FF2B5EF4-FFF2-40B4-BE49-F238E27FC236}">
                  <a16:creationId xmlns:a16="http://schemas.microsoft.com/office/drawing/2014/main" id="{AEB4C3FE-5DB1-495B-8BBD-FED6E1D89CAA}"/>
                </a:ext>
              </a:extLst>
            </p:cNvPr>
            <p:cNvSpPr>
              <a:spLocks/>
            </p:cNvSpPr>
            <p:nvPr/>
          </p:nvSpPr>
          <p:spPr bwMode="auto">
            <a:xfrm>
              <a:off x="3436761" y="1504158"/>
              <a:ext cx="147961" cy="105789"/>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19">
              <a:extLst>
                <a:ext uri="{FF2B5EF4-FFF2-40B4-BE49-F238E27FC236}">
                  <a16:creationId xmlns:a16="http://schemas.microsoft.com/office/drawing/2014/main" id="{9E5577E8-140B-4D80-A038-7E38204D832F}"/>
                </a:ext>
              </a:extLst>
            </p:cNvPr>
            <p:cNvSpPr>
              <a:spLocks/>
            </p:cNvSpPr>
            <p:nvPr/>
          </p:nvSpPr>
          <p:spPr bwMode="auto">
            <a:xfrm>
              <a:off x="3434616" y="1692862"/>
              <a:ext cx="142243" cy="112222"/>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0">
              <a:extLst>
                <a:ext uri="{FF2B5EF4-FFF2-40B4-BE49-F238E27FC236}">
                  <a16:creationId xmlns:a16="http://schemas.microsoft.com/office/drawing/2014/main" id="{74DA286F-5C73-4B0B-A29E-EF45B7712FE0}"/>
                </a:ext>
              </a:extLst>
            </p:cNvPr>
            <p:cNvSpPr>
              <a:spLocks/>
            </p:cNvSpPr>
            <p:nvPr/>
          </p:nvSpPr>
          <p:spPr bwMode="auto">
            <a:xfrm>
              <a:off x="3355275" y="1575637"/>
              <a:ext cx="106503" cy="150106"/>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1">
              <a:extLst>
                <a:ext uri="{FF2B5EF4-FFF2-40B4-BE49-F238E27FC236}">
                  <a16:creationId xmlns:a16="http://schemas.microsoft.com/office/drawing/2014/main" id="{667B3AA2-1E65-4D59-9ECD-E022708E0033}"/>
                </a:ext>
              </a:extLst>
            </p:cNvPr>
            <p:cNvSpPr>
              <a:spLocks/>
            </p:cNvSpPr>
            <p:nvPr/>
          </p:nvSpPr>
          <p:spPr bwMode="auto">
            <a:xfrm>
              <a:off x="3549697" y="1569203"/>
              <a:ext cx="100785" cy="147247"/>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a:extLst>
              <a:ext uri="{FF2B5EF4-FFF2-40B4-BE49-F238E27FC236}">
                <a16:creationId xmlns:a16="http://schemas.microsoft.com/office/drawing/2014/main" id="{245A82D3-094A-48DB-B3F4-AC7FEF6F6B4E}"/>
              </a:ext>
            </a:extLst>
          </p:cNvPr>
          <p:cNvGrpSpPr/>
          <p:nvPr/>
        </p:nvGrpSpPr>
        <p:grpSpPr>
          <a:xfrm rot="758163">
            <a:off x="5311294" y="2201667"/>
            <a:ext cx="205212" cy="254426"/>
            <a:chOff x="3157333" y="1486755"/>
            <a:chExt cx="604658" cy="749666"/>
          </a:xfrm>
          <a:solidFill>
            <a:schemeClr val="accent3"/>
          </a:solidFill>
        </p:grpSpPr>
        <p:sp>
          <p:nvSpPr>
            <p:cNvPr id="73" name="Freeform 5">
              <a:extLst>
                <a:ext uri="{FF2B5EF4-FFF2-40B4-BE49-F238E27FC236}">
                  <a16:creationId xmlns:a16="http://schemas.microsoft.com/office/drawing/2014/main" id="{92FD59E7-EE52-4AD9-81C2-25CD0B40E5CC}"/>
                </a:ext>
              </a:extLst>
            </p:cNvPr>
            <p:cNvSpPr>
              <a:spLocks/>
            </p:cNvSpPr>
            <p:nvPr/>
          </p:nvSpPr>
          <p:spPr bwMode="auto">
            <a:xfrm rot="21082264">
              <a:off x="3157333" y="1570942"/>
              <a:ext cx="87363" cy="254925"/>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6">
              <a:extLst>
                <a:ext uri="{FF2B5EF4-FFF2-40B4-BE49-F238E27FC236}">
                  <a16:creationId xmlns:a16="http://schemas.microsoft.com/office/drawing/2014/main" id="{002E6618-0934-4E56-AE91-EE89F95BFECB}"/>
                </a:ext>
              </a:extLst>
            </p:cNvPr>
            <p:cNvSpPr>
              <a:spLocks/>
            </p:cNvSpPr>
            <p:nvPr/>
          </p:nvSpPr>
          <p:spPr bwMode="auto">
            <a:xfrm rot="21082264">
              <a:off x="3543774" y="1486755"/>
              <a:ext cx="98820" cy="246332"/>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7">
              <a:extLst>
                <a:ext uri="{FF2B5EF4-FFF2-40B4-BE49-F238E27FC236}">
                  <a16:creationId xmlns:a16="http://schemas.microsoft.com/office/drawing/2014/main" id="{A724FF18-04F1-413C-A611-A48430BD3033}"/>
                </a:ext>
              </a:extLst>
            </p:cNvPr>
            <p:cNvSpPr>
              <a:spLocks/>
            </p:cNvSpPr>
            <p:nvPr/>
          </p:nvSpPr>
          <p:spPr bwMode="auto">
            <a:xfrm rot="21082264">
              <a:off x="3189833" y="1634678"/>
              <a:ext cx="506986" cy="352313"/>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8">
              <a:extLst>
                <a:ext uri="{FF2B5EF4-FFF2-40B4-BE49-F238E27FC236}">
                  <a16:creationId xmlns:a16="http://schemas.microsoft.com/office/drawing/2014/main" id="{56CD8012-4EE6-4177-A8E9-9FE5199FA4E7}"/>
                </a:ext>
              </a:extLst>
            </p:cNvPr>
            <p:cNvSpPr>
              <a:spLocks/>
            </p:cNvSpPr>
            <p:nvPr/>
          </p:nvSpPr>
          <p:spPr bwMode="auto">
            <a:xfrm rot="21082264">
              <a:off x="3277201" y="1764321"/>
              <a:ext cx="10026" cy="2864"/>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9">
              <a:extLst>
                <a:ext uri="{FF2B5EF4-FFF2-40B4-BE49-F238E27FC236}">
                  <a16:creationId xmlns:a16="http://schemas.microsoft.com/office/drawing/2014/main" id="{6D3A4BE6-2928-4B4A-A59A-233A5CC8FE5B}"/>
                </a:ext>
              </a:extLst>
            </p:cNvPr>
            <p:cNvSpPr>
              <a:spLocks/>
            </p:cNvSpPr>
            <p:nvPr/>
          </p:nvSpPr>
          <p:spPr bwMode="auto">
            <a:xfrm rot="21082264">
              <a:off x="3309445" y="1757971"/>
              <a:ext cx="10026" cy="1432"/>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0">
              <a:extLst>
                <a:ext uri="{FF2B5EF4-FFF2-40B4-BE49-F238E27FC236}">
                  <a16:creationId xmlns:a16="http://schemas.microsoft.com/office/drawing/2014/main" id="{920D90B5-80EE-434C-BA6B-1B248F956995}"/>
                </a:ext>
              </a:extLst>
            </p:cNvPr>
            <p:cNvSpPr>
              <a:spLocks/>
            </p:cNvSpPr>
            <p:nvPr/>
          </p:nvSpPr>
          <p:spPr bwMode="auto">
            <a:xfrm rot="21082264">
              <a:off x="3542993" y="1702041"/>
              <a:ext cx="12890" cy="2864"/>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11">
              <a:extLst>
                <a:ext uri="{FF2B5EF4-FFF2-40B4-BE49-F238E27FC236}">
                  <a16:creationId xmlns:a16="http://schemas.microsoft.com/office/drawing/2014/main" id="{6CAA7286-545F-46C9-AC3D-D24FDDC8B2E9}"/>
                </a:ext>
              </a:extLst>
            </p:cNvPr>
            <p:cNvSpPr>
              <a:spLocks/>
            </p:cNvSpPr>
            <p:nvPr/>
          </p:nvSpPr>
          <p:spPr bwMode="auto">
            <a:xfrm rot="21082264">
              <a:off x="3227759" y="1793100"/>
              <a:ext cx="17186" cy="18618"/>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2">
              <a:extLst>
                <a:ext uri="{FF2B5EF4-FFF2-40B4-BE49-F238E27FC236}">
                  <a16:creationId xmlns:a16="http://schemas.microsoft.com/office/drawing/2014/main" id="{EDC576C0-0DAD-4DF5-BD42-CEE8B424CB20}"/>
                </a:ext>
              </a:extLst>
            </p:cNvPr>
            <p:cNvSpPr>
              <a:spLocks/>
            </p:cNvSpPr>
            <p:nvPr/>
          </p:nvSpPr>
          <p:spPr bwMode="auto">
            <a:xfrm rot="21082264">
              <a:off x="3261312" y="1785111"/>
              <a:ext cx="17186" cy="18618"/>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13">
              <a:extLst>
                <a:ext uri="{FF2B5EF4-FFF2-40B4-BE49-F238E27FC236}">
                  <a16:creationId xmlns:a16="http://schemas.microsoft.com/office/drawing/2014/main" id="{0E861AE8-AF01-425E-A581-5F9EA604B545}"/>
                </a:ext>
              </a:extLst>
            </p:cNvPr>
            <p:cNvSpPr>
              <a:spLocks/>
            </p:cNvSpPr>
            <p:nvPr/>
          </p:nvSpPr>
          <p:spPr bwMode="auto">
            <a:xfrm rot="21082264">
              <a:off x="3293441" y="1777229"/>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4">
              <a:extLst>
                <a:ext uri="{FF2B5EF4-FFF2-40B4-BE49-F238E27FC236}">
                  <a16:creationId xmlns:a16="http://schemas.microsoft.com/office/drawing/2014/main" id="{EE892E96-7D58-47F1-A73C-D5E6101FC36A}"/>
                </a:ext>
              </a:extLst>
            </p:cNvPr>
            <p:cNvSpPr>
              <a:spLocks/>
            </p:cNvSpPr>
            <p:nvPr/>
          </p:nvSpPr>
          <p:spPr bwMode="auto">
            <a:xfrm rot="21082264">
              <a:off x="3326994" y="1769240"/>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5">
              <a:extLst>
                <a:ext uri="{FF2B5EF4-FFF2-40B4-BE49-F238E27FC236}">
                  <a16:creationId xmlns:a16="http://schemas.microsoft.com/office/drawing/2014/main" id="{DD20CA68-8FE8-42B9-9F63-9EF199E7F7EB}"/>
                </a:ext>
              </a:extLst>
            </p:cNvPr>
            <p:cNvSpPr>
              <a:spLocks/>
            </p:cNvSpPr>
            <p:nvPr/>
          </p:nvSpPr>
          <p:spPr bwMode="auto">
            <a:xfrm rot="21082264">
              <a:off x="3360655" y="1761243"/>
              <a:ext cx="18619" cy="20050"/>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6">
              <a:extLst>
                <a:ext uri="{FF2B5EF4-FFF2-40B4-BE49-F238E27FC236}">
                  <a16:creationId xmlns:a16="http://schemas.microsoft.com/office/drawing/2014/main" id="{0F3A5653-25F4-4C0B-9047-906FDAB7688A}"/>
                </a:ext>
              </a:extLst>
            </p:cNvPr>
            <p:cNvSpPr>
              <a:spLocks/>
            </p:cNvSpPr>
            <p:nvPr/>
          </p:nvSpPr>
          <p:spPr bwMode="auto">
            <a:xfrm rot="21082264">
              <a:off x="3466124" y="1744074"/>
              <a:ext cx="14322" cy="12889"/>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7">
              <a:extLst>
                <a:ext uri="{FF2B5EF4-FFF2-40B4-BE49-F238E27FC236}">
                  <a16:creationId xmlns:a16="http://schemas.microsoft.com/office/drawing/2014/main" id="{ACB6064D-65C0-4750-BC17-AB9C5E4F38E9}"/>
                </a:ext>
              </a:extLst>
            </p:cNvPr>
            <p:cNvSpPr>
              <a:spLocks/>
            </p:cNvSpPr>
            <p:nvPr/>
          </p:nvSpPr>
          <p:spPr bwMode="auto">
            <a:xfrm rot="21082264">
              <a:off x="3494975" y="1730711"/>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8">
              <a:extLst>
                <a:ext uri="{FF2B5EF4-FFF2-40B4-BE49-F238E27FC236}">
                  <a16:creationId xmlns:a16="http://schemas.microsoft.com/office/drawing/2014/main" id="{7C4083E9-6E68-4546-BEE0-2924A659832F}"/>
                </a:ext>
              </a:extLst>
            </p:cNvPr>
            <p:cNvSpPr>
              <a:spLocks/>
            </p:cNvSpPr>
            <p:nvPr/>
          </p:nvSpPr>
          <p:spPr bwMode="auto">
            <a:xfrm rot="21082264">
              <a:off x="3528528" y="1722722"/>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19">
              <a:extLst>
                <a:ext uri="{FF2B5EF4-FFF2-40B4-BE49-F238E27FC236}">
                  <a16:creationId xmlns:a16="http://schemas.microsoft.com/office/drawing/2014/main" id="{C7993B76-F208-42C7-A131-ED1EEA18B5D1}"/>
                </a:ext>
              </a:extLst>
            </p:cNvPr>
            <p:cNvSpPr>
              <a:spLocks/>
            </p:cNvSpPr>
            <p:nvPr/>
          </p:nvSpPr>
          <p:spPr bwMode="auto">
            <a:xfrm rot="21082264">
              <a:off x="3562081" y="171473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0">
              <a:extLst>
                <a:ext uri="{FF2B5EF4-FFF2-40B4-BE49-F238E27FC236}">
                  <a16:creationId xmlns:a16="http://schemas.microsoft.com/office/drawing/2014/main" id="{A141F55B-C041-4C0C-9591-76DF9A246515}"/>
                </a:ext>
              </a:extLst>
            </p:cNvPr>
            <p:cNvSpPr>
              <a:spLocks/>
            </p:cNvSpPr>
            <p:nvPr/>
          </p:nvSpPr>
          <p:spPr bwMode="auto">
            <a:xfrm rot="21082264">
              <a:off x="3595741" y="170673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21">
              <a:extLst>
                <a:ext uri="{FF2B5EF4-FFF2-40B4-BE49-F238E27FC236}">
                  <a16:creationId xmlns:a16="http://schemas.microsoft.com/office/drawing/2014/main" id="{748FDC79-6D61-49EE-9CD0-F29BFECC0E48}"/>
                </a:ext>
              </a:extLst>
            </p:cNvPr>
            <p:cNvSpPr>
              <a:spLocks/>
            </p:cNvSpPr>
            <p:nvPr/>
          </p:nvSpPr>
          <p:spPr bwMode="auto">
            <a:xfrm rot="21082264">
              <a:off x="3629848" y="1706083"/>
              <a:ext cx="15754" cy="12889"/>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22">
              <a:extLst>
                <a:ext uri="{FF2B5EF4-FFF2-40B4-BE49-F238E27FC236}">
                  <a16:creationId xmlns:a16="http://schemas.microsoft.com/office/drawing/2014/main" id="{F84F2FC9-33DC-416C-9A6B-84225BBD6056}"/>
                </a:ext>
              </a:extLst>
            </p:cNvPr>
            <p:cNvSpPr>
              <a:spLocks/>
            </p:cNvSpPr>
            <p:nvPr/>
          </p:nvSpPr>
          <p:spPr bwMode="auto">
            <a:xfrm rot="21082264">
              <a:off x="3192960" y="1840823"/>
              <a:ext cx="11457" cy="18618"/>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23">
              <a:extLst>
                <a:ext uri="{FF2B5EF4-FFF2-40B4-BE49-F238E27FC236}">
                  <a16:creationId xmlns:a16="http://schemas.microsoft.com/office/drawing/2014/main" id="{0A9F4A58-10BC-45AD-AFEE-DB1D4A94C2E0}"/>
                </a:ext>
              </a:extLst>
            </p:cNvPr>
            <p:cNvSpPr>
              <a:spLocks/>
            </p:cNvSpPr>
            <p:nvPr/>
          </p:nvSpPr>
          <p:spPr bwMode="auto">
            <a:xfrm rot="21082264">
              <a:off x="3219286" y="1831947"/>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4">
              <a:extLst>
                <a:ext uri="{FF2B5EF4-FFF2-40B4-BE49-F238E27FC236}">
                  <a16:creationId xmlns:a16="http://schemas.microsoft.com/office/drawing/2014/main" id="{CBC539C9-1C4F-48DF-97A8-4DB3C8491443}"/>
                </a:ext>
              </a:extLst>
            </p:cNvPr>
            <p:cNvSpPr>
              <a:spLocks/>
            </p:cNvSpPr>
            <p:nvPr/>
          </p:nvSpPr>
          <p:spPr bwMode="auto">
            <a:xfrm rot="21082264">
              <a:off x="3252946" y="1825382"/>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5">
              <a:extLst>
                <a:ext uri="{FF2B5EF4-FFF2-40B4-BE49-F238E27FC236}">
                  <a16:creationId xmlns:a16="http://schemas.microsoft.com/office/drawing/2014/main" id="{0356E96C-8CC7-4BEA-B35E-7C131C4F266C}"/>
                </a:ext>
              </a:extLst>
            </p:cNvPr>
            <p:cNvSpPr>
              <a:spLocks/>
            </p:cNvSpPr>
            <p:nvPr/>
          </p:nvSpPr>
          <p:spPr bwMode="auto">
            <a:xfrm rot="21082264">
              <a:off x="3286499" y="1817393"/>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6">
              <a:extLst>
                <a:ext uri="{FF2B5EF4-FFF2-40B4-BE49-F238E27FC236}">
                  <a16:creationId xmlns:a16="http://schemas.microsoft.com/office/drawing/2014/main" id="{65321118-C358-4EE2-83D7-9145A08945C4}"/>
                </a:ext>
              </a:extLst>
            </p:cNvPr>
            <p:cNvSpPr>
              <a:spLocks/>
            </p:cNvSpPr>
            <p:nvPr/>
          </p:nvSpPr>
          <p:spPr bwMode="auto">
            <a:xfrm rot="21082264">
              <a:off x="3320052" y="180940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7">
              <a:extLst>
                <a:ext uri="{FF2B5EF4-FFF2-40B4-BE49-F238E27FC236}">
                  <a16:creationId xmlns:a16="http://schemas.microsoft.com/office/drawing/2014/main" id="{FF0F96E1-6675-4B3A-8E03-3C1820E93BCF}"/>
                </a:ext>
              </a:extLst>
            </p:cNvPr>
            <p:cNvSpPr>
              <a:spLocks/>
            </p:cNvSpPr>
            <p:nvPr/>
          </p:nvSpPr>
          <p:spPr bwMode="auto">
            <a:xfrm rot="21082264">
              <a:off x="3353713" y="18014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8">
              <a:extLst>
                <a:ext uri="{FF2B5EF4-FFF2-40B4-BE49-F238E27FC236}">
                  <a16:creationId xmlns:a16="http://schemas.microsoft.com/office/drawing/2014/main" id="{16D63374-C74A-4C27-994F-D3CBD017CCEC}"/>
                </a:ext>
              </a:extLst>
            </p:cNvPr>
            <p:cNvSpPr>
              <a:spLocks/>
            </p:cNvSpPr>
            <p:nvPr/>
          </p:nvSpPr>
          <p:spPr bwMode="auto">
            <a:xfrm rot="21082264">
              <a:off x="3387266" y="1793419"/>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29">
              <a:extLst>
                <a:ext uri="{FF2B5EF4-FFF2-40B4-BE49-F238E27FC236}">
                  <a16:creationId xmlns:a16="http://schemas.microsoft.com/office/drawing/2014/main" id="{4E3BBB91-5A23-405F-867A-3312DB64DF6B}"/>
                </a:ext>
              </a:extLst>
            </p:cNvPr>
            <p:cNvSpPr>
              <a:spLocks/>
            </p:cNvSpPr>
            <p:nvPr/>
          </p:nvSpPr>
          <p:spPr bwMode="auto">
            <a:xfrm rot="21082264">
              <a:off x="3420935" y="1786962"/>
              <a:ext cx="17186" cy="18618"/>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30">
              <a:extLst>
                <a:ext uri="{FF2B5EF4-FFF2-40B4-BE49-F238E27FC236}">
                  <a16:creationId xmlns:a16="http://schemas.microsoft.com/office/drawing/2014/main" id="{3330398A-8BA4-4A03-A561-D6235C45DFBC}"/>
                </a:ext>
              </a:extLst>
            </p:cNvPr>
            <p:cNvSpPr>
              <a:spLocks/>
            </p:cNvSpPr>
            <p:nvPr/>
          </p:nvSpPr>
          <p:spPr bwMode="auto">
            <a:xfrm rot="21082264">
              <a:off x="3454381" y="1777548"/>
              <a:ext cx="17186" cy="20050"/>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31">
              <a:extLst>
                <a:ext uri="{FF2B5EF4-FFF2-40B4-BE49-F238E27FC236}">
                  <a16:creationId xmlns:a16="http://schemas.microsoft.com/office/drawing/2014/main" id="{97E1E718-2143-45BB-BEFD-46A65E3A5791}"/>
                </a:ext>
              </a:extLst>
            </p:cNvPr>
            <p:cNvSpPr>
              <a:spLocks/>
            </p:cNvSpPr>
            <p:nvPr/>
          </p:nvSpPr>
          <p:spPr bwMode="auto">
            <a:xfrm rot="21082264">
              <a:off x="3488041" y="1770984"/>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32">
              <a:extLst>
                <a:ext uri="{FF2B5EF4-FFF2-40B4-BE49-F238E27FC236}">
                  <a16:creationId xmlns:a16="http://schemas.microsoft.com/office/drawing/2014/main" id="{11994BCA-0F58-4F14-B194-FA1336D5F01D}"/>
                </a:ext>
              </a:extLst>
            </p:cNvPr>
            <p:cNvSpPr>
              <a:spLocks/>
            </p:cNvSpPr>
            <p:nvPr/>
          </p:nvSpPr>
          <p:spPr bwMode="auto">
            <a:xfrm rot="21082264">
              <a:off x="3521594" y="1762995"/>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33">
              <a:extLst>
                <a:ext uri="{FF2B5EF4-FFF2-40B4-BE49-F238E27FC236}">
                  <a16:creationId xmlns:a16="http://schemas.microsoft.com/office/drawing/2014/main" id="{79066948-7166-4544-8598-71B1864D913D}"/>
                </a:ext>
              </a:extLst>
            </p:cNvPr>
            <p:cNvSpPr>
              <a:spLocks/>
            </p:cNvSpPr>
            <p:nvPr/>
          </p:nvSpPr>
          <p:spPr bwMode="auto">
            <a:xfrm rot="21082264">
              <a:off x="3553723" y="1755113"/>
              <a:ext cx="18619" cy="18618"/>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34">
              <a:extLst>
                <a:ext uri="{FF2B5EF4-FFF2-40B4-BE49-F238E27FC236}">
                  <a16:creationId xmlns:a16="http://schemas.microsoft.com/office/drawing/2014/main" id="{0BD894B8-02E3-46B1-A85B-A19B09139329}"/>
                </a:ext>
              </a:extLst>
            </p:cNvPr>
            <p:cNvSpPr>
              <a:spLocks/>
            </p:cNvSpPr>
            <p:nvPr/>
          </p:nvSpPr>
          <p:spPr bwMode="auto">
            <a:xfrm rot="21082264">
              <a:off x="3588808" y="1747009"/>
              <a:ext cx="17186" cy="20050"/>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35">
              <a:extLst>
                <a:ext uri="{FF2B5EF4-FFF2-40B4-BE49-F238E27FC236}">
                  <a16:creationId xmlns:a16="http://schemas.microsoft.com/office/drawing/2014/main" id="{4C00118E-F5DA-4429-8F5A-3E22D72301CB}"/>
                </a:ext>
              </a:extLst>
            </p:cNvPr>
            <p:cNvSpPr>
              <a:spLocks/>
            </p:cNvSpPr>
            <p:nvPr/>
          </p:nvSpPr>
          <p:spPr bwMode="auto">
            <a:xfrm rot="21082264">
              <a:off x="3622361" y="1739020"/>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36">
              <a:extLst>
                <a:ext uri="{FF2B5EF4-FFF2-40B4-BE49-F238E27FC236}">
                  <a16:creationId xmlns:a16="http://schemas.microsoft.com/office/drawing/2014/main" id="{F060C235-0D92-46E9-B6AE-94B58E1BF02A}"/>
                </a:ext>
              </a:extLst>
            </p:cNvPr>
            <p:cNvSpPr>
              <a:spLocks/>
            </p:cNvSpPr>
            <p:nvPr/>
          </p:nvSpPr>
          <p:spPr bwMode="auto">
            <a:xfrm rot="21082264">
              <a:off x="3655914" y="1731031"/>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37">
              <a:extLst>
                <a:ext uri="{FF2B5EF4-FFF2-40B4-BE49-F238E27FC236}">
                  <a16:creationId xmlns:a16="http://schemas.microsoft.com/office/drawing/2014/main" id="{420E1602-C1F2-42C9-9B54-ABBD4C9DD7AA}"/>
                </a:ext>
              </a:extLst>
            </p:cNvPr>
            <p:cNvSpPr>
              <a:spLocks/>
            </p:cNvSpPr>
            <p:nvPr/>
          </p:nvSpPr>
          <p:spPr bwMode="auto">
            <a:xfrm rot="21082264">
              <a:off x="3210291" y="186818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38">
              <a:extLst>
                <a:ext uri="{FF2B5EF4-FFF2-40B4-BE49-F238E27FC236}">
                  <a16:creationId xmlns:a16="http://schemas.microsoft.com/office/drawing/2014/main" id="{624EFBAB-6B8F-42FF-9030-6F1D2129B980}"/>
                </a:ext>
              </a:extLst>
            </p:cNvPr>
            <p:cNvSpPr>
              <a:spLocks/>
            </p:cNvSpPr>
            <p:nvPr/>
          </p:nvSpPr>
          <p:spPr bwMode="auto">
            <a:xfrm rot="21082264">
              <a:off x="3243952" y="1861621"/>
              <a:ext cx="17186"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39">
              <a:extLst>
                <a:ext uri="{FF2B5EF4-FFF2-40B4-BE49-F238E27FC236}">
                  <a16:creationId xmlns:a16="http://schemas.microsoft.com/office/drawing/2014/main" id="{3B13A566-02DE-41F7-984F-F72BA72BCD2D}"/>
                </a:ext>
              </a:extLst>
            </p:cNvPr>
            <p:cNvSpPr>
              <a:spLocks/>
            </p:cNvSpPr>
            <p:nvPr/>
          </p:nvSpPr>
          <p:spPr bwMode="auto">
            <a:xfrm rot="21082264">
              <a:off x="3277505" y="1853632"/>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40">
              <a:extLst>
                <a:ext uri="{FF2B5EF4-FFF2-40B4-BE49-F238E27FC236}">
                  <a16:creationId xmlns:a16="http://schemas.microsoft.com/office/drawing/2014/main" id="{C9CEAC55-60A1-4E2C-A888-33DCB0676DF6}"/>
                </a:ext>
              </a:extLst>
            </p:cNvPr>
            <p:cNvSpPr>
              <a:spLocks/>
            </p:cNvSpPr>
            <p:nvPr/>
          </p:nvSpPr>
          <p:spPr bwMode="auto">
            <a:xfrm rot="21082264">
              <a:off x="3309633" y="1845751"/>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41">
              <a:extLst>
                <a:ext uri="{FF2B5EF4-FFF2-40B4-BE49-F238E27FC236}">
                  <a16:creationId xmlns:a16="http://schemas.microsoft.com/office/drawing/2014/main" id="{7C1BEAF1-2F67-42C0-A975-9C5391A90AD0}"/>
                </a:ext>
              </a:extLst>
            </p:cNvPr>
            <p:cNvSpPr>
              <a:spLocks/>
            </p:cNvSpPr>
            <p:nvPr/>
          </p:nvSpPr>
          <p:spPr bwMode="auto">
            <a:xfrm rot="21082264">
              <a:off x="3343187" y="1837762"/>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42">
              <a:extLst>
                <a:ext uri="{FF2B5EF4-FFF2-40B4-BE49-F238E27FC236}">
                  <a16:creationId xmlns:a16="http://schemas.microsoft.com/office/drawing/2014/main" id="{1994ED7B-9702-4469-A2CA-1F9749A8DA59}"/>
                </a:ext>
              </a:extLst>
            </p:cNvPr>
            <p:cNvSpPr>
              <a:spLocks/>
            </p:cNvSpPr>
            <p:nvPr/>
          </p:nvSpPr>
          <p:spPr bwMode="auto">
            <a:xfrm rot="21082264">
              <a:off x="3376847" y="1829765"/>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43">
              <a:extLst>
                <a:ext uri="{FF2B5EF4-FFF2-40B4-BE49-F238E27FC236}">
                  <a16:creationId xmlns:a16="http://schemas.microsoft.com/office/drawing/2014/main" id="{D1FB9A5B-3299-42F9-AA54-9EFBA6797BF2}"/>
                </a:ext>
              </a:extLst>
            </p:cNvPr>
            <p:cNvSpPr>
              <a:spLocks/>
            </p:cNvSpPr>
            <p:nvPr/>
          </p:nvSpPr>
          <p:spPr bwMode="auto">
            <a:xfrm rot="21082264">
              <a:off x="3410400" y="1821776"/>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44">
              <a:extLst>
                <a:ext uri="{FF2B5EF4-FFF2-40B4-BE49-F238E27FC236}">
                  <a16:creationId xmlns:a16="http://schemas.microsoft.com/office/drawing/2014/main" id="{7B76272F-D418-4DAE-90BE-835A94A68F49}"/>
                </a:ext>
              </a:extLst>
            </p:cNvPr>
            <p:cNvSpPr>
              <a:spLocks/>
            </p:cNvSpPr>
            <p:nvPr/>
          </p:nvSpPr>
          <p:spPr bwMode="auto">
            <a:xfrm rot="21082264">
              <a:off x="3445056" y="1813704"/>
              <a:ext cx="17186" cy="15753"/>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45">
              <a:extLst>
                <a:ext uri="{FF2B5EF4-FFF2-40B4-BE49-F238E27FC236}">
                  <a16:creationId xmlns:a16="http://schemas.microsoft.com/office/drawing/2014/main" id="{6D30FCD8-41E9-40B2-B618-A258437B2C47}"/>
                </a:ext>
              </a:extLst>
            </p:cNvPr>
            <p:cNvSpPr>
              <a:spLocks/>
            </p:cNvSpPr>
            <p:nvPr/>
          </p:nvSpPr>
          <p:spPr bwMode="auto">
            <a:xfrm rot="21082264">
              <a:off x="3477614" y="1807223"/>
              <a:ext cx="18619" cy="18618"/>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46">
              <a:extLst>
                <a:ext uri="{FF2B5EF4-FFF2-40B4-BE49-F238E27FC236}">
                  <a16:creationId xmlns:a16="http://schemas.microsoft.com/office/drawing/2014/main" id="{B325BEAC-D581-473A-A264-8E65B901310E}"/>
                </a:ext>
              </a:extLst>
            </p:cNvPr>
            <p:cNvSpPr>
              <a:spLocks/>
            </p:cNvSpPr>
            <p:nvPr/>
          </p:nvSpPr>
          <p:spPr bwMode="auto">
            <a:xfrm rot="21082264">
              <a:off x="3511175" y="1799342"/>
              <a:ext cx="17186"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47">
              <a:extLst>
                <a:ext uri="{FF2B5EF4-FFF2-40B4-BE49-F238E27FC236}">
                  <a16:creationId xmlns:a16="http://schemas.microsoft.com/office/drawing/2014/main" id="{6514E87E-A3C3-40D6-B11F-8E1D770D2CD8}"/>
                </a:ext>
              </a:extLst>
            </p:cNvPr>
            <p:cNvSpPr>
              <a:spLocks/>
            </p:cNvSpPr>
            <p:nvPr/>
          </p:nvSpPr>
          <p:spPr bwMode="auto">
            <a:xfrm rot="21082264">
              <a:off x="3544729" y="1791353"/>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48">
              <a:extLst>
                <a:ext uri="{FF2B5EF4-FFF2-40B4-BE49-F238E27FC236}">
                  <a16:creationId xmlns:a16="http://schemas.microsoft.com/office/drawing/2014/main" id="{A914B1F6-8CAE-4886-874B-14AC39C80516}"/>
                </a:ext>
              </a:extLst>
            </p:cNvPr>
            <p:cNvSpPr>
              <a:spLocks/>
            </p:cNvSpPr>
            <p:nvPr/>
          </p:nvSpPr>
          <p:spPr bwMode="auto">
            <a:xfrm rot="21082264">
              <a:off x="3578282" y="1783364"/>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49">
              <a:extLst>
                <a:ext uri="{FF2B5EF4-FFF2-40B4-BE49-F238E27FC236}">
                  <a16:creationId xmlns:a16="http://schemas.microsoft.com/office/drawing/2014/main" id="{FF020261-FF3A-44CE-B0B8-7FE7AD7F0AB0}"/>
                </a:ext>
              </a:extLst>
            </p:cNvPr>
            <p:cNvSpPr>
              <a:spLocks/>
            </p:cNvSpPr>
            <p:nvPr/>
          </p:nvSpPr>
          <p:spPr bwMode="auto">
            <a:xfrm rot="21082264">
              <a:off x="3610519" y="1775474"/>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50">
              <a:extLst>
                <a:ext uri="{FF2B5EF4-FFF2-40B4-BE49-F238E27FC236}">
                  <a16:creationId xmlns:a16="http://schemas.microsoft.com/office/drawing/2014/main" id="{9F4F4232-9782-4E3F-976D-27474CD93A70}"/>
                </a:ext>
              </a:extLst>
            </p:cNvPr>
            <p:cNvSpPr>
              <a:spLocks/>
            </p:cNvSpPr>
            <p:nvPr/>
          </p:nvSpPr>
          <p:spPr bwMode="auto">
            <a:xfrm rot="21082264">
              <a:off x="3645495" y="1767378"/>
              <a:ext cx="17186" cy="20050"/>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51">
              <a:extLst>
                <a:ext uri="{FF2B5EF4-FFF2-40B4-BE49-F238E27FC236}">
                  <a16:creationId xmlns:a16="http://schemas.microsoft.com/office/drawing/2014/main" id="{B8A048CA-1311-4841-B202-3B594F61BB50}"/>
                </a:ext>
              </a:extLst>
            </p:cNvPr>
            <p:cNvSpPr>
              <a:spLocks/>
            </p:cNvSpPr>
            <p:nvPr/>
          </p:nvSpPr>
          <p:spPr bwMode="auto">
            <a:xfrm rot="21082264">
              <a:off x="3679073" y="1759711"/>
              <a:ext cx="12890" cy="20050"/>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52">
              <a:extLst>
                <a:ext uri="{FF2B5EF4-FFF2-40B4-BE49-F238E27FC236}">
                  <a16:creationId xmlns:a16="http://schemas.microsoft.com/office/drawing/2014/main" id="{510D5322-54F0-4E95-9412-F79470359D5F}"/>
                </a:ext>
              </a:extLst>
            </p:cNvPr>
            <p:cNvSpPr>
              <a:spLocks/>
            </p:cNvSpPr>
            <p:nvPr/>
          </p:nvSpPr>
          <p:spPr bwMode="auto">
            <a:xfrm rot="21082264">
              <a:off x="3211149" y="1909303"/>
              <a:ext cx="7161" cy="7160"/>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53">
              <a:extLst>
                <a:ext uri="{FF2B5EF4-FFF2-40B4-BE49-F238E27FC236}">
                  <a16:creationId xmlns:a16="http://schemas.microsoft.com/office/drawing/2014/main" id="{8EA8FC7C-E514-4E94-A7CF-FB91FA56AB1A}"/>
                </a:ext>
              </a:extLst>
            </p:cNvPr>
            <p:cNvSpPr>
              <a:spLocks/>
            </p:cNvSpPr>
            <p:nvPr/>
          </p:nvSpPr>
          <p:spPr bwMode="auto">
            <a:xfrm rot="21082264">
              <a:off x="3236472" y="1901827"/>
              <a:ext cx="17186" cy="11457"/>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54">
              <a:extLst>
                <a:ext uri="{FF2B5EF4-FFF2-40B4-BE49-F238E27FC236}">
                  <a16:creationId xmlns:a16="http://schemas.microsoft.com/office/drawing/2014/main" id="{91B1223E-4AF9-4D27-9A4E-D3EB0E4B6015}"/>
                </a:ext>
              </a:extLst>
            </p:cNvPr>
            <p:cNvSpPr>
              <a:spLocks/>
            </p:cNvSpPr>
            <p:nvPr/>
          </p:nvSpPr>
          <p:spPr bwMode="auto">
            <a:xfrm rot="21082264">
              <a:off x="3269139" y="189390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55">
              <a:extLst>
                <a:ext uri="{FF2B5EF4-FFF2-40B4-BE49-F238E27FC236}">
                  <a16:creationId xmlns:a16="http://schemas.microsoft.com/office/drawing/2014/main" id="{E50FD725-D1D7-429C-86C8-6A30AA59CAB4}"/>
                </a:ext>
              </a:extLst>
            </p:cNvPr>
            <p:cNvSpPr>
              <a:spLocks/>
            </p:cNvSpPr>
            <p:nvPr/>
          </p:nvSpPr>
          <p:spPr bwMode="auto">
            <a:xfrm rot="21082264">
              <a:off x="3302692" y="188591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56">
              <a:extLst>
                <a:ext uri="{FF2B5EF4-FFF2-40B4-BE49-F238E27FC236}">
                  <a16:creationId xmlns:a16="http://schemas.microsoft.com/office/drawing/2014/main" id="{0048C953-71AB-4927-862F-30A57C8694AB}"/>
                </a:ext>
              </a:extLst>
            </p:cNvPr>
            <p:cNvSpPr>
              <a:spLocks/>
            </p:cNvSpPr>
            <p:nvPr/>
          </p:nvSpPr>
          <p:spPr bwMode="auto">
            <a:xfrm rot="21082264">
              <a:off x="3336353" y="187791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57">
              <a:extLst>
                <a:ext uri="{FF2B5EF4-FFF2-40B4-BE49-F238E27FC236}">
                  <a16:creationId xmlns:a16="http://schemas.microsoft.com/office/drawing/2014/main" id="{EFB760E1-8CB8-45FB-98A2-25A282D7332D}"/>
                </a:ext>
              </a:extLst>
            </p:cNvPr>
            <p:cNvSpPr>
              <a:spLocks/>
            </p:cNvSpPr>
            <p:nvPr/>
          </p:nvSpPr>
          <p:spPr bwMode="auto">
            <a:xfrm rot="21082264">
              <a:off x="3369484" y="1870070"/>
              <a:ext cx="17186" cy="14322"/>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58">
              <a:extLst>
                <a:ext uri="{FF2B5EF4-FFF2-40B4-BE49-F238E27FC236}">
                  <a16:creationId xmlns:a16="http://schemas.microsoft.com/office/drawing/2014/main" id="{73A04876-0CB3-45F5-B7FF-F68B19983789}"/>
                </a:ext>
              </a:extLst>
            </p:cNvPr>
            <p:cNvSpPr>
              <a:spLocks/>
            </p:cNvSpPr>
            <p:nvPr/>
          </p:nvSpPr>
          <p:spPr bwMode="auto">
            <a:xfrm rot="21082264">
              <a:off x="3436102" y="1854777"/>
              <a:ext cx="8593" cy="7160"/>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9">
              <a:extLst>
                <a:ext uri="{FF2B5EF4-FFF2-40B4-BE49-F238E27FC236}">
                  <a16:creationId xmlns:a16="http://schemas.microsoft.com/office/drawing/2014/main" id="{6AEC55F5-6B93-4098-AA23-AB2ECA4EF477}"/>
                </a:ext>
              </a:extLst>
            </p:cNvPr>
            <p:cNvSpPr>
              <a:spLocks/>
            </p:cNvSpPr>
            <p:nvPr/>
          </p:nvSpPr>
          <p:spPr bwMode="auto">
            <a:xfrm rot="21082264">
              <a:off x="3470904" y="1854747"/>
              <a:ext cx="15754" cy="7160"/>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60">
              <a:extLst>
                <a:ext uri="{FF2B5EF4-FFF2-40B4-BE49-F238E27FC236}">
                  <a16:creationId xmlns:a16="http://schemas.microsoft.com/office/drawing/2014/main" id="{5FF573F1-9854-4C28-AE49-E95163F7CCED}"/>
                </a:ext>
              </a:extLst>
            </p:cNvPr>
            <p:cNvSpPr>
              <a:spLocks/>
            </p:cNvSpPr>
            <p:nvPr/>
          </p:nvSpPr>
          <p:spPr bwMode="auto">
            <a:xfrm rot="21082264">
              <a:off x="3507547" y="1839364"/>
              <a:ext cx="11457" cy="5729"/>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61">
              <a:extLst>
                <a:ext uri="{FF2B5EF4-FFF2-40B4-BE49-F238E27FC236}">
                  <a16:creationId xmlns:a16="http://schemas.microsoft.com/office/drawing/2014/main" id="{6AA9D301-181F-4D7B-8C16-094A177AA9B5}"/>
                </a:ext>
              </a:extLst>
            </p:cNvPr>
            <p:cNvSpPr>
              <a:spLocks/>
            </p:cNvSpPr>
            <p:nvPr/>
          </p:nvSpPr>
          <p:spPr bwMode="auto">
            <a:xfrm rot="21082264">
              <a:off x="3536255" y="1831632"/>
              <a:ext cx="18619" cy="17186"/>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62">
              <a:extLst>
                <a:ext uri="{FF2B5EF4-FFF2-40B4-BE49-F238E27FC236}">
                  <a16:creationId xmlns:a16="http://schemas.microsoft.com/office/drawing/2014/main" id="{88F3399B-BE45-495C-B832-1583D5FE2D03}"/>
                </a:ext>
              </a:extLst>
            </p:cNvPr>
            <p:cNvSpPr>
              <a:spLocks/>
            </p:cNvSpPr>
            <p:nvPr/>
          </p:nvSpPr>
          <p:spPr bwMode="auto">
            <a:xfrm rot="21082264">
              <a:off x="3570023" y="1823627"/>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63">
              <a:extLst>
                <a:ext uri="{FF2B5EF4-FFF2-40B4-BE49-F238E27FC236}">
                  <a16:creationId xmlns:a16="http://schemas.microsoft.com/office/drawing/2014/main" id="{81B6C346-87FF-4AF8-B7C9-9818B17213DF}"/>
                </a:ext>
              </a:extLst>
            </p:cNvPr>
            <p:cNvSpPr>
              <a:spLocks/>
            </p:cNvSpPr>
            <p:nvPr/>
          </p:nvSpPr>
          <p:spPr bwMode="auto">
            <a:xfrm rot="21082264">
              <a:off x="3603576" y="1815638"/>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64">
              <a:extLst>
                <a:ext uri="{FF2B5EF4-FFF2-40B4-BE49-F238E27FC236}">
                  <a16:creationId xmlns:a16="http://schemas.microsoft.com/office/drawing/2014/main" id="{EA7C3799-CE1A-4192-96A0-1A014FC2FA94}"/>
                </a:ext>
              </a:extLst>
            </p:cNvPr>
            <p:cNvSpPr>
              <a:spLocks/>
            </p:cNvSpPr>
            <p:nvPr/>
          </p:nvSpPr>
          <p:spPr bwMode="auto">
            <a:xfrm rot="21082264">
              <a:off x="3637022" y="1807658"/>
              <a:ext cx="18619" cy="18618"/>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65">
              <a:extLst>
                <a:ext uri="{FF2B5EF4-FFF2-40B4-BE49-F238E27FC236}">
                  <a16:creationId xmlns:a16="http://schemas.microsoft.com/office/drawing/2014/main" id="{70D33855-8687-460B-BF4D-B623707D015D}"/>
                </a:ext>
              </a:extLst>
            </p:cNvPr>
            <p:cNvSpPr>
              <a:spLocks/>
            </p:cNvSpPr>
            <p:nvPr/>
          </p:nvSpPr>
          <p:spPr bwMode="auto">
            <a:xfrm rot="21082264">
              <a:off x="3679880" y="1807668"/>
              <a:ext cx="8593" cy="11457"/>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66">
              <a:extLst>
                <a:ext uri="{FF2B5EF4-FFF2-40B4-BE49-F238E27FC236}">
                  <a16:creationId xmlns:a16="http://schemas.microsoft.com/office/drawing/2014/main" id="{584EFC81-B8CC-4680-BD1E-D8ADED25F250}"/>
                </a:ext>
              </a:extLst>
            </p:cNvPr>
            <p:cNvSpPr>
              <a:spLocks/>
            </p:cNvSpPr>
            <p:nvPr/>
          </p:nvSpPr>
          <p:spPr bwMode="auto">
            <a:xfrm rot="21082264">
              <a:off x="3261039" y="1933049"/>
              <a:ext cx="14322" cy="5729"/>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67">
              <a:extLst>
                <a:ext uri="{FF2B5EF4-FFF2-40B4-BE49-F238E27FC236}">
                  <a16:creationId xmlns:a16="http://schemas.microsoft.com/office/drawing/2014/main" id="{9AE963DB-6880-4CA6-B073-2A8252B4B391}"/>
                </a:ext>
              </a:extLst>
            </p:cNvPr>
            <p:cNvSpPr>
              <a:spLocks/>
            </p:cNvSpPr>
            <p:nvPr/>
          </p:nvSpPr>
          <p:spPr bwMode="auto">
            <a:xfrm rot="21082264">
              <a:off x="3296212" y="1937935"/>
              <a:ext cx="12890" cy="1432"/>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68">
              <a:extLst>
                <a:ext uri="{FF2B5EF4-FFF2-40B4-BE49-F238E27FC236}">
                  <a16:creationId xmlns:a16="http://schemas.microsoft.com/office/drawing/2014/main" id="{3035278D-D708-4D69-88A9-CC3CB26B1538}"/>
                </a:ext>
              </a:extLst>
            </p:cNvPr>
            <p:cNvSpPr>
              <a:spLocks/>
            </p:cNvSpPr>
            <p:nvPr/>
          </p:nvSpPr>
          <p:spPr bwMode="auto">
            <a:xfrm rot="21082264">
              <a:off x="3331189" y="1929839"/>
              <a:ext cx="11457" cy="1432"/>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69">
              <a:extLst>
                <a:ext uri="{FF2B5EF4-FFF2-40B4-BE49-F238E27FC236}">
                  <a16:creationId xmlns:a16="http://schemas.microsoft.com/office/drawing/2014/main" id="{06CA8230-DE27-4ECA-9A4D-B54096A861EA}"/>
                </a:ext>
              </a:extLst>
            </p:cNvPr>
            <p:cNvSpPr>
              <a:spLocks/>
            </p:cNvSpPr>
            <p:nvPr/>
          </p:nvSpPr>
          <p:spPr bwMode="auto">
            <a:xfrm rot="21082264">
              <a:off x="3360919" y="1913437"/>
              <a:ext cx="15754" cy="5729"/>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70">
              <a:extLst>
                <a:ext uri="{FF2B5EF4-FFF2-40B4-BE49-F238E27FC236}">
                  <a16:creationId xmlns:a16="http://schemas.microsoft.com/office/drawing/2014/main" id="{24FCBE1B-B0C9-444F-BA6A-AA2174DC86E4}"/>
                </a:ext>
              </a:extLst>
            </p:cNvPr>
            <p:cNvSpPr>
              <a:spLocks/>
            </p:cNvSpPr>
            <p:nvPr/>
          </p:nvSpPr>
          <p:spPr bwMode="auto">
            <a:xfrm rot="21082264">
              <a:off x="3529464" y="1870570"/>
              <a:ext cx="14322" cy="2864"/>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71">
              <a:extLst>
                <a:ext uri="{FF2B5EF4-FFF2-40B4-BE49-F238E27FC236}">
                  <a16:creationId xmlns:a16="http://schemas.microsoft.com/office/drawing/2014/main" id="{57B08395-3C5C-4072-9EA0-3CC75B68C265}"/>
                </a:ext>
              </a:extLst>
            </p:cNvPr>
            <p:cNvSpPr>
              <a:spLocks/>
            </p:cNvSpPr>
            <p:nvPr/>
          </p:nvSpPr>
          <p:spPr bwMode="auto">
            <a:xfrm rot="21082264">
              <a:off x="3561574" y="1872823"/>
              <a:ext cx="15754" cy="1432"/>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72">
              <a:extLst>
                <a:ext uri="{FF2B5EF4-FFF2-40B4-BE49-F238E27FC236}">
                  <a16:creationId xmlns:a16="http://schemas.microsoft.com/office/drawing/2014/main" id="{4A0B6F33-BAB0-4702-8A82-BA5F9C0756DF}"/>
                </a:ext>
              </a:extLst>
            </p:cNvPr>
            <p:cNvSpPr>
              <a:spLocks/>
            </p:cNvSpPr>
            <p:nvPr/>
          </p:nvSpPr>
          <p:spPr bwMode="auto">
            <a:xfrm rot="21082264">
              <a:off x="3600052" y="1868867"/>
              <a:ext cx="10026" cy="1432"/>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73">
              <a:extLst>
                <a:ext uri="{FF2B5EF4-FFF2-40B4-BE49-F238E27FC236}">
                  <a16:creationId xmlns:a16="http://schemas.microsoft.com/office/drawing/2014/main" id="{D76316A4-4D22-4853-A9B0-E40F3F5AF363}"/>
                </a:ext>
              </a:extLst>
            </p:cNvPr>
            <p:cNvSpPr>
              <a:spLocks/>
            </p:cNvSpPr>
            <p:nvPr/>
          </p:nvSpPr>
          <p:spPr bwMode="auto">
            <a:xfrm rot="21082264">
              <a:off x="3630097" y="1855198"/>
              <a:ext cx="15754" cy="4296"/>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74">
              <a:extLst>
                <a:ext uri="{FF2B5EF4-FFF2-40B4-BE49-F238E27FC236}">
                  <a16:creationId xmlns:a16="http://schemas.microsoft.com/office/drawing/2014/main" id="{9C98F305-33EE-4ABD-A293-DFBBE24A7A85}"/>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75">
              <a:extLst>
                <a:ext uri="{FF2B5EF4-FFF2-40B4-BE49-F238E27FC236}">
                  <a16:creationId xmlns:a16="http://schemas.microsoft.com/office/drawing/2014/main" id="{3CA0914B-E428-44C0-8712-96D7C76C50CC}"/>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76">
              <a:extLst>
                <a:ext uri="{FF2B5EF4-FFF2-40B4-BE49-F238E27FC236}">
                  <a16:creationId xmlns:a16="http://schemas.microsoft.com/office/drawing/2014/main" id="{094543B9-08F6-480D-8E01-CAD491F5897A}"/>
                </a:ext>
              </a:extLst>
            </p:cNvPr>
            <p:cNvSpPr>
              <a:spLocks noEditPoints="1"/>
            </p:cNvSpPr>
            <p:nvPr/>
          </p:nvSpPr>
          <p:spPr bwMode="auto">
            <a:xfrm rot="21082264">
              <a:off x="3200954" y="1814292"/>
              <a:ext cx="504122" cy="101683"/>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77">
              <a:extLst>
                <a:ext uri="{FF2B5EF4-FFF2-40B4-BE49-F238E27FC236}">
                  <a16:creationId xmlns:a16="http://schemas.microsoft.com/office/drawing/2014/main" id="{6B559BDD-3232-42BA-8B93-3BA33283EDBA}"/>
                </a:ext>
              </a:extLst>
            </p:cNvPr>
            <p:cNvSpPr>
              <a:spLocks/>
            </p:cNvSpPr>
            <p:nvPr/>
          </p:nvSpPr>
          <p:spPr bwMode="auto">
            <a:xfrm rot="21082264">
              <a:off x="3444507" y="1821123"/>
              <a:ext cx="15754" cy="12889"/>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78">
              <a:extLst>
                <a:ext uri="{FF2B5EF4-FFF2-40B4-BE49-F238E27FC236}">
                  <a16:creationId xmlns:a16="http://schemas.microsoft.com/office/drawing/2014/main" id="{0BB7FBCD-065D-47D9-8EB2-0AC907CFEBFA}"/>
                </a:ext>
              </a:extLst>
            </p:cNvPr>
            <p:cNvSpPr>
              <a:spLocks/>
            </p:cNvSpPr>
            <p:nvPr/>
          </p:nvSpPr>
          <p:spPr bwMode="auto">
            <a:xfrm rot="21082264">
              <a:off x="3688692" y="1773307"/>
              <a:ext cx="4297" cy="5729"/>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79">
              <a:extLst>
                <a:ext uri="{FF2B5EF4-FFF2-40B4-BE49-F238E27FC236}">
                  <a16:creationId xmlns:a16="http://schemas.microsoft.com/office/drawing/2014/main" id="{B578ADB9-58CE-47B3-B3FD-4EC828075466}"/>
                </a:ext>
              </a:extLst>
            </p:cNvPr>
            <p:cNvSpPr>
              <a:spLocks/>
            </p:cNvSpPr>
            <p:nvPr/>
          </p:nvSpPr>
          <p:spPr bwMode="auto">
            <a:xfrm rot="21082264">
              <a:off x="3211149" y="1909303"/>
              <a:ext cx="7161" cy="7160"/>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80">
              <a:extLst>
                <a:ext uri="{FF2B5EF4-FFF2-40B4-BE49-F238E27FC236}">
                  <a16:creationId xmlns:a16="http://schemas.microsoft.com/office/drawing/2014/main" id="{06E29C4D-6BDD-417D-A6E1-AE384E5B17F0}"/>
                </a:ext>
              </a:extLst>
            </p:cNvPr>
            <p:cNvSpPr>
              <a:spLocks/>
            </p:cNvSpPr>
            <p:nvPr/>
          </p:nvSpPr>
          <p:spPr bwMode="auto">
            <a:xfrm rot="21082264">
              <a:off x="3235801" y="1904742"/>
              <a:ext cx="18619" cy="15753"/>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81">
              <a:extLst>
                <a:ext uri="{FF2B5EF4-FFF2-40B4-BE49-F238E27FC236}">
                  <a16:creationId xmlns:a16="http://schemas.microsoft.com/office/drawing/2014/main" id="{A79D2F4F-BE8C-4922-8488-C9A70AD50625}"/>
                </a:ext>
              </a:extLst>
            </p:cNvPr>
            <p:cNvSpPr>
              <a:spLocks/>
            </p:cNvSpPr>
            <p:nvPr/>
          </p:nvSpPr>
          <p:spPr bwMode="auto">
            <a:xfrm rot="21082264">
              <a:off x="3371866" y="1876943"/>
              <a:ext cx="17186" cy="12889"/>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82">
              <a:extLst>
                <a:ext uri="{FF2B5EF4-FFF2-40B4-BE49-F238E27FC236}">
                  <a16:creationId xmlns:a16="http://schemas.microsoft.com/office/drawing/2014/main" id="{7E98856E-EAC6-4052-AFB8-C491189BB766}"/>
                </a:ext>
              </a:extLst>
            </p:cNvPr>
            <p:cNvSpPr>
              <a:spLocks/>
            </p:cNvSpPr>
            <p:nvPr/>
          </p:nvSpPr>
          <p:spPr bwMode="auto">
            <a:xfrm rot="21082264">
              <a:off x="3403459" y="1861941"/>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83">
              <a:extLst>
                <a:ext uri="{FF2B5EF4-FFF2-40B4-BE49-F238E27FC236}">
                  <a16:creationId xmlns:a16="http://schemas.microsoft.com/office/drawing/2014/main" id="{0F0D0099-D267-4ECB-B7A1-9BFBCD7C9691}"/>
                </a:ext>
              </a:extLst>
            </p:cNvPr>
            <p:cNvSpPr>
              <a:spLocks/>
            </p:cNvSpPr>
            <p:nvPr/>
          </p:nvSpPr>
          <p:spPr bwMode="auto">
            <a:xfrm rot="21082264">
              <a:off x="3436102" y="1854777"/>
              <a:ext cx="8593" cy="7160"/>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84">
              <a:extLst>
                <a:ext uri="{FF2B5EF4-FFF2-40B4-BE49-F238E27FC236}">
                  <a16:creationId xmlns:a16="http://schemas.microsoft.com/office/drawing/2014/main" id="{9977A0B7-1A31-449E-B28B-B218A1D64C25}"/>
                </a:ext>
              </a:extLst>
            </p:cNvPr>
            <p:cNvSpPr>
              <a:spLocks/>
            </p:cNvSpPr>
            <p:nvPr/>
          </p:nvSpPr>
          <p:spPr bwMode="auto">
            <a:xfrm rot="21082264">
              <a:off x="3470358" y="1847519"/>
              <a:ext cx="17186" cy="14322"/>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85">
              <a:extLst>
                <a:ext uri="{FF2B5EF4-FFF2-40B4-BE49-F238E27FC236}">
                  <a16:creationId xmlns:a16="http://schemas.microsoft.com/office/drawing/2014/main" id="{5072C0FC-3509-4757-9F85-AB95B2C4D879}"/>
                </a:ext>
              </a:extLst>
            </p:cNvPr>
            <p:cNvSpPr>
              <a:spLocks/>
            </p:cNvSpPr>
            <p:nvPr/>
          </p:nvSpPr>
          <p:spPr bwMode="auto">
            <a:xfrm rot="21082264">
              <a:off x="3504341" y="1840930"/>
              <a:ext cx="17186" cy="17186"/>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86">
              <a:extLst>
                <a:ext uri="{FF2B5EF4-FFF2-40B4-BE49-F238E27FC236}">
                  <a16:creationId xmlns:a16="http://schemas.microsoft.com/office/drawing/2014/main" id="{DA116828-82FE-44CE-84F8-81E1E200C309}"/>
                </a:ext>
              </a:extLst>
            </p:cNvPr>
            <p:cNvSpPr>
              <a:spLocks/>
            </p:cNvSpPr>
            <p:nvPr/>
          </p:nvSpPr>
          <p:spPr bwMode="auto">
            <a:xfrm rot="21082264">
              <a:off x="3540301" y="1845865"/>
              <a:ext cx="12890" cy="4296"/>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87">
              <a:extLst>
                <a:ext uri="{FF2B5EF4-FFF2-40B4-BE49-F238E27FC236}">
                  <a16:creationId xmlns:a16="http://schemas.microsoft.com/office/drawing/2014/main" id="{6A183D29-4044-4BF8-AEA8-4CA280DAC95D}"/>
                </a:ext>
              </a:extLst>
            </p:cNvPr>
            <p:cNvSpPr>
              <a:spLocks/>
            </p:cNvSpPr>
            <p:nvPr/>
          </p:nvSpPr>
          <p:spPr bwMode="auto">
            <a:xfrm rot="21082264">
              <a:off x="3643693" y="1818720"/>
              <a:ext cx="11457" cy="8593"/>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88">
              <a:extLst>
                <a:ext uri="{FF2B5EF4-FFF2-40B4-BE49-F238E27FC236}">
                  <a16:creationId xmlns:a16="http://schemas.microsoft.com/office/drawing/2014/main" id="{E03B82AD-0E52-4DB9-83C1-ADDAD6220A99}"/>
                </a:ext>
              </a:extLst>
            </p:cNvPr>
            <p:cNvSpPr>
              <a:spLocks/>
            </p:cNvSpPr>
            <p:nvPr/>
          </p:nvSpPr>
          <p:spPr bwMode="auto">
            <a:xfrm rot="21082264">
              <a:off x="3670691" y="1799768"/>
              <a:ext cx="17186" cy="20050"/>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89">
              <a:extLst>
                <a:ext uri="{FF2B5EF4-FFF2-40B4-BE49-F238E27FC236}">
                  <a16:creationId xmlns:a16="http://schemas.microsoft.com/office/drawing/2014/main" id="{A6B8E1BA-BD37-47A5-82A0-BD2ED93F1887}"/>
                </a:ext>
              </a:extLst>
            </p:cNvPr>
            <p:cNvSpPr>
              <a:spLocks/>
            </p:cNvSpPr>
            <p:nvPr/>
          </p:nvSpPr>
          <p:spPr bwMode="auto">
            <a:xfrm rot="21082264">
              <a:off x="3260824" y="1930201"/>
              <a:ext cx="14322" cy="8593"/>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90">
              <a:extLst>
                <a:ext uri="{FF2B5EF4-FFF2-40B4-BE49-F238E27FC236}">
                  <a16:creationId xmlns:a16="http://schemas.microsoft.com/office/drawing/2014/main" id="{3CA5BC74-E4F1-4A9F-A995-B565B6DCCBBC}"/>
                </a:ext>
              </a:extLst>
            </p:cNvPr>
            <p:cNvSpPr>
              <a:spLocks/>
            </p:cNvSpPr>
            <p:nvPr/>
          </p:nvSpPr>
          <p:spPr bwMode="auto">
            <a:xfrm rot="21082264">
              <a:off x="3292166" y="1922271"/>
              <a:ext cx="18619" cy="17186"/>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91">
              <a:extLst>
                <a:ext uri="{FF2B5EF4-FFF2-40B4-BE49-F238E27FC236}">
                  <a16:creationId xmlns:a16="http://schemas.microsoft.com/office/drawing/2014/main" id="{2C2C247B-4AF6-43EF-9908-DEE7A6152298}"/>
                </a:ext>
              </a:extLst>
            </p:cNvPr>
            <p:cNvSpPr>
              <a:spLocks/>
            </p:cNvSpPr>
            <p:nvPr/>
          </p:nvSpPr>
          <p:spPr bwMode="auto">
            <a:xfrm rot="21082264">
              <a:off x="3325719" y="1914282"/>
              <a:ext cx="18619" cy="17186"/>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92">
              <a:extLst>
                <a:ext uri="{FF2B5EF4-FFF2-40B4-BE49-F238E27FC236}">
                  <a16:creationId xmlns:a16="http://schemas.microsoft.com/office/drawing/2014/main" id="{763B5B73-BB7E-40D5-88F9-5661904C58FF}"/>
                </a:ext>
              </a:extLst>
            </p:cNvPr>
            <p:cNvSpPr>
              <a:spLocks/>
            </p:cNvSpPr>
            <p:nvPr/>
          </p:nvSpPr>
          <p:spPr bwMode="auto">
            <a:xfrm rot="21082264">
              <a:off x="3358958" y="1906425"/>
              <a:ext cx="17186" cy="12889"/>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93">
              <a:extLst>
                <a:ext uri="{FF2B5EF4-FFF2-40B4-BE49-F238E27FC236}">
                  <a16:creationId xmlns:a16="http://schemas.microsoft.com/office/drawing/2014/main" id="{EF2F4229-661F-4F7D-948F-8DE67232D987}"/>
                </a:ext>
              </a:extLst>
            </p:cNvPr>
            <p:cNvSpPr>
              <a:spLocks/>
            </p:cNvSpPr>
            <p:nvPr/>
          </p:nvSpPr>
          <p:spPr bwMode="auto">
            <a:xfrm rot="21082264">
              <a:off x="3529249" y="1867721"/>
              <a:ext cx="14322" cy="5729"/>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94">
              <a:extLst>
                <a:ext uri="{FF2B5EF4-FFF2-40B4-BE49-F238E27FC236}">
                  <a16:creationId xmlns:a16="http://schemas.microsoft.com/office/drawing/2014/main" id="{FD252F28-91E7-4893-BF99-86E920A0CB3F}"/>
                </a:ext>
              </a:extLst>
            </p:cNvPr>
            <p:cNvSpPr>
              <a:spLocks/>
            </p:cNvSpPr>
            <p:nvPr/>
          </p:nvSpPr>
          <p:spPr bwMode="auto">
            <a:xfrm rot="21082264">
              <a:off x="3560599" y="1859899"/>
              <a:ext cx="17186" cy="14322"/>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95">
              <a:extLst>
                <a:ext uri="{FF2B5EF4-FFF2-40B4-BE49-F238E27FC236}">
                  <a16:creationId xmlns:a16="http://schemas.microsoft.com/office/drawing/2014/main" id="{B9690845-F09F-4AAA-B58E-28605AC4A64F}"/>
                </a:ext>
              </a:extLst>
            </p:cNvPr>
            <p:cNvSpPr>
              <a:spLocks/>
            </p:cNvSpPr>
            <p:nvPr/>
          </p:nvSpPr>
          <p:spPr bwMode="auto">
            <a:xfrm rot="21082264">
              <a:off x="3594474" y="1851886"/>
              <a:ext cx="17186" cy="18618"/>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96">
              <a:extLst>
                <a:ext uri="{FF2B5EF4-FFF2-40B4-BE49-F238E27FC236}">
                  <a16:creationId xmlns:a16="http://schemas.microsoft.com/office/drawing/2014/main" id="{830D72B1-8AB0-4CC8-B490-AFF9D11F928F}"/>
                </a:ext>
              </a:extLst>
            </p:cNvPr>
            <p:cNvSpPr>
              <a:spLocks/>
            </p:cNvSpPr>
            <p:nvPr/>
          </p:nvSpPr>
          <p:spPr bwMode="auto">
            <a:xfrm rot="21082264">
              <a:off x="3626389" y="1844020"/>
              <a:ext cx="18619" cy="15753"/>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97">
              <a:extLst>
                <a:ext uri="{FF2B5EF4-FFF2-40B4-BE49-F238E27FC236}">
                  <a16:creationId xmlns:a16="http://schemas.microsoft.com/office/drawing/2014/main" id="{71F92AD1-115E-499F-A5D9-FBDAE876F32C}"/>
                </a:ext>
              </a:extLst>
            </p:cNvPr>
            <p:cNvSpPr>
              <a:spLocks/>
            </p:cNvSpPr>
            <p:nvPr/>
          </p:nvSpPr>
          <p:spPr bwMode="auto">
            <a:xfrm rot="21082264">
              <a:off x="3434805" y="1786374"/>
              <a:ext cx="20050" cy="68744"/>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98">
              <a:extLst>
                <a:ext uri="{FF2B5EF4-FFF2-40B4-BE49-F238E27FC236}">
                  <a16:creationId xmlns:a16="http://schemas.microsoft.com/office/drawing/2014/main" id="{33034456-E741-45A7-B262-1AAB47BFD632}"/>
                </a:ext>
              </a:extLst>
            </p:cNvPr>
            <p:cNvSpPr>
              <a:spLocks noEditPoints="1"/>
            </p:cNvSpPr>
            <p:nvPr/>
          </p:nvSpPr>
          <p:spPr bwMode="auto">
            <a:xfrm rot="21082264">
              <a:off x="3209333" y="2042902"/>
              <a:ext cx="70177" cy="93090"/>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99">
              <a:extLst>
                <a:ext uri="{FF2B5EF4-FFF2-40B4-BE49-F238E27FC236}">
                  <a16:creationId xmlns:a16="http://schemas.microsoft.com/office/drawing/2014/main" id="{08258EB8-91A9-4DA7-B12A-21760AACCB3D}"/>
                </a:ext>
              </a:extLst>
            </p:cNvPr>
            <p:cNvSpPr>
              <a:spLocks/>
            </p:cNvSpPr>
            <p:nvPr/>
          </p:nvSpPr>
          <p:spPr bwMode="auto">
            <a:xfrm rot="21082264">
              <a:off x="3284518" y="2025893"/>
              <a:ext cx="458293" cy="210528"/>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00">
              <a:extLst>
                <a:ext uri="{FF2B5EF4-FFF2-40B4-BE49-F238E27FC236}">
                  <a16:creationId xmlns:a16="http://schemas.microsoft.com/office/drawing/2014/main" id="{4B65A6BD-B843-48FA-8CBF-040365E99139}"/>
                </a:ext>
              </a:extLst>
            </p:cNvPr>
            <p:cNvSpPr>
              <a:spLocks noEditPoints="1"/>
            </p:cNvSpPr>
            <p:nvPr/>
          </p:nvSpPr>
          <p:spPr bwMode="auto">
            <a:xfrm rot="21082264">
              <a:off x="3277310" y="2095060"/>
              <a:ext cx="4297" cy="11457"/>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01">
              <a:extLst>
                <a:ext uri="{FF2B5EF4-FFF2-40B4-BE49-F238E27FC236}">
                  <a16:creationId xmlns:a16="http://schemas.microsoft.com/office/drawing/2014/main" id="{CE4F5638-8EFF-46B4-AD3E-1134C96F53B0}"/>
                </a:ext>
              </a:extLst>
            </p:cNvPr>
            <p:cNvSpPr>
              <a:spLocks/>
            </p:cNvSpPr>
            <p:nvPr/>
          </p:nvSpPr>
          <p:spPr bwMode="auto">
            <a:xfrm rot="21082264">
              <a:off x="3276575" y="2095332"/>
              <a:ext cx="1433" cy="1432"/>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02">
              <a:extLst>
                <a:ext uri="{FF2B5EF4-FFF2-40B4-BE49-F238E27FC236}">
                  <a16:creationId xmlns:a16="http://schemas.microsoft.com/office/drawing/2014/main" id="{CC81C392-2EF6-4B7D-8A90-D97825B23625}"/>
                </a:ext>
              </a:extLst>
            </p:cNvPr>
            <p:cNvSpPr>
              <a:spLocks/>
            </p:cNvSpPr>
            <p:nvPr/>
          </p:nvSpPr>
          <p:spPr bwMode="auto">
            <a:xfrm rot="21082264">
              <a:off x="3277302" y="2094953"/>
              <a:ext cx="5729" cy="11457"/>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03">
              <a:extLst>
                <a:ext uri="{FF2B5EF4-FFF2-40B4-BE49-F238E27FC236}">
                  <a16:creationId xmlns:a16="http://schemas.microsoft.com/office/drawing/2014/main" id="{D2778DAC-669A-465E-9493-6F41FA2F0101}"/>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04">
              <a:extLst>
                <a:ext uri="{FF2B5EF4-FFF2-40B4-BE49-F238E27FC236}">
                  <a16:creationId xmlns:a16="http://schemas.microsoft.com/office/drawing/2014/main" id="{5BC69C22-B6EA-45F8-A0C7-6EB6E2D1B145}"/>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05">
              <a:extLst>
                <a:ext uri="{FF2B5EF4-FFF2-40B4-BE49-F238E27FC236}">
                  <a16:creationId xmlns:a16="http://schemas.microsoft.com/office/drawing/2014/main" id="{7AEDAE2B-B739-4E20-9AB8-72E98D8A8E0B}"/>
                </a:ext>
              </a:extLst>
            </p:cNvPr>
            <p:cNvSpPr>
              <a:spLocks/>
            </p:cNvSpPr>
            <p:nvPr/>
          </p:nvSpPr>
          <p:spPr bwMode="auto">
            <a:xfrm rot="21082264">
              <a:off x="3298254" y="2089347"/>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06">
              <a:extLst>
                <a:ext uri="{FF2B5EF4-FFF2-40B4-BE49-F238E27FC236}">
                  <a16:creationId xmlns:a16="http://schemas.microsoft.com/office/drawing/2014/main" id="{008CBDE3-985F-476E-8CD6-B1BB3C7B9EC9}"/>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07">
              <a:extLst>
                <a:ext uri="{FF2B5EF4-FFF2-40B4-BE49-F238E27FC236}">
                  <a16:creationId xmlns:a16="http://schemas.microsoft.com/office/drawing/2014/main" id="{C49941B7-B6DC-408F-91DB-ED63AFEEA924}"/>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08">
              <a:extLst>
                <a:ext uri="{FF2B5EF4-FFF2-40B4-BE49-F238E27FC236}">
                  <a16:creationId xmlns:a16="http://schemas.microsoft.com/office/drawing/2014/main" id="{A52C1FE8-30B6-42FD-9B31-3296B6889577}"/>
                </a:ext>
              </a:extLst>
            </p:cNvPr>
            <p:cNvSpPr>
              <a:spLocks/>
            </p:cNvSpPr>
            <p:nvPr/>
          </p:nvSpPr>
          <p:spPr bwMode="auto">
            <a:xfrm rot="21082264">
              <a:off x="3331816" y="2081466"/>
              <a:ext cx="17186" cy="11457"/>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09">
              <a:extLst>
                <a:ext uri="{FF2B5EF4-FFF2-40B4-BE49-F238E27FC236}">
                  <a16:creationId xmlns:a16="http://schemas.microsoft.com/office/drawing/2014/main" id="{EDB09E1C-5425-4FF3-B9B9-33773DDF04A3}"/>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10">
              <a:extLst>
                <a:ext uri="{FF2B5EF4-FFF2-40B4-BE49-F238E27FC236}">
                  <a16:creationId xmlns:a16="http://schemas.microsoft.com/office/drawing/2014/main" id="{1C5E2FE5-5A10-4E91-875A-C7B6CB76C24B}"/>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11">
              <a:extLst>
                <a:ext uri="{FF2B5EF4-FFF2-40B4-BE49-F238E27FC236}">
                  <a16:creationId xmlns:a16="http://schemas.microsoft.com/office/drawing/2014/main" id="{01332D21-69E2-454C-A96D-6A81B01B6162}"/>
                </a:ext>
              </a:extLst>
            </p:cNvPr>
            <p:cNvSpPr>
              <a:spLocks/>
            </p:cNvSpPr>
            <p:nvPr/>
          </p:nvSpPr>
          <p:spPr bwMode="auto">
            <a:xfrm rot="21082264">
              <a:off x="3365369" y="2073477"/>
              <a:ext cx="17186"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12">
              <a:extLst>
                <a:ext uri="{FF2B5EF4-FFF2-40B4-BE49-F238E27FC236}">
                  <a16:creationId xmlns:a16="http://schemas.microsoft.com/office/drawing/2014/main" id="{F63BF4FE-7483-42E5-A89C-27AC64C98189}"/>
                </a:ext>
              </a:extLst>
            </p:cNvPr>
            <p:cNvSpPr>
              <a:spLocks/>
            </p:cNvSpPr>
            <p:nvPr/>
          </p:nvSpPr>
          <p:spPr bwMode="auto">
            <a:xfrm rot="21082264">
              <a:off x="3398922" y="2065488"/>
              <a:ext cx="17186" cy="11457"/>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13">
              <a:extLst>
                <a:ext uri="{FF2B5EF4-FFF2-40B4-BE49-F238E27FC236}">
                  <a16:creationId xmlns:a16="http://schemas.microsoft.com/office/drawing/2014/main" id="{CAD629C2-6EB2-4EAF-8274-86448DE8DAF9}"/>
                </a:ext>
              </a:extLst>
            </p:cNvPr>
            <p:cNvSpPr>
              <a:spLocks/>
            </p:cNvSpPr>
            <p:nvPr/>
          </p:nvSpPr>
          <p:spPr bwMode="auto">
            <a:xfrm rot="21082264">
              <a:off x="3432582" y="2057491"/>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14">
              <a:extLst>
                <a:ext uri="{FF2B5EF4-FFF2-40B4-BE49-F238E27FC236}">
                  <a16:creationId xmlns:a16="http://schemas.microsoft.com/office/drawing/2014/main" id="{AD573B93-0D80-4586-BB1D-5A27839831CD}"/>
                </a:ext>
              </a:extLst>
            </p:cNvPr>
            <p:cNvSpPr>
              <a:spLocks/>
            </p:cNvSpPr>
            <p:nvPr/>
          </p:nvSpPr>
          <p:spPr bwMode="auto">
            <a:xfrm rot="21082264">
              <a:off x="3466136" y="2049502"/>
              <a:ext cx="17186" cy="12889"/>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15">
              <a:extLst>
                <a:ext uri="{FF2B5EF4-FFF2-40B4-BE49-F238E27FC236}">
                  <a16:creationId xmlns:a16="http://schemas.microsoft.com/office/drawing/2014/main" id="{9E755A8D-7A6F-4389-8517-05AE37575877}"/>
                </a:ext>
              </a:extLst>
            </p:cNvPr>
            <p:cNvSpPr>
              <a:spLocks/>
            </p:cNvSpPr>
            <p:nvPr/>
          </p:nvSpPr>
          <p:spPr bwMode="auto">
            <a:xfrm rot="21082264">
              <a:off x="3499689" y="2041513"/>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16">
              <a:extLst>
                <a:ext uri="{FF2B5EF4-FFF2-40B4-BE49-F238E27FC236}">
                  <a16:creationId xmlns:a16="http://schemas.microsoft.com/office/drawing/2014/main" id="{A77FD7A6-BA19-47BB-9BDA-4BBDB32EC4AD}"/>
                </a:ext>
              </a:extLst>
            </p:cNvPr>
            <p:cNvSpPr>
              <a:spLocks/>
            </p:cNvSpPr>
            <p:nvPr/>
          </p:nvSpPr>
          <p:spPr bwMode="auto">
            <a:xfrm rot="21082264">
              <a:off x="3531925" y="2035055"/>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17">
              <a:extLst>
                <a:ext uri="{FF2B5EF4-FFF2-40B4-BE49-F238E27FC236}">
                  <a16:creationId xmlns:a16="http://schemas.microsoft.com/office/drawing/2014/main" id="{1C8569E9-839A-45BC-86A0-CE8C75B9F8C7}"/>
                </a:ext>
              </a:extLst>
            </p:cNvPr>
            <p:cNvSpPr>
              <a:spLocks/>
            </p:cNvSpPr>
            <p:nvPr/>
          </p:nvSpPr>
          <p:spPr bwMode="auto">
            <a:xfrm rot="21082264">
              <a:off x="3565478" y="2027066"/>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18">
              <a:extLst>
                <a:ext uri="{FF2B5EF4-FFF2-40B4-BE49-F238E27FC236}">
                  <a16:creationId xmlns:a16="http://schemas.microsoft.com/office/drawing/2014/main" id="{A0FDE766-5973-4BB8-AC82-3450A34578B4}"/>
                </a:ext>
              </a:extLst>
            </p:cNvPr>
            <p:cNvSpPr>
              <a:spLocks/>
            </p:cNvSpPr>
            <p:nvPr/>
          </p:nvSpPr>
          <p:spPr bwMode="auto">
            <a:xfrm rot="21082264">
              <a:off x="3599031" y="2019078"/>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19">
              <a:extLst>
                <a:ext uri="{FF2B5EF4-FFF2-40B4-BE49-F238E27FC236}">
                  <a16:creationId xmlns:a16="http://schemas.microsoft.com/office/drawing/2014/main" id="{CA5B6D68-E6D0-4F17-BCE6-A38832543A89}"/>
                </a:ext>
              </a:extLst>
            </p:cNvPr>
            <p:cNvSpPr>
              <a:spLocks/>
            </p:cNvSpPr>
            <p:nvPr/>
          </p:nvSpPr>
          <p:spPr bwMode="auto">
            <a:xfrm rot="21082264">
              <a:off x="3632584" y="2011089"/>
              <a:ext cx="18619" cy="114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20">
              <a:extLst>
                <a:ext uri="{FF2B5EF4-FFF2-40B4-BE49-F238E27FC236}">
                  <a16:creationId xmlns:a16="http://schemas.microsoft.com/office/drawing/2014/main" id="{ADBE4F1B-C17B-4571-A4B3-DCF84F99D3F2}"/>
                </a:ext>
              </a:extLst>
            </p:cNvPr>
            <p:cNvSpPr>
              <a:spLocks/>
            </p:cNvSpPr>
            <p:nvPr/>
          </p:nvSpPr>
          <p:spPr bwMode="auto">
            <a:xfrm rot="21082264">
              <a:off x="3666253" y="2003199"/>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21">
              <a:extLst>
                <a:ext uri="{FF2B5EF4-FFF2-40B4-BE49-F238E27FC236}">
                  <a16:creationId xmlns:a16="http://schemas.microsoft.com/office/drawing/2014/main" id="{C2E4210A-33D9-4F25-B61B-2FB80C682FA9}"/>
                </a:ext>
              </a:extLst>
            </p:cNvPr>
            <p:cNvSpPr>
              <a:spLocks/>
            </p:cNvSpPr>
            <p:nvPr/>
          </p:nvSpPr>
          <p:spPr bwMode="auto">
            <a:xfrm rot="21082264">
              <a:off x="3699806" y="1995210"/>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22">
              <a:extLst>
                <a:ext uri="{FF2B5EF4-FFF2-40B4-BE49-F238E27FC236}">
                  <a16:creationId xmlns:a16="http://schemas.microsoft.com/office/drawing/2014/main" id="{5BBDA080-B186-4F59-9E0E-D2AD9D44AE4A}"/>
                </a:ext>
              </a:extLst>
            </p:cNvPr>
            <p:cNvSpPr>
              <a:spLocks/>
            </p:cNvSpPr>
            <p:nvPr/>
          </p:nvSpPr>
          <p:spPr bwMode="auto">
            <a:xfrm rot="21082264">
              <a:off x="3287306" y="2118680"/>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23">
              <a:extLst>
                <a:ext uri="{FF2B5EF4-FFF2-40B4-BE49-F238E27FC236}">
                  <a16:creationId xmlns:a16="http://schemas.microsoft.com/office/drawing/2014/main" id="{2857B9E1-2867-4912-BC07-2EE6FD7423AD}"/>
                </a:ext>
              </a:extLst>
            </p:cNvPr>
            <p:cNvSpPr>
              <a:spLocks/>
            </p:cNvSpPr>
            <p:nvPr/>
          </p:nvSpPr>
          <p:spPr bwMode="auto">
            <a:xfrm rot="21082264">
              <a:off x="3320851" y="211058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24">
              <a:extLst>
                <a:ext uri="{FF2B5EF4-FFF2-40B4-BE49-F238E27FC236}">
                  <a16:creationId xmlns:a16="http://schemas.microsoft.com/office/drawing/2014/main" id="{7B3467F6-5822-453C-8F2F-BDB36D43AD73}"/>
                </a:ext>
              </a:extLst>
            </p:cNvPr>
            <p:cNvSpPr>
              <a:spLocks/>
            </p:cNvSpPr>
            <p:nvPr/>
          </p:nvSpPr>
          <p:spPr bwMode="auto">
            <a:xfrm rot="21082264">
              <a:off x="3354404" y="2102595"/>
              <a:ext cx="18619" cy="18618"/>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25">
              <a:extLst>
                <a:ext uri="{FF2B5EF4-FFF2-40B4-BE49-F238E27FC236}">
                  <a16:creationId xmlns:a16="http://schemas.microsoft.com/office/drawing/2014/main" id="{EF5865E4-A84C-4E85-AAD0-7E971151E121}"/>
                </a:ext>
              </a:extLst>
            </p:cNvPr>
            <p:cNvSpPr>
              <a:spLocks/>
            </p:cNvSpPr>
            <p:nvPr/>
          </p:nvSpPr>
          <p:spPr bwMode="auto">
            <a:xfrm rot="21082264">
              <a:off x="3387958" y="2094606"/>
              <a:ext cx="18619" cy="18618"/>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26">
              <a:extLst>
                <a:ext uri="{FF2B5EF4-FFF2-40B4-BE49-F238E27FC236}">
                  <a16:creationId xmlns:a16="http://schemas.microsoft.com/office/drawing/2014/main" id="{95964B91-D6DF-41F8-80D2-D5FD3C0A31F6}"/>
                </a:ext>
              </a:extLst>
            </p:cNvPr>
            <p:cNvSpPr>
              <a:spLocks/>
            </p:cNvSpPr>
            <p:nvPr/>
          </p:nvSpPr>
          <p:spPr bwMode="auto">
            <a:xfrm rot="21082264">
              <a:off x="3421626" y="208671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27">
              <a:extLst>
                <a:ext uri="{FF2B5EF4-FFF2-40B4-BE49-F238E27FC236}">
                  <a16:creationId xmlns:a16="http://schemas.microsoft.com/office/drawing/2014/main" id="{625DB04C-9D26-4403-AB59-DDE26ED1A8C7}"/>
                </a:ext>
              </a:extLst>
            </p:cNvPr>
            <p:cNvSpPr>
              <a:spLocks/>
            </p:cNvSpPr>
            <p:nvPr/>
          </p:nvSpPr>
          <p:spPr bwMode="auto">
            <a:xfrm rot="21082264">
              <a:off x="3455179" y="2078728"/>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28">
              <a:extLst>
                <a:ext uri="{FF2B5EF4-FFF2-40B4-BE49-F238E27FC236}">
                  <a16:creationId xmlns:a16="http://schemas.microsoft.com/office/drawing/2014/main" id="{54A3E317-8D94-4A66-AB9F-491A791B6769}"/>
                </a:ext>
              </a:extLst>
            </p:cNvPr>
            <p:cNvSpPr>
              <a:spLocks/>
            </p:cNvSpPr>
            <p:nvPr/>
          </p:nvSpPr>
          <p:spPr bwMode="auto">
            <a:xfrm rot="21082264">
              <a:off x="3488840" y="2072163"/>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29">
              <a:extLst>
                <a:ext uri="{FF2B5EF4-FFF2-40B4-BE49-F238E27FC236}">
                  <a16:creationId xmlns:a16="http://schemas.microsoft.com/office/drawing/2014/main" id="{705D734A-9929-47A3-88B7-B05163A7C718}"/>
                </a:ext>
              </a:extLst>
            </p:cNvPr>
            <p:cNvSpPr>
              <a:spLocks/>
            </p:cNvSpPr>
            <p:nvPr/>
          </p:nvSpPr>
          <p:spPr bwMode="auto">
            <a:xfrm rot="21082264">
              <a:off x="3520970" y="2064282"/>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30">
              <a:extLst>
                <a:ext uri="{FF2B5EF4-FFF2-40B4-BE49-F238E27FC236}">
                  <a16:creationId xmlns:a16="http://schemas.microsoft.com/office/drawing/2014/main" id="{291C5881-51B3-404A-A678-3E2A0B6CA9E4}"/>
                </a:ext>
              </a:extLst>
            </p:cNvPr>
            <p:cNvSpPr>
              <a:spLocks/>
            </p:cNvSpPr>
            <p:nvPr/>
          </p:nvSpPr>
          <p:spPr bwMode="auto">
            <a:xfrm rot="21082264">
              <a:off x="3554523" y="2056293"/>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31">
              <a:extLst>
                <a:ext uri="{FF2B5EF4-FFF2-40B4-BE49-F238E27FC236}">
                  <a16:creationId xmlns:a16="http://schemas.microsoft.com/office/drawing/2014/main" id="{A2B98569-A53E-46EC-BCD7-E9B931EDE0F4}"/>
                </a:ext>
              </a:extLst>
            </p:cNvPr>
            <p:cNvSpPr>
              <a:spLocks/>
            </p:cNvSpPr>
            <p:nvPr/>
          </p:nvSpPr>
          <p:spPr bwMode="auto">
            <a:xfrm rot="21082264">
              <a:off x="3588076" y="2048304"/>
              <a:ext cx="18619" cy="18618"/>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32">
              <a:extLst>
                <a:ext uri="{FF2B5EF4-FFF2-40B4-BE49-F238E27FC236}">
                  <a16:creationId xmlns:a16="http://schemas.microsoft.com/office/drawing/2014/main" id="{3E4FE83D-56FE-421F-B736-C6BAD636DC97}"/>
                </a:ext>
              </a:extLst>
            </p:cNvPr>
            <p:cNvSpPr>
              <a:spLocks/>
            </p:cNvSpPr>
            <p:nvPr/>
          </p:nvSpPr>
          <p:spPr bwMode="auto">
            <a:xfrm rot="21082264">
              <a:off x="3621736" y="20403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33">
              <a:extLst>
                <a:ext uri="{FF2B5EF4-FFF2-40B4-BE49-F238E27FC236}">
                  <a16:creationId xmlns:a16="http://schemas.microsoft.com/office/drawing/2014/main" id="{8214D550-CDBA-4F3D-84F4-2C7C24FF00FC}"/>
                </a:ext>
              </a:extLst>
            </p:cNvPr>
            <p:cNvSpPr>
              <a:spLocks/>
            </p:cNvSpPr>
            <p:nvPr/>
          </p:nvSpPr>
          <p:spPr bwMode="auto">
            <a:xfrm rot="21082264">
              <a:off x="3655290" y="203231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34">
              <a:extLst>
                <a:ext uri="{FF2B5EF4-FFF2-40B4-BE49-F238E27FC236}">
                  <a16:creationId xmlns:a16="http://schemas.microsoft.com/office/drawing/2014/main" id="{EDEF9016-6678-4880-B97B-EF5882962355}"/>
                </a:ext>
              </a:extLst>
            </p:cNvPr>
            <p:cNvSpPr>
              <a:spLocks/>
            </p:cNvSpPr>
            <p:nvPr/>
          </p:nvSpPr>
          <p:spPr bwMode="auto">
            <a:xfrm rot="21082264">
              <a:off x="3688843" y="2024329"/>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35">
              <a:extLst>
                <a:ext uri="{FF2B5EF4-FFF2-40B4-BE49-F238E27FC236}">
                  <a16:creationId xmlns:a16="http://schemas.microsoft.com/office/drawing/2014/main" id="{1C685D73-F1DF-44BB-9210-2F30498A5B3E}"/>
                </a:ext>
              </a:extLst>
            </p:cNvPr>
            <p:cNvSpPr>
              <a:spLocks/>
            </p:cNvSpPr>
            <p:nvPr/>
          </p:nvSpPr>
          <p:spPr bwMode="auto">
            <a:xfrm rot="21082264">
              <a:off x="3722576" y="2020164"/>
              <a:ext cx="5729" cy="15753"/>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36">
              <a:extLst>
                <a:ext uri="{FF2B5EF4-FFF2-40B4-BE49-F238E27FC236}">
                  <a16:creationId xmlns:a16="http://schemas.microsoft.com/office/drawing/2014/main" id="{D391F649-4591-475E-8D93-E53E942C031A}"/>
                </a:ext>
              </a:extLst>
            </p:cNvPr>
            <p:cNvSpPr>
              <a:spLocks/>
            </p:cNvSpPr>
            <p:nvPr/>
          </p:nvSpPr>
          <p:spPr bwMode="auto">
            <a:xfrm rot="21082264">
              <a:off x="3316925" y="2150954"/>
              <a:ext cx="8593" cy="1432"/>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37">
              <a:extLst>
                <a:ext uri="{FF2B5EF4-FFF2-40B4-BE49-F238E27FC236}">
                  <a16:creationId xmlns:a16="http://schemas.microsoft.com/office/drawing/2014/main" id="{7495B492-BBF9-40AF-8001-EDCCBEE62099}"/>
                </a:ext>
              </a:extLst>
            </p:cNvPr>
            <p:cNvSpPr>
              <a:spLocks/>
            </p:cNvSpPr>
            <p:nvPr/>
          </p:nvSpPr>
          <p:spPr bwMode="auto">
            <a:xfrm rot="21082264">
              <a:off x="3347578" y="2151453"/>
              <a:ext cx="17186" cy="2864"/>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38">
              <a:extLst>
                <a:ext uri="{FF2B5EF4-FFF2-40B4-BE49-F238E27FC236}">
                  <a16:creationId xmlns:a16="http://schemas.microsoft.com/office/drawing/2014/main" id="{90830158-2C5D-4EA2-BD6A-FE09A2D2A6A0}"/>
                </a:ext>
              </a:extLst>
            </p:cNvPr>
            <p:cNvSpPr>
              <a:spLocks/>
            </p:cNvSpPr>
            <p:nvPr/>
          </p:nvSpPr>
          <p:spPr bwMode="auto">
            <a:xfrm rot="21082264">
              <a:off x="3380272" y="2134935"/>
              <a:ext cx="17186" cy="8593"/>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39">
              <a:extLst>
                <a:ext uri="{FF2B5EF4-FFF2-40B4-BE49-F238E27FC236}">
                  <a16:creationId xmlns:a16="http://schemas.microsoft.com/office/drawing/2014/main" id="{41FBB4A6-3EC9-4E50-B156-A693843B43FB}"/>
                </a:ext>
              </a:extLst>
            </p:cNvPr>
            <p:cNvSpPr>
              <a:spLocks/>
            </p:cNvSpPr>
            <p:nvPr/>
          </p:nvSpPr>
          <p:spPr bwMode="auto">
            <a:xfrm rot="21082264">
              <a:off x="3413260" y="212698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140">
              <a:extLst>
                <a:ext uri="{FF2B5EF4-FFF2-40B4-BE49-F238E27FC236}">
                  <a16:creationId xmlns:a16="http://schemas.microsoft.com/office/drawing/2014/main" id="{B5C07ADD-0E14-4645-BC47-D11F00EBA44F}"/>
                </a:ext>
              </a:extLst>
            </p:cNvPr>
            <p:cNvSpPr>
              <a:spLocks/>
            </p:cNvSpPr>
            <p:nvPr/>
          </p:nvSpPr>
          <p:spPr bwMode="auto">
            <a:xfrm rot="21082264">
              <a:off x="3446813" y="2119000"/>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141">
              <a:extLst>
                <a:ext uri="{FF2B5EF4-FFF2-40B4-BE49-F238E27FC236}">
                  <a16:creationId xmlns:a16="http://schemas.microsoft.com/office/drawing/2014/main" id="{B8C0FCF6-4D41-4D83-9617-2D6D38302E3D}"/>
                </a:ext>
              </a:extLst>
            </p:cNvPr>
            <p:cNvSpPr>
              <a:spLocks/>
            </p:cNvSpPr>
            <p:nvPr/>
          </p:nvSpPr>
          <p:spPr bwMode="auto">
            <a:xfrm rot="21082264">
              <a:off x="3480474" y="211243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142">
              <a:extLst>
                <a:ext uri="{FF2B5EF4-FFF2-40B4-BE49-F238E27FC236}">
                  <a16:creationId xmlns:a16="http://schemas.microsoft.com/office/drawing/2014/main" id="{6E2EEA39-8973-45FB-8C2C-F787004388BD}"/>
                </a:ext>
              </a:extLst>
            </p:cNvPr>
            <p:cNvSpPr>
              <a:spLocks/>
            </p:cNvSpPr>
            <p:nvPr/>
          </p:nvSpPr>
          <p:spPr bwMode="auto">
            <a:xfrm rot="21082264">
              <a:off x="3514027" y="210444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143">
              <a:extLst>
                <a:ext uri="{FF2B5EF4-FFF2-40B4-BE49-F238E27FC236}">
                  <a16:creationId xmlns:a16="http://schemas.microsoft.com/office/drawing/2014/main" id="{1E2B61D7-FF4A-46F9-B978-C6DA43DCC205}"/>
                </a:ext>
              </a:extLst>
            </p:cNvPr>
            <p:cNvSpPr>
              <a:spLocks/>
            </p:cNvSpPr>
            <p:nvPr/>
          </p:nvSpPr>
          <p:spPr bwMode="auto">
            <a:xfrm rot="21082264">
              <a:off x="3547580" y="2096457"/>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44">
              <a:extLst>
                <a:ext uri="{FF2B5EF4-FFF2-40B4-BE49-F238E27FC236}">
                  <a16:creationId xmlns:a16="http://schemas.microsoft.com/office/drawing/2014/main" id="{FC9DD2C7-3C5A-4F0F-B168-125C24C314F9}"/>
                </a:ext>
              </a:extLst>
            </p:cNvPr>
            <p:cNvSpPr>
              <a:spLocks/>
            </p:cNvSpPr>
            <p:nvPr/>
          </p:nvSpPr>
          <p:spPr bwMode="auto">
            <a:xfrm rot="21082264">
              <a:off x="3581133" y="2088468"/>
              <a:ext cx="18619"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45">
              <a:extLst>
                <a:ext uri="{FF2B5EF4-FFF2-40B4-BE49-F238E27FC236}">
                  <a16:creationId xmlns:a16="http://schemas.microsoft.com/office/drawing/2014/main" id="{BF066F76-2B16-4309-A5A1-7F555454C240}"/>
                </a:ext>
              </a:extLst>
            </p:cNvPr>
            <p:cNvSpPr>
              <a:spLocks/>
            </p:cNvSpPr>
            <p:nvPr/>
          </p:nvSpPr>
          <p:spPr bwMode="auto">
            <a:xfrm rot="21082264">
              <a:off x="3614480" y="2080603"/>
              <a:ext cx="17186" cy="15753"/>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46">
              <a:extLst>
                <a:ext uri="{FF2B5EF4-FFF2-40B4-BE49-F238E27FC236}">
                  <a16:creationId xmlns:a16="http://schemas.microsoft.com/office/drawing/2014/main" id="{253329FB-F1E5-47D2-AA78-5F2B2EF6C8C7}"/>
                </a:ext>
              </a:extLst>
            </p:cNvPr>
            <p:cNvSpPr>
              <a:spLocks/>
            </p:cNvSpPr>
            <p:nvPr/>
          </p:nvSpPr>
          <p:spPr bwMode="auto">
            <a:xfrm rot="21082264">
              <a:off x="3653272" y="2083676"/>
              <a:ext cx="12890" cy="5729"/>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47">
              <a:extLst>
                <a:ext uri="{FF2B5EF4-FFF2-40B4-BE49-F238E27FC236}">
                  <a16:creationId xmlns:a16="http://schemas.microsoft.com/office/drawing/2014/main" id="{A3BE4C96-E0BD-4BCF-83A6-A78F6D62E145}"/>
                </a:ext>
              </a:extLst>
            </p:cNvPr>
            <p:cNvSpPr>
              <a:spLocks/>
            </p:cNvSpPr>
            <p:nvPr/>
          </p:nvSpPr>
          <p:spPr bwMode="auto">
            <a:xfrm rot="21082264">
              <a:off x="3681173" y="2067737"/>
              <a:ext cx="14322" cy="4296"/>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48">
              <a:extLst>
                <a:ext uri="{FF2B5EF4-FFF2-40B4-BE49-F238E27FC236}">
                  <a16:creationId xmlns:a16="http://schemas.microsoft.com/office/drawing/2014/main" id="{6BA4411A-1B0E-4D74-84D2-8D61C3BDC81C}"/>
                </a:ext>
              </a:extLst>
            </p:cNvPr>
            <p:cNvSpPr>
              <a:spLocks/>
            </p:cNvSpPr>
            <p:nvPr/>
          </p:nvSpPr>
          <p:spPr bwMode="auto">
            <a:xfrm rot="21082264">
              <a:off x="3436841" y="2164122"/>
              <a:ext cx="15754" cy="8593"/>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49">
              <a:extLst>
                <a:ext uri="{FF2B5EF4-FFF2-40B4-BE49-F238E27FC236}">
                  <a16:creationId xmlns:a16="http://schemas.microsoft.com/office/drawing/2014/main" id="{7D1227EA-4959-4198-96B0-6FA7037060F1}"/>
                </a:ext>
              </a:extLst>
            </p:cNvPr>
            <p:cNvSpPr>
              <a:spLocks/>
            </p:cNvSpPr>
            <p:nvPr/>
          </p:nvSpPr>
          <p:spPr bwMode="auto">
            <a:xfrm rot="21082264">
              <a:off x="3469949" y="214735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50">
              <a:extLst>
                <a:ext uri="{FF2B5EF4-FFF2-40B4-BE49-F238E27FC236}">
                  <a16:creationId xmlns:a16="http://schemas.microsoft.com/office/drawing/2014/main" id="{A5449C3E-AC77-4F21-8F64-1BA3EF26B20F}"/>
                </a:ext>
              </a:extLst>
            </p:cNvPr>
            <p:cNvSpPr>
              <a:spLocks/>
            </p:cNvSpPr>
            <p:nvPr/>
          </p:nvSpPr>
          <p:spPr bwMode="auto">
            <a:xfrm rot="21082264">
              <a:off x="3503609" y="2140793"/>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51">
              <a:extLst>
                <a:ext uri="{FF2B5EF4-FFF2-40B4-BE49-F238E27FC236}">
                  <a16:creationId xmlns:a16="http://schemas.microsoft.com/office/drawing/2014/main" id="{202D89CD-C910-42D5-B0F9-35C3A9531266}"/>
                </a:ext>
              </a:extLst>
            </p:cNvPr>
            <p:cNvSpPr>
              <a:spLocks/>
            </p:cNvSpPr>
            <p:nvPr/>
          </p:nvSpPr>
          <p:spPr bwMode="auto">
            <a:xfrm rot="21082264">
              <a:off x="3537162" y="2132804"/>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52">
              <a:extLst>
                <a:ext uri="{FF2B5EF4-FFF2-40B4-BE49-F238E27FC236}">
                  <a16:creationId xmlns:a16="http://schemas.microsoft.com/office/drawing/2014/main" id="{5BDAB9DE-DB9C-4332-A58B-EE3C356871AF}"/>
                </a:ext>
              </a:extLst>
            </p:cNvPr>
            <p:cNvSpPr>
              <a:spLocks/>
            </p:cNvSpPr>
            <p:nvPr/>
          </p:nvSpPr>
          <p:spPr bwMode="auto">
            <a:xfrm rot="21082264">
              <a:off x="3570517" y="2125046"/>
              <a:ext cx="15754" cy="15753"/>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53">
              <a:extLst>
                <a:ext uri="{FF2B5EF4-FFF2-40B4-BE49-F238E27FC236}">
                  <a16:creationId xmlns:a16="http://schemas.microsoft.com/office/drawing/2014/main" id="{24610970-702E-4938-B66B-F0BAB278A912}"/>
                </a:ext>
              </a:extLst>
            </p:cNvPr>
            <p:cNvSpPr>
              <a:spLocks/>
            </p:cNvSpPr>
            <p:nvPr/>
          </p:nvSpPr>
          <p:spPr bwMode="auto">
            <a:xfrm rot="21082264">
              <a:off x="3603656" y="2118737"/>
              <a:ext cx="12890" cy="7160"/>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54">
              <a:extLst>
                <a:ext uri="{FF2B5EF4-FFF2-40B4-BE49-F238E27FC236}">
                  <a16:creationId xmlns:a16="http://schemas.microsoft.com/office/drawing/2014/main" id="{B2820A97-43BD-49AC-B6E3-164EBEC90D12}"/>
                </a:ext>
              </a:extLst>
            </p:cNvPr>
            <p:cNvSpPr>
              <a:spLocks/>
            </p:cNvSpPr>
            <p:nvPr/>
          </p:nvSpPr>
          <p:spPr bwMode="auto">
            <a:xfrm rot="21082264">
              <a:off x="3499415" y="2180858"/>
              <a:ext cx="14322" cy="17186"/>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55">
              <a:extLst>
                <a:ext uri="{FF2B5EF4-FFF2-40B4-BE49-F238E27FC236}">
                  <a16:creationId xmlns:a16="http://schemas.microsoft.com/office/drawing/2014/main" id="{04D9488E-24BF-4D8F-A361-FE42680C1AE2}"/>
                </a:ext>
              </a:extLst>
            </p:cNvPr>
            <p:cNvSpPr>
              <a:spLocks/>
            </p:cNvSpPr>
            <p:nvPr/>
          </p:nvSpPr>
          <p:spPr bwMode="auto">
            <a:xfrm rot="21082264">
              <a:off x="3530228" y="2173076"/>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56">
              <a:extLst>
                <a:ext uri="{FF2B5EF4-FFF2-40B4-BE49-F238E27FC236}">
                  <a16:creationId xmlns:a16="http://schemas.microsoft.com/office/drawing/2014/main" id="{83FB36B1-B74D-48C0-86C6-F15315ACD975}"/>
                </a:ext>
              </a:extLst>
            </p:cNvPr>
            <p:cNvSpPr>
              <a:spLocks/>
            </p:cNvSpPr>
            <p:nvPr/>
          </p:nvSpPr>
          <p:spPr bwMode="auto">
            <a:xfrm rot="21082264">
              <a:off x="3563392" y="2165657"/>
              <a:ext cx="10026" cy="12889"/>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57">
              <a:extLst>
                <a:ext uri="{FF2B5EF4-FFF2-40B4-BE49-F238E27FC236}">
                  <a16:creationId xmlns:a16="http://schemas.microsoft.com/office/drawing/2014/main" id="{D2C587C9-A498-4919-85C3-81FCF7C36475}"/>
                </a:ext>
              </a:extLst>
            </p:cNvPr>
            <p:cNvSpPr>
              <a:spLocks/>
            </p:cNvSpPr>
            <p:nvPr/>
          </p:nvSpPr>
          <p:spPr bwMode="auto">
            <a:xfrm rot="21082264">
              <a:off x="3520589" y="2209364"/>
              <a:ext cx="15754" cy="10025"/>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58">
              <a:extLst>
                <a:ext uri="{FF2B5EF4-FFF2-40B4-BE49-F238E27FC236}">
                  <a16:creationId xmlns:a16="http://schemas.microsoft.com/office/drawing/2014/main" id="{9377285C-09A0-42DA-B8EF-C70797A2F232}"/>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59">
              <a:extLst>
                <a:ext uri="{FF2B5EF4-FFF2-40B4-BE49-F238E27FC236}">
                  <a16:creationId xmlns:a16="http://schemas.microsoft.com/office/drawing/2014/main" id="{372C0E98-F156-4378-8D7F-CE9BDC9FF392}"/>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60">
              <a:extLst>
                <a:ext uri="{FF2B5EF4-FFF2-40B4-BE49-F238E27FC236}">
                  <a16:creationId xmlns:a16="http://schemas.microsoft.com/office/drawing/2014/main" id="{3C7A38CF-AA5D-4D91-A220-A22F9EA66848}"/>
                </a:ext>
              </a:extLst>
            </p:cNvPr>
            <p:cNvSpPr>
              <a:spLocks noEditPoints="1"/>
            </p:cNvSpPr>
            <p:nvPr/>
          </p:nvSpPr>
          <p:spPr bwMode="auto">
            <a:xfrm rot="21082264">
              <a:off x="3290696" y="2069824"/>
              <a:ext cx="455429" cy="166131"/>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61">
              <a:extLst>
                <a:ext uri="{FF2B5EF4-FFF2-40B4-BE49-F238E27FC236}">
                  <a16:creationId xmlns:a16="http://schemas.microsoft.com/office/drawing/2014/main" id="{C89BBCA3-E0FD-47A9-9EBC-84F9BA5AEA50}"/>
                </a:ext>
              </a:extLst>
            </p:cNvPr>
            <p:cNvSpPr>
              <a:spLocks/>
            </p:cNvSpPr>
            <p:nvPr/>
          </p:nvSpPr>
          <p:spPr bwMode="auto">
            <a:xfrm rot="21082264">
              <a:off x="3316925" y="2150954"/>
              <a:ext cx="8593" cy="1432"/>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162">
              <a:extLst>
                <a:ext uri="{FF2B5EF4-FFF2-40B4-BE49-F238E27FC236}">
                  <a16:creationId xmlns:a16="http://schemas.microsoft.com/office/drawing/2014/main" id="{64830F0D-F5DF-49EB-86DB-878CAEF15481}"/>
                </a:ext>
              </a:extLst>
            </p:cNvPr>
            <p:cNvSpPr>
              <a:spLocks/>
            </p:cNvSpPr>
            <p:nvPr/>
          </p:nvSpPr>
          <p:spPr bwMode="auto">
            <a:xfrm rot="21082264">
              <a:off x="3346934" y="2142908"/>
              <a:ext cx="17186" cy="11457"/>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163">
              <a:extLst>
                <a:ext uri="{FF2B5EF4-FFF2-40B4-BE49-F238E27FC236}">
                  <a16:creationId xmlns:a16="http://schemas.microsoft.com/office/drawing/2014/main" id="{94B929C1-BBED-49DA-A152-A3C6DB2AD739}"/>
                </a:ext>
              </a:extLst>
            </p:cNvPr>
            <p:cNvSpPr>
              <a:spLocks/>
            </p:cNvSpPr>
            <p:nvPr/>
          </p:nvSpPr>
          <p:spPr bwMode="auto">
            <a:xfrm rot="21082264">
              <a:off x="3379922" y="2139258"/>
              <a:ext cx="18619" cy="14322"/>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164">
              <a:extLst>
                <a:ext uri="{FF2B5EF4-FFF2-40B4-BE49-F238E27FC236}">
                  <a16:creationId xmlns:a16="http://schemas.microsoft.com/office/drawing/2014/main" id="{AD6BA3AF-A5D7-4EB7-8B46-43F9B0CF650B}"/>
                </a:ext>
              </a:extLst>
            </p:cNvPr>
            <p:cNvSpPr>
              <a:spLocks/>
            </p:cNvSpPr>
            <p:nvPr/>
          </p:nvSpPr>
          <p:spPr bwMode="auto">
            <a:xfrm rot="21082264">
              <a:off x="3618179" y="2088809"/>
              <a:ext cx="15754" cy="10025"/>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165">
              <a:extLst>
                <a:ext uri="{FF2B5EF4-FFF2-40B4-BE49-F238E27FC236}">
                  <a16:creationId xmlns:a16="http://schemas.microsoft.com/office/drawing/2014/main" id="{7F7D4976-FF3C-418D-822D-787BF6625814}"/>
                </a:ext>
              </a:extLst>
            </p:cNvPr>
            <p:cNvSpPr>
              <a:spLocks/>
            </p:cNvSpPr>
            <p:nvPr/>
          </p:nvSpPr>
          <p:spPr bwMode="auto">
            <a:xfrm rot="21082264">
              <a:off x="3648140" y="2072606"/>
              <a:ext cx="17186" cy="17186"/>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166">
              <a:extLst>
                <a:ext uri="{FF2B5EF4-FFF2-40B4-BE49-F238E27FC236}">
                  <a16:creationId xmlns:a16="http://schemas.microsoft.com/office/drawing/2014/main" id="{4DF984DB-D720-4FBC-B20B-7A457955F09A}"/>
                </a:ext>
              </a:extLst>
            </p:cNvPr>
            <p:cNvSpPr>
              <a:spLocks/>
            </p:cNvSpPr>
            <p:nvPr/>
          </p:nvSpPr>
          <p:spPr bwMode="auto">
            <a:xfrm rot="21082264">
              <a:off x="3680958" y="2064889"/>
              <a:ext cx="14322" cy="7160"/>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167">
              <a:extLst>
                <a:ext uri="{FF2B5EF4-FFF2-40B4-BE49-F238E27FC236}">
                  <a16:creationId xmlns:a16="http://schemas.microsoft.com/office/drawing/2014/main" id="{34FC990A-70C2-481C-99AC-6F7DB50694BF}"/>
                </a:ext>
              </a:extLst>
            </p:cNvPr>
            <p:cNvSpPr>
              <a:spLocks/>
            </p:cNvSpPr>
            <p:nvPr/>
          </p:nvSpPr>
          <p:spPr bwMode="auto">
            <a:xfrm rot="21082264">
              <a:off x="3436180" y="2155363"/>
              <a:ext cx="18619" cy="17186"/>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168">
              <a:extLst>
                <a:ext uri="{FF2B5EF4-FFF2-40B4-BE49-F238E27FC236}">
                  <a16:creationId xmlns:a16="http://schemas.microsoft.com/office/drawing/2014/main" id="{CCAB3FCE-DC17-4578-88AA-29F6BFA7FB8B}"/>
                </a:ext>
              </a:extLst>
            </p:cNvPr>
            <p:cNvSpPr>
              <a:spLocks/>
            </p:cNvSpPr>
            <p:nvPr/>
          </p:nvSpPr>
          <p:spPr bwMode="auto">
            <a:xfrm rot="21082264">
              <a:off x="3573778" y="2127448"/>
              <a:ext cx="15754" cy="15753"/>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169">
              <a:extLst>
                <a:ext uri="{FF2B5EF4-FFF2-40B4-BE49-F238E27FC236}">
                  <a16:creationId xmlns:a16="http://schemas.microsoft.com/office/drawing/2014/main" id="{1F0B880B-FF98-43C8-A557-BE5D7EC5F114}"/>
                </a:ext>
              </a:extLst>
            </p:cNvPr>
            <p:cNvSpPr>
              <a:spLocks/>
            </p:cNvSpPr>
            <p:nvPr/>
          </p:nvSpPr>
          <p:spPr bwMode="auto">
            <a:xfrm rot="21082264">
              <a:off x="3603549" y="2117312"/>
              <a:ext cx="12890" cy="8593"/>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170">
              <a:extLst>
                <a:ext uri="{FF2B5EF4-FFF2-40B4-BE49-F238E27FC236}">
                  <a16:creationId xmlns:a16="http://schemas.microsoft.com/office/drawing/2014/main" id="{971B9FA9-C384-401F-88F4-91E4B828CAC5}"/>
                </a:ext>
              </a:extLst>
            </p:cNvPr>
            <p:cNvSpPr>
              <a:spLocks/>
            </p:cNvSpPr>
            <p:nvPr/>
          </p:nvSpPr>
          <p:spPr bwMode="auto">
            <a:xfrm rot="21082264">
              <a:off x="3496914" y="2184236"/>
              <a:ext cx="12890" cy="15753"/>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171">
              <a:extLst>
                <a:ext uri="{FF2B5EF4-FFF2-40B4-BE49-F238E27FC236}">
                  <a16:creationId xmlns:a16="http://schemas.microsoft.com/office/drawing/2014/main" id="{B8514FC7-DE15-4659-A6F8-ADF699EC072B}"/>
                </a:ext>
              </a:extLst>
            </p:cNvPr>
            <p:cNvSpPr>
              <a:spLocks/>
            </p:cNvSpPr>
            <p:nvPr/>
          </p:nvSpPr>
          <p:spPr bwMode="auto">
            <a:xfrm rot="21082264">
              <a:off x="3563392" y="2165657"/>
              <a:ext cx="10026" cy="12889"/>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172">
              <a:extLst>
                <a:ext uri="{FF2B5EF4-FFF2-40B4-BE49-F238E27FC236}">
                  <a16:creationId xmlns:a16="http://schemas.microsoft.com/office/drawing/2014/main" id="{9A0BD7B3-9176-43B3-9BB0-67ACC27B0CA0}"/>
                </a:ext>
              </a:extLst>
            </p:cNvPr>
            <p:cNvSpPr>
              <a:spLocks/>
            </p:cNvSpPr>
            <p:nvPr/>
          </p:nvSpPr>
          <p:spPr bwMode="auto">
            <a:xfrm rot="21082264">
              <a:off x="3520025" y="2212271"/>
              <a:ext cx="17186" cy="15753"/>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173">
              <a:extLst>
                <a:ext uri="{FF2B5EF4-FFF2-40B4-BE49-F238E27FC236}">
                  <a16:creationId xmlns:a16="http://schemas.microsoft.com/office/drawing/2014/main" id="{EFB44DE9-5F24-48ED-8CFC-9836573E9E73}"/>
                </a:ext>
              </a:extLst>
            </p:cNvPr>
            <p:cNvSpPr>
              <a:spLocks/>
            </p:cNvSpPr>
            <p:nvPr/>
          </p:nvSpPr>
          <p:spPr bwMode="auto">
            <a:xfrm rot="21082264">
              <a:off x="3553114" y="2203857"/>
              <a:ext cx="4297" cy="11457"/>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174">
              <a:extLst>
                <a:ext uri="{FF2B5EF4-FFF2-40B4-BE49-F238E27FC236}">
                  <a16:creationId xmlns:a16="http://schemas.microsoft.com/office/drawing/2014/main" id="{67521B57-D8E1-4F4E-B012-5CA68F9ECEC9}"/>
                </a:ext>
              </a:extLst>
            </p:cNvPr>
            <p:cNvSpPr>
              <a:spLocks noEditPoints="1"/>
            </p:cNvSpPr>
            <p:nvPr/>
          </p:nvSpPr>
          <p:spPr bwMode="auto">
            <a:xfrm rot="21082264">
              <a:off x="3711865" y="1930476"/>
              <a:ext cx="50126" cy="88794"/>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175">
              <a:extLst>
                <a:ext uri="{FF2B5EF4-FFF2-40B4-BE49-F238E27FC236}">
                  <a16:creationId xmlns:a16="http://schemas.microsoft.com/office/drawing/2014/main" id="{27A6A477-FC4A-4B3D-87AF-3358E5BAAC8A}"/>
                </a:ext>
              </a:extLst>
            </p:cNvPr>
            <p:cNvSpPr>
              <a:spLocks/>
            </p:cNvSpPr>
            <p:nvPr/>
          </p:nvSpPr>
          <p:spPr bwMode="auto">
            <a:xfrm rot="21082264">
              <a:off x="3266339" y="1999053"/>
              <a:ext cx="455429" cy="63015"/>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a:extLst>
              <a:ext uri="{FF2B5EF4-FFF2-40B4-BE49-F238E27FC236}">
                <a16:creationId xmlns:a16="http://schemas.microsoft.com/office/drawing/2014/main" id="{21F0ECFB-DE04-43C5-A43F-B3B3C91D8100}"/>
              </a:ext>
            </a:extLst>
          </p:cNvPr>
          <p:cNvGrpSpPr/>
          <p:nvPr/>
        </p:nvGrpSpPr>
        <p:grpSpPr>
          <a:xfrm>
            <a:off x="7127643" y="3340346"/>
            <a:ext cx="280914" cy="280914"/>
            <a:chOff x="5149728" y="3501796"/>
            <a:chExt cx="574675" cy="574675"/>
          </a:xfrm>
        </p:grpSpPr>
        <p:sp>
          <p:nvSpPr>
            <p:cNvPr id="245" name="Freeform 5">
              <a:extLst>
                <a:ext uri="{FF2B5EF4-FFF2-40B4-BE49-F238E27FC236}">
                  <a16:creationId xmlns:a16="http://schemas.microsoft.com/office/drawing/2014/main" id="{E082D0E3-1519-46AD-9642-4936B6EFDC33}"/>
                </a:ext>
              </a:extLst>
            </p:cNvPr>
            <p:cNvSpPr>
              <a:spLocks noEditPoints="1"/>
            </p:cNvSpPr>
            <p:nvPr/>
          </p:nvSpPr>
          <p:spPr bwMode="auto">
            <a:xfrm>
              <a:off x="5149728" y="3501796"/>
              <a:ext cx="574675" cy="574675"/>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6">
              <a:extLst>
                <a:ext uri="{FF2B5EF4-FFF2-40B4-BE49-F238E27FC236}">
                  <a16:creationId xmlns:a16="http://schemas.microsoft.com/office/drawing/2014/main" id="{B60391F5-07CC-4852-B963-F80385ED30DC}"/>
                </a:ext>
              </a:extLst>
            </p:cNvPr>
            <p:cNvSpPr>
              <a:spLocks noEditPoints="1"/>
            </p:cNvSpPr>
            <p:nvPr/>
          </p:nvSpPr>
          <p:spPr bwMode="auto">
            <a:xfrm>
              <a:off x="5149728" y="3501796"/>
              <a:ext cx="574675" cy="574675"/>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chemeClr val="accent4"/>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7">
              <a:extLst>
                <a:ext uri="{FF2B5EF4-FFF2-40B4-BE49-F238E27FC236}">
                  <a16:creationId xmlns:a16="http://schemas.microsoft.com/office/drawing/2014/main" id="{10ADFF79-BD20-4C52-BAE6-17A709850DD2}"/>
                </a:ext>
              </a:extLst>
            </p:cNvPr>
            <p:cNvSpPr>
              <a:spLocks/>
            </p:cNvSpPr>
            <p:nvPr/>
          </p:nvSpPr>
          <p:spPr bwMode="auto">
            <a:xfrm>
              <a:off x="5420488" y="3511466"/>
              <a:ext cx="179586" cy="183731"/>
            </a:xfrm>
            <a:custGeom>
              <a:avLst/>
              <a:gdLst>
                <a:gd name="T0" fmla="*/ 183 w 631"/>
                <a:gd name="T1" fmla="*/ 0 h 641"/>
                <a:gd name="T2" fmla="*/ 0 w 631"/>
                <a:gd name="T3" fmla="*/ 464 h 641"/>
                <a:gd name="T4" fmla="*/ 246 w 631"/>
                <a:gd name="T5" fmla="*/ 496 h 641"/>
                <a:gd name="T6" fmla="*/ 448 w 631"/>
                <a:gd name="T7" fmla="*/ 641 h 641"/>
                <a:gd name="T8" fmla="*/ 631 w 631"/>
                <a:gd name="T9" fmla="*/ 177 h 641"/>
                <a:gd name="T10" fmla="*/ 418 w 631"/>
                <a:gd name="T11" fmla="*/ 61 h 641"/>
                <a:gd name="T12" fmla="*/ 183 w 631"/>
                <a:gd name="T13" fmla="*/ 0 h 641"/>
              </a:gdLst>
              <a:ahLst/>
              <a:cxnLst>
                <a:cxn ang="0">
                  <a:pos x="T0" y="T1"/>
                </a:cxn>
                <a:cxn ang="0">
                  <a:pos x="T2" y="T3"/>
                </a:cxn>
                <a:cxn ang="0">
                  <a:pos x="T4" y="T5"/>
                </a:cxn>
                <a:cxn ang="0">
                  <a:pos x="T6" y="T7"/>
                </a:cxn>
                <a:cxn ang="0">
                  <a:pos x="T8" y="T9"/>
                </a:cxn>
                <a:cxn ang="0">
                  <a:pos x="T10" y="T11"/>
                </a:cxn>
                <a:cxn ang="0">
                  <a:pos x="T12" y="T13"/>
                </a:cxn>
              </a:cxnLst>
              <a:rect l="0" t="0" r="r" b="b"/>
              <a:pathLst>
                <a:path w="631" h="641">
                  <a:moveTo>
                    <a:pt x="183" y="0"/>
                  </a:moveTo>
                  <a:cubicBezTo>
                    <a:pt x="0" y="464"/>
                    <a:pt x="0" y="464"/>
                    <a:pt x="0" y="464"/>
                  </a:cubicBezTo>
                  <a:cubicBezTo>
                    <a:pt x="81" y="455"/>
                    <a:pt x="165" y="464"/>
                    <a:pt x="246" y="496"/>
                  </a:cubicBezTo>
                  <a:cubicBezTo>
                    <a:pt x="328" y="528"/>
                    <a:pt x="396" y="579"/>
                    <a:pt x="448" y="641"/>
                  </a:cubicBezTo>
                  <a:cubicBezTo>
                    <a:pt x="631" y="177"/>
                    <a:pt x="631" y="177"/>
                    <a:pt x="631" y="177"/>
                  </a:cubicBezTo>
                  <a:cubicBezTo>
                    <a:pt x="566" y="130"/>
                    <a:pt x="494" y="91"/>
                    <a:pt x="418" y="61"/>
                  </a:cubicBezTo>
                  <a:cubicBezTo>
                    <a:pt x="341" y="31"/>
                    <a:pt x="262" y="11"/>
                    <a:pt x="183" y="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8">
              <a:extLst>
                <a:ext uri="{FF2B5EF4-FFF2-40B4-BE49-F238E27FC236}">
                  <a16:creationId xmlns:a16="http://schemas.microsoft.com/office/drawing/2014/main" id="{362B73F7-F525-423F-ACA4-8E71550F62D7}"/>
                </a:ext>
              </a:extLst>
            </p:cNvPr>
            <p:cNvSpPr>
              <a:spLocks/>
            </p:cNvSpPr>
            <p:nvPr/>
          </p:nvSpPr>
          <p:spPr bwMode="auto">
            <a:xfrm>
              <a:off x="5274057" y="3883071"/>
              <a:ext cx="179586" cy="182349"/>
            </a:xfrm>
            <a:custGeom>
              <a:avLst/>
              <a:gdLst>
                <a:gd name="T0" fmla="*/ 449 w 631"/>
                <a:gd name="T1" fmla="*/ 640 h 640"/>
                <a:gd name="T2" fmla="*/ 631 w 631"/>
                <a:gd name="T3" fmla="*/ 176 h 640"/>
                <a:gd name="T4" fmla="*/ 385 w 631"/>
                <a:gd name="T5" fmla="*/ 144 h 640"/>
                <a:gd name="T6" fmla="*/ 183 w 631"/>
                <a:gd name="T7" fmla="*/ 0 h 640"/>
                <a:gd name="T8" fmla="*/ 0 w 631"/>
                <a:gd name="T9" fmla="*/ 464 h 640"/>
                <a:gd name="T10" fmla="*/ 213 w 631"/>
                <a:gd name="T11" fmla="*/ 580 h 640"/>
                <a:gd name="T12" fmla="*/ 449 w 631"/>
                <a:gd name="T13" fmla="*/ 640 h 640"/>
              </a:gdLst>
              <a:ahLst/>
              <a:cxnLst>
                <a:cxn ang="0">
                  <a:pos x="T0" y="T1"/>
                </a:cxn>
                <a:cxn ang="0">
                  <a:pos x="T2" y="T3"/>
                </a:cxn>
                <a:cxn ang="0">
                  <a:pos x="T4" y="T5"/>
                </a:cxn>
                <a:cxn ang="0">
                  <a:pos x="T6" y="T7"/>
                </a:cxn>
                <a:cxn ang="0">
                  <a:pos x="T8" y="T9"/>
                </a:cxn>
                <a:cxn ang="0">
                  <a:pos x="T10" y="T11"/>
                </a:cxn>
                <a:cxn ang="0">
                  <a:pos x="T12" y="T13"/>
                </a:cxn>
              </a:cxnLst>
              <a:rect l="0" t="0" r="r" b="b"/>
              <a:pathLst>
                <a:path w="631" h="640">
                  <a:moveTo>
                    <a:pt x="449" y="640"/>
                  </a:moveTo>
                  <a:cubicBezTo>
                    <a:pt x="631" y="176"/>
                    <a:pt x="631" y="176"/>
                    <a:pt x="631" y="176"/>
                  </a:cubicBezTo>
                  <a:cubicBezTo>
                    <a:pt x="550" y="186"/>
                    <a:pt x="466" y="176"/>
                    <a:pt x="385" y="144"/>
                  </a:cubicBezTo>
                  <a:cubicBezTo>
                    <a:pt x="304" y="112"/>
                    <a:pt x="235" y="62"/>
                    <a:pt x="183" y="0"/>
                  </a:cubicBezTo>
                  <a:cubicBezTo>
                    <a:pt x="0" y="464"/>
                    <a:pt x="0" y="464"/>
                    <a:pt x="0" y="464"/>
                  </a:cubicBezTo>
                  <a:cubicBezTo>
                    <a:pt x="65" y="511"/>
                    <a:pt x="137" y="550"/>
                    <a:pt x="213" y="580"/>
                  </a:cubicBezTo>
                  <a:cubicBezTo>
                    <a:pt x="290" y="610"/>
                    <a:pt x="369" y="630"/>
                    <a:pt x="449" y="640"/>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9">
              <a:extLst>
                <a:ext uri="{FF2B5EF4-FFF2-40B4-BE49-F238E27FC236}">
                  <a16:creationId xmlns:a16="http://schemas.microsoft.com/office/drawing/2014/main" id="{EEB13C58-ABDF-478C-8219-6A04F02BC9C9}"/>
                </a:ext>
              </a:extLst>
            </p:cNvPr>
            <p:cNvSpPr>
              <a:spLocks/>
            </p:cNvSpPr>
            <p:nvPr/>
          </p:nvSpPr>
          <p:spPr bwMode="auto">
            <a:xfrm>
              <a:off x="5526859" y="3765650"/>
              <a:ext cx="187875" cy="190637"/>
            </a:xfrm>
            <a:custGeom>
              <a:avLst/>
              <a:gdLst>
                <a:gd name="T0" fmla="*/ 595 w 657"/>
                <a:gd name="T1" fmla="*/ 437 h 665"/>
                <a:gd name="T2" fmla="*/ 657 w 657"/>
                <a:gd name="T3" fmla="*/ 185 h 665"/>
                <a:gd name="T4" fmla="*/ 189 w 657"/>
                <a:gd name="T5" fmla="*/ 0 h 665"/>
                <a:gd name="T6" fmla="*/ 160 w 657"/>
                <a:gd name="T7" fmla="*/ 266 h 665"/>
                <a:gd name="T8" fmla="*/ 0 w 657"/>
                <a:gd name="T9" fmla="*/ 480 h 665"/>
                <a:gd name="T10" fmla="*/ 468 w 657"/>
                <a:gd name="T11" fmla="*/ 665 h 665"/>
                <a:gd name="T12" fmla="*/ 595 w 657"/>
                <a:gd name="T13" fmla="*/ 437 h 665"/>
              </a:gdLst>
              <a:ahLst/>
              <a:cxnLst>
                <a:cxn ang="0">
                  <a:pos x="T0" y="T1"/>
                </a:cxn>
                <a:cxn ang="0">
                  <a:pos x="T2" y="T3"/>
                </a:cxn>
                <a:cxn ang="0">
                  <a:pos x="T4" y="T5"/>
                </a:cxn>
                <a:cxn ang="0">
                  <a:pos x="T6" y="T7"/>
                </a:cxn>
                <a:cxn ang="0">
                  <a:pos x="T8" y="T9"/>
                </a:cxn>
                <a:cxn ang="0">
                  <a:pos x="T10" y="T11"/>
                </a:cxn>
                <a:cxn ang="0">
                  <a:pos x="T12" y="T13"/>
                </a:cxn>
              </a:cxnLst>
              <a:rect l="0" t="0" r="r" b="b"/>
              <a:pathLst>
                <a:path w="657" h="665">
                  <a:moveTo>
                    <a:pt x="595" y="437"/>
                  </a:moveTo>
                  <a:cubicBezTo>
                    <a:pt x="627" y="355"/>
                    <a:pt x="648" y="270"/>
                    <a:pt x="657" y="185"/>
                  </a:cubicBezTo>
                  <a:cubicBezTo>
                    <a:pt x="189" y="0"/>
                    <a:pt x="189" y="0"/>
                    <a:pt x="189" y="0"/>
                  </a:cubicBezTo>
                  <a:cubicBezTo>
                    <a:pt x="203" y="87"/>
                    <a:pt x="194" y="179"/>
                    <a:pt x="160" y="266"/>
                  </a:cubicBezTo>
                  <a:cubicBezTo>
                    <a:pt x="125" y="354"/>
                    <a:pt x="69" y="426"/>
                    <a:pt x="0" y="480"/>
                  </a:cubicBezTo>
                  <a:cubicBezTo>
                    <a:pt x="468" y="665"/>
                    <a:pt x="468" y="665"/>
                    <a:pt x="468" y="665"/>
                  </a:cubicBezTo>
                  <a:cubicBezTo>
                    <a:pt x="520" y="596"/>
                    <a:pt x="563" y="520"/>
                    <a:pt x="595" y="437"/>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10">
              <a:extLst>
                <a:ext uri="{FF2B5EF4-FFF2-40B4-BE49-F238E27FC236}">
                  <a16:creationId xmlns:a16="http://schemas.microsoft.com/office/drawing/2014/main" id="{8417DB7C-C1EF-47CE-B278-AA88A2E41E1E}"/>
                </a:ext>
              </a:extLst>
            </p:cNvPr>
            <p:cNvSpPr>
              <a:spLocks/>
            </p:cNvSpPr>
            <p:nvPr/>
          </p:nvSpPr>
          <p:spPr bwMode="auto">
            <a:xfrm>
              <a:off x="5159398" y="3621981"/>
              <a:ext cx="187875" cy="189256"/>
            </a:xfrm>
            <a:custGeom>
              <a:avLst/>
              <a:gdLst>
                <a:gd name="T0" fmla="*/ 41 w 656"/>
                <a:gd name="T1" fmla="*/ 283 h 664"/>
                <a:gd name="T2" fmla="*/ 36 w 656"/>
                <a:gd name="T3" fmla="*/ 299 h 664"/>
                <a:gd name="T4" fmla="*/ 0 w 656"/>
                <a:gd name="T5" fmla="*/ 480 h 664"/>
                <a:gd name="T6" fmla="*/ 468 w 656"/>
                <a:gd name="T7" fmla="*/ 664 h 664"/>
                <a:gd name="T8" fmla="*/ 497 w 656"/>
                <a:gd name="T9" fmla="*/ 398 h 664"/>
                <a:gd name="T10" fmla="*/ 656 w 656"/>
                <a:gd name="T11" fmla="*/ 184 h 664"/>
                <a:gd name="T12" fmla="*/ 189 w 656"/>
                <a:gd name="T13" fmla="*/ 0 h 664"/>
                <a:gd name="T14" fmla="*/ 92 w 656"/>
                <a:gd name="T15" fmla="*/ 158 h 664"/>
                <a:gd name="T16" fmla="*/ 85 w 656"/>
                <a:gd name="T17" fmla="*/ 173 h 664"/>
                <a:gd name="T18" fmla="*/ 77 w 656"/>
                <a:gd name="T19" fmla="*/ 189 h 664"/>
                <a:gd name="T20" fmla="*/ 61 w 656"/>
                <a:gd name="T21" fmla="*/ 227 h 664"/>
                <a:gd name="T22" fmla="*/ 47 w 656"/>
                <a:gd name="T23" fmla="*/ 266 h 664"/>
                <a:gd name="T24" fmla="*/ 41 w 656"/>
                <a:gd name="T25" fmla="*/ 28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6" h="664">
                  <a:moveTo>
                    <a:pt x="41" y="283"/>
                  </a:moveTo>
                  <a:cubicBezTo>
                    <a:pt x="40" y="288"/>
                    <a:pt x="38" y="294"/>
                    <a:pt x="36" y="299"/>
                  </a:cubicBezTo>
                  <a:cubicBezTo>
                    <a:pt x="18" y="359"/>
                    <a:pt x="6" y="419"/>
                    <a:pt x="0" y="480"/>
                  </a:cubicBezTo>
                  <a:cubicBezTo>
                    <a:pt x="468" y="664"/>
                    <a:pt x="468" y="664"/>
                    <a:pt x="468" y="664"/>
                  </a:cubicBezTo>
                  <a:cubicBezTo>
                    <a:pt x="454" y="578"/>
                    <a:pt x="462" y="486"/>
                    <a:pt x="497" y="398"/>
                  </a:cubicBezTo>
                  <a:cubicBezTo>
                    <a:pt x="531" y="311"/>
                    <a:pt x="587" y="238"/>
                    <a:pt x="656" y="184"/>
                  </a:cubicBezTo>
                  <a:cubicBezTo>
                    <a:pt x="189" y="0"/>
                    <a:pt x="189" y="0"/>
                    <a:pt x="189" y="0"/>
                  </a:cubicBezTo>
                  <a:cubicBezTo>
                    <a:pt x="152" y="49"/>
                    <a:pt x="119" y="102"/>
                    <a:pt x="92" y="158"/>
                  </a:cubicBezTo>
                  <a:cubicBezTo>
                    <a:pt x="90" y="163"/>
                    <a:pt x="87" y="168"/>
                    <a:pt x="85" y="173"/>
                  </a:cubicBezTo>
                  <a:cubicBezTo>
                    <a:pt x="82" y="178"/>
                    <a:pt x="80" y="184"/>
                    <a:pt x="77" y="189"/>
                  </a:cubicBezTo>
                  <a:cubicBezTo>
                    <a:pt x="72" y="202"/>
                    <a:pt x="66" y="214"/>
                    <a:pt x="61" y="227"/>
                  </a:cubicBezTo>
                  <a:cubicBezTo>
                    <a:pt x="56" y="240"/>
                    <a:pt x="52" y="253"/>
                    <a:pt x="47" y="266"/>
                  </a:cubicBezTo>
                  <a:cubicBezTo>
                    <a:pt x="45" y="271"/>
                    <a:pt x="43" y="277"/>
                    <a:pt x="41" y="283"/>
                  </a:cubicBezTo>
                  <a:close/>
                </a:path>
              </a:pathLst>
            </a:custGeom>
            <a:solidFill>
              <a:srgbClr val="2D1A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Line 11">
              <a:extLst>
                <a:ext uri="{FF2B5EF4-FFF2-40B4-BE49-F238E27FC236}">
                  <a16:creationId xmlns:a16="http://schemas.microsoft.com/office/drawing/2014/main" id="{FCF29E06-36CE-4FBB-B357-C7E700204B7F}"/>
                </a:ext>
              </a:extLst>
            </p:cNvPr>
            <p:cNvSpPr>
              <a:spLocks noChangeShapeType="1"/>
            </p:cNvSpPr>
            <p:nvPr/>
          </p:nvSpPr>
          <p:spPr bwMode="auto">
            <a:xfrm>
              <a:off x="5379045" y="3682764"/>
              <a:ext cx="0" cy="0"/>
            </a:xfrm>
            <a:prstGeom prst="line">
              <a:avLst/>
            </a:prstGeom>
            <a:noFill/>
            <a:ln w="9525">
              <a:no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Line 12">
              <a:extLst>
                <a:ext uri="{FF2B5EF4-FFF2-40B4-BE49-F238E27FC236}">
                  <a16:creationId xmlns:a16="http://schemas.microsoft.com/office/drawing/2014/main" id="{712EA76D-6097-470C-BEB6-14BDFC310CD6}"/>
                </a:ext>
              </a:extLst>
            </p:cNvPr>
            <p:cNvSpPr>
              <a:spLocks noChangeShapeType="1"/>
            </p:cNvSpPr>
            <p:nvPr/>
          </p:nvSpPr>
          <p:spPr bwMode="auto">
            <a:xfrm>
              <a:off x="5379045" y="3682764"/>
              <a:ext cx="0" cy="0"/>
            </a:xfrm>
            <a:prstGeom prst="line">
              <a:avLst/>
            </a:prstGeom>
            <a:noFill/>
            <a:ln w="1588" cap="flat">
              <a:no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3">
              <a:extLst>
                <a:ext uri="{FF2B5EF4-FFF2-40B4-BE49-F238E27FC236}">
                  <a16:creationId xmlns:a16="http://schemas.microsoft.com/office/drawing/2014/main" id="{944F3C1C-AAE7-4DA7-96E7-CF05A4BE3FAB}"/>
                </a:ext>
              </a:extLst>
            </p:cNvPr>
            <p:cNvSpPr>
              <a:spLocks/>
            </p:cNvSpPr>
            <p:nvPr/>
          </p:nvSpPr>
          <p:spPr bwMode="auto">
            <a:xfrm>
              <a:off x="5390097" y="3931421"/>
              <a:ext cx="0" cy="0"/>
            </a:xfrm>
            <a:custGeom>
              <a:avLst/>
              <a:gdLst/>
              <a:ahLst/>
              <a:cxnLst>
                <a:cxn ang="0">
                  <a:pos x="0" y="0"/>
                </a:cxn>
                <a:cxn ang="0">
                  <a:pos x="0" y="0"/>
                </a:cxn>
              </a:cxnLst>
              <a:rect l="0" t="0" r="r" b="b"/>
              <a:pathLst>
                <a:path>
                  <a:moveTo>
                    <a:pt x="0" y="0"/>
                  </a:moveTo>
                  <a:cubicBezTo>
                    <a:pt x="0" y="0"/>
                    <a:pt x="0" y="0"/>
                    <a:pt x="0" y="0"/>
                  </a:cubicBezTo>
                </a:path>
              </a:pathLst>
            </a:custGeom>
            <a:solidFill>
              <a:srgbClr val="FC7BAB"/>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14">
              <a:extLst>
                <a:ext uri="{FF2B5EF4-FFF2-40B4-BE49-F238E27FC236}">
                  <a16:creationId xmlns:a16="http://schemas.microsoft.com/office/drawing/2014/main" id="{78611BF2-EEC7-4EE8-BB45-8B4AC6B4C7EE}"/>
                </a:ext>
              </a:extLst>
            </p:cNvPr>
            <p:cNvSpPr>
              <a:spLocks/>
            </p:cNvSpPr>
            <p:nvPr/>
          </p:nvSpPr>
          <p:spPr bwMode="auto">
            <a:xfrm>
              <a:off x="5390097" y="3931421"/>
              <a:ext cx="0" cy="0"/>
            </a:xfrm>
            <a:custGeom>
              <a:avLst/>
              <a:gdLst/>
              <a:ahLst/>
              <a:cxnLst>
                <a:cxn ang="0">
                  <a:pos x="0" y="0"/>
                </a:cxn>
                <a:cxn ang="0">
                  <a:pos x="0" y="0"/>
                </a:cxn>
              </a:cxnLst>
              <a:rect l="0" t="0" r="r" b="b"/>
              <a:pathLst>
                <a:path>
                  <a:moveTo>
                    <a:pt x="0" y="0"/>
                  </a:moveTo>
                  <a:cubicBezTo>
                    <a:pt x="0" y="0"/>
                    <a:pt x="0" y="0"/>
                    <a:pt x="0" y="0"/>
                  </a:cubicBezTo>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172821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3" name="椭圆 2"/>
          <p:cNvSpPr/>
          <p:nvPr/>
        </p:nvSpPr>
        <p:spPr>
          <a:xfrm>
            <a:off x="947057" y="1535795"/>
            <a:ext cx="444500" cy="444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a:solidFill>
                  <a:srgbClr val="FFFFFF"/>
                </a:solidFill>
                <a:ea typeface="华文宋体" panose="02010600040101010101" pitchFamily="2" charset="-122"/>
              </a:rPr>
              <a:t>01</a:t>
            </a:r>
            <a:endParaRPr lang="zh-CN" altLang="en-US">
              <a:solidFill>
                <a:srgbClr val="FFFFFF"/>
              </a:solidFill>
              <a:ea typeface="华文宋体" panose="02010600040101010101" pitchFamily="2" charset="-122"/>
            </a:endParaRPr>
          </a:p>
        </p:txBody>
      </p:sp>
      <p:sp>
        <p:nvSpPr>
          <p:cNvPr id="4" name="矩形: 圆角 3"/>
          <p:cNvSpPr/>
          <p:nvPr/>
        </p:nvSpPr>
        <p:spPr>
          <a:xfrm>
            <a:off x="1562103" y="1491345"/>
            <a:ext cx="2632528"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tx1"/>
                </a:solidFill>
              </a:rPr>
              <a:t>请在这里添加标题内容</a:t>
            </a:r>
          </a:p>
        </p:txBody>
      </p:sp>
      <p:sp>
        <p:nvSpPr>
          <p:cNvPr id="5" name="椭圆 4"/>
          <p:cNvSpPr/>
          <p:nvPr/>
        </p:nvSpPr>
        <p:spPr>
          <a:xfrm>
            <a:off x="947057" y="2327427"/>
            <a:ext cx="444500" cy="444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a:solidFill>
                  <a:srgbClr val="FFFFFF"/>
                </a:solidFill>
                <a:ea typeface="华文宋体" panose="02010600040101010101" pitchFamily="2" charset="-122"/>
              </a:rPr>
              <a:t>02</a:t>
            </a:r>
            <a:endParaRPr lang="zh-CN" altLang="en-US">
              <a:solidFill>
                <a:srgbClr val="FFFFFF"/>
              </a:solidFill>
              <a:ea typeface="华文宋体" panose="02010600040101010101" pitchFamily="2" charset="-122"/>
            </a:endParaRPr>
          </a:p>
        </p:txBody>
      </p:sp>
      <p:sp>
        <p:nvSpPr>
          <p:cNvPr id="6" name="矩形: 圆角 5"/>
          <p:cNvSpPr/>
          <p:nvPr/>
        </p:nvSpPr>
        <p:spPr>
          <a:xfrm>
            <a:off x="1562103" y="2282977"/>
            <a:ext cx="2632528"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tx1"/>
                </a:solidFill>
              </a:rPr>
              <a:t>请在这里添加标题内容</a:t>
            </a:r>
          </a:p>
        </p:txBody>
      </p:sp>
      <p:sp>
        <p:nvSpPr>
          <p:cNvPr id="7" name="椭圆 6"/>
          <p:cNvSpPr/>
          <p:nvPr/>
        </p:nvSpPr>
        <p:spPr>
          <a:xfrm>
            <a:off x="947057" y="3119059"/>
            <a:ext cx="444500" cy="444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a:solidFill>
                  <a:srgbClr val="FFFFFF"/>
                </a:solidFill>
                <a:ea typeface="华文宋体" panose="02010600040101010101" pitchFamily="2" charset="-122"/>
              </a:rPr>
              <a:t>03</a:t>
            </a:r>
            <a:endParaRPr lang="zh-CN" altLang="en-US">
              <a:solidFill>
                <a:srgbClr val="FFFFFF"/>
              </a:solidFill>
              <a:ea typeface="华文宋体" panose="02010600040101010101" pitchFamily="2" charset="-122"/>
            </a:endParaRPr>
          </a:p>
        </p:txBody>
      </p:sp>
      <p:sp>
        <p:nvSpPr>
          <p:cNvPr id="8" name="矩形: 圆角 7"/>
          <p:cNvSpPr/>
          <p:nvPr/>
        </p:nvSpPr>
        <p:spPr>
          <a:xfrm>
            <a:off x="1562103" y="3074609"/>
            <a:ext cx="2632528"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tx1"/>
                </a:solidFill>
              </a:rPr>
              <a:t>请在这里添加标题内容</a:t>
            </a:r>
          </a:p>
        </p:txBody>
      </p:sp>
      <p:sp>
        <p:nvSpPr>
          <p:cNvPr id="9" name="椭圆 8"/>
          <p:cNvSpPr/>
          <p:nvPr/>
        </p:nvSpPr>
        <p:spPr>
          <a:xfrm>
            <a:off x="947057" y="3910692"/>
            <a:ext cx="444500" cy="444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a:solidFill>
                  <a:srgbClr val="FFFFFF"/>
                </a:solidFill>
                <a:ea typeface="华文宋体" panose="02010600040101010101" pitchFamily="2" charset="-122"/>
              </a:rPr>
              <a:t>04</a:t>
            </a:r>
            <a:endParaRPr lang="zh-CN" altLang="en-US">
              <a:solidFill>
                <a:srgbClr val="FFFFFF"/>
              </a:solidFill>
              <a:ea typeface="华文宋体" panose="02010600040101010101" pitchFamily="2" charset="-122"/>
            </a:endParaRPr>
          </a:p>
        </p:txBody>
      </p:sp>
      <p:sp>
        <p:nvSpPr>
          <p:cNvPr id="10" name="矩形: 圆角 9"/>
          <p:cNvSpPr/>
          <p:nvPr/>
        </p:nvSpPr>
        <p:spPr>
          <a:xfrm>
            <a:off x="1562103" y="3866242"/>
            <a:ext cx="2632528"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tx1"/>
                </a:solidFill>
              </a:rPr>
              <a:t>请在这里添加标题内容</a:t>
            </a:r>
          </a:p>
        </p:txBody>
      </p:sp>
      <p:sp>
        <p:nvSpPr>
          <p:cNvPr id="12" name="椭圆 11"/>
          <p:cNvSpPr/>
          <p:nvPr/>
        </p:nvSpPr>
        <p:spPr>
          <a:xfrm>
            <a:off x="4590143" y="1535795"/>
            <a:ext cx="444500" cy="444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a:solidFill>
                  <a:srgbClr val="FFFFFF"/>
                </a:solidFill>
                <a:ea typeface="华文宋体" panose="02010600040101010101" pitchFamily="2" charset="-122"/>
              </a:rPr>
              <a:t>05</a:t>
            </a:r>
            <a:endParaRPr lang="zh-CN" altLang="en-US">
              <a:solidFill>
                <a:srgbClr val="FFFFFF"/>
              </a:solidFill>
              <a:ea typeface="华文宋体" panose="02010600040101010101" pitchFamily="2" charset="-122"/>
            </a:endParaRPr>
          </a:p>
        </p:txBody>
      </p:sp>
      <p:sp>
        <p:nvSpPr>
          <p:cNvPr id="13" name="矩形: 圆角 12"/>
          <p:cNvSpPr/>
          <p:nvPr/>
        </p:nvSpPr>
        <p:spPr>
          <a:xfrm>
            <a:off x="5205189" y="1491345"/>
            <a:ext cx="2632528"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tx1"/>
                </a:solidFill>
              </a:rPr>
              <a:t>请在这里添加标题内容</a:t>
            </a:r>
          </a:p>
        </p:txBody>
      </p:sp>
      <p:sp>
        <p:nvSpPr>
          <p:cNvPr id="14" name="椭圆 13"/>
          <p:cNvSpPr/>
          <p:nvPr/>
        </p:nvSpPr>
        <p:spPr>
          <a:xfrm>
            <a:off x="4590143" y="2327427"/>
            <a:ext cx="444500" cy="444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a:solidFill>
                  <a:srgbClr val="FFFFFF"/>
                </a:solidFill>
                <a:ea typeface="华文宋体" panose="02010600040101010101" pitchFamily="2" charset="-122"/>
              </a:rPr>
              <a:t>06</a:t>
            </a:r>
            <a:endParaRPr lang="zh-CN" altLang="en-US">
              <a:solidFill>
                <a:srgbClr val="FFFFFF"/>
              </a:solidFill>
              <a:ea typeface="华文宋体" panose="02010600040101010101" pitchFamily="2" charset="-122"/>
            </a:endParaRPr>
          </a:p>
        </p:txBody>
      </p:sp>
      <p:sp>
        <p:nvSpPr>
          <p:cNvPr id="15" name="矩形: 圆角 14"/>
          <p:cNvSpPr/>
          <p:nvPr/>
        </p:nvSpPr>
        <p:spPr>
          <a:xfrm>
            <a:off x="5205189" y="2282977"/>
            <a:ext cx="2632528"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tx1"/>
                </a:solidFill>
              </a:rPr>
              <a:t>请在这里添加标题内容</a:t>
            </a:r>
          </a:p>
        </p:txBody>
      </p:sp>
      <p:sp>
        <p:nvSpPr>
          <p:cNvPr id="16" name="椭圆 15"/>
          <p:cNvSpPr/>
          <p:nvPr/>
        </p:nvSpPr>
        <p:spPr>
          <a:xfrm>
            <a:off x="4590143" y="3119059"/>
            <a:ext cx="444500" cy="444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a:solidFill>
                  <a:srgbClr val="FFFFFF"/>
                </a:solidFill>
                <a:ea typeface="华文宋体" panose="02010600040101010101" pitchFamily="2" charset="-122"/>
              </a:rPr>
              <a:t>07</a:t>
            </a:r>
            <a:endParaRPr lang="zh-CN" altLang="en-US">
              <a:solidFill>
                <a:srgbClr val="FFFFFF"/>
              </a:solidFill>
              <a:ea typeface="华文宋体" panose="02010600040101010101" pitchFamily="2" charset="-122"/>
            </a:endParaRPr>
          </a:p>
        </p:txBody>
      </p:sp>
      <p:sp>
        <p:nvSpPr>
          <p:cNvPr id="17" name="矩形: 圆角 16"/>
          <p:cNvSpPr/>
          <p:nvPr/>
        </p:nvSpPr>
        <p:spPr>
          <a:xfrm>
            <a:off x="5205189" y="3074609"/>
            <a:ext cx="2632528"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tx1"/>
                </a:solidFill>
              </a:rPr>
              <a:t>请在这里添加标题内容</a:t>
            </a:r>
          </a:p>
        </p:txBody>
      </p:sp>
      <p:sp>
        <p:nvSpPr>
          <p:cNvPr id="18" name="椭圆 17"/>
          <p:cNvSpPr/>
          <p:nvPr/>
        </p:nvSpPr>
        <p:spPr>
          <a:xfrm>
            <a:off x="4590143" y="3910692"/>
            <a:ext cx="444500" cy="444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a:solidFill>
                  <a:srgbClr val="FFFFFF"/>
                </a:solidFill>
                <a:ea typeface="华文宋体" panose="02010600040101010101" pitchFamily="2" charset="-122"/>
              </a:rPr>
              <a:t>08</a:t>
            </a:r>
            <a:endParaRPr lang="zh-CN" altLang="en-US">
              <a:solidFill>
                <a:srgbClr val="FFFFFF"/>
              </a:solidFill>
              <a:ea typeface="华文宋体" panose="02010600040101010101" pitchFamily="2" charset="-122"/>
            </a:endParaRPr>
          </a:p>
        </p:txBody>
      </p:sp>
      <p:sp>
        <p:nvSpPr>
          <p:cNvPr id="19" name="矩形: 圆角 18"/>
          <p:cNvSpPr/>
          <p:nvPr/>
        </p:nvSpPr>
        <p:spPr>
          <a:xfrm>
            <a:off x="5205189" y="3866242"/>
            <a:ext cx="2632528"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tx1"/>
                </a:solidFill>
              </a:rPr>
              <a:t>请在这里添加标题内容</a:t>
            </a:r>
          </a:p>
        </p:txBody>
      </p:sp>
    </p:spTree>
    <p:extLst>
      <p:ext uri="{BB962C8B-B14F-4D97-AF65-F5344CB8AC3E}">
        <p14:creationId xmlns:p14="http://schemas.microsoft.com/office/powerpoint/2010/main" val="42090376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3" name="타원 46"/>
          <p:cNvSpPr/>
          <p:nvPr/>
        </p:nvSpPr>
        <p:spPr bwMode="auto">
          <a:xfrm>
            <a:off x="1003300" y="2628920"/>
            <a:ext cx="546060" cy="5460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zh-CN" altLang="en-US" sz="1200">
                <a:solidFill>
                  <a:schemeClr val="tx1"/>
                </a:solidFill>
              </a:rPr>
              <a:t>标题</a:t>
            </a:r>
            <a:endParaRPr lang="ko-KR" altLang="en-US" sz="1200" dirty="0">
              <a:solidFill>
                <a:schemeClr val="tx1"/>
              </a:solidFill>
            </a:endParaRPr>
          </a:p>
        </p:txBody>
      </p:sp>
      <p:sp>
        <p:nvSpPr>
          <p:cNvPr id="4" name="타원 46"/>
          <p:cNvSpPr/>
          <p:nvPr/>
        </p:nvSpPr>
        <p:spPr bwMode="auto">
          <a:xfrm>
            <a:off x="1694140" y="2527280"/>
            <a:ext cx="749340" cy="7493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zh-CN" altLang="en-US" sz="1400">
                <a:solidFill>
                  <a:schemeClr val="tx1"/>
                </a:solidFill>
              </a:rPr>
              <a:t>标题</a:t>
            </a:r>
            <a:endParaRPr lang="ko-KR" altLang="en-US" sz="1400" dirty="0">
              <a:solidFill>
                <a:schemeClr val="tx1"/>
              </a:solidFill>
            </a:endParaRPr>
          </a:p>
        </p:txBody>
      </p:sp>
      <p:sp>
        <p:nvSpPr>
          <p:cNvPr id="5" name="타원 46"/>
          <p:cNvSpPr/>
          <p:nvPr/>
        </p:nvSpPr>
        <p:spPr bwMode="auto">
          <a:xfrm>
            <a:off x="2588260" y="2413000"/>
            <a:ext cx="977900" cy="977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zh-CN" altLang="en-US">
                <a:solidFill>
                  <a:schemeClr val="tx1"/>
                </a:solidFill>
              </a:rPr>
              <a:t>标题</a:t>
            </a:r>
            <a:endParaRPr lang="ko-KR" altLang="en-US" dirty="0">
              <a:solidFill>
                <a:schemeClr val="tx1"/>
              </a:solidFill>
            </a:endParaRPr>
          </a:p>
        </p:txBody>
      </p:sp>
      <p:sp>
        <p:nvSpPr>
          <p:cNvPr id="6" name="타원 46"/>
          <p:cNvSpPr/>
          <p:nvPr/>
        </p:nvSpPr>
        <p:spPr bwMode="auto">
          <a:xfrm>
            <a:off x="3710940" y="2311400"/>
            <a:ext cx="1181100" cy="1181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zh-CN" altLang="en-US">
                <a:solidFill>
                  <a:schemeClr val="tx1"/>
                </a:solidFill>
              </a:rPr>
              <a:t>标题</a:t>
            </a:r>
            <a:endParaRPr lang="ko-KR" altLang="en-US" dirty="0">
              <a:solidFill>
                <a:schemeClr val="tx1"/>
              </a:solidFill>
            </a:endParaRPr>
          </a:p>
        </p:txBody>
      </p:sp>
      <p:sp>
        <p:nvSpPr>
          <p:cNvPr id="7" name="타원 46"/>
          <p:cNvSpPr/>
          <p:nvPr/>
        </p:nvSpPr>
        <p:spPr bwMode="auto">
          <a:xfrm>
            <a:off x="5036820" y="2209800"/>
            <a:ext cx="1384300" cy="13843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zh-CN" altLang="en-US">
                <a:solidFill>
                  <a:schemeClr val="tx1"/>
                </a:solidFill>
              </a:rPr>
              <a:t>标题</a:t>
            </a:r>
            <a:endParaRPr lang="ko-KR" altLang="en-US" dirty="0">
              <a:solidFill>
                <a:schemeClr val="tx1"/>
              </a:solidFill>
            </a:endParaRPr>
          </a:p>
        </p:txBody>
      </p:sp>
      <p:sp>
        <p:nvSpPr>
          <p:cNvPr id="8" name="타원 46"/>
          <p:cNvSpPr/>
          <p:nvPr/>
        </p:nvSpPr>
        <p:spPr bwMode="auto">
          <a:xfrm>
            <a:off x="6565900" y="2108200"/>
            <a:ext cx="1587500" cy="1587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zh-CN" altLang="en-US" sz="2000">
                <a:solidFill>
                  <a:schemeClr val="tx1"/>
                </a:solidFill>
              </a:rPr>
              <a:t>标题</a:t>
            </a:r>
            <a:endParaRPr lang="ko-KR" altLang="en-US" sz="2000" dirty="0">
              <a:solidFill>
                <a:schemeClr val="tx1"/>
              </a:solidFill>
            </a:endParaRPr>
          </a:p>
        </p:txBody>
      </p:sp>
      <p:sp>
        <p:nvSpPr>
          <p:cNvPr id="9" name="矩形: 圆角 8"/>
          <p:cNvSpPr/>
          <p:nvPr/>
        </p:nvSpPr>
        <p:spPr>
          <a:xfrm>
            <a:off x="870455" y="3810000"/>
            <a:ext cx="157302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1"/>
                </a:solidFill>
              </a:rPr>
              <a:t>标题</a:t>
            </a:r>
          </a:p>
        </p:txBody>
      </p:sp>
      <p:sp>
        <p:nvSpPr>
          <p:cNvPr id="10" name="文本框 9"/>
          <p:cNvSpPr txBox="1"/>
          <p:nvPr/>
        </p:nvSpPr>
        <p:spPr>
          <a:xfrm>
            <a:off x="870455" y="4146425"/>
            <a:ext cx="1573025" cy="676336"/>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a:t>
            </a:r>
            <a:endParaRPr lang="en-US" altLang="zh-CN" sz="1200">
              <a:solidFill>
                <a:schemeClr val="tx1">
                  <a:lumMod val="65000"/>
                  <a:lumOff val="35000"/>
                </a:schemeClr>
              </a:solidFill>
            </a:endParaRPr>
          </a:p>
        </p:txBody>
      </p:sp>
      <p:sp>
        <p:nvSpPr>
          <p:cNvPr id="21" name="矩形: 圆角 20"/>
          <p:cNvSpPr/>
          <p:nvPr/>
        </p:nvSpPr>
        <p:spPr>
          <a:xfrm>
            <a:off x="2588260" y="3810000"/>
            <a:ext cx="157302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3"/>
                </a:solidFill>
              </a:rPr>
              <a:t>标题</a:t>
            </a:r>
          </a:p>
        </p:txBody>
      </p:sp>
      <p:sp>
        <p:nvSpPr>
          <p:cNvPr id="22" name="文本框 21"/>
          <p:cNvSpPr txBox="1"/>
          <p:nvPr/>
        </p:nvSpPr>
        <p:spPr>
          <a:xfrm>
            <a:off x="2588260" y="4146425"/>
            <a:ext cx="1573025" cy="676336"/>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a:t>
            </a:r>
            <a:endParaRPr lang="en-US" altLang="zh-CN" sz="1200">
              <a:solidFill>
                <a:schemeClr val="tx1">
                  <a:lumMod val="65000"/>
                  <a:lumOff val="35000"/>
                </a:schemeClr>
              </a:solidFill>
            </a:endParaRPr>
          </a:p>
        </p:txBody>
      </p:sp>
      <p:sp>
        <p:nvSpPr>
          <p:cNvPr id="23" name="矩形: 圆角 22"/>
          <p:cNvSpPr/>
          <p:nvPr/>
        </p:nvSpPr>
        <p:spPr>
          <a:xfrm>
            <a:off x="5036820" y="3810000"/>
            <a:ext cx="157302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2"/>
                </a:solidFill>
              </a:rPr>
              <a:t>标题</a:t>
            </a:r>
          </a:p>
        </p:txBody>
      </p:sp>
      <p:sp>
        <p:nvSpPr>
          <p:cNvPr id="25" name="文本框 24"/>
          <p:cNvSpPr txBox="1"/>
          <p:nvPr/>
        </p:nvSpPr>
        <p:spPr>
          <a:xfrm>
            <a:off x="5036820" y="4146425"/>
            <a:ext cx="1573025" cy="676336"/>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a:t>
            </a:r>
            <a:endParaRPr lang="en-US" altLang="zh-CN" sz="1200">
              <a:solidFill>
                <a:schemeClr val="tx1">
                  <a:lumMod val="65000"/>
                  <a:lumOff val="35000"/>
                </a:schemeClr>
              </a:solidFill>
            </a:endParaRPr>
          </a:p>
        </p:txBody>
      </p:sp>
      <p:sp>
        <p:nvSpPr>
          <p:cNvPr id="26" name="矩形: 圆角 25"/>
          <p:cNvSpPr/>
          <p:nvPr/>
        </p:nvSpPr>
        <p:spPr>
          <a:xfrm>
            <a:off x="1625520" y="1113009"/>
            <a:ext cx="157302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2"/>
                </a:solidFill>
              </a:rPr>
              <a:t>标题</a:t>
            </a:r>
          </a:p>
        </p:txBody>
      </p:sp>
      <p:sp>
        <p:nvSpPr>
          <p:cNvPr id="27" name="文本框 26"/>
          <p:cNvSpPr txBox="1"/>
          <p:nvPr/>
        </p:nvSpPr>
        <p:spPr>
          <a:xfrm>
            <a:off x="1625520" y="1449434"/>
            <a:ext cx="1573025" cy="676336"/>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a:t>
            </a:r>
            <a:endParaRPr lang="en-US" altLang="zh-CN" sz="1200">
              <a:solidFill>
                <a:schemeClr val="tx1">
                  <a:lumMod val="65000"/>
                  <a:lumOff val="35000"/>
                </a:schemeClr>
              </a:solidFill>
            </a:endParaRPr>
          </a:p>
        </p:txBody>
      </p:sp>
      <p:sp>
        <p:nvSpPr>
          <p:cNvPr id="28" name="矩形: 圆角 27"/>
          <p:cNvSpPr/>
          <p:nvPr/>
        </p:nvSpPr>
        <p:spPr>
          <a:xfrm>
            <a:off x="3710940" y="1113009"/>
            <a:ext cx="157302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4"/>
                </a:solidFill>
              </a:rPr>
              <a:t>标题</a:t>
            </a:r>
          </a:p>
        </p:txBody>
      </p:sp>
      <p:sp>
        <p:nvSpPr>
          <p:cNvPr id="29" name="文本框 28"/>
          <p:cNvSpPr txBox="1"/>
          <p:nvPr/>
        </p:nvSpPr>
        <p:spPr>
          <a:xfrm>
            <a:off x="3710940" y="1449434"/>
            <a:ext cx="1573025" cy="676336"/>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a:t>
            </a:r>
            <a:endParaRPr lang="en-US" altLang="zh-CN" sz="1200">
              <a:solidFill>
                <a:schemeClr val="tx1">
                  <a:lumMod val="65000"/>
                  <a:lumOff val="35000"/>
                </a:schemeClr>
              </a:solidFill>
            </a:endParaRPr>
          </a:p>
        </p:txBody>
      </p:sp>
      <p:sp>
        <p:nvSpPr>
          <p:cNvPr id="30" name="矩形: 圆角 29"/>
          <p:cNvSpPr/>
          <p:nvPr/>
        </p:nvSpPr>
        <p:spPr>
          <a:xfrm>
            <a:off x="6609845" y="1113009"/>
            <a:ext cx="157302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1"/>
                </a:solidFill>
              </a:rPr>
              <a:t>标题</a:t>
            </a:r>
          </a:p>
        </p:txBody>
      </p:sp>
      <p:sp>
        <p:nvSpPr>
          <p:cNvPr id="31" name="文本框 30"/>
          <p:cNvSpPr txBox="1"/>
          <p:nvPr/>
        </p:nvSpPr>
        <p:spPr>
          <a:xfrm>
            <a:off x="6609845" y="1449434"/>
            <a:ext cx="1573025" cy="676336"/>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a:t>
            </a:r>
            <a:endParaRPr lang="en-US" altLang="zh-CN" sz="1200">
              <a:solidFill>
                <a:schemeClr val="tx1">
                  <a:lumMod val="65000"/>
                  <a:lumOff val="35000"/>
                </a:schemeClr>
              </a:solidFill>
            </a:endParaRPr>
          </a:p>
        </p:txBody>
      </p:sp>
    </p:spTree>
    <p:extLst>
      <p:ext uri="{BB962C8B-B14F-4D97-AF65-F5344CB8AC3E}">
        <p14:creationId xmlns:p14="http://schemas.microsoft.com/office/powerpoint/2010/main" val="13909429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cxnSp>
        <p:nvCxnSpPr>
          <p:cNvPr id="4" name="直接连接符 3"/>
          <p:cNvCxnSpPr/>
          <p:nvPr/>
        </p:nvCxnSpPr>
        <p:spPr>
          <a:xfrm>
            <a:off x="1366278" y="2023137"/>
            <a:ext cx="0" cy="2536671"/>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13116" y="1980629"/>
            <a:ext cx="107950" cy="1079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6" name="椭圆 5"/>
          <p:cNvSpPr/>
          <p:nvPr/>
        </p:nvSpPr>
        <p:spPr>
          <a:xfrm>
            <a:off x="1313116" y="3009923"/>
            <a:ext cx="107950" cy="1079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7" name="椭圆 6"/>
          <p:cNvSpPr/>
          <p:nvPr/>
        </p:nvSpPr>
        <p:spPr>
          <a:xfrm>
            <a:off x="1313116" y="4039218"/>
            <a:ext cx="107950" cy="1079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11" name="矩形: 圆角 10"/>
          <p:cNvSpPr/>
          <p:nvPr/>
        </p:nvSpPr>
        <p:spPr>
          <a:xfrm>
            <a:off x="1474228" y="1866964"/>
            <a:ext cx="120516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2"/>
                </a:solidFill>
              </a:rPr>
              <a:t>添加标题</a:t>
            </a:r>
          </a:p>
        </p:txBody>
      </p:sp>
      <p:sp>
        <p:nvSpPr>
          <p:cNvPr id="12" name="文本框 12"/>
          <p:cNvSpPr txBox="1"/>
          <p:nvPr/>
        </p:nvSpPr>
        <p:spPr>
          <a:xfrm>
            <a:off x="1474228" y="2197672"/>
            <a:ext cx="2646668" cy="65752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50000"/>
                    <a:lumOff val="50000"/>
                  </a:schemeClr>
                </a:solidFill>
              </a:rPr>
              <a:t>请在这里添加内容描述请在这里添加内容这里添加在这里添加内容</a:t>
            </a:r>
            <a:endParaRPr lang="en-US" altLang="zh-CN" sz="1200">
              <a:solidFill>
                <a:schemeClr val="tx1">
                  <a:lumMod val="50000"/>
                  <a:lumOff val="50000"/>
                </a:schemeClr>
              </a:solidFill>
            </a:endParaRPr>
          </a:p>
        </p:txBody>
      </p:sp>
      <p:sp>
        <p:nvSpPr>
          <p:cNvPr id="13" name="矩形: 圆角 12"/>
          <p:cNvSpPr/>
          <p:nvPr/>
        </p:nvSpPr>
        <p:spPr>
          <a:xfrm>
            <a:off x="1474228" y="2890249"/>
            <a:ext cx="120516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2"/>
                </a:solidFill>
              </a:rPr>
              <a:t>添加标题</a:t>
            </a:r>
          </a:p>
        </p:txBody>
      </p:sp>
      <p:sp>
        <p:nvSpPr>
          <p:cNvPr id="14" name="文本框 12"/>
          <p:cNvSpPr txBox="1"/>
          <p:nvPr/>
        </p:nvSpPr>
        <p:spPr>
          <a:xfrm>
            <a:off x="1474228" y="3220957"/>
            <a:ext cx="2646668" cy="65752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50000"/>
                    <a:lumOff val="50000"/>
                  </a:schemeClr>
                </a:solidFill>
              </a:rPr>
              <a:t>请在这里添加内容描述请在这里添加内容这里添加在这里添加内容</a:t>
            </a:r>
            <a:endParaRPr lang="en-US" altLang="zh-CN" sz="1200">
              <a:solidFill>
                <a:schemeClr val="tx1">
                  <a:lumMod val="50000"/>
                  <a:lumOff val="50000"/>
                </a:schemeClr>
              </a:solidFill>
            </a:endParaRPr>
          </a:p>
        </p:txBody>
      </p:sp>
      <p:sp>
        <p:nvSpPr>
          <p:cNvPr id="15" name="矩形: 圆角 14"/>
          <p:cNvSpPr/>
          <p:nvPr/>
        </p:nvSpPr>
        <p:spPr>
          <a:xfrm>
            <a:off x="1474228" y="3913534"/>
            <a:ext cx="120516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2"/>
                </a:solidFill>
              </a:rPr>
              <a:t>添加标题</a:t>
            </a:r>
          </a:p>
        </p:txBody>
      </p:sp>
      <p:sp>
        <p:nvSpPr>
          <p:cNvPr id="16" name="文本框 12"/>
          <p:cNvSpPr txBox="1"/>
          <p:nvPr/>
        </p:nvSpPr>
        <p:spPr>
          <a:xfrm>
            <a:off x="1474228" y="4244242"/>
            <a:ext cx="2646668" cy="65752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50000"/>
                    <a:lumOff val="50000"/>
                  </a:schemeClr>
                </a:solidFill>
              </a:rPr>
              <a:t>请在这里添加内容描述请在这里添加内容这里添加在这里添加内容</a:t>
            </a:r>
            <a:endParaRPr lang="en-US" altLang="zh-CN" sz="1200">
              <a:solidFill>
                <a:schemeClr val="tx1">
                  <a:lumMod val="50000"/>
                  <a:lumOff val="50000"/>
                </a:schemeClr>
              </a:solidFill>
            </a:endParaRPr>
          </a:p>
        </p:txBody>
      </p:sp>
      <p:cxnSp>
        <p:nvCxnSpPr>
          <p:cNvPr id="20" name="直接连接符 19"/>
          <p:cNvCxnSpPr/>
          <p:nvPr/>
        </p:nvCxnSpPr>
        <p:spPr>
          <a:xfrm>
            <a:off x="5182374" y="2023137"/>
            <a:ext cx="0" cy="2536671"/>
          </a:xfrm>
          <a:prstGeom prst="line">
            <a:avLst/>
          </a:prstGeom>
          <a:ln w="12700">
            <a:solidFill>
              <a:schemeClr val="accent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129212" y="1980629"/>
            <a:ext cx="107950" cy="1079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22" name="椭圆 21"/>
          <p:cNvSpPr/>
          <p:nvPr/>
        </p:nvSpPr>
        <p:spPr>
          <a:xfrm>
            <a:off x="5129212" y="3009923"/>
            <a:ext cx="107950" cy="1079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23" name="椭圆 22"/>
          <p:cNvSpPr/>
          <p:nvPr/>
        </p:nvSpPr>
        <p:spPr>
          <a:xfrm>
            <a:off x="5129212" y="4039218"/>
            <a:ext cx="107950" cy="1079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sp>
        <p:nvSpPr>
          <p:cNvPr id="26" name="矩形: 圆角 25"/>
          <p:cNvSpPr/>
          <p:nvPr/>
        </p:nvSpPr>
        <p:spPr>
          <a:xfrm>
            <a:off x="5290324" y="1866964"/>
            <a:ext cx="120516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1"/>
                </a:solidFill>
              </a:rPr>
              <a:t>添加标题</a:t>
            </a:r>
          </a:p>
        </p:txBody>
      </p:sp>
      <p:sp>
        <p:nvSpPr>
          <p:cNvPr id="27" name="文本框 12"/>
          <p:cNvSpPr txBox="1"/>
          <p:nvPr/>
        </p:nvSpPr>
        <p:spPr>
          <a:xfrm>
            <a:off x="5290324" y="2197672"/>
            <a:ext cx="2646668" cy="65752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50000"/>
                    <a:lumOff val="50000"/>
                  </a:schemeClr>
                </a:solidFill>
              </a:rPr>
              <a:t>请在这里添加内容描述请在这里添加内容这里添加在这里添加内容</a:t>
            </a:r>
            <a:endParaRPr lang="en-US" altLang="zh-CN" sz="1200">
              <a:solidFill>
                <a:schemeClr val="tx1">
                  <a:lumMod val="50000"/>
                  <a:lumOff val="50000"/>
                </a:schemeClr>
              </a:solidFill>
            </a:endParaRPr>
          </a:p>
        </p:txBody>
      </p:sp>
      <p:sp>
        <p:nvSpPr>
          <p:cNvPr id="28" name="矩形: 圆角 27"/>
          <p:cNvSpPr/>
          <p:nvPr/>
        </p:nvSpPr>
        <p:spPr>
          <a:xfrm>
            <a:off x="5290324" y="2890249"/>
            <a:ext cx="120516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1"/>
                </a:solidFill>
              </a:rPr>
              <a:t>添加标题</a:t>
            </a:r>
          </a:p>
        </p:txBody>
      </p:sp>
      <p:sp>
        <p:nvSpPr>
          <p:cNvPr id="29" name="文本框 12"/>
          <p:cNvSpPr txBox="1"/>
          <p:nvPr/>
        </p:nvSpPr>
        <p:spPr>
          <a:xfrm>
            <a:off x="5290324" y="3220957"/>
            <a:ext cx="2646668" cy="65752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50000"/>
                    <a:lumOff val="50000"/>
                  </a:schemeClr>
                </a:solidFill>
              </a:rPr>
              <a:t>请在这里添加内容描述请在这里添加内容这里添加在这里添加内容</a:t>
            </a:r>
            <a:endParaRPr lang="en-US" altLang="zh-CN" sz="1200">
              <a:solidFill>
                <a:schemeClr val="tx1">
                  <a:lumMod val="50000"/>
                  <a:lumOff val="50000"/>
                </a:schemeClr>
              </a:solidFill>
            </a:endParaRPr>
          </a:p>
        </p:txBody>
      </p:sp>
      <p:sp>
        <p:nvSpPr>
          <p:cNvPr id="30" name="矩形: 圆角 29"/>
          <p:cNvSpPr/>
          <p:nvPr/>
        </p:nvSpPr>
        <p:spPr>
          <a:xfrm>
            <a:off x="5290324" y="3913534"/>
            <a:ext cx="1205166"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accent1"/>
                </a:solidFill>
              </a:rPr>
              <a:t>添加标题</a:t>
            </a:r>
          </a:p>
        </p:txBody>
      </p:sp>
      <p:sp>
        <p:nvSpPr>
          <p:cNvPr id="31" name="文本框 12"/>
          <p:cNvSpPr txBox="1"/>
          <p:nvPr/>
        </p:nvSpPr>
        <p:spPr>
          <a:xfrm>
            <a:off x="5290324" y="4244242"/>
            <a:ext cx="2646668" cy="65752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50000"/>
                    <a:lumOff val="50000"/>
                  </a:schemeClr>
                </a:solidFill>
              </a:rPr>
              <a:t>请在这里添加内容描述请在这里添加内容这里添加在这里添加内容</a:t>
            </a:r>
            <a:endParaRPr lang="en-US" altLang="zh-CN" sz="1200">
              <a:solidFill>
                <a:schemeClr val="tx1">
                  <a:lumMod val="50000"/>
                  <a:lumOff val="50000"/>
                </a:schemeClr>
              </a:solidFill>
            </a:endParaRPr>
          </a:p>
        </p:txBody>
      </p:sp>
      <p:grpSp>
        <p:nvGrpSpPr>
          <p:cNvPr id="17" name="组合 16">
            <a:extLst>
              <a:ext uri="{FF2B5EF4-FFF2-40B4-BE49-F238E27FC236}">
                <a16:creationId xmlns:a16="http://schemas.microsoft.com/office/drawing/2014/main" id="{584201CC-8774-4B0E-9A45-528A27E4C4DB}"/>
              </a:ext>
            </a:extLst>
          </p:cNvPr>
          <p:cNvGrpSpPr/>
          <p:nvPr/>
        </p:nvGrpSpPr>
        <p:grpSpPr>
          <a:xfrm>
            <a:off x="1060956" y="1172070"/>
            <a:ext cx="644020" cy="642800"/>
            <a:chOff x="1174590" y="1285488"/>
            <a:chExt cx="416751" cy="415963"/>
          </a:xfrm>
        </p:grpSpPr>
        <p:sp>
          <p:nvSpPr>
            <p:cNvPr id="35" name="Freeform 18">
              <a:extLst>
                <a:ext uri="{FF2B5EF4-FFF2-40B4-BE49-F238E27FC236}">
                  <a16:creationId xmlns:a16="http://schemas.microsoft.com/office/drawing/2014/main" id="{BB0F8DF5-02E1-408A-8223-F438916C8A82}"/>
                </a:ext>
              </a:extLst>
            </p:cNvPr>
            <p:cNvSpPr/>
            <p:nvPr/>
          </p:nvSpPr>
          <p:spPr bwMode="auto">
            <a:xfrm>
              <a:off x="1174590" y="1285488"/>
              <a:ext cx="416751" cy="415963"/>
            </a:xfrm>
            <a:prstGeom prst="ellipse">
              <a:avLst/>
            </a:prstGeom>
            <a:noFill/>
            <a:ln w="28575">
              <a:solidFill>
                <a:schemeClr val="accent2"/>
              </a:solidFill>
            </a:ln>
          </p:spPr>
          <p:txBody>
            <a:bodyPr/>
            <a:lstStyle/>
            <a:p>
              <a:endParaRPr lang="zh-CN" altLang="en-US" sz="2400">
                <a:solidFill>
                  <a:schemeClr val="bg1">
                    <a:lumMod val="50000"/>
                  </a:schemeClr>
                </a:solidFill>
              </a:endParaRPr>
            </a:p>
          </p:txBody>
        </p:sp>
        <p:grpSp>
          <p:nvGrpSpPr>
            <p:cNvPr id="37" name="组合 36">
              <a:extLst>
                <a:ext uri="{FF2B5EF4-FFF2-40B4-BE49-F238E27FC236}">
                  <a16:creationId xmlns:a16="http://schemas.microsoft.com/office/drawing/2014/main" id="{960ED171-BC4A-43B5-A0F1-04E97A42054D}"/>
                </a:ext>
              </a:extLst>
            </p:cNvPr>
            <p:cNvGrpSpPr/>
            <p:nvPr/>
          </p:nvGrpSpPr>
          <p:grpSpPr>
            <a:xfrm rot="758163">
              <a:off x="1280359" y="1366256"/>
              <a:ext cx="205212" cy="254426"/>
              <a:chOff x="3157333" y="1486755"/>
              <a:chExt cx="604658" cy="749666"/>
            </a:xfrm>
            <a:solidFill>
              <a:schemeClr val="accent2"/>
            </a:solidFill>
          </p:grpSpPr>
          <p:sp>
            <p:nvSpPr>
              <p:cNvPr id="38" name="Freeform 5">
                <a:extLst>
                  <a:ext uri="{FF2B5EF4-FFF2-40B4-BE49-F238E27FC236}">
                    <a16:creationId xmlns:a16="http://schemas.microsoft.com/office/drawing/2014/main" id="{A29DB3A8-803E-4251-9246-3D7E550131F5}"/>
                  </a:ext>
                </a:extLst>
              </p:cNvPr>
              <p:cNvSpPr>
                <a:spLocks/>
              </p:cNvSpPr>
              <p:nvPr/>
            </p:nvSpPr>
            <p:spPr bwMode="auto">
              <a:xfrm rot="21082264">
                <a:off x="3157333" y="1570942"/>
                <a:ext cx="87363" cy="254925"/>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
                <a:extLst>
                  <a:ext uri="{FF2B5EF4-FFF2-40B4-BE49-F238E27FC236}">
                    <a16:creationId xmlns:a16="http://schemas.microsoft.com/office/drawing/2014/main" id="{3B9B346E-2A11-46D4-897F-481107242DE7}"/>
                  </a:ext>
                </a:extLst>
              </p:cNvPr>
              <p:cNvSpPr>
                <a:spLocks/>
              </p:cNvSpPr>
              <p:nvPr/>
            </p:nvSpPr>
            <p:spPr bwMode="auto">
              <a:xfrm rot="21082264">
                <a:off x="3543774" y="1486755"/>
                <a:ext cx="98820" cy="246332"/>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7">
                <a:extLst>
                  <a:ext uri="{FF2B5EF4-FFF2-40B4-BE49-F238E27FC236}">
                    <a16:creationId xmlns:a16="http://schemas.microsoft.com/office/drawing/2014/main" id="{9707774C-B756-42DF-8CEF-187A27171BAF}"/>
                  </a:ext>
                </a:extLst>
              </p:cNvPr>
              <p:cNvSpPr>
                <a:spLocks/>
              </p:cNvSpPr>
              <p:nvPr/>
            </p:nvSpPr>
            <p:spPr bwMode="auto">
              <a:xfrm rot="21082264">
                <a:off x="3189833" y="1634678"/>
                <a:ext cx="506986" cy="352313"/>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
                <a:extLst>
                  <a:ext uri="{FF2B5EF4-FFF2-40B4-BE49-F238E27FC236}">
                    <a16:creationId xmlns:a16="http://schemas.microsoft.com/office/drawing/2014/main" id="{64926A88-2826-4479-9BAD-1F3352E8F5EE}"/>
                  </a:ext>
                </a:extLst>
              </p:cNvPr>
              <p:cNvSpPr>
                <a:spLocks/>
              </p:cNvSpPr>
              <p:nvPr/>
            </p:nvSpPr>
            <p:spPr bwMode="auto">
              <a:xfrm rot="21082264">
                <a:off x="3277201" y="1764321"/>
                <a:ext cx="10026" cy="2864"/>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
                <a:extLst>
                  <a:ext uri="{FF2B5EF4-FFF2-40B4-BE49-F238E27FC236}">
                    <a16:creationId xmlns:a16="http://schemas.microsoft.com/office/drawing/2014/main" id="{482F327B-245D-4CC7-98AC-D8EB167186C7}"/>
                  </a:ext>
                </a:extLst>
              </p:cNvPr>
              <p:cNvSpPr>
                <a:spLocks/>
              </p:cNvSpPr>
              <p:nvPr/>
            </p:nvSpPr>
            <p:spPr bwMode="auto">
              <a:xfrm rot="21082264">
                <a:off x="3309445" y="1757971"/>
                <a:ext cx="10026" cy="1432"/>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0">
                <a:extLst>
                  <a:ext uri="{FF2B5EF4-FFF2-40B4-BE49-F238E27FC236}">
                    <a16:creationId xmlns:a16="http://schemas.microsoft.com/office/drawing/2014/main" id="{951A5718-5A43-4CDF-96A4-AFBA4D618DD1}"/>
                  </a:ext>
                </a:extLst>
              </p:cNvPr>
              <p:cNvSpPr>
                <a:spLocks/>
              </p:cNvSpPr>
              <p:nvPr/>
            </p:nvSpPr>
            <p:spPr bwMode="auto">
              <a:xfrm rot="21082264">
                <a:off x="3542993" y="1702041"/>
                <a:ext cx="12890" cy="2864"/>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
                <a:extLst>
                  <a:ext uri="{FF2B5EF4-FFF2-40B4-BE49-F238E27FC236}">
                    <a16:creationId xmlns:a16="http://schemas.microsoft.com/office/drawing/2014/main" id="{056C1AE4-2029-459A-9B59-967325FA80DD}"/>
                  </a:ext>
                </a:extLst>
              </p:cNvPr>
              <p:cNvSpPr>
                <a:spLocks/>
              </p:cNvSpPr>
              <p:nvPr/>
            </p:nvSpPr>
            <p:spPr bwMode="auto">
              <a:xfrm rot="21082264">
                <a:off x="3227759" y="1793100"/>
                <a:ext cx="17186" cy="18618"/>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2">
                <a:extLst>
                  <a:ext uri="{FF2B5EF4-FFF2-40B4-BE49-F238E27FC236}">
                    <a16:creationId xmlns:a16="http://schemas.microsoft.com/office/drawing/2014/main" id="{77B3620A-3044-42D1-AF0B-2BC03F3579B2}"/>
                  </a:ext>
                </a:extLst>
              </p:cNvPr>
              <p:cNvSpPr>
                <a:spLocks/>
              </p:cNvSpPr>
              <p:nvPr/>
            </p:nvSpPr>
            <p:spPr bwMode="auto">
              <a:xfrm rot="21082264">
                <a:off x="3261312" y="1785111"/>
                <a:ext cx="17186" cy="18618"/>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a:extLst>
                  <a:ext uri="{FF2B5EF4-FFF2-40B4-BE49-F238E27FC236}">
                    <a16:creationId xmlns:a16="http://schemas.microsoft.com/office/drawing/2014/main" id="{86B9A6E1-756F-4DBB-8CF7-F4260C0C81DA}"/>
                  </a:ext>
                </a:extLst>
              </p:cNvPr>
              <p:cNvSpPr>
                <a:spLocks/>
              </p:cNvSpPr>
              <p:nvPr/>
            </p:nvSpPr>
            <p:spPr bwMode="auto">
              <a:xfrm rot="21082264">
                <a:off x="3293441" y="1777229"/>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4">
                <a:extLst>
                  <a:ext uri="{FF2B5EF4-FFF2-40B4-BE49-F238E27FC236}">
                    <a16:creationId xmlns:a16="http://schemas.microsoft.com/office/drawing/2014/main" id="{C73D5295-F55F-4A9A-8F57-82AD73F77EC3}"/>
                  </a:ext>
                </a:extLst>
              </p:cNvPr>
              <p:cNvSpPr>
                <a:spLocks/>
              </p:cNvSpPr>
              <p:nvPr/>
            </p:nvSpPr>
            <p:spPr bwMode="auto">
              <a:xfrm rot="21082264">
                <a:off x="3326994" y="1769240"/>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5">
                <a:extLst>
                  <a:ext uri="{FF2B5EF4-FFF2-40B4-BE49-F238E27FC236}">
                    <a16:creationId xmlns:a16="http://schemas.microsoft.com/office/drawing/2014/main" id="{88E7A6E0-57EA-4D0F-90A9-D667E30B8502}"/>
                  </a:ext>
                </a:extLst>
              </p:cNvPr>
              <p:cNvSpPr>
                <a:spLocks/>
              </p:cNvSpPr>
              <p:nvPr/>
            </p:nvSpPr>
            <p:spPr bwMode="auto">
              <a:xfrm rot="21082264">
                <a:off x="3360655" y="1761243"/>
                <a:ext cx="18619" cy="20050"/>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6">
                <a:extLst>
                  <a:ext uri="{FF2B5EF4-FFF2-40B4-BE49-F238E27FC236}">
                    <a16:creationId xmlns:a16="http://schemas.microsoft.com/office/drawing/2014/main" id="{F78153E1-CB51-4D50-BA88-1772759788D3}"/>
                  </a:ext>
                </a:extLst>
              </p:cNvPr>
              <p:cNvSpPr>
                <a:spLocks/>
              </p:cNvSpPr>
              <p:nvPr/>
            </p:nvSpPr>
            <p:spPr bwMode="auto">
              <a:xfrm rot="21082264">
                <a:off x="3466124" y="1744074"/>
                <a:ext cx="14322" cy="12889"/>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7">
                <a:extLst>
                  <a:ext uri="{FF2B5EF4-FFF2-40B4-BE49-F238E27FC236}">
                    <a16:creationId xmlns:a16="http://schemas.microsoft.com/office/drawing/2014/main" id="{7CEB5EA3-3C53-4C4F-83C9-F8483CA030B5}"/>
                  </a:ext>
                </a:extLst>
              </p:cNvPr>
              <p:cNvSpPr>
                <a:spLocks/>
              </p:cNvSpPr>
              <p:nvPr/>
            </p:nvSpPr>
            <p:spPr bwMode="auto">
              <a:xfrm rot="21082264">
                <a:off x="3494975" y="1730711"/>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8">
                <a:extLst>
                  <a:ext uri="{FF2B5EF4-FFF2-40B4-BE49-F238E27FC236}">
                    <a16:creationId xmlns:a16="http://schemas.microsoft.com/office/drawing/2014/main" id="{92463B29-A402-45CC-AFC7-90D2722F4FC8}"/>
                  </a:ext>
                </a:extLst>
              </p:cNvPr>
              <p:cNvSpPr>
                <a:spLocks/>
              </p:cNvSpPr>
              <p:nvPr/>
            </p:nvSpPr>
            <p:spPr bwMode="auto">
              <a:xfrm rot="21082264">
                <a:off x="3528528" y="1722722"/>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9">
                <a:extLst>
                  <a:ext uri="{FF2B5EF4-FFF2-40B4-BE49-F238E27FC236}">
                    <a16:creationId xmlns:a16="http://schemas.microsoft.com/office/drawing/2014/main" id="{DAF60026-68FF-4421-A91F-B39B5AAF31ED}"/>
                  </a:ext>
                </a:extLst>
              </p:cNvPr>
              <p:cNvSpPr>
                <a:spLocks/>
              </p:cNvSpPr>
              <p:nvPr/>
            </p:nvSpPr>
            <p:spPr bwMode="auto">
              <a:xfrm rot="21082264">
                <a:off x="3562081" y="171473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0">
                <a:extLst>
                  <a:ext uri="{FF2B5EF4-FFF2-40B4-BE49-F238E27FC236}">
                    <a16:creationId xmlns:a16="http://schemas.microsoft.com/office/drawing/2014/main" id="{DAF235C6-D761-48AE-8483-024F947C72DB}"/>
                  </a:ext>
                </a:extLst>
              </p:cNvPr>
              <p:cNvSpPr>
                <a:spLocks/>
              </p:cNvSpPr>
              <p:nvPr/>
            </p:nvSpPr>
            <p:spPr bwMode="auto">
              <a:xfrm rot="21082264">
                <a:off x="3595741" y="170673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1">
                <a:extLst>
                  <a:ext uri="{FF2B5EF4-FFF2-40B4-BE49-F238E27FC236}">
                    <a16:creationId xmlns:a16="http://schemas.microsoft.com/office/drawing/2014/main" id="{CB5454C5-34C6-4CFF-9285-EAFE77656683}"/>
                  </a:ext>
                </a:extLst>
              </p:cNvPr>
              <p:cNvSpPr>
                <a:spLocks/>
              </p:cNvSpPr>
              <p:nvPr/>
            </p:nvSpPr>
            <p:spPr bwMode="auto">
              <a:xfrm rot="21082264">
                <a:off x="3629848" y="1706083"/>
                <a:ext cx="15754" cy="12889"/>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2">
                <a:extLst>
                  <a:ext uri="{FF2B5EF4-FFF2-40B4-BE49-F238E27FC236}">
                    <a16:creationId xmlns:a16="http://schemas.microsoft.com/office/drawing/2014/main" id="{1C222680-4C0A-4FFD-B11B-383A74961239}"/>
                  </a:ext>
                </a:extLst>
              </p:cNvPr>
              <p:cNvSpPr>
                <a:spLocks/>
              </p:cNvSpPr>
              <p:nvPr/>
            </p:nvSpPr>
            <p:spPr bwMode="auto">
              <a:xfrm rot="21082264">
                <a:off x="3192960" y="1840823"/>
                <a:ext cx="11457" cy="18618"/>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3">
                <a:extLst>
                  <a:ext uri="{FF2B5EF4-FFF2-40B4-BE49-F238E27FC236}">
                    <a16:creationId xmlns:a16="http://schemas.microsoft.com/office/drawing/2014/main" id="{EB4F60FD-E121-450C-977B-28F1989C1686}"/>
                  </a:ext>
                </a:extLst>
              </p:cNvPr>
              <p:cNvSpPr>
                <a:spLocks/>
              </p:cNvSpPr>
              <p:nvPr/>
            </p:nvSpPr>
            <p:spPr bwMode="auto">
              <a:xfrm rot="21082264">
                <a:off x="3219286" y="1831947"/>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4">
                <a:extLst>
                  <a:ext uri="{FF2B5EF4-FFF2-40B4-BE49-F238E27FC236}">
                    <a16:creationId xmlns:a16="http://schemas.microsoft.com/office/drawing/2014/main" id="{F021AEC7-AA3F-4E7F-BE06-EEC604B9A796}"/>
                  </a:ext>
                </a:extLst>
              </p:cNvPr>
              <p:cNvSpPr>
                <a:spLocks/>
              </p:cNvSpPr>
              <p:nvPr/>
            </p:nvSpPr>
            <p:spPr bwMode="auto">
              <a:xfrm rot="21082264">
                <a:off x="3252946" y="1825382"/>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5">
                <a:extLst>
                  <a:ext uri="{FF2B5EF4-FFF2-40B4-BE49-F238E27FC236}">
                    <a16:creationId xmlns:a16="http://schemas.microsoft.com/office/drawing/2014/main" id="{72642B32-E798-4955-8A24-E6693977E4D7}"/>
                  </a:ext>
                </a:extLst>
              </p:cNvPr>
              <p:cNvSpPr>
                <a:spLocks/>
              </p:cNvSpPr>
              <p:nvPr/>
            </p:nvSpPr>
            <p:spPr bwMode="auto">
              <a:xfrm rot="21082264">
                <a:off x="3286499" y="1817393"/>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6">
                <a:extLst>
                  <a:ext uri="{FF2B5EF4-FFF2-40B4-BE49-F238E27FC236}">
                    <a16:creationId xmlns:a16="http://schemas.microsoft.com/office/drawing/2014/main" id="{C37CA873-7507-41E1-B780-01BC7041A4AB}"/>
                  </a:ext>
                </a:extLst>
              </p:cNvPr>
              <p:cNvSpPr>
                <a:spLocks/>
              </p:cNvSpPr>
              <p:nvPr/>
            </p:nvSpPr>
            <p:spPr bwMode="auto">
              <a:xfrm rot="21082264">
                <a:off x="3320052" y="180940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7">
                <a:extLst>
                  <a:ext uri="{FF2B5EF4-FFF2-40B4-BE49-F238E27FC236}">
                    <a16:creationId xmlns:a16="http://schemas.microsoft.com/office/drawing/2014/main" id="{B021A4DD-CD44-452E-8E14-3036DFDE1DF8}"/>
                  </a:ext>
                </a:extLst>
              </p:cNvPr>
              <p:cNvSpPr>
                <a:spLocks/>
              </p:cNvSpPr>
              <p:nvPr/>
            </p:nvSpPr>
            <p:spPr bwMode="auto">
              <a:xfrm rot="21082264">
                <a:off x="3353713" y="18014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28">
                <a:extLst>
                  <a:ext uri="{FF2B5EF4-FFF2-40B4-BE49-F238E27FC236}">
                    <a16:creationId xmlns:a16="http://schemas.microsoft.com/office/drawing/2014/main" id="{F558E34F-849C-4D6E-B8BF-3BD0E123BE58}"/>
                  </a:ext>
                </a:extLst>
              </p:cNvPr>
              <p:cNvSpPr>
                <a:spLocks/>
              </p:cNvSpPr>
              <p:nvPr/>
            </p:nvSpPr>
            <p:spPr bwMode="auto">
              <a:xfrm rot="21082264">
                <a:off x="3387266" y="1793419"/>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9">
                <a:extLst>
                  <a:ext uri="{FF2B5EF4-FFF2-40B4-BE49-F238E27FC236}">
                    <a16:creationId xmlns:a16="http://schemas.microsoft.com/office/drawing/2014/main" id="{395A6B26-DF45-474E-9F1B-3AC5A79D0E02}"/>
                  </a:ext>
                </a:extLst>
              </p:cNvPr>
              <p:cNvSpPr>
                <a:spLocks/>
              </p:cNvSpPr>
              <p:nvPr/>
            </p:nvSpPr>
            <p:spPr bwMode="auto">
              <a:xfrm rot="21082264">
                <a:off x="3420935" y="1786962"/>
                <a:ext cx="17186" cy="18618"/>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0">
                <a:extLst>
                  <a:ext uri="{FF2B5EF4-FFF2-40B4-BE49-F238E27FC236}">
                    <a16:creationId xmlns:a16="http://schemas.microsoft.com/office/drawing/2014/main" id="{B2AE95C0-17BF-4B72-A98B-8878CEC1E8E2}"/>
                  </a:ext>
                </a:extLst>
              </p:cNvPr>
              <p:cNvSpPr>
                <a:spLocks/>
              </p:cNvSpPr>
              <p:nvPr/>
            </p:nvSpPr>
            <p:spPr bwMode="auto">
              <a:xfrm rot="21082264">
                <a:off x="3454381" y="1777548"/>
                <a:ext cx="17186" cy="20050"/>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1">
                <a:extLst>
                  <a:ext uri="{FF2B5EF4-FFF2-40B4-BE49-F238E27FC236}">
                    <a16:creationId xmlns:a16="http://schemas.microsoft.com/office/drawing/2014/main" id="{8D002834-6188-4C09-B696-79FED7EE5191}"/>
                  </a:ext>
                </a:extLst>
              </p:cNvPr>
              <p:cNvSpPr>
                <a:spLocks/>
              </p:cNvSpPr>
              <p:nvPr/>
            </p:nvSpPr>
            <p:spPr bwMode="auto">
              <a:xfrm rot="21082264">
                <a:off x="3488041" y="1770984"/>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2">
                <a:extLst>
                  <a:ext uri="{FF2B5EF4-FFF2-40B4-BE49-F238E27FC236}">
                    <a16:creationId xmlns:a16="http://schemas.microsoft.com/office/drawing/2014/main" id="{F76333F1-62C7-4FC4-AAF2-DD07EEA77A91}"/>
                  </a:ext>
                </a:extLst>
              </p:cNvPr>
              <p:cNvSpPr>
                <a:spLocks/>
              </p:cNvSpPr>
              <p:nvPr/>
            </p:nvSpPr>
            <p:spPr bwMode="auto">
              <a:xfrm rot="21082264">
                <a:off x="3521594" y="1762995"/>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33">
                <a:extLst>
                  <a:ext uri="{FF2B5EF4-FFF2-40B4-BE49-F238E27FC236}">
                    <a16:creationId xmlns:a16="http://schemas.microsoft.com/office/drawing/2014/main" id="{BCFE7685-BD4E-4D65-80D3-09697CA0CE94}"/>
                  </a:ext>
                </a:extLst>
              </p:cNvPr>
              <p:cNvSpPr>
                <a:spLocks/>
              </p:cNvSpPr>
              <p:nvPr/>
            </p:nvSpPr>
            <p:spPr bwMode="auto">
              <a:xfrm rot="21082264">
                <a:off x="3553723" y="1755113"/>
                <a:ext cx="18619" cy="18618"/>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34">
                <a:extLst>
                  <a:ext uri="{FF2B5EF4-FFF2-40B4-BE49-F238E27FC236}">
                    <a16:creationId xmlns:a16="http://schemas.microsoft.com/office/drawing/2014/main" id="{25CC67A9-3D78-4E10-ACD9-FC047944BE49}"/>
                  </a:ext>
                </a:extLst>
              </p:cNvPr>
              <p:cNvSpPr>
                <a:spLocks/>
              </p:cNvSpPr>
              <p:nvPr/>
            </p:nvSpPr>
            <p:spPr bwMode="auto">
              <a:xfrm rot="21082264">
                <a:off x="3588808" y="1747009"/>
                <a:ext cx="17186" cy="20050"/>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35">
                <a:extLst>
                  <a:ext uri="{FF2B5EF4-FFF2-40B4-BE49-F238E27FC236}">
                    <a16:creationId xmlns:a16="http://schemas.microsoft.com/office/drawing/2014/main" id="{B0B12FBD-6F41-4B4A-9A2A-56D32280B5D3}"/>
                  </a:ext>
                </a:extLst>
              </p:cNvPr>
              <p:cNvSpPr>
                <a:spLocks/>
              </p:cNvSpPr>
              <p:nvPr/>
            </p:nvSpPr>
            <p:spPr bwMode="auto">
              <a:xfrm rot="21082264">
                <a:off x="3622361" y="1739020"/>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36">
                <a:extLst>
                  <a:ext uri="{FF2B5EF4-FFF2-40B4-BE49-F238E27FC236}">
                    <a16:creationId xmlns:a16="http://schemas.microsoft.com/office/drawing/2014/main" id="{DA7F9DEC-6F3E-4EDA-A228-3FB47310AFEC}"/>
                  </a:ext>
                </a:extLst>
              </p:cNvPr>
              <p:cNvSpPr>
                <a:spLocks/>
              </p:cNvSpPr>
              <p:nvPr/>
            </p:nvSpPr>
            <p:spPr bwMode="auto">
              <a:xfrm rot="21082264">
                <a:off x="3655914" y="1731031"/>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7">
                <a:extLst>
                  <a:ext uri="{FF2B5EF4-FFF2-40B4-BE49-F238E27FC236}">
                    <a16:creationId xmlns:a16="http://schemas.microsoft.com/office/drawing/2014/main" id="{4217FE62-BE0E-458A-8D75-43ACEE1C91D3}"/>
                  </a:ext>
                </a:extLst>
              </p:cNvPr>
              <p:cNvSpPr>
                <a:spLocks/>
              </p:cNvSpPr>
              <p:nvPr/>
            </p:nvSpPr>
            <p:spPr bwMode="auto">
              <a:xfrm rot="21082264">
                <a:off x="3210291" y="186818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8">
                <a:extLst>
                  <a:ext uri="{FF2B5EF4-FFF2-40B4-BE49-F238E27FC236}">
                    <a16:creationId xmlns:a16="http://schemas.microsoft.com/office/drawing/2014/main" id="{56029845-F5F4-45D3-A822-9AB05860E31E}"/>
                  </a:ext>
                </a:extLst>
              </p:cNvPr>
              <p:cNvSpPr>
                <a:spLocks/>
              </p:cNvSpPr>
              <p:nvPr/>
            </p:nvSpPr>
            <p:spPr bwMode="auto">
              <a:xfrm rot="21082264">
                <a:off x="3243952" y="1861621"/>
                <a:ext cx="17186"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9">
                <a:extLst>
                  <a:ext uri="{FF2B5EF4-FFF2-40B4-BE49-F238E27FC236}">
                    <a16:creationId xmlns:a16="http://schemas.microsoft.com/office/drawing/2014/main" id="{E8C1B271-81D2-4AB9-9458-AD467C6952CE}"/>
                  </a:ext>
                </a:extLst>
              </p:cNvPr>
              <p:cNvSpPr>
                <a:spLocks/>
              </p:cNvSpPr>
              <p:nvPr/>
            </p:nvSpPr>
            <p:spPr bwMode="auto">
              <a:xfrm rot="21082264">
                <a:off x="3277505" y="1853632"/>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0">
                <a:extLst>
                  <a:ext uri="{FF2B5EF4-FFF2-40B4-BE49-F238E27FC236}">
                    <a16:creationId xmlns:a16="http://schemas.microsoft.com/office/drawing/2014/main" id="{30062730-3289-4B8D-A955-81A81290819D}"/>
                  </a:ext>
                </a:extLst>
              </p:cNvPr>
              <p:cNvSpPr>
                <a:spLocks/>
              </p:cNvSpPr>
              <p:nvPr/>
            </p:nvSpPr>
            <p:spPr bwMode="auto">
              <a:xfrm rot="21082264">
                <a:off x="3309633" y="1845751"/>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1">
                <a:extLst>
                  <a:ext uri="{FF2B5EF4-FFF2-40B4-BE49-F238E27FC236}">
                    <a16:creationId xmlns:a16="http://schemas.microsoft.com/office/drawing/2014/main" id="{086E1B12-6E48-44BD-A6D3-0DDD9478C32B}"/>
                  </a:ext>
                </a:extLst>
              </p:cNvPr>
              <p:cNvSpPr>
                <a:spLocks/>
              </p:cNvSpPr>
              <p:nvPr/>
            </p:nvSpPr>
            <p:spPr bwMode="auto">
              <a:xfrm rot="21082264">
                <a:off x="3343187" y="1837762"/>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42">
                <a:extLst>
                  <a:ext uri="{FF2B5EF4-FFF2-40B4-BE49-F238E27FC236}">
                    <a16:creationId xmlns:a16="http://schemas.microsoft.com/office/drawing/2014/main" id="{AC7E45F7-A8C1-43EE-A700-FEF2F6029CD9}"/>
                  </a:ext>
                </a:extLst>
              </p:cNvPr>
              <p:cNvSpPr>
                <a:spLocks/>
              </p:cNvSpPr>
              <p:nvPr/>
            </p:nvSpPr>
            <p:spPr bwMode="auto">
              <a:xfrm rot="21082264">
                <a:off x="3376847" y="1829765"/>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43">
                <a:extLst>
                  <a:ext uri="{FF2B5EF4-FFF2-40B4-BE49-F238E27FC236}">
                    <a16:creationId xmlns:a16="http://schemas.microsoft.com/office/drawing/2014/main" id="{B52D4AF3-E037-447E-93C7-13C17A9EEF56}"/>
                  </a:ext>
                </a:extLst>
              </p:cNvPr>
              <p:cNvSpPr>
                <a:spLocks/>
              </p:cNvSpPr>
              <p:nvPr/>
            </p:nvSpPr>
            <p:spPr bwMode="auto">
              <a:xfrm rot="21082264">
                <a:off x="3410400" y="1821776"/>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44">
                <a:extLst>
                  <a:ext uri="{FF2B5EF4-FFF2-40B4-BE49-F238E27FC236}">
                    <a16:creationId xmlns:a16="http://schemas.microsoft.com/office/drawing/2014/main" id="{571D0120-5CEC-4647-8C06-C157FAF53E5D}"/>
                  </a:ext>
                </a:extLst>
              </p:cNvPr>
              <p:cNvSpPr>
                <a:spLocks/>
              </p:cNvSpPr>
              <p:nvPr/>
            </p:nvSpPr>
            <p:spPr bwMode="auto">
              <a:xfrm rot="21082264">
                <a:off x="3445056" y="1813704"/>
                <a:ext cx="17186" cy="15753"/>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45">
                <a:extLst>
                  <a:ext uri="{FF2B5EF4-FFF2-40B4-BE49-F238E27FC236}">
                    <a16:creationId xmlns:a16="http://schemas.microsoft.com/office/drawing/2014/main" id="{AF552B93-996B-4A83-A6CD-30A46ADB266B}"/>
                  </a:ext>
                </a:extLst>
              </p:cNvPr>
              <p:cNvSpPr>
                <a:spLocks/>
              </p:cNvSpPr>
              <p:nvPr/>
            </p:nvSpPr>
            <p:spPr bwMode="auto">
              <a:xfrm rot="21082264">
                <a:off x="3477614" y="1807223"/>
                <a:ext cx="18619" cy="18618"/>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46">
                <a:extLst>
                  <a:ext uri="{FF2B5EF4-FFF2-40B4-BE49-F238E27FC236}">
                    <a16:creationId xmlns:a16="http://schemas.microsoft.com/office/drawing/2014/main" id="{86A476E7-C066-4900-A7DA-92DEA3FE790C}"/>
                  </a:ext>
                </a:extLst>
              </p:cNvPr>
              <p:cNvSpPr>
                <a:spLocks/>
              </p:cNvSpPr>
              <p:nvPr/>
            </p:nvSpPr>
            <p:spPr bwMode="auto">
              <a:xfrm rot="21082264">
                <a:off x="3511175" y="1799342"/>
                <a:ext cx="17186"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47">
                <a:extLst>
                  <a:ext uri="{FF2B5EF4-FFF2-40B4-BE49-F238E27FC236}">
                    <a16:creationId xmlns:a16="http://schemas.microsoft.com/office/drawing/2014/main" id="{E99F8FEE-853E-42F9-A932-38AC7901FFAB}"/>
                  </a:ext>
                </a:extLst>
              </p:cNvPr>
              <p:cNvSpPr>
                <a:spLocks/>
              </p:cNvSpPr>
              <p:nvPr/>
            </p:nvSpPr>
            <p:spPr bwMode="auto">
              <a:xfrm rot="21082264">
                <a:off x="3544729" y="1791353"/>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48">
                <a:extLst>
                  <a:ext uri="{FF2B5EF4-FFF2-40B4-BE49-F238E27FC236}">
                    <a16:creationId xmlns:a16="http://schemas.microsoft.com/office/drawing/2014/main" id="{373C458C-F45F-4FD4-AE6A-270D0478D3BE}"/>
                  </a:ext>
                </a:extLst>
              </p:cNvPr>
              <p:cNvSpPr>
                <a:spLocks/>
              </p:cNvSpPr>
              <p:nvPr/>
            </p:nvSpPr>
            <p:spPr bwMode="auto">
              <a:xfrm rot="21082264">
                <a:off x="3578282" y="1783364"/>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49">
                <a:extLst>
                  <a:ext uri="{FF2B5EF4-FFF2-40B4-BE49-F238E27FC236}">
                    <a16:creationId xmlns:a16="http://schemas.microsoft.com/office/drawing/2014/main" id="{4658997A-689C-4E94-85AB-D80F2CCCCD06}"/>
                  </a:ext>
                </a:extLst>
              </p:cNvPr>
              <p:cNvSpPr>
                <a:spLocks/>
              </p:cNvSpPr>
              <p:nvPr/>
            </p:nvSpPr>
            <p:spPr bwMode="auto">
              <a:xfrm rot="21082264">
                <a:off x="3610519" y="1775474"/>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0">
                <a:extLst>
                  <a:ext uri="{FF2B5EF4-FFF2-40B4-BE49-F238E27FC236}">
                    <a16:creationId xmlns:a16="http://schemas.microsoft.com/office/drawing/2014/main" id="{F16BA17E-87A4-474B-8ADB-7EC62778A290}"/>
                  </a:ext>
                </a:extLst>
              </p:cNvPr>
              <p:cNvSpPr>
                <a:spLocks/>
              </p:cNvSpPr>
              <p:nvPr/>
            </p:nvSpPr>
            <p:spPr bwMode="auto">
              <a:xfrm rot="21082264">
                <a:off x="3645495" y="1767378"/>
                <a:ext cx="17186" cy="20050"/>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51">
                <a:extLst>
                  <a:ext uri="{FF2B5EF4-FFF2-40B4-BE49-F238E27FC236}">
                    <a16:creationId xmlns:a16="http://schemas.microsoft.com/office/drawing/2014/main" id="{2DD4E104-12A5-4514-A2F7-6DF2692432A9}"/>
                  </a:ext>
                </a:extLst>
              </p:cNvPr>
              <p:cNvSpPr>
                <a:spLocks/>
              </p:cNvSpPr>
              <p:nvPr/>
            </p:nvSpPr>
            <p:spPr bwMode="auto">
              <a:xfrm rot="21082264">
                <a:off x="3679073" y="1759711"/>
                <a:ext cx="12890" cy="20050"/>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52">
                <a:extLst>
                  <a:ext uri="{FF2B5EF4-FFF2-40B4-BE49-F238E27FC236}">
                    <a16:creationId xmlns:a16="http://schemas.microsoft.com/office/drawing/2014/main" id="{8652C679-EDD7-407D-AC2C-6ADEEA13C58C}"/>
                  </a:ext>
                </a:extLst>
              </p:cNvPr>
              <p:cNvSpPr>
                <a:spLocks/>
              </p:cNvSpPr>
              <p:nvPr/>
            </p:nvSpPr>
            <p:spPr bwMode="auto">
              <a:xfrm rot="21082264">
                <a:off x="3211149" y="1909303"/>
                <a:ext cx="7161" cy="7160"/>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53">
                <a:extLst>
                  <a:ext uri="{FF2B5EF4-FFF2-40B4-BE49-F238E27FC236}">
                    <a16:creationId xmlns:a16="http://schemas.microsoft.com/office/drawing/2014/main" id="{B2E26D9B-765C-42DB-960A-5A35298416D9}"/>
                  </a:ext>
                </a:extLst>
              </p:cNvPr>
              <p:cNvSpPr>
                <a:spLocks/>
              </p:cNvSpPr>
              <p:nvPr/>
            </p:nvSpPr>
            <p:spPr bwMode="auto">
              <a:xfrm rot="21082264">
                <a:off x="3236472" y="1901827"/>
                <a:ext cx="17186" cy="11457"/>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54">
                <a:extLst>
                  <a:ext uri="{FF2B5EF4-FFF2-40B4-BE49-F238E27FC236}">
                    <a16:creationId xmlns:a16="http://schemas.microsoft.com/office/drawing/2014/main" id="{994D0BD7-E282-44AD-8BA8-6B6E5E4E097E}"/>
                  </a:ext>
                </a:extLst>
              </p:cNvPr>
              <p:cNvSpPr>
                <a:spLocks/>
              </p:cNvSpPr>
              <p:nvPr/>
            </p:nvSpPr>
            <p:spPr bwMode="auto">
              <a:xfrm rot="21082264">
                <a:off x="3269139" y="189390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55">
                <a:extLst>
                  <a:ext uri="{FF2B5EF4-FFF2-40B4-BE49-F238E27FC236}">
                    <a16:creationId xmlns:a16="http://schemas.microsoft.com/office/drawing/2014/main" id="{4690E94E-8416-43B6-B410-FFBA7F138296}"/>
                  </a:ext>
                </a:extLst>
              </p:cNvPr>
              <p:cNvSpPr>
                <a:spLocks/>
              </p:cNvSpPr>
              <p:nvPr/>
            </p:nvSpPr>
            <p:spPr bwMode="auto">
              <a:xfrm rot="21082264">
                <a:off x="3302692" y="188591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6">
                <a:extLst>
                  <a:ext uri="{FF2B5EF4-FFF2-40B4-BE49-F238E27FC236}">
                    <a16:creationId xmlns:a16="http://schemas.microsoft.com/office/drawing/2014/main" id="{7F7FFFF5-B9A1-4C43-B162-C123A9E57D01}"/>
                  </a:ext>
                </a:extLst>
              </p:cNvPr>
              <p:cNvSpPr>
                <a:spLocks/>
              </p:cNvSpPr>
              <p:nvPr/>
            </p:nvSpPr>
            <p:spPr bwMode="auto">
              <a:xfrm rot="21082264">
                <a:off x="3336353" y="187791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57">
                <a:extLst>
                  <a:ext uri="{FF2B5EF4-FFF2-40B4-BE49-F238E27FC236}">
                    <a16:creationId xmlns:a16="http://schemas.microsoft.com/office/drawing/2014/main" id="{7A97A02D-0749-483F-ACC4-E78B1F38B875}"/>
                  </a:ext>
                </a:extLst>
              </p:cNvPr>
              <p:cNvSpPr>
                <a:spLocks/>
              </p:cNvSpPr>
              <p:nvPr/>
            </p:nvSpPr>
            <p:spPr bwMode="auto">
              <a:xfrm rot="21082264">
                <a:off x="3369484" y="1870070"/>
                <a:ext cx="17186" cy="14322"/>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8">
                <a:extLst>
                  <a:ext uri="{FF2B5EF4-FFF2-40B4-BE49-F238E27FC236}">
                    <a16:creationId xmlns:a16="http://schemas.microsoft.com/office/drawing/2014/main" id="{349AD554-CFC6-4168-876B-1D71644B9921}"/>
                  </a:ext>
                </a:extLst>
              </p:cNvPr>
              <p:cNvSpPr>
                <a:spLocks/>
              </p:cNvSpPr>
              <p:nvPr/>
            </p:nvSpPr>
            <p:spPr bwMode="auto">
              <a:xfrm rot="21082264">
                <a:off x="3436102" y="1854777"/>
                <a:ext cx="8593" cy="7160"/>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9">
                <a:extLst>
                  <a:ext uri="{FF2B5EF4-FFF2-40B4-BE49-F238E27FC236}">
                    <a16:creationId xmlns:a16="http://schemas.microsoft.com/office/drawing/2014/main" id="{096158F5-1FE9-4016-8438-9B3FF264B6F1}"/>
                  </a:ext>
                </a:extLst>
              </p:cNvPr>
              <p:cNvSpPr>
                <a:spLocks/>
              </p:cNvSpPr>
              <p:nvPr/>
            </p:nvSpPr>
            <p:spPr bwMode="auto">
              <a:xfrm rot="21082264">
                <a:off x="3470904" y="1854747"/>
                <a:ext cx="15754" cy="7160"/>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60">
                <a:extLst>
                  <a:ext uri="{FF2B5EF4-FFF2-40B4-BE49-F238E27FC236}">
                    <a16:creationId xmlns:a16="http://schemas.microsoft.com/office/drawing/2014/main" id="{9A6A690D-E84F-40A7-851F-02D5F85947FC}"/>
                  </a:ext>
                </a:extLst>
              </p:cNvPr>
              <p:cNvSpPr>
                <a:spLocks/>
              </p:cNvSpPr>
              <p:nvPr/>
            </p:nvSpPr>
            <p:spPr bwMode="auto">
              <a:xfrm rot="21082264">
                <a:off x="3507547" y="1839364"/>
                <a:ext cx="11457" cy="5729"/>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61">
                <a:extLst>
                  <a:ext uri="{FF2B5EF4-FFF2-40B4-BE49-F238E27FC236}">
                    <a16:creationId xmlns:a16="http://schemas.microsoft.com/office/drawing/2014/main" id="{E547894D-D17D-497B-9999-4C11008AE683}"/>
                  </a:ext>
                </a:extLst>
              </p:cNvPr>
              <p:cNvSpPr>
                <a:spLocks/>
              </p:cNvSpPr>
              <p:nvPr/>
            </p:nvSpPr>
            <p:spPr bwMode="auto">
              <a:xfrm rot="21082264">
                <a:off x="3536255" y="1831632"/>
                <a:ext cx="18619" cy="17186"/>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2">
                <a:extLst>
                  <a:ext uri="{FF2B5EF4-FFF2-40B4-BE49-F238E27FC236}">
                    <a16:creationId xmlns:a16="http://schemas.microsoft.com/office/drawing/2014/main" id="{9839DC7C-8ADF-434B-A210-ADC48AA8C059}"/>
                  </a:ext>
                </a:extLst>
              </p:cNvPr>
              <p:cNvSpPr>
                <a:spLocks/>
              </p:cNvSpPr>
              <p:nvPr/>
            </p:nvSpPr>
            <p:spPr bwMode="auto">
              <a:xfrm rot="21082264">
                <a:off x="3570023" y="1823627"/>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3">
                <a:extLst>
                  <a:ext uri="{FF2B5EF4-FFF2-40B4-BE49-F238E27FC236}">
                    <a16:creationId xmlns:a16="http://schemas.microsoft.com/office/drawing/2014/main" id="{3796BF02-B145-4E9D-9AA7-75A9FBCD9A60}"/>
                  </a:ext>
                </a:extLst>
              </p:cNvPr>
              <p:cNvSpPr>
                <a:spLocks/>
              </p:cNvSpPr>
              <p:nvPr/>
            </p:nvSpPr>
            <p:spPr bwMode="auto">
              <a:xfrm rot="21082264">
                <a:off x="3603576" y="1815638"/>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64">
                <a:extLst>
                  <a:ext uri="{FF2B5EF4-FFF2-40B4-BE49-F238E27FC236}">
                    <a16:creationId xmlns:a16="http://schemas.microsoft.com/office/drawing/2014/main" id="{AD35ACED-F4AB-4F3B-A35A-EE945FB95B8B}"/>
                  </a:ext>
                </a:extLst>
              </p:cNvPr>
              <p:cNvSpPr>
                <a:spLocks/>
              </p:cNvSpPr>
              <p:nvPr/>
            </p:nvSpPr>
            <p:spPr bwMode="auto">
              <a:xfrm rot="21082264">
                <a:off x="3637022" y="1807658"/>
                <a:ext cx="18619" cy="18618"/>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65">
                <a:extLst>
                  <a:ext uri="{FF2B5EF4-FFF2-40B4-BE49-F238E27FC236}">
                    <a16:creationId xmlns:a16="http://schemas.microsoft.com/office/drawing/2014/main" id="{1D678FE8-9A5B-4AF7-B89D-78273AB9F190}"/>
                  </a:ext>
                </a:extLst>
              </p:cNvPr>
              <p:cNvSpPr>
                <a:spLocks/>
              </p:cNvSpPr>
              <p:nvPr/>
            </p:nvSpPr>
            <p:spPr bwMode="auto">
              <a:xfrm rot="21082264">
                <a:off x="3679880" y="1807668"/>
                <a:ext cx="8593" cy="11457"/>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66">
                <a:extLst>
                  <a:ext uri="{FF2B5EF4-FFF2-40B4-BE49-F238E27FC236}">
                    <a16:creationId xmlns:a16="http://schemas.microsoft.com/office/drawing/2014/main" id="{B945AF06-43F2-45F1-B68C-070FF98F5A77}"/>
                  </a:ext>
                </a:extLst>
              </p:cNvPr>
              <p:cNvSpPr>
                <a:spLocks/>
              </p:cNvSpPr>
              <p:nvPr/>
            </p:nvSpPr>
            <p:spPr bwMode="auto">
              <a:xfrm rot="21082264">
                <a:off x="3261039" y="1933049"/>
                <a:ext cx="14322" cy="5729"/>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7">
                <a:extLst>
                  <a:ext uri="{FF2B5EF4-FFF2-40B4-BE49-F238E27FC236}">
                    <a16:creationId xmlns:a16="http://schemas.microsoft.com/office/drawing/2014/main" id="{AD278A85-E07A-4B7E-87DA-73A3C035699B}"/>
                  </a:ext>
                </a:extLst>
              </p:cNvPr>
              <p:cNvSpPr>
                <a:spLocks/>
              </p:cNvSpPr>
              <p:nvPr/>
            </p:nvSpPr>
            <p:spPr bwMode="auto">
              <a:xfrm rot="21082264">
                <a:off x="3296212" y="1937935"/>
                <a:ext cx="12890" cy="1432"/>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8">
                <a:extLst>
                  <a:ext uri="{FF2B5EF4-FFF2-40B4-BE49-F238E27FC236}">
                    <a16:creationId xmlns:a16="http://schemas.microsoft.com/office/drawing/2014/main" id="{7E7F8B6E-42C6-425B-B168-E2401BE174C9}"/>
                  </a:ext>
                </a:extLst>
              </p:cNvPr>
              <p:cNvSpPr>
                <a:spLocks/>
              </p:cNvSpPr>
              <p:nvPr/>
            </p:nvSpPr>
            <p:spPr bwMode="auto">
              <a:xfrm rot="21082264">
                <a:off x="3331189" y="1929839"/>
                <a:ext cx="11457" cy="1432"/>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69">
                <a:extLst>
                  <a:ext uri="{FF2B5EF4-FFF2-40B4-BE49-F238E27FC236}">
                    <a16:creationId xmlns:a16="http://schemas.microsoft.com/office/drawing/2014/main" id="{42EB7297-FBF6-4063-99C4-B2818086A49E}"/>
                  </a:ext>
                </a:extLst>
              </p:cNvPr>
              <p:cNvSpPr>
                <a:spLocks/>
              </p:cNvSpPr>
              <p:nvPr/>
            </p:nvSpPr>
            <p:spPr bwMode="auto">
              <a:xfrm rot="21082264">
                <a:off x="3360919" y="1913437"/>
                <a:ext cx="15754" cy="5729"/>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70">
                <a:extLst>
                  <a:ext uri="{FF2B5EF4-FFF2-40B4-BE49-F238E27FC236}">
                    <a16:creationId xmlns:a16="http://schemas.microsoft.com/office/drawing/2014/main" id="{038A06BC-226C-4393-8427-FCDDBD092E97}"/>
                  </a:ext>
                </a:extLst>
              </p:cNvPr>
              <p:cNvSpPr>
                <a:spLocks/>
              </p:cNvSpPr>
              <p:nvPr/>
            </p:nvSpPr>
            <p:spPr bwMode="auto">
              <a:xfrm rot="21082264">
                <a:off x="3529464" y="1870570"/>
                <a:ext cx="14322" cy="2864"/>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1">
                <a:extLst>
                  <a:ext uri="{FF2B5EF4-FFF2-40B4-BE49-F238E27FC236}">
                    <a16:creationId xmlns:a16="http://schemas.microsoft.com/office/drawing/2014/main" id="{E3889AD2-DB44-48A1-A4EC-C1645D025D23}"/>
                  </a:ext>
                </a:extLst>
              </p:cNvPr>
              <p:cNvSpPr>
                <a:spLocks/>
              </p:cNvSpPr>
              <p:nvPr/>
            </p:nvSpPr>
            <p:spPr bwMode="auto">
              <a:xfrm rot="21082264">
                <a:off x="3561574" y="1872823"/>
                <a:ext cx="15754" cy="1432"/>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2">
                <a:extLst>
                  <a:ext uri="{FF2B5EF4-FFF2-40B4-BE49-F238E27FC236}">
                    <a16:creationId xmlns:a16="http://schemas.microsoft.com/office/drawing/2014/main" id="{7B23323C-1326-40ED-B3B0-895DAA1F1CDB}"/>
                  </a:ext>
                </a:extLst>
              </p:cNvPr>
              <p:cNvSpPr>
                <a:spLocks/>
              </p:cNvSpPr>
              <p:nvPr/>
            </p:nvSpPr>
            <p:spPr bwMode="auto">
              <a:xfrm rot="21082264">
                <a:off x="3600052" y="1868867"/>
                <a:ext cx="10026" cy="1432"/>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3">
                <a:extLst>
                  <a:ext uri="{FF2B5EF4-FFF2-40B4-BE49-F238E27FC236}">
                    <a16:creationId xmlns:a16="http://schemas.microsoft.com/office/drawing/2014/main" id="{CE244E16-F60A-40C2-B094-112C29CE747B}"/>
                  </a:ext>
                </a:extLst>
              </p:cNvPr>
              <p:cNvSpPr>
                <a:spLocks/>
              </p:cNvSpPr>
              <p:nvPr/>
            </p:nvSpPr>
            <p:spPr bwMode="auto">
              <a:xfrm rot="21082264">
                <a:off x="3630097" y="1855198"/>
                <a:ext cx="15754" cy="4296"/>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74">
                <a:extLst>
                  <a:ext uri="{FF2B5EF4-FFF2-40B4-BE49-F238E27FC236}">
                    <a16:creationId xmlns:a16="http://schemas.microsoft.com/office/drawing/2014/main" id="{50FEFDBB-3C81-4A35-9A9B-84A2B5AB2E28}"/>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75">
                <a:extLst>
                  <a:ext uri="{FF2B5EF4-FFF2-40B4-BE49-F238E27FC236}">
                    <a16:creationId xmlns:a16="http://schemas.microsoft.com/office/drawing/2014/main" id="{8BC13F4A-F685-4425-829E-2E0AD69ACA48}"/>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6">
                <a:extLst>
                  <a:ext uri="{FF2B5EF4-FFF2-40B4-BE49-F238E27FC236}">
                    <a16:creationId xmlns:a16="http://schemas.microsoft.com/office/drawing/2014/main" id="{095283C3-6F72-497C-ACCB-B8965C25B50E}"/>
                  </a:ext>
                </a:extLst>
              </p:cNvPr>
              <p:cNvSpPr>
                <a:spLocks noEditPoints="1"/>
              </p:cNvSpPr>
              <p:nvPr/>
            </p:nvSpPr>
            <p:spPr bwMode="auto">
              <a:xfrm rot="21082264">
                <a:off x="3200954" y="1814292"/>
                <a:ext cx="504122" cy="101683"/>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7">
                <a:extLst>
                  <a:ext uri="{FF2B5EF4-FFF2-40B4-BE49-F238E27FC236}">
                    <a16:creationId xmlns:a16="http://schemas.microsoft.com/office/drawing/2014/main" id="{D4895C78-275C-42D1-8DAF-16D779371CCF}"/>
                  </a:ext>
                </a:extLst>
              </p:cNvPr>
              <p:cNvSpPr>
                <a:spLocks/>
              </p:cNvSpPr>
              <p:nvPr/>
            </p:nvSpPr>
            <p:spPr bwMode="auto">
              <a:xfrm rot="21082264">
                <a:off x="3444507" y="1821123"/>
                <a:ext cx="15754" cy="12889"/>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8">
                <a:extLst>
                  <a:ext uri="{FF2B5EF4-FFF2-40B4-BE49-F238E27FC236}">
                    <a16:creationId xmlns:a16="http://schemas.microsoft.com/office/drawing/2014/main" id="{8B44A630-032F-48EE-B912-49F7B9B73260}"/>
                  </a:ext>
                </a:extLst>
              </p:cNvPr>
              <p:cNvSpPr>
                <a:spLocks/>
              </p:cNvSpPr>
              <p:nvPr/>
            </p:nvSpPr>
            <p:spPr bwMode="auto">
              <a:xfrm rot="21082264">
                <a:off x="3688692" y="1773307"/>
                <a:ext cx="4297" cy="5729"/>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9">
                <a:extLst>
                  <a:ext uri="{FF2B5EF4-FFF2-40B4-BE49-F238E27FC236}">
                    <a16:creationId xmlns:a16="http://schemas.microsoft.com/office/drawing/2014/main" id="{82F1B029-3357-4A44-A865-C2CA066E7487}"/>
                  </a:ext>
                </a:extLst>
              </p:cNvPr>
              <p:cNvSpPr>
                <a:spLocks/>
              </p:cNvSpPr>
              <p:nvPr/>
            </p:nvSpPr>
            <p:spPr bwMode="auto">
              <a:xfrm rot="21082264">
                <a:off x="3211149" y="1909303"/>
                <a:ext cx="7161" cy="7160"/>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80">
                <a:extLst>
                  <a:ext uri="{FF2B5EF4-FFF2-40B4-BE49-F238E27FC236}">
                    <a16:creationId xmlns:a16="http://schemas.microsoft.com/office/drawing/2014/main" id="{8AD6DC3D-407C-4B81-A990-8F0F56E85134}"/>
                  </a:ext>
                </a:extLst>
              </p:cNvPr>
              <p:cNvSpPr>
                <a:spLocks/>
              </p:cNvSpPr>
              <p:nvPr/>
            </p:nvSpPr>
            <p:spPr bwMode="auto">
              <a:xfrm rot="21082264">
                <a:off x="3235801" y="1904742"/>
                <a:ext cx="18619" cy="15753"/>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1">
                <a:extLst>
                  <a:ext uri="{FF2B5EF4-FFF2-40B4-BE49-F238E27FC236}">
                    <a16:creationId xmlns:a16="http://schemas.microsoft.com/office/drawing/2014/main" id="{EDE7943D-C403-4A42-9E09-E3068F0B0BB4}"/>
                  </a:ext>
                </a:extLst>
              </p:cNvPr>
              <p:cNvSpPr>
                <a:spLocks/>
              </p:cNvSpPr>
              <p:nvPr/>
            </p:nvSpPr>
            <p:spPr bwMode="auto">
              <a:xfrm rot="21082264">
                <a:off x="3371866" y="1876943"/>
                <a:ext cx="17186" cy="12889"/>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2">
                <a:extLst>
                  <a:ext uri="{FF2B5EF4-FFF2-40B4-BE49-F238E27FC236}">
                    <a16:creationId xmlns:a16="http://schemas.microsoft.com/office/drawing/2014/main" id="{E62CACF1-702E-4C91-94B6-A5BE008CAD2C}"/>
                  </a:ext>
                </a:extLst>
              </p:cNvPr>
              <p:cNvSpPr>
                <a:spLocks/>
              </p:cNvSpPr>
              <p:nvPr/>
            </p:nvSpPr>
            <p:spPr bwMode="auto">
              <a:xfrm rot="21082264">
                <a:off x="3403459" y="1861941"/>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3">
                <a:extLst>
                  <a:ext uri="{FF2B5EF4-FFF2-40B4-BE49-F238E27FC236}">
                    <a16:creationId xmlns:a16="http://schemas.microsoft.com/office/drawing/2014/main" id="{CA3641EB-9BAC-4B8B-9E7A-FD89E1554FD0}"/>
                  </a:ext>
                </a:extLst>
              </p:cNvPr>
              <p:cNvSpPr>
                <a:spLocks/>
              </p:cNvSpPr>
              <p:nvPr/>
            </p:nvSpPr>
            <p:spPr bwMode="auto">
              <a:xfrm rot="21082264">
                <a:off x="3436102" y="1854777"/>
                <a:ext cx="8593" cy="7160"/>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4">
                <a:extLst>
                  <a:ext uri="{FF2B5EF4-FFF2-40B4-BE49-F238E27FC236}">
                    <a16:creationId xmlns:a16="http://schemas.microsoft.com/office/drawing/2014/main" id="{3A5BB3EE-4011-4531-9349-2209CF4B2C7D}"/>
                  </a:ext>
                </a:extLst>
              </p:cNvPr>
              <p:cNvSpPr>
                <a:spLocks/>
              </p:cNvSpPr>
              <p:nvPr/>
            </p:nvSpPr>
            <p:spPr bwMode="auto">
              <a:xfrm rot="21082264">
                <a:off x="3470358" y="1847519"/>
                <a:ext cx="17186" cy="14322"/>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85">
                <a:extLst>
                  <a:ext uri="{FF2B5EF4-FFF2-40B4-BE49-F238E27FC236}">
                    <a16:creationId xmlns:a16="http://schemas.microsoft.com/office/drawing/2014/main" id="{0D9F6EB7-A4B5-429D-A873-00953D2B425B}"/>
                  </a:ext>
                </a:extLst>
              </p:cNvPr>
              <p:cNvSpPr>
                <a:spLocks/>
              </p:cNvSpPr>
              <p:nvPr/>
            </p:nvSpPr>
            <p:spPr bwMode="auto">
              <a:xfrm rot="21082264">
                <a:off x="3504341" y="1840930"/>
                <a:ext cx="17186" cy="17186"/>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86">
                <a:extLst>
                  <a:ext uri="{FF2B5EF4-FFF2-40B4-BE49-F238E27FC236}">
                    <a16:creationId xmlns:a16="http://schemas.microsoft.com/office/drawing/2014/main" id="{BDA71113-E762-423C-B585-C342C481992F}"/>
                  </a:ext>
                </a:extLst>
              </p:cNvPr>
              <p:cNvSpPr>
                <a:spLocks/>
              </p:cNvSpPr>
              <p:nvPr/>
            </p:nvSpPr>
            <p:spPr bwMode="auto">
              <a:xfrm rot="21082264">
                <a:off x="3540301" y="1845865"/>
                <a:ext cx="12890" cy="4296"/>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7">
                <a:extLst>
                  <a:ext uri="{FF2B5EF4-FFF2-40B4-BE49-F238E27FC236}">
                    <a16:creationId xmlns:a16="http://schemas.microsoft.com/office/drawing/2014/main" id="{EA887307-C624-4113-9B06-F0097F327436}"/>
                  </a:ext>
                </a:extLst>
              </p:cNvPr>
              <p:cNvSpPr>
                <a:spLocks/>
              </p:cNvSpPr>
              <p:nvPr/>
            </p:nvSpPr>
            <p:spPr bwMode="auto">
              <a:xfrm rot="21082264">
                <a:off x="3643693" y="1818720"/>
                <a:ext cx="11457" cy="8593"/>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88">
                <a:extLst>
                  <a:ext uri="{FF2B5EF4-FFF2-40B4-BE49-F238E27FC236}">
                    <a16:creationId xmlns:a16="http://schemas.microsoft.com/office/drawing/2014/main" id="{4357278A-BB27-4BD5-AF3E-215C2F701B29}"/>
                  </a:ext>
                </a:extLst>
              </p:cNvPr>
              <p:cNvSpPr>
                <a:spLocks/>
              </p:cNvSpPr>
              <p:nvPr/>
            </p:nvSpPr>
            <p:spPr bwMode="auto">
              <a:xfrm rot="21082264">
                <a:off x="3670691" y="1799768"/>
                <a:ext cx="17186" cy="20050"/>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9">
                <a:extLst>
                  <a:ext uri="{FF2B5EF4-FFF2-40B4-BE49-F238E27FC236}">
                    <a16:creationId xmlns:a16="http://schemas.microsoft.com/office/drawing/2014/main" id="{D524C1DE-1960-432A-80E9-43BB90CFEA95}"/>
                  </a:ext>
                </a:extLst>
              </p:cNvPr>
              <p:cNvSpPr>
                <a:spLocks/>
              </p:cNvSpPr>
              <p:nvPr/>
            </p:nvSpPr>
            <p:spPr bwMode="auto">
              <a:xfrm rot="21082264">
                <a:off x="3260824" y="1930201"/>
                <a:ext cx="14322" cy="8593"/>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90">
                <a:extLst>
                  <a:ext uri="{FF2B5EF4-FFF2-40B4-BE49-F238E27FC236}">
                    <a16:creationId xmlns:a16="http://schemas.microsoft.com/office/drawing/2014/main" id="{99CC8288-326A-4BB7-81F7-5D0D236C532C}"/>
                  </a:ext>
                </a:extLst>
              </p:cNvPr>
              <p:cNvSpPr>
                <a:spLocks/>
              </p:cNvSpPr>
              <p:nvPr/>
            </p:nvSpPr>
            <p:spPr bwMode="auto">
              <a:xfrm rot="21082264">
                <a:off x="3292166" y="1922271"/>
                <a:ext cx="18619" cy="17186"/>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1">
                <a:extLst>
                  <a:ext uri="{FF2B5EF4-FFF2-40B4-BE49-F238E27FC236}">
                    <a16:creationId xmlns:a16="http://schemas.microsoft.com/office/drawing/2014/main" id="{00C75497-96EF-4FBF-9CD7-BA36E1A648BD}"/>
                  </a:ext>
                </a:extLst>
              </p:cNvPr>
              <p:cNvSpPr>
                <a:spLocks/>
              </p:cNvSpPr>
              <p:nvPr/>
            </p:nvSpPr>
            <p:spPr bwMode="auto">
              <a:xfrm rot="21082264">
                <a:off x="3325719" y="1914282"/>
                <a:ext cx="18619" cy="17186"/>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2">
                <a:extLst>
                  <a:ext uri="{FF2B5EF4-FFF2-40B4-BE49-F238E27FC236}">
                    <a16:creationId xmlns:a16="http://schemas.microsoft.com/office/drawing/2014/main" id="{D1160BC3-8D55-484C-AF78-636296BACE97}"/>
                  </a:ext>
                </a:extLst>
              </p:cNvPr>
              <p:cNvSpPr>
                <a:spLocks/>
              </p:cNvSpPr>
              <p:nvPr/>
            </p:nvSpPr>
            <p:spPr bwMode="auto">
              <a:xfrm rot="21082264">
                <a:off x="3358958" y="1906425"/>
                <a:ext cx="17186" cy="12889"/>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3">
                <a:extLst>
                  <a:ext uri="{FF2B5EF4-FFF2-40B4-BE49-F238E27FC236}">
                    <a16:creationId xmlns:a16="http://schemas.microsoft.com/office/drawing/2014/main" id="{4A32F8BF-1E64-4830-BAF7-D8BBA5B70D20}"/>
                  </a:ext>
                </a:extLst>
              </p:cNvPr>
              <p:cNvSpPr>
                <a:spLocks/>
              </p:cNvSpPr>
              <p:nvPr/>
            </p:nvSpPr>
            <p:spPr bwMode="auto">
              <a:xfrm rot="21082264">
                <a:off x="3529249" y="1867721"/>
                <a:ext cx="14322" cy="5729"/>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94">
                <a:extLst>
                  <a:ext uri="{FF2B5EF4-FFF2-40B4-BE49-F238E27FC236}">
                    <a16:creationId xmlns:a16="http://schemas.microsoft.com/office/drawing/2014/main" id="{662B2603-61F6-4EEF-8BA7-B87BB002E9E4}"/>
                  </a:ext>
                </a:extLst>
              </p:cNvPr>
              <p:cNvSpPr>
                <a:spLocks/>
              </p:cNvSpPr>
              <p:nvPr/>
            </p:nvSpPr>
            <p:spPr bwMode="auto">
              <a:xfrm rot="21082264">
                <a:off x="3560599" y="1859899"/>
                <a:ext cx="17186" cy="14322"/>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5">
                <a:extLst>
                  <a:ext uri="{FF2B5EF4-FFF2-40B4-BE49-F238E27FC236}">
                    <a16:creationId xmlns:a16="http://schemas.microsoft.com/office/drawing/2014/main" id="{E595D413-2CC4-4DEC-9873-18E7CFDD8D23}"/>
                  </a:ext>
                </a:extLst>
              </p:cNvPr>
              <p:cNvSpPr>
                <a:spLocks/>
              </p:cNvSpPr>
              <p:nvPr/>
            </p:nvSpPr>
            <p:spPr bwMode="auto">
              <a:xfrm rot="21082264">
                <a:off x="3594474" y="1851886"/>
                <a:ext cx="17186" cy="18618"/>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96">
                <a:extLst>
                  <a:ext uri="{FF2B5EF4-FFF2-40B4-BE49-F238E27FC236}">
                    <a16:creationId xmlns:a16="http://schemas.microsoft.com/office/drawing/2014/main" id="{854123F2-BA56-4191-B8FF-2B235A62D4C4}"/>
                  </a:ext>
                </a:extLst>
              </p:cNvPr>
              <p:cNvSpPr>
                <a:spLocks/>
              </p:cNvSpPr>
              <p:nvPr/>
            </p:nvSpPr>
            <p:spPr bwMode="auto">
              <a:xfrm rot="21082264">
                <a:off x="3626389" y="1844020"/>
                <a:ext cx="18619" cy="15753"/>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7">
                <a:extLst>
                  <a:ext uri="{FF2B5EF4-FFF2-40B4-BE49-F238E27FC236}">
                    <a16:creationId xmlns:a16="http://schemas.microsoft.com/office/drawing/2014/main" id="{D263F5A8-0EB7-4AA1-941C-E7B606297723}"/>
                  </a:ext>
                </a:extLst>
              </p:cNvPr>
              <p:cNvSpPr>
                <a:spLocks/>
              </p:cNvSpPr>
              <p:nvPr/>
            </p:nvSpPr>
            <p:spPr bwMode="auto">
              <a:xfrm rot="21082264">
                <a:off x="3434805" y="1786374"/>
                <a:ext cx="20050" cy="68744"/>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98">
                <a:extLst>
                  <a:ext uri="{FF2B5EF4-FFF2-40B4-BE49-F238E27FC236}">
                    <a16:creationId xmlns:a16="http://schemas.microsoft.com/office/drawing/2014/main" id="{352CC85D-696C-4E80-9B49-6213767CFD13}"/>
                  </a:ext>
                </a:extLst>
              </p:cNvPr>
              <p:cNvSpPr>
                <a:spLocks noEditPoints="1"/>
              </p:cNvSpPr>
              <p:nvPr/>
            </p:nvSpPr>
            <p:spPr bwMode="auto">
              <a:xfrm rot="21082264">
                <a:off x="3209333" y="2042902"/>
                <a:ext cx="70177" cy="93090"/>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9">
                <a:extLst>
                  <a:ext uri="{FF2B5EF4-FFF2-40B4-BE49-F238E27FC236}">
                    <a16:creationId xmlns:a16="http://schemas.microsoft.com/office/drawing/2014/main" id="{9A3671E1-5D53-4893-8D39-AA8377EE4989}"/>
                  </a:ext>
                </a:extLst>
              </p:cNvPr>
              <p:cNvSpPr>
                <a:spLocks/>
              </p:cNvSpPr>
              <p:nvPr/>
            </p:nvSpPr>
            <p:spPr bwMode="auto">
              <a:xfrm rot="21082264">
                <a:off x="3284518" y="2025893"/>
                <a:ext cx="458293" cy="210528"/>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00">
                <a:extLst>
                  <a:ext uri="{FF2B5EF4-FFF2-40B4-BE49-F238E27FC236}">
                    <a16:creationId xmlns:a16="http://schemas.microsoft.com/office/drawing/2014/main" id="{CAAC8939-C80B-449B-9809-58DD7AAA469B}"/>
                  </a:ext>
                </a:extLst>
              </p:cNvPr>
              <p:cNvSpPr>
                <a:spLocks noEditPoints="1"/>
              </p:cNvSpPr>
              <p:nvPr/>
            </p:nvSpPr>
            <p:spPr bwMode="auto">
              <a:xfrm rot="21082264">
                <a:off x="3277310" y="2095060"/>
                <a:ext cx="4297" cy="11457"/>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01">
                <a:extLst>
                  <a:ext uri="{FF2B5EF4-FFF2-40B4-BE49-F238E27FC236}">
                    <a16:creationId xmlns:a16="http://schemas.microsoft.com/office/drawing/2014/main" id="{7C104BAA-8511-4FC6-AE3D-620FE6483495}"/>
                  </a:ext>
                </a:extLst>
              </p:cNvPr>
              <p:cNvSpPr>
                <a:spLocks/>
              </p:cNvSpPr>
              <p:nvPr/>
            </p:nvSpPr>
            <p:spPr bwMode="auto">
              <a:xfrm rot="21082264">
                <a:off x="3276575" y="2095332"/>
                <a:ext cx="1433" cy="1432"/>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2">
                <a:extLst>
                  <a:ext uri="{FF2B5EF4-FFF2-40B4-BE49-F238E27FC236}">
                    <a16:creationId xmlns:a16="http://schemas.microsoft.com/office/drawing/2014/main" id="{1B7BDF7A-CFEF-48EE-92F3-1CCF4696163D}"/>
                  </a:ext>
                </a:extLst>
              </p:cNvPr>
              <p:cNvSpPr>
                <a:spLocks/>
              </p:cNvSpPr>
              <p:nvPr/>
            </p:nvSpPr>
            <p:spPr bwMode="auto">
              <a:xfrm rot="21082264">
                <a:off x="3277302" y="2094953"/>
                <a:ext cx="5729" cy="11457"/>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3">
                <a:extLst>
                  <a:ext uri="{FF2B5EF4-FFF2-40B4-BE49-F238E27FC236}">
                    <a16:creationId xmlns:a16="http://schemas.microsoft.com/office/drawing/2014/main" id="{24BD03D9-7243-4944-BAA1-1BAEE0FB3CB3}"/>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04">
                <a:extLst>
                  <a:ext uri="{FF2B5EF4-FFF2-40B4-BE49-F238E27FC236}">
                    <a16:creationId xmlns:a16="http://schemas.microsoft.com/office/drawing/2014/main" id="{A858F4EE-340B-419F-BCDD-674054B08164}"/>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05">
                <a:extLst>
                  <a:ext uri="{FF2B5EF4-FFF2-40B4-BE49-F238E27FC236}">
                    <a16:creationId xmlns:a16="http://schemas.microsoft.com/office/drawing/2014/main" id="{2747A09E-6028-4D0F-8FB7-0BDE6256D03E}"/>
                  </a:ext>
                </a:extLst>
              </p:cNvPr>
              <p:cNvSpPr>
                <a:spLocks/>
              </p:cNvSpPr>
              <p:nvPr/>
            </p:nvSpPr>
            <p:spPr bwMode="auto">
              <a:xfrm rot="21082264">
                <a:off x="3298254" y="2089347"/>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06">
                <a:extLst>
                  <a:ext uri="{FF2B5EF4-FFF2-40B4-BE49-F238E27FC236}">
                    <a16:creationId xmlns:a16="http://schemas.microsoft.com/office/drawing/2014/main" id="{DDEC5DD7-4412-4925-BEEC-F547D124CC8B}"/>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7">
                <a:extLst>
                  <a:ext uri="{FF2B5EF4-FFF2-40B4-BE49-F238E27FC236}">
                    <a16:creationId xmlns:a16="http://schemas.microsoft.com/office/drawing/2014/main" id="{5F71C100-D328-4F51-8CD1-665E258801C5}"/>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08">
                <a:extLst>
                  <a:ext uri="{FF2B5EF4-FFF2-40B4-BE49-F238E27FC236}">
                    <a16:creationId xmlns:a16="http://schemas.microsoft.com/office/drawing/2014/main" id="{0687B5B4-9400-4C15-BEC7-91BF764BFE38}"/>
                  </a:ext>
                </a:extLst>
              </p:cNvPr>
              <p:cNvSpPr>
                <a:spLocks/>
              </p:cNvSpPr>
              <p:nvPr/>
            </p:nvSpPr>
            <p:spPr bwMode="auto">
              <a:xfrm rot="21082264">
                <a:off x="3331816" y="2081466"/>
                <a:ext cx="17186" cy="11457"/>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9">
                <a:extLst>
                  <a:ext uri="{FF2B5EF4-FFF2-40B4-BE49-F238E27FC236}">
                    <a16:creationId xmlns:a16="http://schemas.microsoft.com/office/drawing/2014/main" id="{BD976CFF-B470-47D6-8F05-6111ED72EB29}"/>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10">
                <a:extLst>
                  <a:ext uri="{FF2B5EF4-FFF2-40B4-BE49-F238E27FC236}">
                    <a16:creationId xmlns:a16="http://schemas.microsoft.com/office/drawing/2014/main" id="{F180BF2C-EDE4-4442-BD47-18F6AA0A73A3}"/>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11">
                <a:extLst>
                  <a:ext uri="{FF2B5EF4-FFF2-40B4-BE49-F238E27FC236}">
                    <a16:creationId xmlns:a16="http://schemas.microsoft.com/office/drawing/2014/main" id="{BD80DDBC-1B26-4547-AC6B-7725E09AD55B}"/>
                  </a:ext>
                </a:extLst>
              </p:cNvPr>
              <p:cNvSpPr>
                <a:spLocks/>
              </p:cNvSpPr>
              <p:nvPr/>
            </p:nvSpPr>
            <p:spPr bwMode="auto">
              <a:xfrm rot="21082264">
                <a:off x="3365369" y="2073477"/>
                <a:ext cx="17186"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2">
                <a:extLst>
                  <a:ext uri="{FF2B5EF4-FFF2-40B4-BE49-F238E27FC236}">
                    <a16:creationId xmlns:a16="http://schemas.microsoft.com/office/drawing/2014/main" id="{7875A240-94AE-427A-B917-36C747C10F88}"/>
                  </a:ext>
                </a:extLst>
              </p:cNvPr>
              <p:cNvSpPr>
                <a:spLocks/>
              </p:cNvSpPr>
              <p:nvPr/>
            </p:nvSpPr>
            <p:spPr bwMode="auto">
              <a:xfrm rot="21082264">
                <a:off x="3398922" y="2065488"/>
                <a:ext cx="17186" cy="11457"/>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3">
                <a:extLst>
                  <a:ext uri="{FF2B5EF4-FFF2-40B4-BE49-F238E27FC236}">
                    <a16:creationId xmlns:a16="http://schemas.microsoft.com/office/drawing/2014/main" id="{EFA3DF4A-F872-48A0-92E8-35217C3492F0}"/>
                  </a:ext>
                </a:extLst>
              </p:cNvPr>
              <p:cNvSpPr>
                <a:spLocks/>
              </p:cNvSpPr>
              <p:nvPr/>
            </p:nvSpPr>
            <p:spPr bwMode="auto">
              <a:xfrm rot="21082264">
                <a:off x="3432582" y="2057491"/>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14">
                <a:extLst>
                  <a:ext uri="{FF2B5EF4-FFF2-40B4-BE49-F238E27FC236}">
                    <a16:creationId xmlns:a16="http://schemas.microsoft.com/office/drawing/2014/main" id="{E2A5F0A0-E4FB-4FDF-94EE-83A101ED0F7E}"/>
                  </a:ext>
                </a:extLst>
              </p:cNvPr>
              <p:cNvSpPr>
                <a:spLocks/>
              </p:cNvSpPr>
              <p:nvPr/>
            </p:nvSpPr>
            <p:spPr bwMode="auto">
              <a:xfrm rot="21082264">
                <a:off x="3466136" y="2049502"/>
                <a:ext cx="17186" cy="12889"/>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15">
                <a:extLst>
                  <a:ext uri="{FF2B5EF4-FFF2-40B4-BE49-F238E27FC236}">
                    <a16:creationId xmlns:a16="http://schemas.microsoft.com/office/drawing/2014/main" id="{9B028600-003F-4106-9523-792E56ED56E7}"/>
                  </a:ext>
                </a:extLst>
              </p:cNvPr>
              <p:cNvSpPr>
                <a:spLocks/>
              </p:cNvSpPr>
              <p:nvPr/>
            </p:nvSpPr>
            <p:spPr bwMode="auto">
              <a:xfrm rot="21082264">
                <a:off x="3499689" y="2041513"/>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16">
                <a:extLst>
                  <a:ext uri="{FF2B5EF4-FFF2-40B4-BE49-F238E27FC236}">
                    <a16:creationId xmlns:a16="http://schemas.microsoft.com/office/drawing/2014/main" id="{A348F36E-6484-49A6-A4FD-568C1BDC3D11}"/>
                  </a:ext>
                </a:extLst>
              </p:cNvPr>
              <p:cNvSpPr>
                <a:spLocks/>
              </p:cNvSpPr>
              <p:nvPr/>
            </p:nvSpPr>
            <p:spPr bwMode="auto">
              <a:xfrm rot="21082264">
                <a:off x="3531925" y="2035055"/>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7">
                <a:extLst>
                  <a:ext uri="{FF2B5EF4-FFF2-40B4-BE49-F238E27FC236}">
                    <a16:creationId xmlns:a16="http://schemas.microsoft.com/office/drawing/2014/main" id="{DAD18C2E-3544-4C41-9DF9-8CB39A3A33A8}"/>
                  </a:ext>
                </a:extLst>
              </p:cNvPr>
              <p:cNvSpPr>
                <a:spLocks/>
              </p:cNvSpPr>
              <p:nvPr/>
            </p:nvSpPr>
            <p:spPr bwMode="auto">
              <a:xfrm rot="21082264">
                <a:off x="3565478" y="2027066"/>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18">
                <a:extLst>
                  <a:ext uri="{FF2B5EF4-FFF2-40B4-BE49-F238E27FC236}">
                    <a16:creationId xmlns:a16="http://schemas.microsoft.com/office/drawing/2014/main" id="{928EDF7F-717B-4D96-BA33-8AFDEEAD1564}"/>
                  </a:ext>
                </a:extLst>
              </p:cNvPr>
              <p:cNvSpPr>
                <a:spLocks/>
              </p:cNvSpPr>
              <p:nvPr/>
            </p:nvSpPr>
            <p:spPr bwMode="auto">
              <a:xfrm rot="21082264">
                <a:off x="3599031" y="2019078"/>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9">
                <a:extLst>
                  <a:ext uri="{FF2B5EF4-FFF2-40B4-BE49-F238E27FC236}">
                    <a16:creationId xmlns:a16="http://schemas.microsoft.com/office/drawing/2014/main" id="{A0B6B2E8-8D61-4705-A596-7AD31693E3DA}"/>
                  </a:ext>
                </a:extLst>
              </p:cNvPr>
              <p:cNvSpPr>
                <a:spLocks/>
              </p:cNvSpPr>
              <p:nvPr/>
            </p:nvSpPr>
            <p:spPr bwMode="auto">
              <a:xfrm rot="21082264">
                <a:off x="3632584" y="2011089"/>
                <a:ext cx="18619" cy="114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20">
                <a:extLst>
                  <a:ext uri="{FF2B5EF4-FFF2-40B4-BE49-F238E27FC236}">
                    <a16:creationId xmlns:a16="http://schemas.microsoft.com/office/drawing/2014/main" id="{4934E556-CE82-46EB-9AFC-BD606CE796AB}"/>
                  </a:ext>
                </a:extLst>
              </p:cNvPr>
              <p:cNvSpPr>
                <a:spLocks/>
              </p:cNvSpPr>
              <p:nvPr/>
            </p:nvSpPr>
            <p:spPr bwMode="auto">
              <a:xfrm rot="21082264">
                <a:off x="3666253" y="2003199"/>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21">
                <a:extLst>
                  <a:ext uri="{FF2B5EF4-FFF2-40B4-BE49-F238E27FC236}">
                    <a16:creationId xmlns:a16="http://schemas.microsoft.com/office/drawing/2014/main" id="{4EF33CAB-E1C5-4580-93AE-E3B0CA2CB551}"/>
                  </a:ext>
                </a:extLst>
              </p:cNvPr>
              <p:cNvSpPr>
                <a:spLocks/>
              </p:cNvSpPr>
              <p:nvPr/>
            </p:nvSpPr>
            <p:spPr bwMode="auto">
              <a:xfrm rot="21082264">
                <a:off x="3699806" y="1995210"/>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2">
                <a:extLst>
                  <a:ext uri="{FF2B5EF4-FFF2-40B4-BE49-F238E27FC236}">
                    <a16:creationId xmlns:a16="http://schemas.microsoft.com/office/drawing/2014/main" id="{67D9AD99-BE02-42BF-9148-18C11D1D0898}"/>
                  </a:ext>
                </a:extLst>
              </p:cNvPr>
              <p:cNvSpPr>
                <a:spLocks/>
              </p:cNvSpPr>
              <p:nvPr/>
            </p:nvSpPr>
            <p:spPr bwMode="auto">
              <a:xfrm rot="21082264">
                <a:off x="3287306" y="2118680"/>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3">
                <a:extLst>
                  <a:ext uri="{FF2B5EF4-FFF2-40B4-BE49-F238E27FC236}">
                    <a16:creationId xmlns:a16="http://schemas.microsoft.com/office/drawing/2014/main" id="{0FDAA209-E2BD-40C8-8BFA-F137ED1DBF23}"/>
                  </a:ext>
                </a:extLst>
              </p:cNvPr>
              <p:cNvSpPr>
                <a:spLocks/>
              </p:cNvSpPr>
              <p:nvPr/>
            </p:nvSpPr>
            <p:spPr bwMode="auto">
              <a:xfrm rot="21082264">
                <a:off x="3320851" y="211058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24">
                <a:extLst>
                  <a:ext uri="{FF2B5EF4-FFF2-40B4-BE49-F238E27FC236}">
                    <a16:creationId xmlns:a16="http://schemas.microsoft.com/office/drawing/2014/main" id="{E380F287-BFE1-4C44-805D-7C1F38DAF7FF}"/>
                  </a:ext>
                </a:extLst>
              </p:cNvPr>
              <p:cNvSpPr>
                <a:spLocks/>
              </p:cNvSpPr>
              <p:nvPr/>
            </p:nvSpPr>
            <p:spPr bwMode="auto">
              <a:xfrm rot="21082264">
                <a:off x="3354404" y="2102595"/>
                <a:ext cx="18619" cy="18618"/>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5">
                <a:extLst>
                  <a:ext uri="{FF2B5EF4-FFF2-40B4-BE49-F238E27FC236}">
                    <a16:creationId xmlns:a16="http://schemas.microsoft.com/office/drawing/2014/main" id="{5D01E9F6-BE8B-4B2E-8811-D27081D81588}"/>
                  </a:ext>
                </a:extLst>
              </p:cNvPr>
              <p:cNvSpPr>
                <a:spLocks/>
              </p:cNvSpPr>
              <p:nvPr/>
            </p:nvSpPr>
            <p:spPr bwMode="auto">
              <a:xfrm rot="21082264">
                <a:off x="3387958" y="2094606"/>
                <a:ext cx="18619" cy="18618"/>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26">
                <a:extLst>
                  <a:ext uri="{FF2B5EF4-FFF2-40B4-BE49-F238E27FC236}">
                    <a16:creationId xmlns:a16="http://schemas.microsoft.com/office/drawing/2014/main" id="{9DE1BD76-12C3-445C-AF3B-B14A4293F19B}"/>
                  </a:ext>
                </a:extLst>
              </p:cNvPr>
              <p:cNvSpPr>
                <a:spLocks/>
              </p:cNvSpPr>
              <p:nvPr/>
            </p:nvSpPr>
            <p:spPr bwMode="auto">
              <a:xfrm rot="21082264">
                <a:off x="3421626" y="208671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27">
                <a:extLst>
                  <a:ext uri="{FF2B5EF4-FFF2-40B4-BE49-F238E27FC236}">
                    <a16:creationId xmlns:a16="http://schemas.microsoft.com/office/drawing/2014/main" id="{FA15F376-5DD7-4475-8E6D-EFF3060A69B6}"/>
                  </a:ext>
                </a:extLst>
              </p:cNvPr>
              <p:cNvSpPr>
                <a:spLocks/>
              </p:cNvSpPr>
              <p:nvPr/>
            </p:nvSpPr>
            <p:spPr bwMode="auto">
              <a:xfrm rot="21082264">
                <a:off x="3455179" y="2078728"/>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28">
                <a:extLst>
                  <a:ext uri="{FF2B5EF4-FFF2-40B4-BE49-F238E27FC236}">
                    <a16:creationId xmlns:a16="http://schemas.microsoft.com/office/drawing/2014/main" id="{EA2E06D9-F810-4EF3-9561-8BBE61F3D595}"/>
                  </a:ext>
                </a:extLst>
              </p:cNvPr>
              <p:cNvSpPr>
                <a:spLocks/>
              </p:cNvSpPr>
              <p:nvPr/>
            </p:nvSpPr>
            <p:spPr bwMode="auto">
              <a:xfrm rot="21082264">
                <a:off x="3488840" y="2072163"/>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29">
                <a:extLst>
                  <a:ext uri="{FF2B5EF4-FFF2-40B4-BE49-F238E27FC236}">
                    <a16:creationId xmlns:a16="http://schemas.microsoft.com/office/drawing/2014/main" id="{9F54E126-4606-4A89-86B7-801F2486E960}"/>
                  </a:ext>
                </a:extLst>
              </p:cNvPr>
              <p:cNvSpPr>
                <a:spLocks/>
              </p:cNvSpPr>
              <p:nvPr/>
            </p:nvSpPr>
            <p:spPr bwMode="auto">
              <a:xfrm rot="21082264">
                <a:off x="3520970" y="2064282"/>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30">
                <a:extLst>
                  <a:ext uri="{FF2B5EF4-FFF2-40B4-BE49-F238E27FC236}">
                    <a16:creationId xmlns:a16="http://schemas.microsoft.com/office/drawing/2014/main" id="{2EEBECA2-CB5D-4D81-A204-A1AA74A30414}"/>
                  </a:ext>
                </a:extLst>
              </p:cNvPr>
              <p:cNvSpPr>
                <a:spLocks/>
              </p:cNvSpPr>
              <p:nvPr/>
            </p:nvSpPr>
            <p:spPr bwMode="auto">
              <a:xfrm rot="21082264">
                <a:off x="3554523" y="2056293"/>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31">
                <a:extLst>
                  <a:ext uri="{FF2B5EF4-FFF2-40B4-BE49-F238E27FC236}">
                    <a16:creationId xmlns:a16="http://schemas.microsoft.com/office/drawing/2014/main" id="{7E6BE113-90BA-44EB-BC94-884F8A901102}"/>
                  </a:ext>
                </a:extLst>
              </p:cNvPr>
              <p:cNvSpPr>
                <a:spLocks/>
              </p:cNvSpPr>
              <p:nvPr/>
            </p:nvSpPr>
            <p:spPr bwMode="auto">
              <a:xfrm rot="21082264">
                <a:off x="3588076" y="2048304"/>
                <a:ext cx="18619" cy="18618"/>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2">
                <a:extLst>
                  <a:ext uri="{FF2B5EF4-FFF2-40B4-BE49-F238E27FC236}">
                    <a16:creationId xmlns:a16="http://schemas.microsoft.com/office/drawing/2014/main" id="{F713D9A2-AF11-45F9-88D3-1197526C32A5}"/>
                  </a:ext>
                </a:extLst>
              </p:cNvPr>
              <p:cNvSpPr>
                <a:spLocks/>
              </p:cNvSpPr>
              <p:nvPr/>
            </p:nvSpPr>
            <p:spPr bwMode="auto">
              <a:xfrm rot="21082264">
                <a:off x="3621736" y="20403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3">
                <a:extLst>
                  <a:ext uri="{FF2B5EF4-FFF2-40B4-BE49-F238E27FC236}">
                    <a16:creationId xmlns:a16="http://schemas.microsoft.com/office/drawing/2014/main" id="{08E43DBA-BFF2-4F3F-B6EE-3CABF6D92BD9}"/>
                  </a:ext>
                </a:extLst>
              </p:cNvPr>
              <p:cNvSpPr>
                <a:spLocks/>
              </p:cNvSpPr>
              <p:nvPr/>
            </p:nvSpPr>
            <p:spPr bwMode="auto">
              <a:xfrm rot="21082264">
                <a:off x="3655290" y="203231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34">
                <a:extLst>
                  <a:ext uri="{FF2B5EF4-FFF2-40B4-BE49-F238E27FC236}">
                    <a16:creationId xmlns:a16="http://schemas.microsoft.com/office/drawing/2014/main" id="{807DD277-000B-497D-977C-35D050B2001F}"/>
                  </a:ext>
                </a:extLst>
              </p:cNvPr>
              <p:cNvSpPr>
                <a:spLocks/>
              </p:cNvSpPr>
              <p:nvPr/>
            </p:nvSpPr>
            <p:spPr bwMode="auto">
              <a:xfrm rot="21082264">
                <a:off x="3688843" y="2024329"/>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35">
                <a:extLst>
                  <a:ext uri="{FF2B5EF4-FFF2-40B4-BE49-F238E27FC236}">
                    <a16:creationId xmlns:a16="http://schemas.microsoft.com/office/drawing/2014/main" id="{C4BF4F30-007D-4885-895C-36F578828659}"/>
                  </a:ext>
                </a:extLst>
              </p:cNvPr>
              <p:cNvSpPr>
                <a:spLocks/>
              </p:cNvSpPr>
              <p:nvPr/>
            </p:nvSpPr>
            <p:spPr bwMode="auto">
              <a:xfrm rot="21082264">
                <a:off x="3722576" y="2020164"/>
                <a:ext cx="5729" cy="15753"/>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36">
                <a:extLst>
                  <a:ext uri="{FF2B5EF4-FFF2-40B4-BE49-F238E27FC236}">
                    <a16:creationId xmlns:a16="http://schemas.microsoft.com/office/drawing/2014/main" id="{0272489A-8E02-429A-BBBD-4251ABB8ECD3}"/>
                  </a:ext>
                </a:extLst>
              </p:cNvPr>
              <p:cNvSpPr>
                <a:spLocks/>
              </p:cNvSpPr>
              <p:nvPr/>
            </p:nvSpPr>
            <p:spPr bwMode="auto">
              <a:xfrm rot="21082264">
                <a:off x="3316925" y="2150954"/>
                <a:ext cx="8593" cy="1432"/>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37">
                <a:extLst>
                  <a:ext uri="{FF2B5EF4-FFF2-40B4-BE49-F238E27FC236}">
                    <a16:creationId xmlns:a16="http://schemas.microsoft.com/office/drawing/2014/main" id="{D9E76225-1ABE-42CE-803F-F79BA7B2354F}"/>
                  </a:ext>
                </a:extLst>
              </p:cNvPr>
              <p:cNvSpPr>
                <a:spLocks/>
              </p:cNvSpPr>
              <p:nvPr/>
            </p:nvSpPr>
            <p:spPr bwMode="auto">
              <a:xfrm rot="21082264">
                <a:off x="3347578" y="2151453"/>
                <a:ext cx="17186" cy="2864"/>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38">
                <a:extLst>
                  <a:ext uri="{FF2B5EF4-FFF2-40B4-BE49-F238E27FC236}">
                    <a16:creationId xmlns:a16="http://schemas.microsoft.com/office/drawing/2014/main" id="{F79B4ACB-40FC-487A-805A-D599F3C1577E}"/>
                  </a:ext>
                </a:extLst>
              </p:cNvPr>
              <p:cNvSpPr>
                <a:spLocks/>
              </p:cNvSpPr>
              <p:nvPr/>
            </p:nvSpPr>
            <p:spPr bwMode="auto">
              <a:xfrm rot="21082264">
                <a:off x="3380272" y="2134935"/>
                <a:ext cx="17186" cy="8593"/>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39">
                <a:extLst>
                  <a:ext uri="{FF2B5EF4-FFF2-40B4-BE49-F238E27FC236}">
                    <a16:creationId xmlns:a16="http://schemas.microsoft.com/office/drawing/2014/main" id="{A63C6D0E-D4E7-468E-B7B4-D814DBEA7D51}"/>
                  </a:ext>
                </a:extLst>
              </p:cNvPr>
              <p:cNvSpPr>
                <a:spLocks/>
              </p:cNvSpPr>
              <p:nvPr/>
            </p:nvSpPr>
            <p:spPr bwMode="auto">
              <a:xfrm rot="21082264">
                <a:off x="3413260" y="212698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40">
                <a:extLst>
                  <a:ext uri="{FF2B5EF4-FFF2-40B4-BE49-F238E27FC236}">
                    <a16:creationId xmlns:a16="http://schemas.microsoft.com/office/drawing/2014/main" id="{126DD179-D9DE-4E04-BFDE-2A950F39695A}"/>
                  </a:ext>
                </a:extLst>
              </p:cNvPr>
              <p:cNvSpPr>
                <a:spLocks/>
              </p:cNvSpPr>
              <p:nvPr/>
            </p:nvSpPr>
            <p:spPr bwMode="auto">
              <a:xfrm rot="21082264">
                <a:off x="3446813" y="2119000"/>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41">
                <a:extLst>
                  <a:ext uri="{FF2B5EF4-FFF2-40B4-BE49-F238E27FC236}">
                    <a16:creationId xmlns:a16="http://schemas.microsoft.com/office/drawing/2014/main" id="{64F33C1C-0025-46B2-BE29-FEA72E15E9B4}"/>
                  </a:ext>
                </a:extLst>
              </p:cNvPr>
              <p:cNvSpPr>
                <a:spLocks/>
              </p:cNvSpPr>
              <p:nvPr/>
            </p:nvSpPr>
            <p:spPr bwMode="auto">
              <a:xfrm rot="21082264">
                <a:off x="3480474" y="211243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2">
                <a:extLst>
                  <a:ext uri="{FF2B5EF4-FFF2-40B4-BE49-F238E27FC236}">
                    <a16:creationId xmlns:a16="http://schemas.microsoft.com/office/drawing/2014/main" id="{02043A27-895F-40EE-8E7A-A37B09925F71}"/>
                  </a:ext>
                </a:extLst>
              </p:cNvPr>
              <p:cNvSpPr>
                <a:spLocks/>
              </p:cNvSpPr>
              <p:nvPr/>
            </p:nvSpPr>
            <p:spPr bwMode="auto">
              <a:xfrm rot="21082264">
                <a:off x="3514027" y="210444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3">
                <a:extLst>
                  <a:ext uri="{FF2B5EF4-FFF2-40B4-BE49-F238E27FC236}">
                    <a16:creationId xmlns:a16="http://schemas.microsoft.com/office/drawing/2014/main" id="{BA4F4D22-BC72-458C-9210-5494DDBB2A84}"/>
                  </a:ext>
                </a:extLst>
              </p:cNvPr>
              <p:cNvSpPr>
                <a:spLocks/>
              </p:cNvSpPr>
              <p:nvPr/>
            </p:nvSpPr>
            <p:spPr bwMode="auto">
              <a:xfrm rot="21082264">
                <a:off x="3547580" y="2096457"/>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44">
                <a:extLst>
                  <a:ext uri="{FF2B5EF4-FFF2-40B4-BE49-F238E27FC236}">
                    <a16:creationId xmlns:a16="http://schemas.microsoft.com/office/drawing/2014/main" id="{4B6320BC-956A-492F-934F-EF19F7C09E1A}"/>
                  </a:ext>
                </a:extLst>
              </p:cNvPr>
              <p:cNvSpPr>
                <a:spLocks/>
              </p:cNvSpPr>
              <p:nvPr/>
            </p:nvSpPr>
            <p:spPr bwMode="auto">
              <a:xfrm rot="21082264">
                <a:off x="3581133" y="2088468"/>
                <a:ext cx="18619"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45">
                <a:extLst>
                  <a:ext uri="{FF2B5EF4-FFF2-40B4-BE49-F238E27FC236}">
                    <a16:creationId xmlns:a16="http://schemas.microsoft.com/office/drawing/2014/main" id="{4A2A8840-B6AE-457D-97CC-33E0A39068E2}"/>
                  </a:ext>
                </a:extLst>
              </p:cNvPr>
              <p:cNvSpPr>
                <a:spLocks/>
              </p:cNvSpPr>
              <p:nvPr/>
            </p:nvSpPr>
            <p:spPr bwMode="auto">
              <a:xfrm rot="21082264">
                <a:off x="3614480" y="2080603"/>
                <a:ext cx="17186" cy="15753"/>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46">
                <a:extLst>
                  <a:ext uri="{FF2B5EF4-FFF2-40B4-BE49-F238E27FC236}">
                    <a16:creationId xmlns:a16="http://schemas.microsoft.com/office/drawing/2014/main" id="{818797B7-7973-47BD-9BBF-B2C0E0BC88B9}"/>
                  </a:ext>
                </a:extLst>
              </p:cNvPr>
              <p:cNvSpPr>
                <a:spLocks/>
              </p:cNvSpPr>
              <p:nvPr/>
            </p:nvSpPr>
            <p:spPr bwMode="auto">
              <a:xfrm rot="21082264">
                <a:off x="3653272" y="2083676"/>
                <a:ext cx="12890" cy="5729"/>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47">
                <a:extLst>
                  <a:ext uri="{FF2B5EF4-FFF2-40B4-BE49-F238E27FC236}">
                    <a16:creationId xmlns:a16="http://schemas.microsoft.com/office/drawing/2014/main" id="{412B5975-9287-4DD7-A276-85BB6534495E}"/>
                  </a:ext>
                </a:extLst>
              </p:cNvPr>
              <p:cNvSpPr>
                <a:spLocks/>
              </p:cNvSpPr>
              <p:nvPr/>
            </p:nvSpPr>
            <p:spPr bwMode="auto">
              <a:xfrm rot="21082264">
                <a:off x="3681173" y="2067737"/>
                <a:ext cx="14322" cy="4296"/>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48">
                <a:extLst>
                  <a:ext uri="{FF2B5EF4-FFF2-40B4-BE49-F238E27FC236}">
                    <a16:creationId xmlns:a16="http://schemas.microsoft.com/office/drawing/2014/main" id="{B9956906-10AC-4123-9350-F8CEA4DD65CD}"/>
                  </a:ext>
                </a:extLst>
              </p:cNvPr>
              <p:cNvSpPr>
                <a:spLocks/>
              </p:cNvSpPr>
              <p:nvPr/>
            </p:nvSpPr>
            <p:spPr bwMode="auto">
              <a:xfrm rot="21082264">
                <a:off x="3436841" y="2164122"/>
                <a:ext cx="15754" cy="8593"/>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49">
                <a:extLst>
                  <a:ext uri="{FF2B5EF4-FFF2-40B4-BE49-F238E27FC236}">
                    <a16:creationId xmlns:a16="http://schemas.microsoft.com/office/drawing/2014/main" id="{B26BCBA7-AF82-464E-810A-7E22FBBFACD8}"/>
                  </a:ext>
                </a:extLst>
              </p:cNvPr>
              <p:cNvSpPr>
                <a:spLocks/>
              </p:cNvSpPr>
              <p:nvPr/>
            </p:nvSpPr>
            <p:spPr bwMode="auto">
              <a:xfrm rot="21082264">
                <a:off x="3469949" y="214735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50">
                <a:extLst>
                  <a:ext uri="{FF2B5EF4-FFF2-40B4-BE49-F238E27FC236}">
                    <a16:creationId xmlns:a16="http://schemas.microsoft.com/office/drawing/2014/main" id="{168AFD44-334E-4896-9E69-0CB8315A0EB0}"/>
                  </a:ext>
                </a:extLst>
              </p:cNvPr>
              <p:cNvSpPr>
                <a:spLocks/>
              </p:cNvSpPr>
              <p:nvPr/>
            </p:nvSpPr>
            <p:spPr bwMode="auto">
              <a:xfrm rot="21082264">
                <a:off x="3503609" y="2140793"/>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51">
                <a:extLst>
                  <a:ext uri="{FF2B5EF4-FFF2-40B4-BE49-F238E27FC236}">
                    <a16:creationId xmlns:a16="http://schemas.microsoft.com/office/drawing/2014/main" id="{89BE9424-55E6-476D-9F2C-8877C7D0BDAC}"/>
                  </a:ext>
                </a:extLst>
              </p:cNvPr>
              <p:cNvSpPr>
                <a:spLocks/>
              </p:cNvSpPr>
              <p:nvPr/>
            </p:nvSpPr>
            <p:spPr bwMode="auto">
              <a:xfrm rot="21082264">
                <a:off x="3537162" y="2132804"/>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52">
                <a:extLst>
                  <a:ext uri="{FF2B5EF4-FFF2-40B4-BE49-F238E27FC236}">
                    <a16:creationId xmlns:a16="http://schemas.microsoft.com/office/drawing/2014/main" id="{67B8AC4C-8700-4F43-9A43-39A7F103918F}"/>
                  </a:ext>
                </a:extLst>
              </p:cNvPr>
              <p:cNvSpPr>
                <a:spLocks/>
              </p:cNvSpPr>
              <p:nvPr/>
            </p:nvSpPr>
            <p:spPr bwMode="auto">
              <a:xfrm rot="21082264">
                <a:off x="3570517" y="2125046"/>
                <a:ext cx="15754" cy="15753"/>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3">
                <a:extLst>
                  <a:ext uri="{FF2B5EF4-FFF2-40B4-BE49-F238E27FC236}">
                    <a16:creationId xmlns:a16="http://schemas.microsoft.com/office/drawing/2014/main" id="{E0C09922-2C6C-4665-881E-C064D0EA7172}"/>
                  </a:ext>
                </a:extLst>
              </p:cNvPr>
              <p:cNvSpPr>
                <a:spLocks/>
              </p:cNvSpPr>
              <p:nvPr/>
            </p:nvSpPr>
            <p:spPr bwMode="auto">
              <a:xfrm rot="21082264">
                <a:off x="3603656" y="2118737"/>
                <a:ext cx="12890" cy="7160"/>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54">
                <a:extLst>
                  <a:ext uri="{FF2B5EF4-FFF2-40B4-BE49-F238E27FC236}">
                    <a16:creationId xmlns:a16="http://schemas.microsoft.com/office/drawing/2014/main" id="{665202DD-8AB0-4F32-B246-571731BBF548}"/>
                  </a:ext>
                </a:extLst>
              </p:cNvPr>
              <p:cNvSpPr>
                <a:spLocks/>
              </p:cNvSpPr>
              <p:nvPr/>
            </p:nvSpPr>
            <p:spPr bwMode="auto">
              <a:xfrm rot="21082264">
                <a:off x="3499415" y="2180858"/>
                <a:ext cx="14322" cy="17186"/>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55">
                <a:extLst>
                  <a:ext uri="{FF2B5EF4-FFF2-40B4-BE49-F238E27FC236}">
                    <a16:creationId xmlns:a16="http://schemas.microsoft.com/office/drawing/2014/main" id="{300D9B5F-5253-4C5D-88AF-EBF6584981E9}"/>
                  </a:ext>
                </a:extLst>
              </p:cNvPr>
              <p:cNvSpPr>
                <a:spLocks/>
              </p:cNvSpPr>
              <p:nvPr/>
            </p:nvSpPr>
            <p:spPr bwMode="auto">
              <a:xfrm rot="21082264">
                <a:off x="3530228" y="2173076"/>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56">
                <a:extLst>
                  <a:ext uri="{FF2B5EF4-FFF2-40B4-BE49-F238E27FC236}">
                    <a16:creationId xmlns:a16="http://schemas.microsoft.com/office/drawing/2014/main" id="{43C4170E-343A-414F-9313-D7DA780A1C6D}"/>
                  </a:ext>
                </a:extLst>
              </p:cNvPr>
              <p:cNvSpPr>
                <a:spLocks/>
              </p:cNvSpPr>
              <p:nvPr/>
            </p:nvSpPr>
            <p:spPr bwMode="auto">
              <a:xfrm rot="21082264">
                <a:off x="3563392" y="2165657"/>
                <a:ext cx="10026" cy="12889"/>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57">
                <a:extLst>
                  <a:ext uri="{FF2B5EF4-FFF2-40B4-BE49-F238E27FC236}">
                    <a16:creationId xmlns:a16="http://schemas.microsoft.com/office/drawing/2014/main" id="{5F5D14C5-2BD9-4585-87F0-CE5EBBF08527}"/>
                  </a:ext>
                </a:extLst>
              </p:cNvPr>
              <p:cNvSpPr>
                <a:spLocks/>
              </p:cNvSpPr>
              <p:nvPr/>
            </p:nvSpPr>
            <p:spPr bwMode="auto">
              <a:xfrm rot="21082264">
                <a:off x="3520589" y="2209364"/>
                <a:ext cx="15754" cy="10025"/>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58">
                <a:extLst>
                  <a:ext uri="{FF2B5EF4-FFF2-40B4-BE49-F238E27FC236}">
                    <a16:creationId xmlns:a16="http://schemas.microsoft.com/office/drawing/2014/main" id="{2531BE31-EF35-47B2-9906-2B473060242F}"/>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59">
                <a:extLst>
                  <a:ext uri="{FF2B5EF4-FFF2-40B4-BE49-F238E27FC236}">
                    <a16:creationId xmlns:a16="http://schemas.microsoft.com/office/drawing/2014/main" id="{6EBEA7DD-2F92-4801-965E-138C9B77C8B2}"/>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60">
                <a:extLst>
                  <a:ext uri="{FF2B5EF4-FFF2-40B4-BE49-F238E27FC236}">
                    <a16:creationId xmlns:a16="http://schemas.microsoft.com/office/drawing/2014/main" id="{D887443E-91F1-4734-BD4D-1898AF60AF2A}"/>
                  </a:ext>
                </a:extLst>
              </p:cNvPr>
              <p:cNvSpPr>
                <a:spLocks noEditPoints="1"/>
              </p:cNvSpPr>
              <p:nvPr/>
            </p:nvSpPr>
            <p:spPr bwMode="auto">
              <a:xfrm rot="21082264">
                <a:off x="3290696" y="2069824"/>
                <a:ext cx="455429" cy="166131"/>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61">
                <a:extLst>
                  <a:ext uri="{FF2B5EF4-FFF2-40B4-BE49-F238E27FC236}">
                    <a16:creationId xmlns:a16="http://schemas.microsoft.com/office/drawing/2014/main" id="{A1F33B24-5689-463C-BE3E-BEE305AE422C}"/>
                  </a:ext>
                </a:extLst>
              </p:cNvPr>
              <p:cNvSpPr>
                <a:spLocks/>
              </p:cNvSpPr>
              <p:nvPr/>
            </p:nvSpPr>
            <p:spPr bwMode="auto">
              <a:xfrm rot="21082264">
                <a:off x="3316925" y="2150954"/>
                <a:ext cx="8593" cy="1432"/>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62">
                <a:extLst>
                  <a:ext uri="{FF2B5EF4-FFF2-40B4-BE49-F238E27FC236}">
                    <a16:creationId xmlns:a16="http://schemas.microsoft.com/office/drawing/2014/main" id="{273F5F81-038F-4F45-BFA3-C583FFF90E1F}"/>
                  </a:ext>
                </a:extLst>
              </p:cNvPr>
              <p:cNvSpPr>
                <a:spLocks/>
              </p:cNvSpPr>
              <p:nvPr/>
            </p:nvSpPr>
            <p:spPr bwMode="auto">
              <a:xfrm rot="21082264">
                <a:off x="3346934" y="2142908"/>
                <a:ext cx="17186" cy="11457"/>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63">
                <a:extLst>
                  <a:ext uri="{FF2B5EF4-FFF2-40B4-BE49-F238E27FC236}">
                    <a16:creationId xmlns:a16="http://schemas.microsoft.com/office/drawing/2014/main" id="{5C071B17-8B4C-4CE7-9F47-D5F0E995A8EE}"/>
                  </a:ext>
                </a:extLst>
              </p:cNvPr>
              <p:cNvSpPr>
                <a:spLocks/>
              </p:cNvSpPr>
              <p:nvPr/>
            </p:nvSpPr>
            <p:spPr bwMode="auto">
              <a:xfrm rot="21082264">
                <a:off x="3379922" y="2139258"/>
                <a:ext cx="18619" cy="14322"/>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64">
                <a:extLst>
                  <a:ext uri="{FF2B5EF4-FFF2-40B4-BE49-F238E27FC236}">
                    <a16:creationId xmlns:a16="http://schemas.microsoft.com/office/drawing/2014/main" id="{D1E28677-DB0A-43D0-8F2A-DAC0668AD05B}"/>
                  </a:ext>
                </a:extLst>
              </p:cNvPr>
              <p:cNvSpPr>
                <a:spLocks/>
              </p:cNvSpPr>
              <p:nvPr/>
            </p:nvSpPr>
            <p:spPr bwMode="auto">
              <a:xfrm rot="21082264">
                <a:off x="3618179" y="2088809"/>
                <a:ext cx="15754" cy="10025"/>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65">
                <a:extLst>
                  <a:ext uri="{FF2B5EF4-FFF2-40B4-BE49-F238E27FC236}">
                    <a16:creationId xmlns:a16="http://schemas.microsoft.com/office/drawing/2014/main" id="{824B9067-CBD4-42E2-A521-E39C4BB19F36}"/>
                  </a:ext>
                </a:extLst>
              </p:cNvPr>
              <p:cNvSpPr>
                <a:spLocks/>
              </p:cNvSpPr>
              <p:nvPr/>
            </p:nvSpPr>
            <p:spPr bwMode="auto">
              <a:xfrm rot="21082264">
                <a:off x="3648140" y="2072606"/>
                <a:ext cx="17186" cy="17186"/>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66">
                <a:extLst>
                  <a:ext uri="{FF2B5EF4-FFF2-40B4-BE49-F238E27FC236}">
                    <a16:creationId xmlns:a16="http://schemas.microsoft.com/office/drawing/2014/main" id="{A028B1BC-AB9D-4881-BF43-81448AE927D4}"/>
                  </a:ext>
                </a:extLst>
              </p:cNvPr>
              <p:cNvSpPr>
                <a:spLocks/>
              </p:cNvSpPr>
              <p:nvPr/>
            </p:nvSpPr>
            <p:spPr bwMode="auto">
              <a:xfrm rot="21082264">
                <a:off x="3680958" y="2064889"/>
                <a:ext cx="14322" cy="7160"/>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67">
                <a:extLst>
                  <a:ext uri="{FF2B5EF4-FFF2-40B4-BE49-F238E27FC236}">
                    <a16:creationId xmlns:a16="http://schemas.microsoft.com/office/drawing/2014/main" id="{68F1F818-82CF-4185-A98F-52F28FD82274}"/>
                  </a:ext>
                </a:extLst>
              </p:cNvPr>
              <p:cNvSpPr>
                <a:spLocks/>
              </p:cNvSpPr>
              <p:nvPr/>
            </p:nvSpPr>
            <p:spPr bwMode="auto">
              <a:xfrm rot="21082264">
                <a:off x="3436180" y="2155363"/>
                <a:ext cx="18619" cy="17186"/>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68">
                <a:extLst>
                  <a:ext uri="{FF2B5EF4-FFF2-40B4-BE49-F238E27FC236}">
                    <a16:creationId xmlns:a16="http://schemas.microsoft.com/office/drawing/2014/main" id="{1C55A0A7-9AF7-4469-8D58-AE2ECD13B80D}"/>
                  </a:ext>
                </a:extLst>
              </p:cNvPr>
              <p:cNvSpPr>
                <a:spLocks/>
              </p:cNvSpPr>
              <p:nvPr/>
            </p:nvSpPr>
            <p:spPr bwMode="auto">
              <a:xfrm rot="21082264">
                <a:off x="3573778" y="2127448"/>
                <a:ext cx="15754" cy="15753"/>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69">
                <a:extLst>
                  <a:ext uri="{FF2B5EF4-FFF2-40B4-BE49-F238E27FC236}">
                    <a16:creationId xmlns:a16="http://schemas.microsoft.com/office/drawing/2014/main" id="{D9F6D784-DB32-427C-8696-2719DE613E32}"/>
                  </a:ext>
                </a:extLst>
              </p:cNvPr>
              <p:cNvSpPr>
                <a:spLocks/>
              </p:cNvSpPr>
              <p:nvPr/>
            </p:nvSpPr>
            <p:spPr bwMode="auto">
              <a:xfrm rot="21082264">
                <a:off x="3603549" y="2117312"/>
                <a:ext cx="12890" cy="8593"/>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70">
                <a:extLst>
                  <a:ext uri="{FF2B5EF4-FFF2-40B4-BE49-F238E27FC236}">
                    <a16:creationId xmlns:a16="http://schemas.microsoft.com/office/drawing/2014/main" id="{22A6BA41-1B85-4B48-AB8B-CA8BC634B5BC}"/>
                  </a:ext>
                </a:extLst>
              </p:cNvPr>
              <p:cNvSpPr>
                <a:spLocks/>
              </p:cNvSpPr>
              <p:nvPr/>
            </p:nvSpPr>
            <p:spPr bwMode="auto">
              <a:xfrm rot="21082264">
                <a:off x="3496914" y="2184236"/>
                <a:ext cx="12890" cy="15753"/>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71">
                <a:extLst>
                  <a:ext uri="{FF2B5EF4-FFF2-40B4-BE49-F238E27FC236}">
                    <a16:creationId xmlns:a16="http://schemas.microsoft.com/office/drawing/2014/main" id="{98092EC9-5FA5-49F5-989E-47A05AC13761}"/>
                  </a:ext>
                </a:extLst>
              </p:cNvPr>
              <p:cNvSpPr>
                <a:spLocks/>
              </p:cNvSpPr>
              <p:nvPr/>
            </p:nvSpPr>
            <p:spPr bwMode="auto">
              <a:xfrm rot="21082264">
                <a:off x="3563392" y="2165657"/>
                <a:ext cx="10026" cy="12889"/>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72">
                <a:extLst>
                  <a:ext uri="{FF2B5EF4-FFF2-40B4-BE49-F238E27FC236}">
                    <a16:creationId xmlns:a16="http://schemas.microsoft.com/office/drawing/2014/main" id="{810858D7-0879-4ED1-A083-15005A24A049}"/>
                  </a:ext>
                </a:extLst>
              </p:cNvPr>
              <p:cNvSpPr>
                <a:spLocks/>
              </p:cNvSpPr>
              <p:nvPr/>
            </p:nvSpPr>
            <p:spPr bwMode="auto">
              <a:xfrm rot="21082264">
                <a:off x="3520025" y="2212271"/>
                <a:ext cx="17186" cy="15753"/>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73">
                <a:extLst>
                  <a:ext uri="{FF2B5EF4-FFF2-40B4-BE49-F238E27FC236}">
                    <a16:creationId xmlns:a16="http://schemas.microsoft.com/office/drawing/2014/main" id="{92EDBEC2-03E2-49F1-A6A0-6B9C357CDE86}"/>
                  </a:ext>
                </a:extLst>
              </p:cNvPr>
              <p:cNvSpPr>
                <a:spLocks/>
              </p:cNvSpPr>
              <p:nvPr/>
            </p:nvSpPr>
            <p:spPr bwMode="auto">
              <a:xfrm rot="21082264">
                <a:off x="3553114" y="2203857"/>
                <a:ext cx="4297" cy="11457"/>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74">
                <a:extLst>
                  <a:ext uri="{FF2B5EF4-FFF2-40B4-BE49-F238E27FC236}">
                    <a16:creationId xmlns:a16="http://schemas.microsoft.com/office/drawing/2014/main" id="{F3BFC9DF-6D90-4270-996C-F8CC44329CE5}"/>
                  </a:ext>
                </a:extLst>
              </p:cNvPr>
              <p:cNvSpPr>
                <a:spLocks noEditPoints="1"/>
              </p:cNvSpPr>
              <p:nvPr/>
            </p:nvSpPr>
            <p:spPr bwMode="auto">
              <a:xfrm rot="21082264">
                <a:off x="3711865" y="1930476"/>
                <a:ext cx="50126" cy="88794"/>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175">
                <a:extLst>
                  <a:ext uri="{FF2B5EF4-FFF2-40B4-BE49-F238E27FC236}">
                    <a16:creationId xmlns:a16="http://schemas.microsoft.com/office/drawing/2014/main" id="{676B3C9B-A732-44CF-AECA-7C3EE098B039}"/>
                  </a:ext>
                </a:extLst>
              </p:cNvPr>
              <p:cNvSpPr>
                <a:spLocks/>
              </p:cNvSpPr>
              <p:nvPr/>
            </p:nvSpPr>
            <p:spPr bwMode="auto">
              <a:xfrm rot="21082264">
                <a:off x="3266339" y="1999053"/>
                <a:ext cx="455429" cy="63015"/>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9" name="组合 208">
            <a:extLst>
              <a:ext uri="{FF2B5EF4-FFF2-40B4-BE49-F238E27FC236}">
                <a16:creationId xmlns:a16="http://schemas.microsoft.com/office/drawing/2014/main" id="{5AFCFB32-90E7-4C87-9819-49C6C1704FE3}"/>
              </a:ext>
            </a:extLst>
          </p:cNvPr>
          <p:cNvGrpSpPr/>
          <p:nvPr/>
        </p:nvGrpSpPr>
        <p:grpSpPr>
          <a:xfrm>
            <a:off x="4874544" y="1172229"/>
            <a:ext cx="644020" cy="642800"/>
            <a:chOff x="1313116" y="1285647"/>
            <a:chExt cx="416751" cy="415963"/>
          </a:xfrm>
        </p:grpSpPr>
        <p:sp>
          <p:nvSpPr>
            <p:cNvPr id="210" name="Freeform 18">
              <a:extLst>
                <a:ext uri="{FF2B5EF4-FFF2-40B4-BE49-F238E27FC236}">
                  <a16:creationId xmlns:a16="http://schemas.microsoft.com/office/drawing/2014/main" id="{514D28F4-2733-4694-89FA-18049A8370CB}"/>
                </a:ext>
              </a:extLst>
            </p:cNvPr>
            <p:cNvSpPr/>
            <p:nvPr/>
          </p:nvSpPr>
          <p:spPr bwMode="auto">
            <a:xfrm>
              <a:off x="1313116" y="1285647"/>
              <a:ext cx="416751" cy="415963"/>
            </a:xfrm>
            <a:prstGeom prst="ellipse">
              <a:avLst/>
            </a:prstGeom>
            <a:noFill/>
            <a:ln w="28575">
              <a:solidFill>
                <a:schemeClr val="accent1"/>
              </a:solidFill>
            </a:ln>
          </p:spPr>
          <p:txBody>
            <a:bodyPr/>
            <a:lstStyle/>
            <a:p>
              <a:endParaRPr lang="zh-CN" altLang="en-US" sz="2400">
                <a:solidFill>
                  <a:schemeClr val="bg1">
                    <a:lumMod val="50000"/>
                  </a:schemeClr>
                </a:solidFill>
              </a:endParaRPr>
            </a:p>
          </p:txBody>
        </p:sp>
        <p:sp>
          <p:nvSpPr>
            <p:cNvPr id="211" name="任意多边形: 形状 210">
              <a:extLst>
                <a:ext uri="{FF2B5EF4-FFF2-40B4-BE49-F238E27FC236}">
                  <a16:creationId xmlns:a16="http://schemas.microsoft.com/office/drawing/2014/main" id="{294D16A1-0E6A-4549-B77D-BF99AC1D9E43}"/>
                </a:ext>
              </a:extLst>
            </p:cNvPr>
            <p:cNvSpPr>
              <a:spLocks/>
            </p:cNvSpPr>
            <p:nvPr/>
          </p:nvSpPr>
          <p:spPr bwMode="auto">
            <a:xfrm>
              <a:off x="1443184" y="1376367"/>
              <a:ext cx="156614" cy="234521"/>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Tree>
    <p:extLst>
      <p:ext uri="{BB962C8B-B14F-4D97-AF65-F5344CB8AC3E}">
        <p14:creationId xmlns:p14="http://schemas.microsoft.com/office/powerpoint/2010/main" val="5440032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3" name="Freeform 2"/>
          <p:cNvSpPr/>
          <p:nvPr/>
        </p:nvSpPr>
        <p:spPr bwMode="auto">
          <a:xfrm>
            <a:off x="519187" y="2253474"/>
            <a:ext cx="1770829" cy="759391"/>
          </a:xfrm>
          <a:custGeom>
            <a:avLst/>
            <a:gdLst>
              <a:gd name="T0" fmla="*/ 265 w 492"/>
              <a:gd name="T1" fmla="*/ 33 h 211"/>
              <a:gd name="T2" fmla="*/ 246 w 492"/>
              <a:gd name="T3" fmla="*/ 0 h 211"/>
              <a:gd name="T4" fmla="*/ 227 w 492"/>
              <a:gd name="T5" fmla="*/ 33 h 211"/>
              <a:gd name="T6" fmla="*/ 0 w 492"/>
              <a:gd name="T7" fmla="*/ 169 h 211"/>
              <a:gd name="T8" fmla="*/ 67 w 492"/>
              <a:gd name="T9" fmla="*/ 211 h 211"/>
              <a:gd name="T10" fmla="*/ 246 w 492"/>
              <a:gd name="T11" fmla="*/ 113 h 211"/>
              <a:gd name="T12" fmla="*/ 425 w 492"/>
              <a:gd name="T13" fmla="*/ 211 h 211"/>
              <a:gd name="T14" fmla="*/ 492 w 492"/>
              <a:gd name="T15" fmla="*/ 169 h 211"/>
              <a:gd name="T16" fmla="*/ 265 w 492"/>
              <a:gd name="T17" fmla="*/ 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2" h="211">
                <a:moveTo>
                  <a:pt x="265" y="33"/>
                </a:moveTo>
                <a:cubicBezTo>
                  <a:pt x="246" y="0"/>
                  <a:pt x="246" y="0"/>
                  <a:pt x="246" y="0"/>
                </a:cubicBezTo>
                <a:cubicBezTo>
                  <a:pt x="227" y="33"/>
                  <a:pt x="227" y="33"/>
                  <a:pt x="227" y="33"/>
                </a:cubicBezTo>
                <a:cubicBezTo>
                  <a:pt x="131" y="39"/>
                  <a:pt x="48" y="92"/>
                  <a:pt x="0" y="169"/>
                </a:cubicBezTo>
                <a:cubicBezTo>
                  <a:pt x="67" y="211"/>
                  <a:pt x="67" y="211"/>
                  <a:pt x="67" y="211"/>
                </a:cubicBezTo>
                <a:cubicBezTo>
                  <a:pt x="105" y="152"/>
                  <a:pt x="171" y="113"/>
                  <a:pt x="246" y="113"/>
                </a:cubicBezTo>
                <a:cubicBezTo>
                  <a:pt x="321" y="113"/>
                  <a:pt x="387" y="152"/>
                  <a:pt x="425" y="211"/>
                </a:cubicBezTo>
                <a:cubicBezTo>
                  <a:pt x="492" y="169"/>
                  <a:pt x="492" y="169"/>
                  <a:pt x="492" y="169"/>
                </a:cubicBezTo>
                <a:cubicBezTo>
                  <a:pt x="444" y="92"/>
                  <a:pt x="361" y="39"/>
                  <a:pt x="265" y="33"/>
                </a:cubicBezTo>
                <a:close/>
              </a:path>
            </a:pathLst>
          </a:custGeom>
          <a:solidFill>
            <a:schemeClr val="accent1"/>
          </a:solidFill>
          <a:ln w="6350">
            <a:noFill/>
          </a:ln>
        </p:spPr>
        <p:txBody>
          <a:bodyPr/>
          <a:lstStyle/>
          <a:p>
            <a:endParaRPr lang="zh-CN" altLang="en-US" sz="2400">
              <a:solidFill>
                <a:schemeClr val="tx1">
                  <a:lumMod val="65000"/>
                  <a:lumOff val="35000"/>
                </a:schemeClr>
              </a:solidFill>
            </a:endParaRPr>
          </a:p>
        </p:txBody>
      </p:sp>
      <p:sp>
        <p:nvSpPr>
          <p:cNvPr id="4" name="Freeform 3"/>
          <p:cNvSpPr/>
          <p:nvPr/>
        </p:nvSpPr>
        <p:spPr bwMode="auto">
          <a:xfrm>
            <a:off x="2094884" y="2933185"/>
            <a:ext cx="1770828" cy="756140"/>
          </a:xfrm>
          <a:custGeom>
            <a:avLst/>
            <a:gdLst>
              <a:gd name="T0" fmla="*/ 492 w 492"/>
              <a:gd name="T1" fmla="*/ 42 h 210"/>
              <a:gd name="T2" fmla="*/ 425 w 492"/>
              <a:gd name="T3" fmla="*/ 0 h 210"/>
              <a:gd name="T4" fmla="*/ 246 w 492"/>
              <a:gd name="T5" fmla="*/ 98 h 210"/>
              <a:gd name="T6" fmla="*/ 67 w 492"/>
              <a:gd name="T7" fmla="*/ 0 h 210"/>
              <a:gd name="T8" fmla="*/ 0 w 492"/>
              <a:gd name="T9" fmla="*/ 42 h 210"/>
              <a:gd name="T10" fmla="*/ 227 w 492"/>
              <a:gd name="T11" fmla="*/ 178 h 210"/>
              <a:gd name="T12" fmla="*/ 246 w 492"/>
              <a:gd name="T13" fmla="*/ 210 h 210"/>
              <a:gd name="T14" fmla="*/ 265 w 492"/>
              <a:gd name="T15" fmla="*/ 178 h 210"/>
              <a:gd name="T16" fmla="*/ 492 w 492"/>
              <a:gd name="T17" fmla="*/ 4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2" h="210">
                <a:moveTo>
                  <a:pt x="492" y="42"/>
                </a:moveTo>
                <a:cubicBezTo>
                  <a:pt x="425" y="0"/>
                  <a:pt x="425" y="0"/>
                  <a:pt x="425" y="0"/>
                </a:cubicBezTo>
                <a:cubicBezTo>
                  <a:pt x="387" y="59"/>
                  <a:pt x="321" y="98"/>
                  <a:pt x="246" y="98"/>
                </a:cubicBezTo>
                <a:cubicBezTo>
                  <a:pt x="171" y="98"/>
                  <a:pt x="105" y="59"/>
                  <a:pt x="67" y="0"/>
                </a:cubicBezTo>
                <a:cubicBezTo>
                  <a:pt x="0" y="42"/>
                  <a:pt x="0" y="42"/>
                  <a:pt x="0" y="42"/>
                </a:cubicBezTo>
                <a:cubicBezTo>
                  <a:pt x="48" y="119"/>
                  <a:pt x="131" y="171"/>
                  <a:pt x="227" y="178"/>
                </a:cubicBezTo>
                <a:cubicBezTo>
                  <a:pt x="246" y="210"/>
                  <a:pt x="246" y="210"/>
                  <a:pt x="246" y="210"/>
                </a:cubicBezTo>
                <a:cubicBezTo>
                  <a:pt x="265" y="178"/>
                  <a:pt x="265" y="178"/>
                  <a:pt x="265" y="178"/>
                </a:cubicBezTo>
                <a:cubicBezTo>
                  <a:pt x="361" y="171"/>
                  <a:pt x="444" y="119"/>
                  <a:pt x="492" y="42"/>
                </a:cubicBezTo>
                <a:close/>
              </a:path>
            </a:pathLst>
          </a:custGeom>
          <a:solidFill>
            <a:schemeClr val="accent2"/>
          </a:solidFill>
          <a:ln w="6350">
            <a:noFill/>
          </a:ln>
        </p:spPr>
        <p:txBody>
          <a:bodyPr/>
          <a:lstStyle/>
          <a:p>
            <a:endParaRPr lang="zh-CN" altLang="en-US" sz="2400">
              <a:solidFill>
                <a:schemeClr val="tx1">
                  <a:lumMod val="65000"/>
                  <a:lumOff val="35000"/>
                </a:schemeClr>
              </a:solidFill>
            </a:endParaRPr>
          </a:p>
        </p:txBody>
      </p:sp>
      <p:sp>
        <p:nvSpPr>
          <p:cNvPr id="5" name="Freeform 4"/>
          <p:cNvSpPr/>
          <p:nvPr/>
        </p:nvSpPr>
        <p:spPr bwMode="auto">
          <a:xfrm>
            <a:off x="5241397" y="2933185"/>
            <a:ext cx="1774082" cy="756140"/>
          </a:xfrm>
          <a:custGeom>
            <a:avLst/>
            <a:gdLst>
              <a:gd name="T0" fmla="*/ 493 w 493"/>
              <a:gd name="T1" fmla="*/ 42 h 210"/>
              <a:gd name="T2" fmla="*/ 425 w 493"/>
              <a:gd name="T3" fmla="*/ 0 h 210"/>
              <a:gd name="T4" fmla="*/ 247 w 493"/>
              <a:gd name="T5" fmla="*/ 98 h 210"/>
              <a:gd name="T6" fmla="*/ 68 w 493"/>
              <a:gd name="T7" fmla="*/ 0 h 210"/>
              <a:gd name="T8" fmla="*/ 0 w 493"/>
              <a:gd name="T9" fmla="*/ 42 h 210"/>
              <a:gd name="T10" fmla="*/ 228 w 493"/>
              <a:gd name="T11" fmla="*/ 178 h 210"/>
              <a:gd name="T12" fmla="*/ 247 w 493"/>
              <a:gd name="T13" fmla="*/ 210 h 210"/>
              <a:gd name="T14" fmla="*/ 266 w 493"/>
              <a:gd name="T15" fmla="*/ 178 h 210"/>
              <a:gd name="T16" fmla="*/ 493 w 493"/>
              <a:gd name="T17" fmla="*/ 4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210">
                <a:moveTo>
                  <a:pt x="493" y="42"/>
                </a:moveTo>
                <a:cubicBezTo>
                  <a:pt x="425" y="0"/>
                  <a:pt x="425" y="0"/>
                  <a:pt x="425" y="0"/>
                </a:cubicBezTo>
                <a:cubicBezTo>
                  <a:pt x="388" y="59"/>
                  <a:pt x="322" y="98"/>
                  <a:pt x="247" y="98"/>
                </a:cubicBezTo>
                <a:cubicBezTo>
                  <a:pt x="171" y="98"/>
                  <a:pt x="105" y="59"/>
                  <a:pt x="68" y="0"/>
                </a:cubicBezTo>
                <a:cubicBezTo>
                  <a:pt x="0" y="42"/>
                  <a:pt x="0" y="42"/>
                  <a:pt x="0" y="42"/>
                </a:cubicBezTo>
                <a:cubicBezTo>
                  <a:pt x="49" y="119"/>
                  <a:pt x="132" y="171"/>
                  <a:pt x="228" y="178"/>
                </a:cubicBezTo>
                <a:cubicBezTo>
                  <a:pt x="247" y="210"/>
                  <a:pt x="247" y="210"/>
                  <a:pt x="247" y="210"/>
                </a:cubicBezTo>
                <a:cubicBezTo>
                  <a:pt x="266" y="178"/>
                  <a:pt x="266" y="178"/>
                  <a:pt x="266" y="178"/>
                </a:cubicBezTo>
                <a:cubicBezTo>
                  <a:pt x="361" y="171"/>
                  <a:pt x="445" y="119"/>
                  <a:pt x="493" y="42"/>
                </a:cubicBezTo>
                <a:close/>
              </a:path>
            </a:pathLst>
          </a:custGeom>
          <a:solidFill>
            <a:schemeClr val="accent4"/>
          </a:solidFill>
          <a:ln w="6350">
            <a:noFill/>
          </a:ln>
        </p:spPr>
        <p:txBody>
          <a:bodyPr/>
          <a:lstStyle/>
          <a:p>
            <a:endParaRPr lang="zh-CN" altLang="en-US" sz="2400">
              <a:solidFill>
                <a:schemeClr val="tx1">
                  <a:lumMod val="65000"/>
                  <a:lumOff val="35000"/>
                </a:schemeClr>
              </a:solidFill>
            </a:endParaRPr>
          </a:p>
        </p:txBody>
      </p:sp>
      <p:sp>
        <p:nvSpPr>
          <p:cNvPr id="6" name="Freeform 5"/>
          <p:cNvSpPr/>
          <p:nvPr/>
        </p:nvSpPr>
        <p:spPr bwMode="auto">
          <a:xfrm>
            <a:off x="3664075" y="2253474"/>
            <a:ext cx="1775706" cy="759391"/>
          </a:xfrm>
          <a:custGeom>
            <a:avLst/>
            <a:gdLst>
              <a:gd name="T0" fmla="*/ 266 w 493"/>
              <a:gd name="T1" fmla="*/ 33 h 211"/>
              <a:gd name="T2" fmla="*/ 247 w 493"/>
              <a:gd name="T3" fmla="*/ 0 h 211"/>
              <a:gd name="T4" fmla="*/ 227 w 493"/>
              <a:gd name="T5" fmla="*/ 33 h 211"/>
              <a:gd name="T6" fmla="*/ 0 w 493"/>
              <a:gd name="T7" fmla="*/ 169 h 211"/>
              <a:gd name="T8" fmla="*/ 68 w 493"/>
              <a:gd name="T9" fmla="*/ 211 h 211"/>
              <a:gd name="T10" fmla="*/ 247 w 493"/>
              <a:gd name="T11" fmla="*/ 113 h 211"/>
              <a:gd name="T12" fmla="*/ 425 w 493"/>
              <a:gd name="T13" fmla="*/ 211 h 211"/>
              <a:gd name="T14" fmla="*/ 493 w 493"/>
              <a:gd name="T15" fmla="*/ 169 h 211"/>
              <a:gd name="T16" fmla="*/ 266 w 493"/>
              <a:gd name="T17" fmla="*/ 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211">
                <a:moveTo>
                  <a:pt x="266" y="33"/>
                </a:moveTo>
                <a:cubicBezTo>
                  <a:pt x="247" y="0"/>
                  <a:pt x="247" y="0"/>
                  <a:pt x="247" y="0"/>
                </a:cubicBezTo>
                <a:cubicBezTo>
                  <a:pt x="227" y="33"/>
                  <a:pt x="227" y="33"/>
                  <a:pt x="227" y="33"/>
                </a:cubicBezTo>
                <a:cubicBezTo>
                  <a:pt x="132" y="39"/>
                  <a:pt x="49" y="92"/>
                  <a:pt x="0" y="169"/>
                </a:cubicBezTo>
                <a:cubicBezTo>
                  <a:pt x="68" y="211"/>
                  <a:pt x="68" y="211"/>
                  <a:pt x="68" y="211"/>
                </a:cubicBezTo>
                <a:cubicBezTo>
                  <a:pt x="105" y="152"/>
                  <a:pt x="171" y="113"/>
                  <a:pt x="247" y="113"/>
                </a:cubicBezTo>
                <a:cubicBezTo>
                  <a:pt x="322" y="113"/>
                  <a:pt x="388" y="152"/>
                  <a:pt x="425" y="211"/>
                </a:cubicBezTo>
                <a:cubicBezTo>
                  <a:pt x="493" y="169"/>
                  <a:pt x="493" y="169"/>
                  <a:pt x="493" y="169"/>
                </a:cubicBezTo>
                <a:cubicBezTo>
                  <a:pt x="445" y="92"/>
                  <a:pt x="362" y="39"/>
                  <a:pt x="266" y="33"/>
                </a:cubicBezTo>
                <a:close/>
              </a:path>
            </a:pathLst>
          </a:custGeom>
          <a:solidFill>
            <a:schemeClr val="accent3"/>
          </a:solidFill>
          <a:ln w="6350">
            <a:noFill/>
          </a:ln>
        </p:spPr>
        <p:txBody>
          <a:bodyPr/>
          <a:lstStyle/>
          <a:p>
            <a:endParaRPr lang="zh-CN" altLang="en-US" sz="2400">
              <a:solidFill>
                <a:schemeClr val="tx1">
                  <a:lumMod val="65000"/>
                  <a:lumOff val="35000"/>
                </a:schemeClr>
              </a:solidFill>
            </a:endParaRPr>
          </a:p>
        </p:txBody>
      </p:sp>
      <p:sp>
        <p:nvSpPr>
          <p:cNvPr id="7" name="Freeform 6"/>
          <p:cNvSpPr/>
          <p:nvPr/>
        </p:nvSpPr>
        <p:spPr bwMode="auto">
          <a:xfrm>
            <a:off x="6813840" y="2253474"/>
            <a:ext cx="1774081" cy="759391"/>
          </a:xfrm>
          <a:custGeom>
            <a:avLst/>
            <a:gdLst>
              <a:gd name="T0" fmla="*/ 266 w 493"/>
              <a:gd name="T1" fmla="*/ 33 h 211"/>
              <a:gd name="T2" fmla="*/ 246 w 493"/>
              <a:gd name="T3" fmla="*/ 0 h 211"/>
              <a:gd name="T4" fmla="*/ 227 w 493"/>
              <a:gd name="T5" fmla="*/ 33 h 211"/>
              <a:gd name="T6" fmla="*/ 0 w 493"/>
              <a:gd name="T7" fmla="*/ 169 h 211"/>
              <a:gd name="T8" fmla="*/ 68 w 493"/>
              <a:gd name="T9" fmla="*/ 211 h 211"/>
              <a:gd name="T10" fmla="*/ 246 w 493"/>
              <a:gd name="T11" fmla="*/ 113 h 211"/>
              <a:gd name="T12" fmla="*/ 425 w 493"/>
              <a:gd name="T13" fmla="*/ 211 h 211"/>
              <a:gd name="T14" fmla="*/ 493 w 493"/>
              <a:gd name="T15" fmla="*/ 169 h 211"/>
              <a:gd name="T16" fmla="*/ 266 w 493"/>
              <a:gd name="T17" fmla="*/ 3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211">
                <a:moveTo>
                  <a:pt x="266" y="33"/>
                </a:moveTo>
                <a:cubicBezTo>
                  <a:pt x="246" y="0"/>
                  <a:pt x="246" y="0"/>
                  <a:pt x="246" y="0"/>
                </a:cubicBezTo>
                <a:cubicBezTo>
                  <a:pt x="227" y="33"/>
                  <a:pt x="227" y="33"/>
                  <a:pt x="227" y="33"/>
                </a:cubicBezTo>
                <a:cubicBezTo>
                  <a:pt x="131" y="39"/>
                  <a:pt x="48" y="92"/>
                  <a:pt x="0" y="169"/>
                </a:cubicBezTo>
                <a:cubicBezTo>
                  <a:pt x="68" y="211"/>
                  <a:pt x="68" y="211"/>
                  <a:pt x="68" y="211"/>
                </a:cubicBezTo>
                <a:cubicBezTo>
                  <a:pt x="105" y="152"/>
                  <a:pt x="171" y="113"/>
                  <a:pt x="246" y="113"/>
                </a:cubicBezTo>
                <a:cubicBezTo>
                  <a:pt x="322" y="113"/>
                  <a:pt x="388" y="152"/>
                  <a:pt x="425" y="211"/>
                </a:cubicBezTo>
                <a:cubicBezTo>
                  <a:pt x="493" y="169"/>
                  <a:pt x="493" y="169"/>
                  <a:pt x="493" y="169"/>
                </a:cubicBezTo>
                <a:cubicBezTo>
                  <a:pt x="444" y="92"/>
                  <a:pt x="361" y="39"/>
                  <a:pt x="266" y="33"/>
                </a:cubicBezTo>
                <a:close/>
              </a:path>
            </a:pathLst>
          </a:custGeom>
          <a:solidFill>
            <a:schemeClr val="accent1"/>
          </a:solidFill>
          <a:ln w="6350">
            <a:noFill/>
          </a:ln>
        </p:spPr>
        <p:txBody>
          <a:bodyPr/>
          <a:lstStyle/>
          <a:p>
            <a:endParaRPr lang="zh-CN" altLang="en-US" sz="2400">
              <a:solidFill>
                <a:schemeClr val="tx1">
                  <a:lumMod val="65000"/>
                  <a:lumOff val="35000"/>
                </a:schemeClr>
              </a:solidFill>
            </a:endParaRPr>
          </a:p>
        </p:txBody>
      </p:sp>
      <p:sp>
        <p:nvSpPr>
          <p:cNvPr id="31" name="文本框 12"/>
          <p:cNvSpPr txBox="1"/>
          <p:nvPr/>
        </p:nvSpPr>
        <p:spPr>
          <a:xfrm>
            <a:off x="648972" y="3544658"/>
            <a:ext cx="1445911" cy="109612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zh-CN" altLang="en-US" sz="1200">
                <a:solidFill>
                  <a:schemeClr val="tx1">
                    <a:lumMod val="65000"/>
                    <a:lumOff val="35000"/>
                  </a:schemeClr>
                </a:solidFill>
              </a:rPr>
              <a:t>请在这里添加内容描述请在这里添加内容添加内容添加内容</a:t>
            </a:r>
            <a:endParaRPr lang="en-US" altLang="zh-CN" sz="1200">
              <a:solidFill>
                <a:schemeClr val="tx1">
                  <a:lumMod val="65000"/>
                  <a:lumOff val="35000"/>
                </a:schemeClr>
              </a:solidFill>
            </a:endParaRPr>
          </a:p>
        </p:txBody>
      </p:sp>
      <p:sp>
        <p:nvSpPr>
          <p:cNvPr id="32" name="文本框 12"/>
          <p:cNvSpPr txBox="1"/>
          <p:nvPr/>
        </p:nvSpPr>
        <p:spPr>
          <a:xfrm>
            <a:off x="3828971" y="3544658"/>
            <a:ext cx="1445911" cy="109612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zh-CN" altLang="en-US" sz="1200">
                <a:solidFill>
                  <a:schemeClr val="tx1">
                    <a:lumMod val="65000"/>
                    <a:lumOff val="35000"/>
                  </a:schemeClr>
                </a:solidFill>
              </a:rPr>
              <a:t>请在这里添加内容描述请在这里添加内容添加内容添加内容</a:t>
            </a:r>
            <a:endParaRPr lang="en-US" altLang="zh-CN" sz="1200">
              <a:solidFill>
                <a:schemeClr val="tx1">
                  <a:lumMod val="65000"/>
                  <a:lumOff val="35000"/>
                </a:schemeClr>
              </a:solidFill>
            </a:endParaRPr>
          </a:p>
        </p:txBody>
      </p:sp>
      <p:sp>
        <p:nvSpPr>
          <p:cNvPr id="33" name="文本框 12"/>
          <p:cNvSpPr txBox="1"/>
          <p:nvPr/>
        </p:nvSpPr>
        <p:spPr>
          <a:xfrm>
            <a:off x="7008970" y="3544658"/>
            <a:ext cx="1445911" cy="109612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zh-CN" altLang="en-US" sz="1200">
                <a:solidFill>
                  <a:schemeClr val="tx1">
                    <a:lumMod val="65000"/>
                    <a:lumOff val="35000"/>
                  </a:schemeClr>
                </a:solidFill>
              </a:rPr>
              <a:t>请在这里添加内容描述请在这里添加内容添加内容添加内容</a:t>
            </a:r>
            <a:endParaRPr lang="en-US" altLang="zh-CN" sz="1200">
              <a:solidFill>
                <a:schemeClr val="tx1">
                  <a:lumMod val="65000"/>
                  <a:lumOff val="35000"/>
                </a:schemeClr>
              </a:solidFill>
            </a:endParaRPr>
          </a:p>
        </p:txBody>
      </p:sp>
      <p:sp>
        <p:nvSpPr>
          <p:cNvPr id="34" name="文本框 12"/>
          <p:cNvSpPr txBox="1"/>
          <p:nvPr/>
        </p:nvSpPr>
        <p:spPr>
          <a:xfrm>
            <a:off x="5405481" y="1343330"/>
            <a:ext cx="1445911" cy="109612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zh-CN" altLang="en-US" sz="1200">
                <a:solidFill>
                  <a:schemeClr val="tx1">
                    <a:lumMod val="65000"/>
                    <a:lumOff val="35000"/>
                  </a:schemeClr>
                </a:solidFill>
              </a:rPr>
              <a:t>请在这里添加内容描述请在这里添加内容添加内容添加内容</a:t>
            </a:r>
            <a:endParaRPr lang="en-US" altLang="zh-CN" sz="1200">
              <a:solidFill>
                <a:schemeClr val="tx1">
                  <a:lumMod val="65000"/>
                  <a:lumOff val="35000"/>
                </a:schemeClr>
              </a:solidFill>
            </a:endParaRPr>
          </a:p>
        </p:txBody>
      </p:sp>
      <p:sp>
        <p:nvSpPr>
          <p:cNvPr id="35" name="文本框 12"/>
          <p:cNvSpPr txBox="1"/>
          <p:nvPr/>
        </p:nvSpPr>
        <p:spPr>
          <a:xfrm>
            <a:off x="2252462" y="1343330"/>
            <a:ext cx="1445911" cy="109612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zh-CN" altLang="en-US" sz="1200">
                <a:solidFill>
                  <a:schemeClr val="tx1">
                    <a:lumMod val="65000"/>
                    <a:lumOff val="35000"/>
                  </a:schemeClr>
                </a:solidFill>
              </a:rPr>
              <a:t>请在这里添加内容描述请在这里添加内容添加内容添加内容</a:t>
            </a:r>
            <a:endParaRPr lang="en-US" altLang="zh-CN" sz="1200">
              <a:solidFill>
                <a:schemeClr val="tx1">
                  <a:lumMod val="65000"/>
                  <a:lumOff val="35000"/>
                </a:schemeClr>
              </a:solidFill>
            </a:endParaRPr>
          </a:p>
        </p:txBody>
      </p:sp>
      <p:grpSp>
        <p:nvGrpSpPr>
          <p:cNvPr id="36" name="组合 35">
            <a:extLst>
              <a:ext uri="{FF2B5EF4-FFF2-40B4-BE49-F238E27FC236}">
                <a16:creationId xmlns:a16="http://schemas.microsoft.com/office/drawing/2014/main" id="{10E4A0B1-D1C2-49B1-B611-458F330573E8}"/>
              </a:ext>
            </a:extLst>
          </p:cNvPr>
          <p:cNvGrpSpPr/>
          <p:nvPr/>
        </p:nvGrpSpPr>
        <p:grpSpPr>
          <a:xfrm rot="758163">
            <a:off x="1271545" y="1682408"/>
            <a:ext cx="267781" cy="331999"/>
            <a:chOff x="3157333" y="1486755"/>
            <a:chExt cx="604658" cy="749666"/>
          </a:xfrm>
          <a:solidFill>
            <a:schemeClr val="accent1"/>
          </a:solidFill>
        </p:grpSpPr>
        <p:sp>
          <p:nvSpPr>
            <p:cNvPr id="37" name="Freeform 5">
              <a:extLst>
                <a:ext uri="{FF2B5EF4-FFF2-40B4-BE49-F238E27FC236}">
                  <a16:creationId xmlns:a16="http://schemas.microsoft.com/office/drawing/2014/main" id="{FE5817AF-661A-430F-BDD2-3907048D54D1}"/>
                </a:ext>
              </a:extLst>
            </p:cNvPr>
            <p:cNvSpPr>
              <a:spLocks/>
            </p:cNvSpPr>
            <p:nvPr/>
          </p:nvSpPr>
          <p:spPr bwMode="auto">
            <a:xfrm rot="21082264">
              <a:off x="3157333" y="1570942"/>
              <a:ext cx="87363" cy="254925"/>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6">
              <a:extLst>
                <a:ext uri="{FF2B5EF4-FFF2-40B4-BE49-F238E27FC236}">
                  <a16:creationId xmlns:a16="http://schemas.microsoft.com/office/drawing/2014/main" id="{138669EE-1C5D-4202-854E-FA3D7E0EF1F3}"/>
                </a:ext>
              </a:extLst>
            </p:cNvPr>
            <p:cNvSpPr>
              <a:spLocks/>
            </p:cNvSpPr>
            <p:nvPr/>
          </p:nvSpPr>
          <p:spPr bwMode="auto">
            <a:xfrm rot="21082264">
              <a:off x="3543774" y="1486755"/>
              <a:ext cx="98820" cy="246332"/>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7">
              <a:extLst>
                <a:ext uri="{FF2B5EF4-FFF2-40B4-BE49-F238E27FC236}">
                  <a16:creationId xmlns:a16="http://schemas.microsoft.com/office/drawing/2014/main" id="{ECFC1F5D-122B-41C7-9397-491A55B5D0F4}"/>
                </a:ext>
              </a:extLst>
            </p:cNvPr>
            <p:cNvSpPr>
              <a:spLocks/>
            </p:cNvSpPr>
            <p:nvPr/>
          </p:nvSpPr>
          <p:spPr bwMode="auto">
            <a:xfrm rot="21082264">
              <a:off x="3189833" y="1634678"/>
              <a:ext cx="506986" cy="352313"/>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8">
              <a:extLst>
                <a:ext uri="{FF2B5EF4-FFF2-40B4-BE49-F238E27FC236}">
                  <a16:creationId xmlns:a16="http://schemas.microsoft.com/office/drawing/2014/main" id="{2780E22A-ABEE-425B-8BE8-31CD1850BAED}"/>
                </a:ext>
              </a:extLst>
            </p:cNvPr>
            <p:cNvSpPr>
              <a:spLocks/>
            </p:cNvSpPr>
            <p:nvPr/>
          </p:nvSpPr>
          <p:spPr bwMode="auto">
            <a:xfrm rot="21082264">
              <a:off x="3277201" y="1764321"/>
              <a:ext cx="10026" cy="2864"/>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9">
              <a:extLst>
                <a:ext uri="{FF2B5EF4-FFF2-40B4-BE49-F238E27FC236}">
                  <a16:creationId xmlns:a16="http://schemas.microsoft.com/office/drawing/2014/main" id="{124D3979-D39E-4A58-8595-45B11E64B1DB}"/>
                </a:ext>
              </a:extLst>
            </p:cNvPr>
            <p:cNvSpPr>
              <a:spLocks/>
            </p:cNvSpPr>
            <p:nvPr/>
          </p:nvSpPr>
          <p:spPr bwMode="auto">
            <a:xfrm rot="21082264">
              <a:off x="3309445" y="1757971"/>
              <a:ext cx="10026" cy="1432"/>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0">
              <a:extLst>
                <a:ext uri="{FF2B5EF4-FFF2-40B4-BE49-F238E27FC236}">
                  <a16:creationId xmlns:a16="http://schemas.microsoft.com/office/drawing/2014/main" id="{D5D6B91C-5EF5-4865-86E9-E610A8F9091E}"/>
                </a:ext>
              </a:extLst>
            </p:cNvPr>
            <p:cNvSpPr>
              <a:spLocks/>
            </p:cNvSpPr>
            <p:nvPr/>
          </p:nvSpPr>
          <p:spPr bwMode="auto">
            <a:xfrm rot="21082264">
              <a:off x="3542993" y="1702041"/>
              <a:ext cx="12890" cy="2864"/>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1">
              <a:extLst>
                <a:ext uri="{FF2B5EF4-FFF2-40B4-BE49-F238E27FC236}">
                  <a16:creationId xmlns:a16="http://schemas.microsoft.com/office/drawing/2014/main" id="{C31C34E2-24B2-4727-80A8-529D989700D9}"/>
                </a:ext>
              </a:extLst>
            </p:cNvPr>
            <p:cNvSpPr>
              <a:spLocks/>
            </p:cNvSpPr>
            <p:nvPr/>
          </p:nvSpPr>
          <p:spPr bwMode="auto">
            <a:xfrm rot="21082264">
              <a:off x="3227759" y="1793100"/>
              <a:ext cx="17186" cy="18618"/>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2">
              <a:extLst>
                <a:ext uri="{FF2B5EF4-FFF2-40B4-BE49-F238E27FC236}">
                  <a16:creationId xmlns:a16="http://schemas.microsoft.com/office/drawing/2014/main" id="{9835E1D9-87F9-4021-BFD5-A8941EC7FF15}"/>
                </a:ext>
              </a:extLst>
            </p:cNvPr>
            <p:cNvSpPr>
              <a:spLocks/>
            </p:cNvSpPr>
            <p:nvPr/>
          </p:nvSpPr>
          <p:spPr bwMode="auto">
            <a:xfrm rot="21082264">
              <a:off x="3261312" y="1785111"/>
              <a:ext cx="17186" cy="18618"/>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3">
              <a:extLst>
                <a:ext uri="{FF2B5EF4-FFF2-40B4-BE49-F238E27FC236}">
                  <a16:creationId xmlns:a16="http://schemas.microsoft.com/office/drawing/2014/main" id="{1C15B179-91FB-413E-9494-8F51BEC661A3}"/>
                </a:ext>
              </a:extLst>
            </p:cNvPr>
            <p:cNvSpPr>
              <a:spLocks/>
            </p:cNvSpPr>
            <p:nvPr/>
          </p:nvSpPr>
          <p:spPr bwMode="auto">
            <a:xfrm rot="21082264">
              <a:off x="3293441" y="1777229"/>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4">
              <a:extLst>
                <a:ext uri="{FF2B5EF4-FFF2-40B4-BE49-F238E27FC236}">
                  <a16:creationId xmlns:a16="http://schemas.microsoft.com/office/drawing/2014/main" id="{283B7ADA-6F53-41F6-8139-94F21BF8B5B6}"/>
                </a:ext>
              </a:extLst>
            </p:cNvPr>
            <p:cNvSpPr>
              <a:spLocks/>
            </p:cNvSpPr>
            <p:nvPr/>
          </p:nvSpPr>
          <p:spPr bwMode="auto">
            <a:xfrm rot="21082264">
              <a:off x="3326994" y="1769240"/>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5">
              <a:extLst>
                <a:ext uri="{FF2B5EF4-FFF2-40B4-BE49-F238E27FC236}">
                  <a16:creationId xmlns:a16="http://schemas.microsoft.com/office/drawing/2014/main" id="{FE71AF1B-1B9C-4A1D-945C-CACE37FC4D9F}"/>
                </a:ext>
              </a:extLst>
            </p:cNvPr>
            <p:cNvSpPr>
              <a:spLocks/>
            </p:cNvSpPr>
            <p:nvPr/>
          </p:nvSpPr>
          <p:spPr bwMode="auto">
            <a:xfrm rot="21082264">
              <a:off x="3360655" y="1761243"/>
              <a:ext cx="18619" cy="20050"/>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6">
              <a:extLst>
                <a:ext uri="{FF2B5EF4-FFF2-40B4-BE49-F238E27FC236}">
                  <a16:creationId xmlns:a16="http://schemas.microsoft.com/office/drawing/2014/main" id="{D0E054CE-7364-4271-A9EB-62A50867ED4B}"/>
                </a:ext>
              </a:extLst>
            </p:cNvPr>
            <p:cNvSpPr>
              <a:spLocks/>
            </p:cNvSpPr>
            <p:nvPr/>
          </p:nvSpPr>
          <p:spPr bwMode="auto">
            <a:xfrm rot="21082264">
              <a:off x="3466124" y="1744074"/>
              <a:ext cx="14322" cy="12889"/>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7">
              <a:extLst>
                <a:ext uri="{FF2B5EF4-FFF2-40B4-BE49-F238E27FC236}">
                  <a16:creationId xmlns:a16="http://schemas.microsoft.com/office/drawing/2014/main" id="{E8498EDD-4732-49AD-8655-76F3FE08075A}"/>
                </a:ext>
              </a:extLst>
            </p:cNvPr>
            <p:cNvSpPr>
              <a:spLocks/>
            </p:cNvSpPr>
            <p:nvPr/>
          </p:nvSpPr>
          <p:spPr bwMode="auto">
            <a:xfrm rot="21082264">
              <a:off x="3494975" y="1730711"/>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8">
              <a:extLst>
                <a:ext uri="{FF2B5EF4-FFF2-40B4-BE49-F238E27FC236}">
                  <a16:creationId xmlns:a16="http://schemas.microsoft.com/office/drawing/2014/main" id="{4885CFF6-58D9-4E3D-B80F-9DD7C42F50AB}"/>
                </a:ext>
              </a:extLst>
            </p:cNvPr>
            <p:cNvSpPr>
              <a:spLocks/>
            </p:cNvSpPr>
            <p:nvPr/>
          </p:nvSpPr>
          <p:spPr bwMode="auto">
            <a:xfrm rot="21082264">
              <a:off x="3528528" y="1722722"/>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9">
              <a:extLst>
                <a:ext uri="{FF2B5EF4-FFF2-40B4-BE49-F238E27FC236}">
                  <a16:creationId xmlns:a16="http://schemas.microsoft.com/office/drawing/2014/main" id="{8C93348B-BAED-4873-921C-3E1649D0F220}"/>
                </a:ext>
              </a:extLst>
            </p:cNvPr>
            <p:cNvSpPr>
              <a:spLocks/>
            </p:cNvSpPr>
            <p:nvPr/>
          </p:nvSpPr>
          <p:spPr bwMode="auto">
            <a:xfrm rot="21082264">
              <a:off x="3562081" y="171473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0">
              <a:extLst>
                <a:ext uri="{FF2B5EF4-FFF2-40B4-BE49-F238E27FC236}">
                  <a16:creationId xmlns:a16="http://schemas.microsoft.com/office/drawing/2014/main" id="{78DF2C46-1BD3-4842-B9F2-86BBFC37A38F}"/>
                </a:ext>
              </a:extLst>
            </p:cNvPr>
            <p:cNvSpPr>
              <a:spLocks/>
            </p:cNvSpPr>
            <p:nvPr/>
          </p:nvSpPr>
          <p:spPr bwMode="auto">
            <a:xfrm rot="21082264">
              <a:off x="3595741" y="170673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1">
              <a:extLst>
                <a:ext uri="{FF2B5EF4-FFF2-40B4-BE49-F238E27FC236}">
                  <a16:creationId xmlns:a16="http://schemas.microsoft.com/office/drawing/2014/main" id="{35CD2C45-A8C7-4FFA-9E63-4F2533A56E45}"/>
                </a:ext>
              </a:extLst>
            </p:cNvPr>
            <p:cNvSpPr>
              <a:spLocks/>
            </p:cNvSpPr>
            <p:nvPr/>
          </p:nvSpPr>
          <p:spPr bwMode="auto">
            <a:xfrm rot="21082264">
              <a:off x="3629848" y="1706083"/>
              <a:ext cx="15754" cy="12889"/>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2">
              <a:extLst>
                <a:ext uri="{FF2B5EF4-FFF2-40B4-BE49-F238E27FC236}">
                  <a16:creationId xmlns:a16="http://schemas.microsoft.com/office/drawing/2014/main" id="{D278F00B-70AF-49D7-8BFA-2AB414F6E1C7}"/>
                </a:ext>
              </a:extLst>
            </p:cNvPr>
            <p:cNvSpPr>
              <a:spLocks/>
            </p:cNvSpPr>
            <p:nvPr/>
          </p:nvSpPr>
          <p:spPr bwMode="auto">
            <a:xfrm rot="21082264">
              <a:off x="3192960" y="1840823"/>
              <a:ext cx="11457" cy="18618"/>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3">
              <a:extLst>
                <a:ext uri="{FF2B5EF4-FFF2-40B4-BE49-F238E27FC236}">
                  <a16:creationId xmlns:a16="http://schemas.microsoft.com/office/drawing/2014/main" id="{295AAB56-18F0-4778-B72C-02F44813664B}"/>
                </a:ext>
              </a:extLst>
            </p:cNvPr>
            <p:cNvSpPr>
              <a:spLocks/>
            </p:cNvSpPr>
            <p:nvPr/>
          </p:nvSpPr>
          <p:spPr bwMode="auto">
            <a:xfrm rot="21082264">
              <a:off x="3219286" y="1831947"/>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4">
              <a:extLst>
                <a:ext uri="{FF2B5EF4-FFF2-40B4-BE49-F238E27FC236}">
                  <a16:creationId xmlns:a16="http://schemas.microsoft.com/office/drawing/2014/main" id="{0391E02F-1BB8-4A2B-B267-66B67267D082}"/>
                </a:ext>
              </a:extLst>
            </p:cNvPr>
            <p:cNvSpPr>
              <a:spLocks/>
            </p:cNvSpPr>
            <p:nvPr/>
          </p:nvSpPr>
          <p:spPr bwMode="auto">
            <a:xfrm rot="21082264">
              <a:off x="3252946" y="1825382"/>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5">
              <a:extLst>
                <a:ext uri="{FF2B5EF4-FFF2-40B4-BE49-F238E27FC236}">
                  <a16:creationId xmlns:a16="http://schemas.microsoft.com/office/drawing/2014/main" id="{50F57D50-F039-47B7-BFBD-B1BA6CFF19CB}"/>
                </a:ext>
              </a:extLst>
            </p:cNvPr>
            <p:cNvSpPr>
              <a:spLocks/>
            </p:cNvSpPr>
            <p:nvPr/>
          </p:nvSpPr>
          <p:spPr bwMode="auto">
            <a:xfrm rot="21082264">
              <a:off x="3286499" y="1817393"/>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6">
              <a:extLst>
                <a:ext uri="{FF2B5EF4-FFF2-40B4-BE49-F238E27FC236}">
                  <a16:creationId xmlns:a16="http://schemas.microsoft.com/office/drawing/2014/main" id="{02E56537-971A-40A6-96A9-3F59615CF2F2}"/>
                </a:ext>
              </a:extLst>
            </p:cNvPr>
            <p:cNvSpPr>
              <a:spLocks/>
            </p:cNvSpPr>
            <p:nvPr/>
          </p:nvSpPr>
          <p:spPr bwMode="auto">
            <a:xfrm rot="21082264">
              <a:off x="3320052" y="180940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7">
              <a:extLst>
                <a:ext uri="{FF2B5EF4-FFF2-40B4-BE49-F238E27FC236}">
                  <a16:creationId xmlns:a16="http://schemas.microsoft.com/office/drawing/2014/main" id="{ACE659DE-FF09-447B-BE97-688B34458B49}"/>
                </a:ext>
              </a:extLst>
            </p:cNvPr>
            <p:cNvSpPr>
              <a:spLocks/>
            </p:cNvSpPr>
            <p:nvPr/>
          </p:nvSpPr>
          <p:spPr bwMode="auto">
            <a:xfrm rot="21082264">
              <a:off x="3353713" y="18014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8">
              <a:extLst>
                <a:ext uri="{FF2B5EF4-FFF2-40B4-BE49-F238E27FC236}">
                  <a16:creationId xmlns:a16="http://schemas.microsoft.com/office/drawing/2014/main" id="{ACAE1B6F-AF64-4D01-B1B9-E3D2D2B7A82B}"/>
                </a:ext>
              </a:extLst>
            </p:cNvPr>
            <p:cNvSpPr>
              <a:spLocks/>
            </p:cNvSpPr>
            <p:nvPr/>
          </p:nvSpPr>
          <p:spPr bwMode="auto">
            <a:xfrm rot="21082264">
              <a:off x="3387266" y="1793419"/>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29">
              <a:extLst>
                <a:ext uri="{FF2B5EF4-FFF2-40B4-BE49-F238E27FC236}">
                  <a16:creationId xmlns:a16="http://schemas.microsoft.com/office/drawing/2014/main" id="{49B0B33C-E383-471B-B71B-18A91D199957}"/>
                </a:ext>
              </a:extLst>
            </p:cNvPr>
            <p:cNvSpPr>
              <a:spLocks/>
            </p:cNvSpPr>
            <p:nvPr/>
          </p:nvSpPr>
          <p:spPr bwMode="auto">
            <a:xfrm rot="21082264">
              <a:off x="3420935" y="1786962"/>
              <a:ext cx="17186" cy="18618"/>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30">
              <a:extLst>
                <a:ext uri="{FF2B5EF4-FFF2-40B4-BE49-F238E27FC236}">
                  <a16:creationId xmlns:a16="http://schemas.microsoft.com/office/drawing/2014/main" id="{67F78386-2FDD-4AA7-8F3D-BA1AE2068854}"/>
                </a:ext>
              </a:extLst>
            </p:cNvPr>
            <p:cNvSpPr>
              <a:spLocks/>
            </p:cNvSpPr>
            <p:nvPr/>
          </p:nvSpPr>
          <p:spPr bwMode="auto">
            <a:xfrm rot="21082264">
              <a:off x="3454381" y="1777548"/>
              <a:ext cx="17186" cy="20050"/>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1">
              <a:extLst>
                <a:ext uri="{FF2B5EF4-FFF2-40B4-BE49-F238E27FC236}">
                  <a16:creationId xmlns:a16="http://schemas.microsoft.com/office/drawing/2014/main" id="{17EF9064-89D4-4041-AB98-5F9D96503A92}"/>
                </a:ext>
              </a:extLst>
            </p:cNvPr>
            <p:cNvSpPr>
              <a:spLocks/>
            </p:cNvSpPr>
            <p:nvPr/>
          </p:nvSpPr>
          <p:spPr bwMode="auto">
            <a:xfrm rot="21082264">
              <a:off x="3488041" y="1770984"/>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2">
              <a:extLst>
                <a:ext uri="{FF2B5EF4-FFF2-40B4-BE49-F238E27FC236}">
                  <a16:creationId xmlns:a16="http://schemas.microsoft.com/office/drawing/2014/main" id="{81BFDAF7-E7A5-4CAE-B97A-B7E923CD85D9}"/>
                </a:ext>
              </a:extLst>
            </p:cNvPr>
            <p:cNvSpPr>
              <a:spLocks/>
            </p:cNvSpPr>
            <p:nvPr/>
          </p:nvSpPr>
          <p:spPr bwMode="auto">
            <a:xfrm rot="21082264">
              <a:off x="3521594" y="1762995"/>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3">
              <a:extLst>
                <a:ext uri="{FF2B5EF4-FFF2-40B4-BE49-F238E27FC236}">
                  <a16:creationId xmlns:a16="http://schemas.microsoft.com/office/drawing/2014/main" id="{613AB3F7-7F1E-4454-A5FC-12EEBFA0C15F}"/>
                </a:ext>
              </a:extLst>
            </p:cNvPr>
            <p:cNvSpPr>
              <a:spLocks/>
            </p:cNvSpPr>
            <p:nvPr/>
          </p:nvSpPr>
          <p:spPr bwMode="auto">
            <a:xfrm rot="21082264">
              <a:off x="3553723" y="1755113"/>
              <a:ext cx="18619" cy="18618"/>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34">
              <a:extLst>
                <a:ext uri="{FF2B5EF4-FFF2-40B4-BE49-F238E27FC236}">
                  <a16:creationId xmlns:a16="http://schemas.microsoft.com/office/drawing/2014/main" id="{2BE8F7AB-273D-450F-A251-4AC46EE7913A}"/>
                </a:ext>
              </a:extLst>
            </p:cNvPr>
            <p:cNvSpPr>
              <a:spLocks/>
            </p:cNvSpPr>
            <p:nvPr/>
          </p:nvSpPr>
          <p:spPr bwMode="auto">
            <a:xfrm rot="21082264">
              <a:off x="3588808" y="1747009"/>
              <a:ext cx="17186" cy="20050"/>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35">
              <a:extLst>
                <a:ext uri="{FF2B5EF4-FFF2-40B4-BE49-F238E27FC236}">
                  <a16:creationId xmlns:a16="http://schemas.microsoft.com/office/drawing/2014/main" id="{67E9C6B7-8EA7-4F54-8EA5-82DDCAF9A1C5}"/>
                </a:ext>
              </a:extLst>
            </p:cNvPr>
            <p:cNvSpPr>
              <a:spLocks/>
            </p:cNvSpPr>
            <p:nvPr/>
          </p:nvSpPr>
          <p:spPr bwMode="auto">
            <a:xfrm rot="21082264">
              <a:off x="3622361" y="1739020"/>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36">
              <a:extLst>
                <a:ext uri="{FF2B5EF4-FFF2-40B4-BE49-F238E27FC236}">
                  <a16:creationId xmlns:a16="http://schemas.microsoft.com/office/drawing/2014/main" id="{C296F4A3-B9DE-4EE2-8633-7C47FE18C40F}"/>
                </a:ext>
              </a:extLst>
            </p:cNvPr>
            <p:cNvSpPr>
              <a:spLocks/>
            </p:cNvSpPr>
            <p:nvPr/>
          </p:nvSpPr>
          <p:spPr bwMode="auto">
            <a:xfrm rot="21082264">
              <a:off x="3655914" y="1731031"/>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37">
              <a:extLst>
                <a:ext uri="{FF2B5EF4-FFF2-40B4-BE49-F238E27FC236}">
                  <a16:creationId xmlns:a16="http://schemas.microsoft.com/office/drawing/2014/main" id="{762CB6AA-77A5-47F0-9CFA-3845D7AAA5BD}"/>
                </a:ext>
              </a:extLst>
            </p:cNvPr>
            <p:cNvSpPr>
              <a:spLocks/>
            </p:cNvSpPr>
            <p:nvPr/>
          </p:nvSpPr>
          <p:spPr bwMode="auto">
            <a:xfrm rot="21082264">
              <a:off x="3210291" y="186818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8">
              <a:extLst>
                <a:ext uri="{FF2B5EF4-FFF2-40B4-BE49-F238E27FC236}">
                  <a16:creationId xmlns:a16="http://schemas.microsoft.com/office/drawing/2014/main" id="{0FD4088A-3CC4-45A1-8991-1BF8CE6C8006}"/>
                </a:ext>
              </a:extLst>
            </p:cNvPr>
            <p:cNvSpPr>
              <a:spLocks/>
            </p:cNvSpPr>
            <p:nvPr/>
          </p:nvSpPr>
          <p:spPr bwMode="auto">
            <a:xfrm rot="21082264">
              <a:off x="3243952" y="1861621"/>
              <a:ext cx="17186"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9">
              <a:extLst>
                <a:ext uri="{FF2B5EF4-FFF2-40B4-BE49-F238E27FC236}">
                  <a16:creationId xmlns:a16="http://schemas.microsoft.com/office/drawing/2014/main" id="{D43436C4-916F-46E3-A2A5-DDE1A8896473}"/>
                </a:ext>
              </a:extLst>
            </p:cNvPr>
            <p:cNvSpPr>
              <a:spLocks/>
            </p:cNvSpPr>
            <p:nvPr/>
          </p:nvSpPr>
          <p:spPr bwMode="auto">
            <a:xfrm rot="21082264">
              <a:off x="3277505" y="1853632"/>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40">
              <a:extLst>
                <a:ext uri="{FF2B5EF4-FFF2-40B4-BE49-F238E27FC236}">
                  <a16:creationId xmlns:a16="http://schemas.microsoft.com/office/drawing/2014/main" id="{29FC3350-C097-41FC-AE06-9D3A71357A7F}"/>
                </a:ext>
              </a:extLst>
            </p:cNvPr>
            <p:cNvSpPr>
              <a:spLocks/>
            </p:cNvSpPr>
            <p:nvPr/>
          </p:nvSpPr>
          <p:spPr bwMode="auto">
            <a:xfrm rot="21082264">
              <a:off x="3309633" y="1845751"/>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1">
              <a:extLst>
                <a:ext uri="{FF2B5EF4-FFF2-40B4-BE49-F238E27FC236}">
                  <a16:creationId xmlns:a16="http://schemas.microsoft.com/office/drawing/2014/main" id="{61997481-8533-4258-9216-01F75395D7B3}"/>
                </a:ext>
              </a:extLst>
            </p:cNvPr>
            <p:cNvSpPr>
              <a:spLocks/>
            </p:cNvSpPr>
            <p:nvPr/>
          </p:nvSpPr>
          <p:spPr bwMode="auto">
            <a:xfrm rot="21082264">
              <a:off x="3343187" y="1837762"/>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2">
              <a:extLst>
                <a:ext uri="{FF2B5EF4-FFF2-40B4-BE49-F238E27FC236}">
                  <a16:creationId xmlns:a16="http://schemas.microsoft.com/office/drawing/2014/main" id="{4B4A036F-4652-489E-B256-3B2170525501}"/>
                </a:ext>
              </a:extLst>
            </p:cNvPr>
            <p:cNvSpPr>
              <a:spLocks/>
            </p:cNvSpPr>
            <p:nvPr/>
          </p:nvSpPr>
          <p:spPr bwMode="auto">
            <a:xfrm rot="21082264">
              <a:off x="3376847" y="1829765"/>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43">
              <a:extLst>
                <a:ext uri="{FF2B5EF4-FFF2-40B4-BE49-F238E27FC236}">
                  <a16:creationId xmlns:a16="http://schemas.microsoft.com/office/drawing/2014/main" id="{84D3953C-D93C-4F84-8DA4-6A6C71DC43D4}"/>
                </a:ext>
              </a:extLst>
            </p:cNvPr>
            <p:cNvSpPr>
              <a:spLocks/>
            </p:cNvSpPr>
            <p:nvPr/>
          </p:nvSpPr>
          <p:spPr bwMode="auto">
            <a:xfrm rot="21082264">
              <a:off x="3410400" y="1821776"/>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44">
              <a:extLst>
                <a:ext uri="{FF2B5EF4-FFF2-40B4-BE49-F238E27FC236}">
                  <a16:creationId xmlns:a16="http://schemas.microsoft.com/office/drawing/2014/main" id="{8737CB00-1F91-4E73-8541-5569F7A375D5}"/>
                </a:ext>
              </a:extLst>
            </p:cNvPr>
            <p:cNvSpPr>
              <a:spLocks/>
            </p:cNvSpPr>
            <p:nvPr/>
          </p:nvSpPr>
          <p:spPr bwMode="auto">
            <a:xfrm rot="21082264">
              <a:off x="3445056" y="1813704"/>
              <a:ext cx="17186" cy="15753"/>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45">
              <a:extLst>
                <a:ext uri="{FF2B5EF4-FFF2-40B4-BE49-F238E27FC236}">
                  <a16:creationId xmlns:a16="http://schemas.microsoft.com/office/drawing/2014/main" id="{DADDDD08-D802-463B-87C8-C9F6A9F8A4B2}"/>
                </a:ext>
              </a:extLst>
            </p:cNvPr>
            <p:cNvSpPr>
              <a:spLocks/>
            </p:cNvSpPr>
            <p:nvPr/>
          </p:nvSpPr>
          <p:spPr bwMode="auto">
            <a:xfrm rot="21082264">
              <a:off x="3477614" y="1807223"/>
              <a:ext cx="18619" cy="18618"/>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46">
              <a:extLst>
                <a:ext uri="{FF2B5EF4-FFF2-40B4-BE49-F238E27FC236}">
                  <a16:creationId xmlns:a16="http://schemas.microsoft.com/office/drawing/2014/main" id="{59BF9BA4-B9E9-4618-AFDD-1F39260012D6}"/>
                </a:ext>
              </a:extLst>
            </p:cNvPr>
            <p:cNvSpPr>
              <a:spLocks/>
            </p:cNvSpPr>
            <p:nvPr/>
          </p:nvSpPr>
          <p:spPr bwMode="auto">
            <a:xfrm rot="21082264">
              <a:off x="3511175" y="1799342"/>
              <a:ext cx="17186"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47">
              <a:extLst>
                <a:ext uri="{FF2B5EF4-FFF2-40B4-BE49-F238E27FC236}">
                  <a16:creationId xmlns:a16="http://schemas.microsoft.com/office/drawing/2014/main" id="{7854AD44-8D91-4DFD-B01A-76E069B72E9B}"/>
                </a:ext>
              </a:extLst>
            </p:cNvPr>
            <p:cNvSpPr>
              <a:spLocks/>
            </p:cNvSpPr>
            <p:nvPr/>
          </p:nvSpPr>
          <p:spPr bwMode="auto">
            <a:xfrm rot="21082264">
              <a:off x="3544729" y="1791353"/>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48">
              <a:extLst>
                <a:ext uri="{FF2B5EF4-FFF2-40B4-BE49-F238E27FC236}">
                  <a16:creationId xmlns:a16="http://schemas.microsoft.com/office/drawing/2014/main" id="{99432F0D-F670-4AF3-8B84-FA94AAA1A563}"/>
                </a:ext>
              </a:extLst>
            </p:cNvPr>
            <p:cNvSpPr>
              <a:spLocks/>
            </p:cNvSpPr>
            <p:nvPr/>
          </p:nvSpPr>
          <p:spPr bwMode="auto">
            <a:xfrm rot="21082264">
              <a:off x="3578282" y="1783364"/>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49">
              <a:extLst>
                <a:ext uri="{FF2B5EF4-FFF2-40B4-BE49-F238E27FC236}">
                  <a16:creationId xmlns:a16="http://schemas.microsoft.com/office/drawing/2014/main" id="{5402F40A-3AB5-4825-8972-C1229442979D}"/>
                </a:ext>
              </a:extLst>
            </p:cNvPr>
            <p:cNvSpPr>
              <a:spLocks/>
            </p:cNvSpPr>
            <p:nvPr/>
          </p:nvSpPr>
          <p:spPr bwMode="auto">
            <a:xfrm rot="21082264">
              <a:off x="3610519" y="1775474"/>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0">
              <a:extLst>
                <a:ext uri="{FF2B5EF4-FFF2-40B4-BE49-F238E27FC236}">
                  <a16:creationId xmlns:a16="http://schemas.microsoft.com/office/drawing/2014/main" id="{00F4942F-8242-4E0A-A453-A380107E6099}"/>
                </a:ext>
              </a:extLst>
            </p:cNvPr>
            <p:cNvSpPr>
              <a:spLocks/>
            </p:cNvSpPr>
            <p:nvPr/>
          </p:nvSpPr>
          <p:spPr bwMode="auto">
            <a:xfrm rot="21082264">
              <a:off x="3645495" y="1767378"/>
              <a:ext cx="17186" cy="20050"/>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1">
              <a:extLst>
                <a:ext uri="{FF2B5EF4-FFF2-40B4-BE49-F238E27FC236}">
                  <a16:creationId xmlns:a16="http://schemas.microsoft.com/office/drawing/2014/main" id="{00CD79D1-3C13-415E-BAB0-59BB22CD02D4}"/>
                </a:ext>
              </a:extLst>
            </p:cNvPr>
            <p:cNvSpPr>
              <a:spLocks/>
            </p:cNvSpPr>
            <p:nvPr/>
          </p:nvSpPr>
          <p:spPr bwMode="auto">
            <a:xfrm rot="21082264">
              <a:off x="3679073" y="1759711"/>
              <a:ext cx="12890" cy="20050"/>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52">
              <a:extLst>
                <a:ext uri="{FF2B5EF4-FFF2-40B4-BE49-F238E27FC236}">
                  <a16:creationId xmlns:a16="http://schemas.microsoft.com/office/drawing/2014/main" id="{7F849E96-0511-4ACE-90F7-0BA4DC41F9B2}"/>
                </a:ext>
              </a:extLst>
            </p:cNvPr>
            <p:cNvSpPr>
              <a:spLocks/>
            </p:cNvSpPr>
            <p:nvPr/>
          </p:nvSpPr>
          <p:spPr bwMode="auto">
            <a:xfrm rot="21082264">
              <a:off x="3211149" y="1909303"/>
              <a:ext cx="7161" cy="7160"/>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53">
              <a:extLst>
                <a:ext uri="{FF2B5EF4-FFF2-40B4-BE49-F238E27FC236}">
                  <a16:creationId xmlns:a16="http://schemas.microsoft.com/office/drawing/2014/main" id="{83730029-C191-4A7B-8B3F-19A28B82F638}"/>
                </a:ext>
              </a:extLst>
            </p:cNvPr>
            <p:cNvSpPr>
              <a:spLocks/>
            </p:cNvSpPr>
            <p:nvPr/>
          </p:nvSpPr>
          <p:spPr bwMode="auto">
            <a:xfrm rot="21082264">
              <a:off x="3236472" y="1901827"/>
              <a:ext cx="17186" cy="11457"/>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54">
              <a:extLst>
                <a:ext uri="{FF2B5EF4-FFF2-40B4-BE49-F238E27FC236}">
                  <a16:creationId xmlns:a16="http://schemas.microsoft.com/office/drawing/2014/main" id="{91653153-6023-4C14-8280-208B081AA601}"/>
                </a:ext>
              </a:extLst>
            </p:cNvPr>
            <p:cNvSpPr>
              <a:spLocks/>
            </p:cNvSpPr>
            <p:nvPr/>
          </p:nvSpPr>
          <p:spPr bwMode="auto">
            <a:xfrm rot="21082264">
              <a:off x="3269139" y="189390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55">
              <a:extLst>
                <a:ext uri="{FF2B5EF4-FFF2-40B4-BE49-F238E27FC236}">
                  <a16:creationId xmlns:a16="http://schemas.microsoft.com/office/drawing/2014/main" id="{DE1DDFF9-5B02-4626-9C2A-21CA14CDB34E}"/>
                </a:ext>
              </a:extLst>
            </p:cNvPr>
            <p:cNvSpPr>
              <a:spLocks/>
            </p:cNvSpPr>
            <p:nvPr/>
          </p:nvSpPr>
          <p:spPr bwMode="auto">
            <a:xfrm rot="21082264">
              <a:off x="3302692" y="188591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56">
              <a:extLst>
                <a:ext uri="{FF2B5EF4-FFF2-40B4-BE49-F238E27FC236}">
                  <a16:creationId xmlns:a16="http://schemas.microsoft.com/office/drawing/2014/main" id="{3740E457-D40C-4D9D-84EA-7FDED0291B41}"/>
                </a:ext>
              </a:extLst>
            </p:cNvPr>
            <p:cNvSpPr>
              <a:spLocks/>
            </p:cNvSpPr>
            <p:nvPr/>
          </p:nvSpPr>
          <p:spPr bwMode="auto">
            <a:xfrm rot="21082264">
              <a:off x="3336353" y="187791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7">
              <a:extLst>
                <a:ext uri="{FF2B5EF4-FFF2-40B4-BE49-F238E27FC236}">
                  <a16:creationId xmlns:a16="http://schemas.microsoft.com/office/drawing/2014/main" id="{D7F956E1-ED4A-4CB6-B69E-EB1DD08BCDAD}"/>
                </a:ext>
              </a:extLst>
            </p:cNvPr>
            <p:cNvSpPr>
              <a:spLocks/>
            </p:cNvSpPr>
            <p:nvPr/>
          </p:nvSpPr>
          <p:spPr bwMode="auto">
            <a:xfrm rot="21082264">
              <a:off x="3369484" y="1870070"/>
              <a:ext cx="17186" cy="14322"/>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58">
              <a:extLst>
                <a:ext uri="{FF2B5EF4-FFF2-40B4-BE49-F238E27FC236}">
                  <a16:creationId xmlns:a16="http://schemas.microsoft.com/office/drawing/2014/main" id="{65EC78B1-C0A9-488D-9203-730701A8DD0A}"/>
                </a:ext>
              </a:extLst>
            </p:cNvPr>
            <p:cNvSpPr>
              <a:spLocks/>
            </p:cNvSpPr>
            <p:nvPr/>
          </p:nvSpPr>
          <p:spPr bwMode="auto">
            <a:xfrm rot="21082264">
              <a:off x="3436102" y="1854777"/>
              <a:ext cx="8593" cy="7160"/>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9">
              <a:extLst>
                <a:ext uri="{FF2B5EF4-FFF2-40B4-BE49-F238E27FC236}">
                  <a16:creationId xmlns:a16="http://schemas.microsoft.com/office/drawing/2014/main" id="{4942F58F-9DE5-4DBF-94C0-4492A3C70ACF}"/>
                </a:ext>
              </a:extLst>
            </p:cNvPr>
            <p:cNvSpPr>
              <a:spLocks/>
            </p:cNvSpPr>
            <p:nvPr/>
          </p:nvSpPr>
          <p:spPr bwMode="auto">
            <a:xfrm rot="21082264">
              <a:off x="3470904" y="1854747"/>
              <a:ext cx="15754" cy="7160"/>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60">
              <a:extLst>
                <a:ext uri="{FF2B5EF4-FFF2-40B4-BE49-F238E27FC236}">
                  <a16:creationId xmlns:a16="http://schemas.microsoft.com/office/drawing/2014/main" id="{A4134CEB-F538-4501-882A-038CB183B195}"/>
                </a:ext>
              </a:extLst>
            </p:cNvPr>
            <p:cNvSpPr>
              <a:spLocks/>
            </p:cNvSpPr>
            <p:nvPr/>
          </p:nvSpPr>
          <p:spPr bwMode="auto">
            <a:xfrm rot="21082264">
              <a:off x="3507547" y="1839364"/>
              <a:ext cx="11457" cy="5729"/>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61">
              <a:extLst>
                <a:ext uri="{FF2B5EF4-FFF2-40B4-BE49-F238E27FC236}">
                  <a16:creationId xmlns:a16="http://schemas.microsoft.com/office/drawing/2014/main" id="{B7BB27EF-11B2-4B6B-946C-3BF42744FB6C}"/>
                </a:ext>
              </a:extLst>
            </p:cNvPr>
            <p:cNvSpPr>
              <a:spLocks/>
            </p:cNvSpPr>
            <p:nvPr/>
          </p:nvSpPr>
          <p:spPr bwMode="auto">
            <a:xfrm rot="21082264">
              <a:off x="3536255" y="1831632"/>
              <a:ext cx="18619" cy="17186"/>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62">
              <a:extLst>
                <a:ext uri="{FF2B5EF4-FFF2-40B4-BE49-F238E27FC236}">
                  <a16:creationId xmlns:a16="http://schemas.microsoft.com/office/drawing/2014/main" id="{44A3016B-51F6-4CD2-AE1C-8F5C8A77C9E8}"/>
                </a:ext>
              </a:extLst>
            </p:cNvPr>
            <p:cNvSpPr>
              <a:spLocks/>
            </p:cNvSpPr>
            <p:nvPr/>
          </p:nvSpPr>
          <p:spPr bwMode="auto">
            <a:xfrm rot="21082264">
              <a:off x="3570023" y="1823627"/>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3">
              <a:extLst>
                <a:ext uri="{FF2B5EF4-FFF2-40B4-BE49-F238E27FC236}">
                  <a16:creationId xmlns:a16="http://schemas.microsoft.com/office/drawing/2014/main" id="{D96BD7F2-8C88-4DD1-9241-2C5A9EF064A7}"/>
                </a:ext>
              </a:extLst>
            </p:cNvPr>
            <p:cNvSpPr>
              <a:spLocks/>
            </p:cNvSpPr>
            <p:nvPr/>
          </p:nvSpPr>
          <p:spPr bwMode="auto">
            <a:xfrm rot="21082264">
              <a:off x="3603576" y="1815638"/>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4">
              <a:extLst>
                <a:ext uri="{FF2B5EF4-FFF2-40B4-BE49-F238E27FC236}">
                  <a16:creationId xmlns:a16="http://schemas.microsoft.com/office/drawing/2014/main" id="{C4766E85-B988-46BF-9C98-C1DFF4C2BDE3}"/>
                </a:ext>
              </a:extLst>
            </p:cNvPr>
            <p:cNvSpPr>
              <a:spLocks/>
            </p:cNvSpPr>
            <p:nvPr/>
          </p:nvSpPr>
          <p:spPr bwMode="auto">
            <a:xfrm rot="21082264">
              <a:off x="3637022" y="1807658"/>
              <a:ext cx="18619" cy="18618"/>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65">
              <a:extLst>
                <a:ext uri="{FF2B5EF4-FFF2-40B4-BE49-F238E27FC236}">
                  <a16:creationId xmlns:a16="http://schemas.microsoft.com/office/drawing/2014/main" id="{0FAECF5E-9E64-4C4C-BE15-35B4B5FDCE22}"/>
                </a:ext>
              </a:extLst>
            </p:cNvPr>
            <p:cNvSpPr>
              <a:spLocks/>
            </p:cNvSpPr>
            <p:nvPr/>
          </p:nvSpPr>
          <p:spPr bwMode="auto">
            <a:xfrm rot="21082264">
              <a:off x="3679880" y="1807668"/>
              <a:ext cx="8593" cy="11457"/>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66">
              <a:extLst>
                <a:ext uri="{FF2B5EF4-FFF2-40B4-BE49-F238E27FC236}">
                  <a16:creationId xmlns:a16="http://schemas.microsoft.com/office/drawing/2014/main" id="{00AC29D0-83AA-44D1-95E8-DBD1A628CCB9}"/>
                </a:ext>
              </a:extLst>
            </p:cNvPr>
            <p:cNvSpPr>
              <a:spLocks/>
            </p:cNvSpPr>
            <p:nvPr/>
          </p:nvSpPr>
          <p:spPr bwMode="auto">
            <a:xfrm rot="21082264">
              <a:off x="3261039" y="1933049"/>
              <a:ext cx="14322" cy="5729"/>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67">
              <a:extLst>
                <a:ext uri="{FF2B5EF4-FFF2-40B4-BE49-F238E27FC236}">
                  <a16:creationId xmlns:a16="http://schemas.microsoft.com/office/drawing/2014/main" id="{3896E97C-2ED4-4195-9ADD-D6F8B71F2D58}"/>
                </a:ext>
              </a:extLst>
            </p:cNvPr>
            <p:cNvSpPr>
              <a:spLocks/>
            </p:cNvSpPr>
            <p:nvPr/>
          </p:nvSpPr>
          <p:spPr bwMode="auto">
            <a:xfrm rot="21082264">
              <a:off x="3296212" y="1937935"/>
              <a:ext cx="12890" cy="1432"/>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8">
              <a:extLst>
                <a:ext uri="{FF2B5EF4-FFF2-40B4-BE49-F238E27FC236}">
                  <a16:creationId xmlns:a16="http://schemas.microsoft.com/office/drawing/2014/main" id="{72CD9350-556A-47BB-82B5-329321E880F1}"/>
                </a:ext>
              </a:extLst>
            </p:cNvPr>
            <p:cNvSpPr>
              <a:spLocks/>
            </p:cNvSpPr>
            <p:nvPr/>
          </p:nvSpPr>
          <p:spPr bwMode="auto">
            <a:xfrm rot="21082264">
              <a:off x="3331189" y="1929839"/>
              <a:ext cx="11457" cy="1432"/>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9">
              <a:extLst>
                <a:ext uri="{FF2B5EF4-FFF2-40B4-BE49-F238E27FC236}">
                  <a16:creationId xmlns:a16="http://schemas.microsoft.com/office/drawing/2014/main" id="{6AF92DB5-04A9-4A38-8B64-976DC093D1B5}"/>
                </a:ext>
              </a:extLst>
            </p:cNvPr>
            <p:cNvSpPr>
              <a:spLocks/>
            </p:cNvSpPr>
            <p:nvPr/>
          </p:nvSpPr>
          <p:spPr bwMode="auto">
            <a:xfrm rot="21082264">
              <a:off x="3360919" y="1913437"/>
              <a:ext cx="15754" cy="5729"/>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70">
              <a:extLst>
                <a:ext uri="{FF2B5EF4-FFF2-40B4-BE49-F238E27FC236}">
                  <a16:creationId xmlns:a16="http://schemas.microsoft.com/office/drawing/2014/main" id="{A294B61F-DA88-430D-9AC7-A57301C3B2CD}"/>
                </a:ext>
              </a:extLst>
            </p:cNvPr>
            <p:cNvSpPr>
              <a:spLocks/>
            </p:cNvSpPr>
            <p:nvPr/>
          </p:nvSpPr>
          <p:spPr bwMode="auto">
            <a:xfrm rot="21082264">
              <a:off x="3529464" y="1870570"/>
              <a:ext cx="14322" cy="2864"/>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71">
              <a:extLst>
                <a:ext uri="{FF2B5EF4-FFF2-40B4-BE49-F238E27FC236}">
                  <a16:creationId xmlns:a16="http://schemas.microsoft.com/office/drawing/2014/main" id="{181FDCBE-20B1-41EA-8376-34945EE910B6}"/>
                </a:ext>
              </a:extLst>
            </p:cNvPr>
            <p:cNvSpPr>
              <a:spLocks/>
            </p:cNvSpPr>
            <p:nvPr/>
          </p:nvSpPr>
          <p:spPr bwMode="auto">
            <a:xfrm rot="21082264">
              <a:off x="3561574" y="1872823"/>
              <a:ext cx="15754" cy="1432"/>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2">
              <a:extLst>
                <a:ext uri="{FF2B5EF4-FFF2-40B4-BE49-F238E27FC236}">
                  <a16:creationId xmlns:a16="http://schemas.microsoft.com/office/drawing/2014/main" id="{7128DC24-7ED3-48F7-A777-F53BD3F9ADAC}"/>
                </a:ext>
              </a:extLst>
            </p:cNvPr>
            <p:cNvSpPr>
              <a:spLocks/>
            </p:cNvSpPr>
            <p:nvPr/>
          </p:nvSpPr>
          <p:spPr bwMode="auto">
            <a:xfrm rot="21082264">
              <a:off x="3600052" y="1868867"/>
              <a:ext cx="10026" cy="1432"/>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3">
              <a:extLst>
                <a:ext uri="{FF2B5EF4-FFF2-40B4-BE49-F238E27FC236}">
                  <a16:creationId xmlns:a16="http://schemas.microsoft.com/office/drawing/2014/main" id="{F44058BA-BAA8-48E9-80E5-BE9008B7D4D7}"/>
                </a:ext>
              </a:extLst>
            </p:cNvPr>
            <p:cNvSpPr>
              <a:spLocks/>
            </p:cNvSpPr>
            <p:nvPr/>
          </p:nvSpPr>
          <p:spPr bwMode="auto">
            <a:xfrm rot="21082264">
              <a:off x="3630097" y="1855198"/>
              <a:ext cx="15754" cy="4296"/>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4">
              <a:extLst>
                <a:ext uri="{FF2B5EF4-FFF2-40B4-BE49-F238E27FC236}">
                  <a16:creationId xmlns:a16="http://schemas.microsoft.com/office/drawing/2014/main" id="{FB49EC12-C937-45A9-BA02-8AD16C7534D7}"/>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75">
              <a:extLst>
                <a:ext uri="{FF2B5EF4-FFF2-40B4-BE49-F238E27FC236}">
                  <a16:creationId xmlns:a16="http://schemas.microsoft.com/office/drawing/2014/main" id="{8B38BF0E-C425-4CB1-B5E9-629B275460CD}"/>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76">
              <a:extLst>
                <a:ext uri="{FF2B5EF4-FFF2-40B4-BE49-F238E27FC236}">
                  <a16:creationId xmlns:a16="http://schemas.microsoft.com/office/drawing/2014/main" id="{D50D714C-E575-4506-B093-06CC5E91DC44}"/>
                </a:ext>
              </a:extLst>
            </p:cNvPr>
            <p:cNvSpPr>
              <a:spLocks noEditPoints="1"/>
            </p:cNvSpPr>
            <p:nvPr/>
          </p:nvSpPr>
          <p:spPr bwMode="auto">
            <a:xfrm rot="21082264">
              <a:off x="3200954" y="1814292"/>
              <a:ext cx="504122" cy="101683"/>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7">
              <a:extLst>
                <a:ext uri="{FF2B5EF4-FFF2-40B4-BE49-F238E27FC236}">
                  <a16:creationId xmlns:a16="http://schemas.microsoft.com/office/drawing/2014/main" id="{2E651ACC-DA3F-4577-AC7F-E38E4D409D1C}"/>
                </a:ext>
              </a:extLst>
            </p:cNvPr>
            <p:cNvSpPr>
              <a:spLocks/>
            </p:cNvSpPr>
            <p:nvPr/>
          </p:nvSpPr>
          <p:spPr bwMode="auto">
            <a:xfrm rot="21082264">
              <a:off x="3444507" y="1821123"/>
              <a:ext cx="15754" cy="12889"/>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8">
              <a:extLst>
                <a:ext uri="{FF2B5EF4-FFF2-40B4-BE49-F238E27FC236}">
                  <a16:creationId xmlns:a16="http://schemas.microsoft.com/office/drawing/2014/main" id="{D318A258-7924-4087-B102-5D903433E439}"/>
                </a:ext>
              </a:extLst>
            </p:cNvPr>
            <p:cNvSpPr>
              <a:spLocks/>
            </p:cNvSpPr>
            <p:nvPr/>
          </p:nvSpPr>
          <p:spPr bwMode="auto">
            <a:xfrm rot="21082264">
              <a:off x="3688692" y="1773307"/>
              <a:ext cx="4297" cy="5729"/>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9">
              <a:extLst>
                <a:ext uri="{FF2B5EF4-FFF2-40B4-BE49-F238E27FC236}">
                  <a16:creationId xmlns:a16="http://schemas.microsoft.com/office/drawing/2014/main" id="{81DBB8FD-E29C-48A0-B62D-81A20C3BCB1D}"/>
                </a:ext>
              </a:extLst>
            </p:cNvPr>
            <p:cNvSpPr>
              <a:spLocks/>
            </p:cNvSpPr>
            <p:nvPr/>
          </p:nvSpPr>
          <p:spPr bwMode="auto">
            <a:xfrm rot="21082264">
              <a:off x="3211149" y="1909303"/>
              <a:ext cx="7161" cy="7160"/>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80">
              <a:extLst>
                <a:ext uri="{FF2B5EF4-FFF2-40B4-BE49-F238E27FC236}">
                  <a16:creationId xmlns:a16="http://schemas.microsoft.com/office/drawing/2014/main" id="{F51AA527-2245-436E-BA96-3E2E7CE3063C}"/>
                </a:ext>
              </a:extLst>
            </p:cNvPr>
            <p:cNvSpPr>
              <a:spLocks/>
            </p:cNvSpPr>
            <p:nvPr/>
          </p:nvSpPr>
          <p:spPr bwMode="auto">
            <a:xfrm rot="21082264">
              <a:off x="3235801" y="1904742"/>
              <a:ext cx="18619" cy="15753"/>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81">
              <a:extLst>
                <a:ext uri="{FF2B5EF4-FFF2-40B4-BE49-F238E27FC236}">
                  <a16:creationId xmlns:a16="http://schemas.microsoft.com/office/drawing/2014/main" id="{AF7F9988-141D-4DFC-98FD-E6E7A5F4317B}"/>
                </a:ext>
              </a:extLst>
            </p:cNvPr>
            <p:cNvSpPr>
              <a:spLocks/>
            </p:cNvSpPr>
            <p:nvPr/>
          </p:nvSpPr>
          <p:spPr bwMode="auto">
            <a:xfrm rot="21082264">
              <a:off x="3371866" y="1876943"/>
              <a:ext cx="17186" cy="12889"/>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2">
              <a:extLst>
                <a:ext uri="{FF2B5EF4-FFF2-40B4-BE49-F238E27FC236}">
                  <a16:creationId xmlns:a16="http://schemas.microsoft.com/office/drawing/2014/main" id="{95CD4A01-F846-46E1-9CD7-21493B1ED7D0}"/>
                </a:ext>
              </a:extLst>
            </p:cNvPr>
            <p:cNvSpPr>
              <a:spLocks/>
            </p:cNvSpPr>
            <p:nvPr/>
          </p:nvSpPr>
          <p:spPr bwMode="auto">
            <a:xfrm rot="21082264">
              <a:off x="3403459" y="1861941"/>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3">
              <a:extLst>
                <a:ext uri="{FF2B5EF4-FFF2-40B4-BE49-F238E27FC236}">
                  <a16:creationId xmlns:a16="http://schemas.microsoft.com/office/drawing/2014/main" id="{4EEC5B68-2344-4430-A219-F2393954A5E8}"/>
                </a:ext>
              </a:extLst>
            </p:cNvPr>
            <p:cNvSpPr>
              <a:spLocks/>
            </p:cNvSpPr>
            <p:nvPr/>
          </p:nvSpPr>
          <p:spPr bwMode="auto">
            <a:xfrm rot="21082264">
              <a:off x="3436102" y="1854777"/>
              <a:ext cx="8593" cy="7160"/>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4">
              <a:extLst>
                <a:ext uri="{FF2B5EF4-FFF2-40B4-BE49-F238E27FC236}">
                  <a16:creationId xmlns:a16="http://schemas.microsoft.com/office/drawing/2014/main" id="{0C27DF41-477E-4982-A8E4-075AC0B2DE5F}"/>
                </a:ext>
              </a:extLst>
            </p:cNvPr>
            <p:cNvSpPr>
              <a:spLocks/>
            </p:cNvSpPr>
            <p:nvPr/>
          </p:nvSpPr>
          <p:spPr bwMode="auto">
            <a:xfrm rot="21082264">
              <a:off x="3470358" y="1847519"/>
              <a:ext cx="17186" cy="14322"/>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85">
              <a:extLst>
                <a:ext uri="{FF2B5EF4-FFF2-40B4-BE49-F238E27FC236}">
                  <a16:creationId xmlns:a16="http://schemas.microsoft.com/office/drawing/2014/main" id="{8941CB06-6363-4F48-84E9-101B19BA439E}"/>
                </a:ext>
              </a:extLst>
            </p:cNvPr>
            <p:cNvSpPr>
              <a:spLocks/>
            </p:cNvSpPr>
            <p:nvPr/>
          </p:nvSpPr>
          <p:spPr bwMode="auto">
            <a:xfrm rot="21082264">
              <a:off x="3504341" y="1840930"/>
              <a:ext cx="17186" cy="17186"/>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86">
              <a:extLst>
                <a:ext uri="{FF2B5EF4-FFF2-40B4-BE49-F238E27FC236}">
                  <a16:creationId xmlns:a16="http://schemas.microsoft.com/office/drawing/2014/main" id="{6640F055-2DC5-4728-BC26-332F76B6B2BD}"/>
                </a:ext>
              </a:extLst>
            </p:cNvPr>
            <p:cNvSpPr>
              <a:spLocks/>
            </p:cNvSpPr>
            <p:nvPr/>
          </p:nvSpPr>
          <p:spPr bwMode="auto">
            <a:xfrm rot="21082264">
              <a:off x="3540301" y="1845865"/>
              <a:ext cx="12890" cy="4296"/>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87">
              <a:extLst>
                <a:ext uri="{FF2B5EF4-FFF2-40B4-BE49-F238E27FC236}">
                  <a16:creationId xmlns:a16="http://schemas.microsoft.com/office/drawing/2014/main" id="{02B36626-FEB0-4725-A19C-3F7D40D88147}"/>
                </a:ext>
              </a:extLst>
            </p:cNvPr>
            <p:cNvSpPr>
              <a:spLocks/>
            </p:cNvSpPr>
            <p:nvPr/>
          </p:nvSpPr>
          <p:spPr bwMode="auto">
            <a:xfrm rot="21082264">
              <a:off x="3643693" y="1818720"/>
              <a:ext cx="11457" cy="8593"/>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8">
              <a:extLst>
                <a:ext uri="{FF2B5EF4-FFF2-40B4-BE49-F238E27FC236}">
                  <a16:creationId xmlns:a16="http://schemas.microsoft.com/office/drawing/2014/main" id="{F5DD29ED-A2CF-4B6D-90F3-0936918518BB}"/>
                </a:ext>
              </a:extLst>
            </p:cNvPr>
            <p:cNvSpPr>
              <a:spLocks/>
            </p:cNvSpPr>
            <p:nvPr/>
          </p:nvSpPr>
          <p:spPr bwMode="auto">
            <a:xfrm rot="21082264">
              <a:off x="3670691" y="1799768"/>
              <a:ext cx="17186" cy="20050"/>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89">
              <a:extLst>
                <a:ext uri="{FF2B5EF4-FFF2-40B4-BE49-F238E27FC236}">
                  <a16:creationId xmlns:a16="http://schemas.microsoft.com/office/drawing/2014/main" id="{FD344BF0-FDB1-45E6-B699-5E64A505BD38}"/>
                </a:ext>
              </a:extLst>
            </p:cNvPr>
            <p:cNvSpPr>
              <a:spLocks/>
            </p:cNvSpPr>
            <p:nvPr/>
          </p:nvSpPr>
          <p:spPr bwMode="auto">
            <a:xfrm rot="21082264">
              <a:off x="3260824" y="1930201"/>
              <a:ext cx="14322" cy="8593"/>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90">
              <a:extLst>
                <a:ext uri="{FF2B5EF4-FFF2-40B4-BE49-F238E27FC236}">
                  <a16:creationId xmlns:a16="http://schemas.microsoft.com/office/drawing/2014/main" id="{767CEA62-AC01-4A9E-A622-2D8496DB4E8C}"/>
                </a:ext>
              </a:extLst>
            </p:cNvPr>
            <p:cNvSpPr>
              <a:spLocks/>
            </p:cNvSpPr>
            <p:nvPr/>
          </p:nvSpPr>
          <p:spPr bwMode="auto">
            <a:xfrm rot="21082264">
              <a:off x="3292166" y="1922271"/>
              <a:ext cx="18619" cy="17186"/>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91">
              <a:extLst>
                <a:ext uri="{FF2B5EF4-FFF2-40B4-BE49-F238E27FC236}">
                  <a16:creationId xmlns:a16="http://schemas.microsoft.com/office/drawing/2014/main" id="{126C7F65-7D19-4E0E-930D-5CA5DFA0EEE6}"/>
                </a:ext>
              </a:extLst>
            </p:cNvPr>
            <p:cNvSpPr>
              <a:spLocks/>
            </p:cNvSpPr>
            <p:nvPr/>
          </p:nvSpPr>
          <p:spPr bwMode="auto">
            <a:xfrm rot="21082264">
              <a:off x="3325719" y="1914282"/>
              <a:ext cx="18619" cy="17186"/>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2">
              <a:extLst>
                <a:ext uri="{FF2B5EF4-FFF2-40B4-BE49-F238E27FC236}">
                  <a16:creationId xmlns:a16="http://schemas.microsoft.com/office/drawing/2014/main" id="{0E5AE5CF-B066-40B5-9F3D-06A9A63B218D}"/>
                </a:ext>
              </a:extLst>
            </p:cNvPr>
            <p:cNvSpPr>
              <a:spLocks/>
            </p:cNvSpPr>
            <p:nvPr/>
          </p:nvSpPr>
          <p:spPr bwMode="auto">
            <a:xfrm rot="21082264">
              <a:off x="3358958" y="1906425"/>
              <a:ext cx="17186" cy="12889"/>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3">
              <a:extLst>
                <a:ext uri="{FF2B5EF4-FFF2-40B4-BE49-F238E27FC236}">
                  <a16:creationId xmlns:a16="http://schemas.microsoft.com/office/drawing/2014/main" id="{A690F618-78A8-4E83-9609-73CB8C51318F}"/>
                </a:ext>
              </a:extLst>
            </p:cNvPr>
            <p:cNvSpPr>
              <a:spLocks/>
            </p:cNvSpPr>
            <p:nvPr/>
          </p:nvSpPr>
          <p:spPr bwMode="auto">
            <a:xfrm rot="21082264">
              <a:off x="3529249" y="1867721"/>
              <a:ext cx="14322" cy="5729"/>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4">
              <a:extLst>
                <a:ext uri="{FF2B5EF4-FFF2-40B4-BE49-F238E27FC236}">
                  <a16:creationId xmlns:a16="http://schemas.microsoft.com/office/drawing/2014/main" id="{A07CFFFD-DE1B-4E75-ADF0-7B1D9CA80FDF}"/>
                </a:ext>
              </a:extLst>
            </p:cNvPr>
            <p:cNvSpPr>
              <a:spLocks/>
            </p:cNvSpPr>
            <p:nvPr/>
          </p:nvSpPr>
          <p:spPr bwMode="auto">
            <a:xfrm rot="21082264">
              <a:off x="3560599" y="1859899"/>
              <a:ext cx="17186" cy="14322"/>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95">
              <a:extLst>
                <a:ext uri="{FF2B5EF4-FFF2-40B4-BE49-F238E27FC236}">
                  <a16:creationId xmlns:a16="http://schemas.microsoft.com/office/drawing/2014/main" id="{E19C4D06-86D0-4C41-81F3-C5336F9BA9AA}"/>
                </a:ext>
              </a:extLst>
            </p:cNvPr>
            <p:cNvSpPr>
              <a:spLocks/>
            </p:cNvSpPr>
            <p:nvPr/>
          </p:nvSpPr>
          <p:spPr bwMode="auto">
            <a:xfrm rot="21082264">
              <a:off x="3594474" y="1851886"/>
              <a:ext cx="17186" cy="18618"/>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6">
              <a:extLst>
                <a:ext uri="{FF2B5EF4-FFF2-40B4-BE49-F238E27FC236}">
                  <a16:creationId xmlns:a16="http://schemas.microsoft.com/office/drawing/2014/main" id="{DFD0F5DA-E44C-4B26-801A-6200D0C545E2}"/>
                </a:ext>
              </a:extLst>
            </p:cNvPr>
            <p:cNvSpPr>
              <a:spLocks/>
            </p:cNvSpPr>
            <p:nvPr/>
          </p:nvSpPr>
          <p:spPr bwMode="auto">
            <a:xfrm rot="21082264">
              <a:off x="3626389" y="1844020"/>
              <a:ext cx="18619" cy="15753"/>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97">
              <a:extLst>
                <a:ext uri="{FF2B5EF4-FFF2-40B4-BE49-F238E27FC236}">
                  <a16:creationId xmlns:a16="http://schemas.microsoft.com/office/drawing/2014/main" id="{D085D383-0156-414D-AA90-63C4305864D8}"/>
                </a:ext>
              </a:extLst>
            </p:cNvPr>
            <p:cNvSpPr>
              <a:spLocks/>
            </p:cNvSpPr>
            <p:nvPr/>
          </p:nvSpPr>
          <p:spPr bwMode="auto">
            <a:xfrm rot="21082264">
              <a:off x="3434805" y="1786374"/>
              <a:ext cx="20050" cy="68744"/>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8">
              <a:extLst>
                <a:ext uri="{FF2B5EF4-FFF2-40B4-BE49-F238E27FC236}">
                  <a16:creationId xmlns:a16="http://schemas.microsoft.com/office/drawing/2014/main" id="{6A559D9F-EE05-4609-98B8-83B21BCD0635}"/>
                </a:ext>
              </a:extLst>
            </p:cNvPr>
            <p:cNvSpPr>
              <a:spLocks noEditPoints="1"/>
            </p:cNvSpPr>
            <p:nvPr/>
          </p:nvSpPr>
          <p:spPr bwMode="auto">
            <a:xfrm rot="21082264">
              <a:off x="3209333" y="2042902"/>
              <a:ext cx="70177" cy="93090"/>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99">
              <a:extLst>
                <a:ext uri="{FF2B5EF4-FFF2-40B4-BE49-F238E27FC236}">
                  <a16:creationId xmlns:a16="http://schemas.microsoft.com/office/drawing/2014/main" id="{0B6E2342-A4CD-450F-963E-304DD696CA4F}"/>
                </a:ext>
              </a:extLst>
            </p:cNvPr>
            <p:cNvSpPr>
              <a:spLocks/>
            </p:cNvSpPr>
            <p:nvPr/>
          </p:nvSpPr>
          <p:spPr bwMode="auto">
            <a:xfrm rot="21082264">
              <a:off x="3284518" y="2025893"/>
              <a:ext cx="458293" cy="210528"/>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00">
              <a:extLst>
                <a:ext uri="{FF2B5EF4-FFF2-40B4-BE49-F238E27FC236}">
                  <a16:creationId xmlns:a16="http://schemas.microsoft.com/office/drawing/2014/main" id="{F53EBC85-16F8-41B4-BCCE-E0823D9C8D39}"/>
                </a:ext>
              </a:extLst>
            </p:cNvPr>
            <p:cNvSpPr>
              <a:spLocks noEditPoints="1"/>
            </p:cNvSpPr>
            <p:nvPr/>
          </p:nvSpPr>
          <p:spPr bwMode="auto">
            <a:xfrm rot="21082264">
              <a:off x="3277310" y="2095060"/>
              <a:ext cx="4297" cy="11457"/>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01">
              <a:extLst>
                <a:ext uri="{FF2B5EF4-FFF2-40B4-BE49-F238E27FC236}">
                  <a16:creationId xmlns:a16="http://schemas.microsoft.com/office/drawing/2014/main" id="{C3D7FEA7-77B6-4E0D-B8D8-F42AC83086F9}"/>
                </a:ext>
              </a:extLst>
            </p:cNvPr>
            <p:cNvSpPr>
              <a:spLocks/>
            </p:cNvSpPr>
            <p:nvPr/>
          </p:nvSpPr>
          <p:spPr bwMode="auto">
            <a:xfrm rot="21082264">
              <a:off x="3276575" y="2095332"/>
              <a:ext cx="1433" cy="1432"/>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02">
              <a:extLst>
                <a:ext uri="{FF2B5EF4-FFF2-40B4-BE49-F238E27FC236}">
                  <a16:creationId xmlns:a16="http://schemas.microsoft.com/office/drawing/2014/main" id="{78C9EA49-A370-49FE-9DE5-F04ED989A16C}"/>
                </a:ext>
              </a:extLst>
            </p:cNvPr>
            <p:cNvSpPr>
              <a:spLocks/>
            </p:cNvSpPr>
            <p:nvPr/>
          </p:nvSpPr>
          <p:spPr bwMode="auto">
            <a:xfrm rot="21082264">
              <a:off x="3277302" y="2094953"/>
              <a:ext cx="5729" cy="11457"/>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3">
              <a:extLst>
                <a:ext uri="{FF2B5EF4-FFF2-40B4-BE49-F238E27FC236}">
                  <a16:creationId xmlns:a16="http://schemas.microsoft.com/office/drawing/2014/main" id="{3C9CBB2E-6DB7-48CB-9E16-17DAD5F42014}"/>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4">
              <a:extLst>
                <a:ext uri="{FF2B5EF4-FFF2-40B4-BE49-F238E27FC236}">
                  <a16:creationId xmlns:a16="http://schemas.microsoft.com/office/drawing/2014/main" id="{599E051A-9E8A-4AF7-8B4D-07F44BA79C8B}"/>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05">
              <a:extLst>
                <a:ext uri="{FF2B5EF4-FFF2-40B4-BE49-F238E27FC236}">
                  <a16:creationId xmlns:a16="http://schemas.microsoft.com/office/drawing/2014/main" id="{D2DA9D55-4734-4732-BA29-5EC05C4E6CF1}"/>
                </a:ext>
              </a:extLst>
            </p:cNvPr>
            <p:cNvSpPr>
              <a:spLocks/>
            </p:cNvSpPr>
            <p:nvPr/>
          </p:nvSpPr>
          <p:spPr bwMode="auto">
            <a:xfrm rot="21082264">
              <a:off x="3298254" y="2089347"/>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06">
              <a:extLst>
                <a:ext uri="{FF2B5EF4-FFF2-40B4-BE49-F238E27FC236}">
                  <a16:creationId xmlns:a16="http://schemas.microsoft.com/office/drawing/2014/main" id="{15DBC348-0B9E-44C3-B936-9C2D361598ED}"/>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07">
              <a:extLst>
                <a:ext uri="{FF2B5EF4-FFF2-40B4-BE49-F238E27FC236}">
                  <a16:creationId xmlns:a16="http://schemas.microsoft.com/office/drawing/2014/main" id="{4B54EAC6-54EB-4514-9AF0-01BDF0807DB6}"/>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8">
              <a:extLst>
                <a:ext uri="{FF2B5EF4-FFF2-40B4-BE49-F238E27FC236}">
                  <a16:creationId xmlns:a16="http://schemas.microsoft.com/office/drawing/2014/main" id="{73420674-9E3C-423E-AD2D-CAAAB3062B8C}"/>
                </a:ext>
              </a:extLst>
            </p:cNvPr>
            <p:cNvSpPr>
              <a:spLocks/>
            </p:cNvSpPr>
            <p:nvPr/>
          </p:nvSpPr>
          <p:spPr bwMode="auto">
            <a:xfrm rot="21082264">
              <a:off x="3331816" y="2081466"/>
              <a:ext cx="17186" cy="11457"/>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09">
              <a:extLst>
                <a:ext uri="{FF2B5EF4-FFF2-40B4-BE49-F238E27FC236}">
                  <a16:creationId xmlns:a16="http://schemas.microsoft.com/office/drawing/2014/main" id="{0291B858-7E7C-4A58-8A24-02122683A7B6}"/>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10">
              <a:extLst>
                <a:ext uri="{FF2B5EF4-FFF2-40B4-BE49-F238E27FC236}">
                  <a16:creationId xmlns:a16="http://schemas.microsoft.com/office/drawing/2014/main" id="{6F641B22-B7A1-4D06-9F09-94E43B3AB746}"/>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11">
              <a:extLst>
                <a:ext uri="{FF2B5EF4-FFF2-40B4-BE49-F238E27FC236}">
                  <a16:creationId xmlns:a16="http://schemas.microsoft.com/office/drawing/2014/main" id="{DBF2EE38-0517-4875-9160-DC565E360AF1}"/>
                </a:ext>
              </a:extLst>
            </p:cNvPr>
            <p:cNvSpPr>
              <a:spLocks/>
            </p:cNvSpPr>
            <p:nvPr/>
          </p:nvSpPr>
          <p:spPr bwMode="auto">
            <a:xfrm rot="21082264">
              <a:off x="3365369" y="2073477"/>
              <a:ext cx="17186"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12">
              <a:extLst>
                <a:ext uri="{FF2B5EF4-FFF2-40B4-BE49-F238E27FC236}">
                  <a16:creationId xmlns:a16="http://schemas.microsoft.com/office/drawing/2014/main" id="{F3B1DFFC-179A-46F1-B1BF-C2DB6029FE26}"/>
                </a:ext>
              </a:extLst>
            </p:cNvPr>
            <p:cNvSpPr>
              <a:spLocks/>
            </p:cNvSpPr>
            <p:nvPr/>
          </p:nvSpPr>
          <p:spPr bwMode="auto">
            <a:xfrm rot="21082264">
              <a:off x="3398922" y="2065488"/>
              <a:ext cx="17186" cy="11457"/>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3">
              <a:extLst>
                <a:ext uri="{FF2B5EF4-FFF2-40B4-BE49-F238E27FC236}">
                  <a16:creationId xmlns:a16="http://schemas.microsoft.com/office/drawing/2014/main" id="{312BFE49-0E9F-4E93-86E5-ED4A9FC12D2B}"/>
                </a:ext>
              </a:extLst>
            </p:cNvPr>
            <p:cNvSpPr>
              <a:spLocks/>
            </p:cNvSpPr>
            <p:nvPr/>
          </p:nvSpPr>
          <p:spPr bwMode="auto">
            <a:xfrm rot="21082264">
              <a:off x="3432582" y="2057491"/>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4">
              <a:extLst>
                <a:ext uri="{FF2B5EF4-FFF2-40B4-BE49-F238E27FC236}">
                  <a16:creationId xmlns:a16="http://schemas.microsoft.com/office/drawing/2014/main" id="{3A3AF64C-2A66-4278-9744-2255F5E7E617}"/>
                </a:ext>
              </a:extLst>
            </p:cNvPr>
            <p:cNvSpPr>
              <a:spLocks/>
            </p:cNvSpPr>
            <p:nvPr/>
          </p:nvSpPr>
          <p:spPr bwMode="auto">
            <a:xfrm rot="21082264">
              <a:off x="3466136" y="2049502"/>
              <a:ext cx="17186" cy="12889"/>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15">
              <a:extLst>
                <a:ext uri="{FF2B5EF4-FFF2-40B4-BE49-F238E27FC236}">
                  <a16:creationId xmlns:a16="http://schemas.microsoft.com/office/drawing/2014/main" id="{30CB419C-05AB-4A5D-BCF5-A86F7C644AE5}"/>
                </a:ext>
              </a:extLst>
            </p:cNvPr>
            <p:cNvSpPr>
              <a:spLocks/>
            </p:cNvSpPr>
            <p:nvPr/>
          </p:nvSpPr>
          <p:spPr bwMode="auto">
            <a:xfrm rot="21082264">
              <a:off x="3499689" y="2041513"/>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16">
              <a:extLst>
                <a:ext uri="{FF2B5EF4-FFF2-40B4-BE49-F238E27FC236}">
                  <a16:creationId xmlns:a16="http://schemas.microsoft.com/office/drawing/2014/main" id="{C00C287D-57E9-4945-98B9-CF3274D65B3F}"/>
                </a:ext>
              </a:extLst>
            </p:cNvPr>
            <p:cNvSpPr>
              <a:spLocks/>
            </p:cNvSpPr>
            <p:nvPr/>
          </p:nvSpPr>
          <p:spPr bwMode="auto">
            <a:xfrm rot="21082264">
              <a:off x="3531925" y="2035055"/>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17">
              <a:extLst>
                <a:ext uri="{FF2B5EF4-FFF2-40B4-BE49-F238E27FC236}">
                  <a16:creationId xmlns:a16="http://schemas.microsoft.com/office/drawing/2014/main" id="{5AC5A20C-B019-4696-AF21-ACFEDB2B1D41}"/>
                </a:ext>
              </a:extLst>
            </p:cNvPr>
            <p:cNvSpPr>
              <a:spLocks/>
            </p:cNvSpPr>
            <p:nvPr/>
          </p:nvSpPr>
          <p:spPr bwMode="auto">
            <a:xfrm rot="21082264">
              <a:off x="3565478" y="2027066"/>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8">
              <a:extLst>
                <a:ext uri="{FF2B5EF4-FFF2-40B4-BE49-F238E27FC236}">
                  <a16:creationId xmlns:a16="http://schemas.microsoft.com/office/drawing/2014/main" id="{D8E498CE-7EAA-4D29-B4DB-1CF4B1BE413A}"/>
                </a:ext>
              </a:extLst>
            </p:cNvPr>
            <p:cNvSpPr>
              <a:spLocks/>
            </p:cNvSpPr>
            <p:nvPr/>
          </p:nvSpPr>
          <p:spPr bwMode="auto">
            <a:xfrm rot="21082264">
              <a:off x="3599031" y="2019078"/>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19">
              <a:extLst>
                <a:ext uri="{FF2B5EF4-FFF2-40B4-BE49-F238E27FC236}">
                  <a16:creationId xmlns:a16="http://schemas.microsoft.com/office/drawing/2014/main" id="{026FCC53-EB55-4C03-9FD6-648123164CC1}"/>
                </a:ext>
              </a:extLst>
            </p:cNvPr>
            <p:cNvSpPr>
              <a:spLocks/>
            </p:cNvSpPr>
            <p:nvPr/>
          </p:nvSpPr>
          <p:spPr bwMode="auto">
            <a:xfrm rot="21082264">
              <a:off x="3632584" y="2011089"/>
              <a:ext cx="18619" cy="114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20">
              <a:extLst>
                <a:ext uri="{FF2B5EF4-FFF2-40B4-BE49-F238E27FC236}">
                  <a16:creationId xmlns:a16="http://schemas.microsoft.com/office/drawing/2014/main" id="{A9034F33-A448-4508-8B6C-B4DB6D6AFAE1}"/>
                </a:ext>
              </a:extLst>
            </p:cNvPr>
            <p:cNvSpPr>
              <a:spLocks/>
            </p:cNvSpPr>
            <p:nvPr/>
          </p:nvSpPr>
          <p:spPr bwMode="auto">
            <a:xfrm rot="21082264">
              <a:off x="3666253" y="2003199"/>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21">
              <a:extLst>
                <a:ext uri="{FF2B5EF4-FFF2-40B4-BE49-F238E27FC236}">
                  <a16:creationId xmlns:a16="http://schemas.microsoft.com/office/drawing/2014/main" id="{DBB4C7DA-C66E-4AB3-9341-23D70256DCF3}"/>
                </a:ext>
              </a:extLst>
            </p:cNvPr>
            <p:cNvSpPr>
              <a:spLocks/>
            </p:cNvSpPr>
            <p:nvPr/>
          </p:nvSpPr>
          <p:spPr bwMode="auto">
            <a:xfrm rot="21082264">
              <a:off x="3699806" y="1995210"/>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22">
              <a:extLst>
                <a:ext uri="{FF2B5EF4-FFF2-40B4-BE49-F238E27FC236}">
                  <a16:creationId xmlns:a16="http://schemas.microsoft.com/office/drawing/2014/main" id="{DCEEABDA-B36F-41C0-AF6E-2073D9C59349}"/>
                </a:ext>
              </a:extLst>
            </p:cNvPr>
            <p:cNvSpPr>
              <a:spLocks/>
            </p:cNvSpPr>
            <p:nvPr/>
          </p:nvSpPr>
          <p:spPr bwMode="auto">
            <a:xfrm rot="21082264">
              <a:off x="3287306" y="2118680"/>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3">
              <a:extLst>
                <a:ext uri="{FF2B5EF4-FFF2-40B4-BE49-F238E27FC236}">
                  <a16:creationId xmlns:a16="http://schemas.microsoft.com/office/drawing/2014/main" id="{6E3CC8F5-A9C8-4D86-9FB9-479B9A4FBF43}"/>
                </a:ext>
              </a:extLst>
            </p:cNvPr>
            <p:cNvSpPr>
              <a:spLocks/>
            </p:cNvSpPr>
            <p:nvPr/>
          </p:nvSpPr>
          <p:spPr bwMode="auto">
            <a:xfrm rot="21082264">
              <a:off x="3320851" y="211058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4">
              <a:extLst>
                <a:ext uri="{FF2B5EF4-FFF2-40B4-BE49-F238E27FC236}">
                  <a16:creationId xmlns:a16="http://schemas.microsoft.com/office/drawing/2014/main" id="{B228C231-B28B-4E95-8BDB-CD231800E0C4}"/>
                </a:ext>
              </a:extLst>
            </p:cNvPr>
            <p:cNvSpPr>
              <a:spLocks/>
            </p:cNvSpPr>
            <p:nvPr/>
          </p:nvSpPr>
          <p:spPr bwMode="auto">
            <a:xfrm rot="21082264">
              <a:off x="3354404" y="2102595"/>
              <a:ext cx="18619" cy="18618"/>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25">
              <a:extLst>
                <a:ext uri="{FF2B5EF4-FFF2-40B4-BE49-F238E27FC236}">
                  <a16:creationId xmlns:a16="http://schemas.microsoft.com/office/drawing/2014/main" id="{6C2B8156-47B5-4236-B1EF-DD908A6F575B}"/>
                </a:ext>
              </a:extLst>
            </p:cNvPr>
            <p:cNvSpPr>
              <a:spLocks/>
            </p:cNvSpPr>
            <p:nvPr/>
          </p:nvSpPr>
          <p:spPr bwMode="auto">
            <a:xfrm rot="21082264">
              <a:off x="3387958" y="2094606"/>
              <a:ext cx="18619" cy="18618"/>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6">
              <a:extLst>
                <a:ext uri="{FF2B5EF4-FFF2-40B4-BE49-F238E27FC236}">
                  <a16:creationId xmlns:a16="http://schemas.microsoft.com/office/drawing/2014/main" id="{4FFDC1DF-D870-489C-B143-754253FC6069}"/>
                </a:ext>
              </a:extLst>
            </p:cNvPr>
            <p:cNvSpPr>
              <a:spLocks/>
            </p:cNvSpPr>
            <p:nvPr/>
          </p:nvSpPr>
          <p:spPr bwMode="auto">
            <a:xfrm rot="21082264">
              <a:off x="3421626" y="208671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27">
              <a:extLst>
                <a:ext uri="{FF2B5EF4-FFF2-40B4-BE49-F238E27FC236}">
                  <a16:creationId xmlns:a16="http://schemas.microsoft.com/office/drawing/2014/main" id="{C06F2E05-75F4-4B76-A35B-7C7A166CD131}"/>
                </a:ext>
              </a:extLst>
            </p:cNvPr>
            <p:cNvSpPr>
              <a:spLocks/>
            </p:cNvSpPr>
            <p:nvPr/>
          </p:nvSpPr>
          <p:spPr bwMode="auto">
            <a:xfrm rot="21082264">
              <a:off x="3455179" y="2078728"/>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28">
              <a:extLst>
                <a:ext uri="{FF2B5EF4-FFF2-40B4-BE49-F238E27FC236}">
                  <a16:creationId xmlns:a16="http://schemas.microsoft.com/office/drawing/2014/main" id="{387EFC2E-D634-47D7-844E-DFA48B9EE404}"/>
                </a:ext>
              </a:extLst>
            </p:cNvPr>
            <p:cNvSpPr>
              <a:spLocks/>
            </p:cNvSpPr>
            <p:nvPr/>
          </p:nvSpPr>
          <p:spPr bwMode="auto">
            <a:xfrm rot="21082264">
              <a:off x="3488840" y="2072163"/>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29">
              <a:extLst>
                <a:ext uri="{FF2B5EF4-FFF2-40B4-BE49-F238E27FC236}">
                  <a16:creationId xmlns:a16="http://schemas.microsoft.com/office/drawing/2014/main" id="{8E368E09-80B4-435F-88C6-C14386266754}"/>
                </a:ext>
              </a:extLst>
            </p:cNvPr>
            <p:cNvSpPr>
              <a:spLocks/>
            </p:cNvSpPr>
            <p:nvPr/>
          </p:nvSpPr>
          <p:spPr bwMode="auto">
            <a:xfrm rot="21082264">
              <a:off x="3520970" y="2064282"/>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30">
              <a:extLst>
                <a:ext uri="{FF2B5EF4-FFF2-40B4-BE49-F238E27FC236}">
                  <a16:creationId xmlns:a16="http://schemas.microsoft.com/office/drawing/2014/main" id="{73C5DBED-424E-4442-9917-696E89492E05}"/>
                </a:ext>
              </a:extLst>
            </p:cNvPr>
            <p:cNvSpPr>
              <a:spLocks/>
            </p:cNvSpPr>
            <p:nvPr/>
          </p:nvSpPr>
          <p:spPr bwMode="auto">
            <a:xfrm rot="21082264">
              <a:off x="3554523" y="2056293"/>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31">
              <a:extLst>
                <a:ext uri="{FF2B5EF4-FFF2-40B4-BE49-F238E27FC236}">
                  <a16:creationId xmlns:a16="http://schemas.microsoft.com/office/drawing/2014/main" id="{794C5812-3807-4984-96FD-30A7BC51C0F1}"/>
                </a:ext>
              </a:extLst>
            </p:cNvPr>
            <p:cNvSpPr>
              <a:spLocks/>
            </p:cNvSpPr>
            <p:nvPr/>
          </p:nvSpPr>
          <p:spPr bwMode="auto">
            <a:xfrm rot="21082264">
              <a:off x="3588076" y="2048304"/>
              <a:ext cx="18619" cy="18618"/>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32">
              <a:extLst>
                <a:ext uri="{FF2B5EF4-FFF2-40B4-BE49-F238E27FC236}">
                  <a16:creationId xmlns:a16="http://schemas.microsoft.com/office/drawing/2014/main" id="{1D85EE22-01F5-45D4-AF66-3F113EA78DC1}"/>
                </a:ext>
              </a:extLst>
            </p:cNvPr>
            <p:cNvSpPr>
              <a:spLocks/>
            </p:cNvSpPr>
            <p:nvPr/>
          </p:nvSpPr>
          <p:spPr bwMode="auto">
            <a:xfrm rot="21082264">
              <a:off x="3621736" y="20403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3">
              <a:extLst>
                <a:ext uri="{FF2B5EF4-FFF2-40B4-BE49-F238E27FC236}">
                  <a16:creationId xmlns:a16="http://schemas.microsoft.com/office/drawing/2014/main" id="{841A7DFA-A683-430C-BCC8-169CD5A225FD}"/>
                </a:ext>
              </a:extLst>
            </p:cNvPr>
            <p:cNvSpPr>
              <a:spLocks/>
            </p:cNvSpPr>
            <p:nvPr/>
          </p:nvSpPr>
          <p:spPr bwMode="auto">
            <a:xfrm rot="21082264">
              <a:off x="3655290" y="203231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4">
              <a:extLst>
                <a:ext uri="{FF2B5EF4-FFF2-40B4-BE49-F238E27FC236}">
                  <a16:creationId xmlns:a16="http://schemas.microsoft.com/office/drawing/2014/main" id="{3839346F-F26B-4610-9927-48616E3680DE}"/>
                </a:ext>
              </a:extLst>
            </p:cNvPr>
            <p:cNvSpPr>
              <a:spLocks/>
            </p:cNvSpPr>
            <p:nvPr/>
          </p:nvSpPr>
          <p:spPr bwMode="auto">
            <a:xfrm rot="21082264">
              <a:off x="3688843" y="2024329"/>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35">
              <a:extLst>
                <a:ext uri="{FF2B5EF4-FFF2-40B4-BE49-F238E27FC236}">
                  <a16:creationId xmlns:a16="http://schemas.microsoft.com/office/drawing/2014/main" id="{11048EA2-33FB-4E9C-AC31-093D579F1E7E}"/>
                </a:ext>
              </a:extLst>
            </p:cNvPr>
            <p:cNvSpPr>
              <a:spLocks/>
            </p:cNvSpPr>
            <p:nvPr/>
          </p:nvSpPr>
          <p:spPr bwMode="auto">
            <a:xfrm rot="21082264">
              <a:off x="3722576" y="2020164"/>
              <a:ext cx="5729" cy="15753"/>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36">
              <a:extLst>
                <a:ext uri="{FF2B5EF4-FFF2-40B4-BE49-F238E27FC236}">
                  <a16:creationId xmlns:a16="http://schemas.microsoft.com/office/drawing/2014/main" id="{00BDDB0F-BA14-47A9-888A-56BBCECCD965}"/>
                </a:ext>
              </a:extLst>
            </p:cNvPr>
            <p:cNvSpPr>
              <a:spLocks/>
            </p:cNvSpPr>
            <p:nvPr/>
          </p:nvSpPr>
          <p:spPr bwMode="auto">
            <a:xfrm rot="21082264">
              <a:off x="3316925" y="2150954"/>
              <a:ext cx="8593" cy="1432"/>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37">
              <a:extLst>
                <a:ext uri="{FF2B5EF4-FFF2-40B4-BE49-F238E27FC236}">
                  <a16:creationId xmlns:a16="http://schemas.microsoft.com/office/drawing/2014/main" id="{76F13F1C-E55E-4909-A2A6-534D26DC0B20}"/>
                </a:ext>
              </a:extLst>
            </p:cNvPr>
            <p:cNvSpPr>
              <a:spLocks/>
            </p:cNvSpPr>
            <p:nvPr/>
          </p:nvSpPr>
          <p:spPr bwMode="auto">
            <a:xfrm rot="21082264">
              <a:off x="3347578" y="2151453"/>
              <a:ext cx="17186" cy="2864"/>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38">
              <a:extLst>
                <a:ext uri="{FF2B5EF4-FFF2-40B4-BE49-F238E27FC236}">
                  <a16:creationId xmlns:a16="http://schemas.microsoft.com/office/drawing/2014/main" id="{B68CEB85-4F4D-4384-B432-A0A7DB880C7F}"/>
                </a:ext>
              </a:extLst>
            </p:cNvPr>
            <p:cNvSpPr>
              <a:spLocks/>
            </p:cNvSpPr>
            <p:nvPr/>
          </p:nvSpPr>
          <p:spPr bwMode="auto">
            <a:xfrm rot="21082264">
              <a:off x="3380272" y="2134935"/>
              <a:ext cx="17186" cy="8593"/>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39">
              <a:extLst>
                <a:ext uri="{FF2B5EF4-FFF2-40B4-BE49-F238E27FC236}">
                  <a16:creationId xmlns:a16="http://schemas.microsoft.com/office/drawing/2014/main" id="{6819271D-50FD-4AC5-8E98-380ACCB01D87}"/>
                </a:ext>
              </a:extLst>
            </p:cNvPr>
            <p:cNvSpPr>
              <a:spLocks/>
            </p:cNvSpPr>
            <p:nvPr/>
          </p:nvSpPr>
          <p:spPr bwMode="auto">
            <a:xfrm rot="21082264">
              <a:off x="3413260" y="212698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40">
              <a:extLst>
                <a:ext uri="{FF2B5EF4-FFF2-40B4-BE49-F238E27FC236}">
                  <a16:creationId xmlns:a16="http://schemas.microsoft.com/office/drawing/2014/main" id="{F61B45F0-59FF-44DF-92B1-020534CBEDDA}"/>
                </a:ext>
              </a:extLst>
            </p:cNvPr>
            <p:cNvSpPr>
              <a:spLocks/>
            </p:cNvSpPr>
            <p:nvPr/>
          </p:nvSpPr>
          <p:spPr bwMode="auto">
            <a:xfrm rot="21082264">
              <a:off x="3446813" y="2119000"/>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41">
              <a:extLst>
                <a:ext uri="{FF2B5EF4-FFF2-40B4-BE49-F238E27FC236}">
                  <a16:creationId xmlns:a16="http://schemas.microsoft.com/office/drawing/2014/main" id="{BDA9B61D-9CE5-49F5-A2C2-58ED7A0589C2}"/>
                </a:ext>
              </a:extLst>
            </p:cNvPr>
            <p:cNvSpPr>
              <a:spLocks/>
            </p:cNvSpPr>
            <p:nvPr/>
          </p:nvSpPr>
          <p:spPr bwMode="auto">
            <a:xfrm rot="21082264">
              <a:off x="3480474" y="211243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42">
              <a:extLst>
                <a:ext uri="{FF2B5EF4-FFF2-40B4-BE49-F238E27FC236}">
                  <a16:creationId xmlns:a16="http://schemas.microsoft.com/office/drawing/2014/main" id="{EED6B796-5C2F-4F74-873E-743820EFE886}"/>
                </a:ext>
              </a:extLst>
            </p:cNvPr>
            <p:cNvSpPr>
              <a:spLocks/>
            </p:cNvSpPr>
            <p:nvPr/>
          </p:nvSpPr>
          <p:spPr bwMode="auto">
            <a:xfrm rot="21082264">
              <a:off x="3514027" y="210444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3">
              <a:extLst>
                <a:ext uri="{FF2B5EF4-FFF2-40B4-BE49-F238E27FC236}">
                  <a16:creationId xmlns:a16="http://schemas.microsoft.com/office/drawing/2014/main" id="{D5D4A877-8084-4E62-B309-18CE5F572483}"/>
                </a:ext>
              </a:extLst>
            </p:cNvPr>
            <p:cNvSpPr>
              <a:spLocks/>
            </p:cNvSpPr>
            <p:nvPr/>
          </p:nvSpPr>
          <p:spPr bwMode="auto">
            <a:xfrm rot="21082264">
              <a:off x="3547580" y="2096457"/>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4">
              <a:extLst>
                <a:ext uri="{FF2B5EF4-FFF2-40B4-BE49-F238E27FC236}">
                  <a16:creationId xmlns:a16="http://schemas.microsoft.com/office/drawing/2014/main" id="{A56DC72F-A19C-478A-ADCA-489CAAB132DA}"/>
                </a:ext>
              </a:extLst>
            </p:cNvPr>
            <p:cNvSpPr>
              <a:spLocks/>
            </p:cNvSpPr>
            <p:nvPr/>
          </p:nvSpPr>
          <p:spPr bwMode="auto">
            <a:xfrm rot="21082264">
              <a:off x="3581133" y="2088468"/>
              <a:ext cx="18619"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45">
              <a:extLst>
                <a:ext uri="{FF2B5EF4-FFF2-40B4-BE49-F238E27FC236}">
                  <a16:creationId xmlns:a16="http://schemas.microsoft.com/office/drawing/2014/main" id="{7B582BB3-E18D-44D2-8B3C-6A65A9EABD25}"/>
                </a:ext>
              </a:extLst>
            </p:cNvPr>
            <p:cNvSpPr>
              <a:spLocks/>
            </p:cNvSpPr>
            <p:nvPr/>
          </p:nvSpPr>
          <p:spPr bwMode="auto">
            <a:xfrm rot="21082264">
              <a:off x="3614480" y="2080603"/>
              <a:ext cx="17186" cy="15753"/>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46">
              <a:extLst>
                <a:ext uri="{FF2B5EF4-FFF2-40B4-BE49-F238E27FC236}">
                  <a16:creationId xmlns:a16="http://schemas.microsoft.com/office/drawing/2014/main" id="{3F3B2BAE-F962-4204-B773-D1EB5D4311A5}"/>
                </a:ext>
              </a:extLst>
            </p:cNvPr>
            <p:cNvSpPr>
              <a:spLocks/>
            </p:cNvSpPr>
            <p:nvPr/>
          </p:nvSpPr>
          <p:spPr bwMode="auto">
            <a:xfrm rot="21082264">
              <a:off x="3653272" y="2083676"/>
              <a:ext cx="12890" cy="5729"/>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47">
              <a:extLst>
                <a:ext uri="{FF2B5EF4-FFF2-40B4-BE49-F238E27FC236}">
                  <a16:creationId xmlns:a16="http://schemas.microsoft.com/office/drawing/2014/main" id="{7BC2B084-A6CE-43F6-A9A6-8C40FAE888A8}"/>
                </a:ext>
              </a:extLst>
            </p:cNvPr>
            <p:cNvSpPr>
              <a:spLocks/>
            </p:cNvSpPr>
            <p:nvPr/>
          </p:nvSpPr>
          <p:spPr bwMode="auto">
            <a:xfrm rot="21082264">
              <a:off x="3681173" y="2067737"/>
              <a:ext cx="14322" cy="4296"/>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48">
              <a:extLst>
                <a:ext uri="{FF2B5EF4-FFF2-40B4-BE49-F238E27FC236}">
                  <a16:creationId xmlns:a16="http://schemas.microsoft.com/office/drawing/2014/main" id="{65FE58F6-F524-4098-9077-5F8CAA6B74E3}"/>
                </a:ext>
              </a:extLst>
            </p:cNvPr>
            <p:cNvSpPr>
              <a:spLocks/>
            </p:cNvSpPr>
            <p:nvPr/>
          </p:nvSpPr>
          <p:spPr bwMode="auto">
            <a:xfrm rot="21082264">
              <a:off x="3436841" y="2164122"/>
              <a:ext cx="15754" cy="8593"/>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49">
              <a:extLst>
                <a:ext uri="{FF2B5EF4-FFF2-40B4-BE49-F238E27FC236}">
                  <a16:creationId xmlns:a16="http://schemas.microsoft.com/office/drawing/2014/main" id="{B8C80EBF-4142-432F-BBC0-141313E2D459}"/>
                </a:ext>
              </a:extLst>
            </p:cNvPr>
            <p:cNvSpPr>
              <a:spLocks/>
            </p:cNvSpPr>
            <p:nvPr/>
          </p:nvSpPr>
          <p:spPr bwMode="auto">
            <a:xfrm rot="21082264">
              <a:off x="3469949" y="214735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50">
              <a:extLst>
                <a:ext uri="{FF2B5EF4-FFF2-40B4-BE49-F238E27FC236}">
                  <a16:creationId xmlns:a16="http://schemas.microsoft.com/office/drawing/2014/main" id="{5AA14313-DBB1-45DA-B0BD-7183C53E35E9}"/>
                </a:ext>
              </a:extLst>
            </p:cNvPr>
            <p:cNvSpPr>
              <a:spLocks/>
            </p:cNvSpPr>
            <p:nvPr/>
          </p:nvSpPr>
          <p:spPr bwMode="auto">
            <a:xfrm rot="21082264">
              <a:off x="3503609" y="2140793"/>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51">
              <a:extLst>
                <a:ext uri="{FF2B5EF4-FFF2-40B4-BE49-F238E27FC236}">
                  <a16:creationId xmlns:a16="http://schemas.microsoft.com/office/drawing/2014/main" id="{731D1179-1A5E-4A4C-A643-A0ED5F9E8B28}"/>
                </a:ext>
              </a:extLst>
            </p:cNvPr>
            <p:cNvSpPr>
              <a:spLocks/>
            </p:cNvSpPr>
            <p:nvPr/>
          </p:nvSpPr>
          <p:spPr bwMode="auto">
            <a:xfrm rot="21082264">
              <a:off x="3537162" y="2132804"/>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52">
              <a:extLst>
                <a:ext uri="{FF2B5EF4-FFF2-40B4-BE49-F238E27FC236}">
                  <a16:creationId xmlns:a16="http://schemas.microsoft.com/office/drawing/2014/main" id="{2718D0DA-F628-43C6-A82D-22F2748AA9BA}"/>
                </a:ext>
              </a:extLst>
            </p:cNvPr>
            <p:cNvSpPr>
              <a:spLocks/>
            </p:cNvSpPr>
            <p:nvPr/>
          </p:nvSpPr>
          <p:spPr bwMode="auto">
            <a:xfrm rot="21082264">
              <a:off x="3570517" y="2125046"/>
              <a:ext cx="15754" cy="15753"/>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53">
              <a:extLst>
                <a:ext uri="{FF2B5EF4-FFF2-40B4-BE49-F238E27FC236}">
                  <a16:creationId xmlns:a16="http://schemas.microsoft.com/office/drawing/2014/main" id="{84763FE2-0F10-4A9B-B834-089C9A3C7529}"/>
                </a:ext>
              </a:extLst>
            </p:cNvPr>
            <p:cNvSpPr>
              <a:spLocks/>
            </p:cNvSpPr>
            <p:nvPr/>
          </p:nvSpPr>
          <p:spPr bwMode="auto">
            <a:xfrm rot="21082264">
              <a:off x="3603656" y="2118737"/>
              <a:ext cx="12890" cy="7160"/>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4">
              <a:extLst>
                <a:ext uri="{FF2B5EF4-FFF2-40B4-BE49-F238E27FC236}">
                  <a16:creationId xmlns:a16="http://schemas.microsoft.com/office/drawing/2014/main" id="{381ADD8C-9D93-4B1E-B607-42B1F9ECB63B}"/>
                </a:ext>
              </a:extLst>
            </p:cNvPr>
            <p:cNvSpPr>
              <a:spLocks/>
            </p:cNvSpPr>
            <p:nvPr/>
          </p:nvSpPr>
          <p:spPr bwMode="auto">
            <a:xfrm rot="21082264">
              <a:off x="3499415" y="2180858"/>
              <a:ext cx="14322" cy="17186"/>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55">
              <a:extLst>
                <a:ext uri="{FF2B5EF4-FFF2-40B4-BE49-F238E27FC236}">
                  <a16:creationId xmlns:a16="http://schemas.microsoft.com/office/drawing/2014/main" id="{78AABE6D-BB16-4C20-B18C-C3C2528B9D8A}"/>
                </a:ext>
              </a:extLst>
            </p:cNvPr>
            <p:cNvSpPr>
              <a:spLocks/>
            </p:cNvSpPr>
            <p:nvPr/>
          </p:nvSpPr>
          <p:spPr bwMode="auto">
            <a:xfrm rot="21082264">
              <a:off x="3530228" y="2173076"/>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56">
              <a:extLst>
                <a:ext uri="{FF2B5EF4-FFF2-40B4-BE49-F238E27FC236}">
                  <a16:creationId xmlns:a16="http://schemas.microsoft.com/office/drawing/2014/main" id="{7DF5C3E0-AFE3-4646-953E-412D8CD3297A}"/>
                </a:ext>
              </a:extLst>
            </p:cNvPr>
            <p:cNvSpPr>
              <a:spLocks/>
            </p:cNvSpPr>
            <p:nvPr/>
          </p:nvSpPr>
          <p:spPr bwMode="auto">
            <a:xfrm rot="21082264">
              <a:off x="3563392" y="2165657"/>
              <a:ext cx="10026" cy="12889"/>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57">
              <a:extLst>
                <a:ext uri="{FF2B5EF4-FFF2-40B4-BE49-F238E27FC236}">
                  <a16:creationId xmlns:a16="http://schemas.microsoft.com/office/drawing/2014/main" id="{1A5F962D-FE4A-4256-AF11-11541329572F}"/>
                </a:ext>
              </a:extLst>
            </p:cNvPr>
            <p:cNvSpPr>
              <a:spLocks/>
            </p:cNvSpPr>
            <p:nvPr/>
          </p:nvSpPr>
          <p:spPr bwMode="auto">
            <a:xfrm rot="21082264">
              <a:off x="3520589" y="2209364"/>
              <a:ext cx="15754" cy="10025"/>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58">
              <a:extLst>
                <a:ext uri="{FF2B5EF4-FFF2-40B4-BE49-F238E27FC236}">
                  <a16:creationId xmlns:a16="http://schemas.microsoft.com/office/drawing/2014/main" id="{70E692D3-A430-4356-B418-4CD63AF7CCB5}"/>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59">
              <a:extLst>
                <a:ext uri="{FF2B5EF4-FFF2-40B4-BE49-F238E27FC236}">
                  <a16:creationId xmlns:a16="http://schemas.microsoft.com/office/drawing/2014/main" id="{34EC19D6-8B06-4FF9-9B14-5F5C64DD277E}"/>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60">
              <a:extLst>
                <a:ext uri="{FF2B5EF4-FFF2-40B4-BE49-F238E27FC236}">
                  <a16:creationId xmlns:a16="http://schemas.microsoft.com/office/drawing/2014/main" id="{C6F91F76-D254-420D-A6F6-8F754FB2D2BF}"/>
                </a:ext>
              </a:extLst>
            </p:cNvPr>
            <p:cNvSpPr>
              <a:spLocks noEditPoints="1"/>
            </p:cNvSpPr>
            <p:nvPr/>
          </p:nvSpPr>
          <p:spPr bwMode="auto">
            <a:xfrm rot="21082264">
              <a:off x="3290696" y="2069824"/>
              <a:ext cx="455429" cy="166131"/>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61">
              <a:extLst>
                <a:ext uri="{FF2B5EF4-FFF2-40B4-BE49-F238E27FC236}">
                  <a16:creationId xmlns:a16="http://schemas.microsoft.com/office/drawing/2014/main" id="{D64C7F22-736A-498A-9CBB-CBE014E187D5}"/>
                </a:ext>
              </a:extLst>
            </p:cNvPr>
            <p:cNvSpPr>
              <a:spLocks/>
            </p:cNvSpPr>
            <p:nvPr/>
          </p:nvSpPr>
          <p:spPr bwMode="auto">
            <a:xfrm rot="21082264">
              <a:off x="3316925" y="2150954"/>
              <a:ext cx="8593" cy="1432"/>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62">
              <a:extLst>
                <a:ext uri="{FF2B5EF4-FFF2-40B4-BE49-F238E27FC236}">
                  <a16:creationId xmlns:a16="http://schemas.microsoft.com/office/drawing/2014/main" id="{20AEF3B9-851F-4443-8DA0-E8F34BD4D0E6}"/>
                </a:ext>
              </a:extLst>
            </p:cNvPr>
            <p:cNvSpPr>
              <a:spLocks/>
            </p:cNvSpPr>
            <p:nvPr/>
          </p:nvSpPr>
          <p:spPr bwMode="auto">
            <a:xfrm rot="21082264">
              <a:off x="3346934" y="2142908"/>
              <a:ext cx="17186" cy="11457"/>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63">
              <a:extLst>
                <a:ext uri="{FF2B5EF4-FFF2-40B4-BE49-F238E27FC236}">
                  <a16:creationId xmlns:a16="http://schemas.microsoft.com/office/drawing/2014/main" id="{DCCFC383-3A06-4888-AF91-8C51F0708671}"/>
                </a:ext>
              </a:extLst>
            </p:cNvPr>
            <p:cNvSpPr>
              <a:spLocks/>
            </p:cNvSpPr>
            <p:nvPr/>
          </p:nvSpPr>
          <p:spPr bwMode="auto">
            <a:xfrm rot="21082264">
              <a:off x="3379922" y="2139258"/>
              <a:ext cx="18619" cy="14322"/>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64">
              <a:extLst>
                <a:ext uri="{FF2B5EF4-FFF2-40B4-BE49-F238E27FC236}">
                  <a16:creationId xmlns:a16="http://schemas.microsoft.com/office/drawing/2014/main" id="{8E4C95E3-45CF-4922-BEF7-9FDEAD2A5908}"/>
                </a:ext>
              </a:extLst>
            </p:cNvPr>
            <p:cNvSpPr>
              <a:spLocks/>
            </p:cNvSpPr>
            <p:nvPr/>
          </p:nvSpPr>
          <p:spPr bwMode="auto">
            <a:xfrm rot="21082264">
              <a:off x="3618179" y="2088809"/>
              <a:ext cx="15754" cy="10025"/>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65">
              <a:extLst>
                <a:ext uri="{FF2B5EF4-FFF2-40B4-BE49-F238E27FC236}">
                  <a16:creationId xmlns:a16="http://schemas.microsoft.com/office/drawing/2014/main" id="{98E8C9DC-E43C-482D-BE65-B8AA26877F7B}"/>
                </a:ext>
              </a:extLst>
            </p:cNvPr>
            <p:cNvSpPr>
              <a:spLocks/>
            </p:cNvSpPr>
            <p:nvPr/>
          </p:nvSpPr>
          <p:spPr bwMode="auto">
            <a:xfrm rot="21082264">
              <a:off x="3648140" y="2072606"/>
              <a:ext cx="17186" cy="17186"/>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66">
              <a:extLst>
                <a:ext uri="{FF2B5EF4-FFF2-40B4-BE49-F238E27FC236}">
                  <a16:creationId xmlns:a16="http://schemas.microsoft.com/office/drawing/2014/main" id="{E3531A43-52F8-497B-A6DF-B24CCDAB04B8}"/>
                </a:ext>
              </a:extLst>
            </p:cNvPr>
            <p:cNvSpPr>
              <a:spLocks/>
            </p:cNvSpPr>
            <p:nvPr/>
          </p:nvSpPr>
          <p:spPr bwMode="auto">
            <a:xfrm rot="21082264">
              <a:off x="3680958" y="2064889"/>
              <a:ext cx="14322" cy="7160"/>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67">
              <a:extLst>
                <a:ext uri="{FF2B5EF4-FFF2-40B4-BE49-F238E27FC236}">
                  <a16:creationId xmlns:a16="http://schemas.microsoft.com/office/drawing/2014/main" id="{2ADAE335-CC6A-48CC-9242-28E9C0E17A94}"/>
                </a:ext>
              </a:extLst>
            </p:cNvPr>
            <p:cNvSpPr>
              <a:spLocks/>
            </p:cNvSpPr>
            <p:nvPr/>
          </p:nvSpPr>
          <p:spPr bwMode="auto">
            <a:xfrm rot="21082264">
              <a:off x="3436180" y="2155363"/>
              <a:ext cx="18619" cy="17186"/>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68">
              <a:extLst>
                <a:ext uri="{FF2B5EF4-FFF2-40B4-BE49-F238E27FC236}">
                  <a16:creationId xmlns:a16="http://schemas.microsoft.com/office/drawing/2014/main" id="{1F3C5EED-F95A-4E36-9DD2-5AE75B6C4FD5}"/>
                </a:ext>
              </a:extLst>
            </p:cNvPr>
            <p:cNvSpPr>
              <a:spLocks/>
            </p:cNvSpPr>
            <p:nvPr/>
          </p:nvSpPr>
          <p:spPr bwMode="auto">
            <a:xfrm rot="21082264">
              <a:off x="3573778" y="2127448"/>
              <a:ext cx="15754" cy="15753"/>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69">
              <a:extLst>
                <a:ext uri="{FF2B5EF4-FFF2-40B4-BE49-F238E27FC236}">
                  <a16:creationId xmlns:a16="http://schemas.microsoft.com/office/drawing/2014/main" id="{53D34716-2C0F-4901-BF34-BF1BD817F4C3}"/>
                </a:ext>
              </a:extLst>
            </p:cNvPr>
            <p:cNvSpPr>
              <a:spLocks/>
            </p:cNvSpPr>
            <p:nvPr/>
          </p:nvSpPr>
          <p:spPr bwMode="auto">
            <a:xfrm rot="21082264">
              <a:off x="3603549" y="2117312"/>
              <a:ext cx="12890" cy="8593"/>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70">
              <a:extLst>
                <a:ext uri="{FF2B5EF4-FFF2-40B4-BE49-F238E27FC236}">
                  <a16:creationId xmlns:a16="http://schemas.microsoft.com/office/drawing/2014/main" id="{DC3A272B-15A5-4947-BE91-330517E48E77}"/>
                </a:ext>
              </a:extLst>
            </p:cNvPr>
            <p:cNvSpPr>
              <a:spLocks/>
            </p:cNvSpPr>
            <p:nvPr/>
          </p:nvSpPr>
          <p:spPr bwMode="auto">
            <a:xfrm rot="21082264">
              <a:off x="3496914" y="2184236"/>
              <a:ext cx="12890" cy="15753"/>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71">
              <a:extLst>
                <a:ext uri="{FF2B5EF4-FFF2-40B4-BE49-F238E27FC236}">
                  <a16:creationId xmlns:a16="http://schemas.microsoft.com/office/drawing/2014/main" id="{B6518AF3-4F5E-4744-AE3E-08D04848AA46}"/>
                </a:ext>
              </a:extLst>
            </p:cNvPr>
            <p:cNvSpPr>
              <a:spLocks/>
            </p:cNvSpPr>
            <p:nvPr/>
          </p:nvSpPr>
          <p:spPr bwMode="auto">
            <a:xfrm rot="21082264">
              <a:off x="3563392" y="2165657"/>
              <a:ext cx="10026" cy="12889"/>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72">
              <a:extLst>
                <a:ext uri="{FF2B5EF4-FFF2-40B4-BE49-F238E27FC236}">
                  <a16:creationId xmlns:a16="http://schemas.microsoft.com/office/drawing/2014/main" id="{D88AFC8F-E829-4B2C-B33E-191D5BCCA2ED}"/>
                </a:ext>
              </a:extLst>
            </p:cNvPr>
            <p:cNvSpPr>
              <a:spLocks/>
            </p:cNvSpPr>
            <p:nvPr/>
          </p:nvSpPr>
          <p:spPr bwMode="auto">
            <a:xfrm rot="21082264">
              <a:off x="3520025" y="2212271"/>
              <a:ext cx="17186" cy="15753"/>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73">
              <a:extLst>
                <a:ext uri="{FF2B5EF4-FFF2-40B4-BE49-F238E27FC236}">
                  <a16:creationId xmlns:a16="http://schemas.microsoft.com/office/drawing/2014/main" id="{06297DB0-FF0E-4DBF-B0ED-8650D1FBA4A8}"/>
                </a:ext>
              </a:extLst>
            </p:cNvPr>
            <p:cNvSpPr>
              <a:spLocks/>
            </p:cNvSpPr>
            <p:nvPr/>
          </p:nvSpPr>
          <p:spPr bwMode="auto">
            <a:xfrm rot="21082264">
              <a:off x="3553114" y="2203857"/>
              <a:ext cx="4297" cy="11457"/>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74">
              <a:extLst>
                <a:ext uri="{FF2B5EF4-FFF2-40B4-BE49-F238E27FC236}">
                  <a16:creationId xmlns:a16="http://schemas.microsoft.com/office/drawing/2014/main" id="{354D1FA5-836A-4483-B6E8-4C398F6CE575}"/>
                </a:ext>
              </a:extLst>
            </p:cNvPr>
            <p:cNvSpPr>
              <a:spLocks noEditPoints="1"/>
            </p:cNvSpPr>
            <p:nvPr/>
          </p:nvSpPr>
          <p:spPr bwMode="auto">
            <a:xfrm rot="21082264">
              <a:off x="3711865" y="1930476"/>
              <a:ext cx="50126" cy="88794"/>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75">
              <a:extLst>
                <a:ext uri="{FF2B5EF4-FFF2-40B4-BE49-F238E27FC236}">
                  <a16:creationId xmlns:a16="http://schemas.microsoft.com/office/drawing/2014/main" id="{C74B7170-7AA8-4CA0-8571-CDF004A793BF}"/>
                </a:ext>
              </a:extLst>
            </p:cNvPr>
            <p:cNvSpPr>
              <a:spLocks/>
            </p:cNvSpPr>
            <p:nvPr/>
          </p:nvSpPr>
          <p:spPr bwMode="auto">
            <a:xfrm rot="21082264">
              <a:off x="3266339" y="1999053"/>
              <a:ext cx="455429" cy="63015"/>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0" name="组合 209">
            <a:extLst>
              <a:ext uri="{FF2B5EF4-FFF2-40B4-BE49-F238E27FC236}">
                <a16:creationId xmlns:a16="http://schemas.microsoft.com/office/drawing/2014/main" id="{B065CCFB-AEC1-4DA4-A5C1-061A6F6216E7}"/>
              </a:ext>
            </a:extLst>
          </p:cNvPr>
          <p:cNvGrpSpPr/>
          <p:nvPr/>
        </p:nvGrpSpPr>
        <p:grpSpPr>
          <a:xfrm rot="758163">
            <a:off x="4418035" y="1682408"/>
            <a:ext cx="267781" cy="331999"/>
            <a:chOff x="3157333" y="1486755"/>
            <a:chExt cx="604658" cy="749666"/>
          </a:xfrm>
          <a:solidFill>
            <a:schemeClr val="accent3"/>
          </a:solidFill>
        </p:grpSpPr>
        <p:sp>
          <p:nvSpPr>
            <p:cNvPr id="211" name="Freeform 5">
              <a:extLst>
                <a:ext uri="{FF2B5EF4-FFF2-40B4-BE49-F238E27FC236}">
                  <a16:creationId xmlns:a16="http://schemas.microsoft.com/office/drawing/2014/main" id="{AF7CBA57-B8AD-4556-89F9-97032A47125B}"/>
                </a:ext>
              </a:extLst>
            </p:cNvPr>
            <p:cNvSpPr>
              <a:spLocks/>
            </p:cNvSpPr>
            <p:nvPr/>
          </p:nvSpPr>
          <p:spPr bwMode="auto">
            <a:xfrm rot="21082264">
              <a:off x="3157333" y="1570942"/>
              <a:ext cx="87363" cy="254925"/>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6">
              <a:extLst>
                <a:ext uri="{FF2B5EF4-FFF2-40B4-BE49-F238E27FC236}">
                  <a16:creationId xmlns:a16="http://schemas.microsoft.com/office/drawing/2014/main" id="{3FE90393-2E53-44CD-82FB-E200668777A2}"/>
                </a:ext>
              </a:extLst>
            </p:cNvPr>
            <p:cNvSpPr>
              <a:spLocks/>
            </p:cNvSpPr>
            <p:nvPr/>
          </p:nvSpPr>
          <p:spPr bwMode="auto">
            <a:xfrm rot="21082264">
              <a:off x="3543774" y="1486755"/>
              <a:ext cx="98820" cy="246332"/>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7">
              <a:extLst>
                <a:ext uri="{FF2B5EF4-FFF2-40B4-BE49-F238E27FC236}">
                  <a16:creationId xmlns:a16="http://schemas.microsoft.com/office/drawing/2014/main" id="{6A799560-E845-4D7C-9A6A-69BD158FFC8B}"/>
                </a:ext>
              </a:extLst>
            </p:cNvPr>
            <p:cNvSpPr>
              <a:spLocks/>
            </p:cNvSpPr>
            <p:nvPr/>
          </p:nvSpPr>
          <p:spPr bwMode="auto">
            <a:xfrm rot="21082264">
              <a:off x="3189833" y="1634678"/>
              <a:ext cx="506986" cy="352313"/>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8">
              <a:extLst>
                <a:ext uri="{FF2B5EF4-FFF2-40B4-BE49-F238E27FC236}">
                  <a16:creationId xmlns:a16="http://schemas.microsoft.com/office/drawing/2014/main" id="{01879E1A-72CC-406F-8437-F9762A1D07FE}"/>
                </a:ext>
              </a:extLst>
            </p:cNvPr>
            <p:cNvSpPr>
              <a:spLocks/>
            </p:cNvSpPr>
            <p:nvPr/>
          </p:nvSpPr>
          <p:spPr bwMode="auto">
            <a:xfrm rot="21082264">
              <a:off x="3277201" y="1764321"/>
              <a:ext cx="10026" cy="2864"/>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9">
              <a:extLst>
                <a:ext uri="{FF2B5EF4-FFF2-40B4-BE49-F238E27FC236}">
                  <a16:creationId xmlns:a16="http://schemas.microsoft.com/office/drawing/2014/main" id="{E218424C-F1A5-4390-9A6C-80DE22BA6BC8}"/>
                </a:ext>
              </a:extLst>
            </p:cNvPr>
            <p:cNvSpPr>
              <a:spLocks/>
            </p:cNvSpPr>
            <p:nvPr/>
          </p:nvSpPr>
          <p:spPr bwMode="auto">
            <a:xfrm rot="21082264">
              <a:off x="3309445" y="1757971"/>
              <a:ext cx="10026" cy="1432"/>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0">
              <a:extLst>
                <a:ext uri="{FF2B5EF4-FFF2-40B4-BE49-F238E27FC236}">
                  <a16:creationId xmlns:a16="http://schemas.microsoft.com/office/drawing/2014/main" id="{722981E9-A0AD-431F-A12A-D3828600AAF0}"/>
                </a:ext>
              </a:extLst>
            </p:cNvPr>
            <p:cNvSpPr>
              <a:spLocks/>
            </p:cNvSpPr>
            <p:nvPr/>
          </p:nvSpPr>
          <p:spPr bwMode="auto">
            <a:xfrm rot="21082264">
              <a:off x="3542993" y="1702041"/>
              <a:ext cx="12890" cy="2864"/>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1">
              <a:extLst>
                <a:ext uri="{FF2B5EF4-FFF2-40B4-BE49-F238E27FC236}">
                  <a16:creationId xmlns:a16="http://schemas.microsoft.com/office/drawing/2014/main" id="{352C1C9D-86E5-4B7F-93BE-5195059DD70B}"/>
                </a:ext>
              </a:extLst>
            </p:cNvPr>
            <p:cNvSpPr>
              <a:spLocks/>
            </p:cNvSpPr>
            <p:nvPr/>
          </p:nvSpPr>
          <p:spPr bwMode="auto">
            <a:xfrm rot="21082264">
              <a:off x="3227759" y="1793100"/>
              <a:ext cx="17186" cy="18618"/>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2">
              <a:extLst>
                <a:ext uri="{FF2B5EF4-FFF2-40B4-BE49-F238E27FC236}">
                  <a16:creationId xmlns:a16="http://schemas.microsoft.com/office/drawing/2014/main" id="{C74308BD-4A4D-4C41-8905-8FE79A74C40E}"/>
                </a:ext>
              </a:extLst>
            </p:cNvPr>
            <p:cNvSpPr>
              <a:spLocks/>
            </p:cNvSpPr>
            <p:nvPr/>
          </p:nvSpPr>
          <p:spPr bwMode="auto">
            <a:xfrm rot="21082264">
              <a:off x="3261312" y="1785111"/>
              <a:ext cx="17186" cy="18618"/>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3">
              <a:extLst>
                <a:ext uri="{FF2B5EF4-FFF2-40B4-BE49-F238E27FC236}">
                  <a16:creationId xmlns:a16="http://schemas.microsoft.com/office/drawing/2014/main" id="{A03A9C18-CF3C-4484-AC86-5237E2BD45E1}"/>
                </a:ext>
              </a:extLst>
            </p:cNvPr>
            <p:cNvSpPr>
              <a:spLocks/>
            </p:cNvSpPr>
            <p:nvPr/>
          </p:nvSpPr>
          <p:spPr bwMode="auto">
            <a:xfrm rot="21082264">
              <a:off x="3293441" y="1777229"/>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4">
              <a:extLst>
                <a:ext uri="{FF2B5EF4-FFF2-40B4-BE49-F238E27FC236}">
                  <a16:creationId xmlns:a16="http://schemas.microsoft.com/office/drawing/2014/main" id="{72D8A5B1-EB65-488B-B472-A23F2F7E16F9}"/>
                </a:ext>
              </a:extLst>
            </p:cNvPr>
            <p:cNvSpPr>
              <a:spLocks/>
            </p:cNvSpPr>
            <p:nvPr/>
          </p:nvSpPr>
          <p:spPr bwMode="auto">
            <a:xfrm rot="21082264">
              <a:off x="3326994" y="1769240"/>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5">
              <a:extLst>
                <a:ext uri="{FF2B5EF4-FFF2-40B4-BE49-F238E27FC236}">
                  <a16:creationId xmlns:a16="http://schemas.microsoft.com/office/drawing/2014/main" id="{CCE3B4A0-0B60-42BA-BDE4-DB3F6F26E3CD}"/>
                </a:ext>
              </a:extLst>
            </p:cNvPr>
            <p:cNvSpPr>
              <a:spLocks/>
            </p:cNvSpPr>
            <p:nvPr/>
          </p:nvSpPr>
          <p:spPr bwMode="auto">
            <a:xfrm rot="21082264">
              <a:off x="3360655" y="1761243"/>
              <a:ext cx="18619" cy="20050"/>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6">
              <a:extLst>
                <a:ext uri="{FF2B5EF4-FFF2-40B4-BE49-F238E27FC236}">
                  <a16:creationId xmlns:a16="http://schemas.microsoft.com/office/drawing/2014/main" id="{313B4B06-3310-41F6-AD6F-6B8E32DFCAD3}"/>
                </a:ext>
              </a:extLst>
            </p:cNvPr>
            <p:cNvSpPr>
              <a:spLocks/>
            </p:cNvSpPr>
            <p:nvPr/>
          </p:nvSpPr>
          <p:spPr bwMode="auto">
            <a:xfrm rot="21082264">
              <a:off x="3466124" y="1744074"/>
              <a:ext cx="14322" cy="12889"/>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7">
              <a:extLst>
                <a:ext uri="{FF2B5EF4-FFF2-40B4-BE49-F238E27FC236}">
                  <a16:creationId xmlns:a16="http://schemas.microsoft.com/office/drawing/2014/main" id="{B0CF101E-4B96-49BB-82EA-78749448FCB3}"/>
                </a:ext>
              </a:extLst>
            </p:cNvPr>
            <p:cNvSpPr>
              <a:spLocks/>
            </p:cNvSpPr>
            <p:nvPr/>
          </p:nvSpPr>
          <p:spPr bwMode="auto">
            <a:xfrm rot="21082264">
              <a:off x="3494975" y="1730711"/>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8">
              <a:extLst>
                <a:ext uri="{FF2B5EF4-FFF2-40B4-BE49-F238E27FC236}">
                  <a16:creationId xmlns:a16="http://schemas.microsoft.com/office/drawing/2014/main" id="{4E925223-77FB-4CD0-B141-66E41F865B25}"/>
                </a:ext>
              </a:extLst>
            </p:cNvPr>
            <p:cNvSpPr>
              <a:spLocks/>
            </p:cNvSpPr>
            <p:nvPr/>
          </p:nvSpPr>
          <p:spPr bwMode="auto">
            <a:xfrm rot="21082264">
              <a:off x="3528528" y="1722722"/>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9">
              <a:extLst>
                <a:ext uri="{FF2B5EF4-FFF2-40B4-BE49-F238E27FC236}">
                  <a16:creationId xmlns:a16="http://schemas.microsoft.com/office/drawing/2014/main" id="{5D4A62D6-9939-41E7-A2BF-46BA55D709DD}"/>
                </a:ext>
              </a:extLst>
            </p:cNvPr>
            <p:cNvSpPr>
              <a:spLocks/>
            </p:cNvSpPr>
            <p:nvPr/>
          </p:nvSpPr>
          <p:spPr bwMode="auto">
            <a:xfrm rot="21082264">
              <a:off x="3562081" y="171473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20">
              <a:extLst>
                <a:ext uri="{FF2B5EF4-FFF2-40B4-BE49-F238E27FC236}">
                  <a16:creationId xmlns:a16="http://schemas.microsoft.com/office/drawing/2014/main" id="{01F050FB-E6BA-445F-98D4-B330283D008E}"/>
                </a:ext>
              </a:extLst>
            </p:cNvPr>
            <p:cNvSpPr>
              <a:spLocks/>
            </p:cNvSpPr>
            <p:nvPr/>
          </p:nvSpPr>
          <p:spPr bwMode="auto">
            <a:xfrm rot="21082264">
              <a:off x="3595741" y="170673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21">
              <a:extLst>
                <a:ext uri="{FF2B5EF4-FFF2-40B4-BE49-F238E27FC236}">
                  <a16:creationId xmlns:a16="http://schemas.microsoft.com/office/drawing/2014/main" id="{4DAD37E6-7CD5-4C70-AF00-02D192DECDB2}"/>
                </a:ext>
              </a:extLst>
            </p:cNvPr>
            <p:cNvSpPr>
              <a:spLocks/>
            </p:cNvSpPr>
            <p:nvPr/>
          </p:nvSpPr>
          <p:spPr bwMode="auto">
            <a:xfrm rot="21082264">
              <a:off x="3629848" y="1706083"/>
              <a:ext cx="15754" cy="12889"/>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22">
              <a:extLst>
                <a:ext uri="{FF2B5EF4-FFF2-40B4-BE49-F238E27FC236}">
                  <a16:creationId xmlns:a16="http://schemas.microsoft.com/office/drawing/2014/main" id="{C0D32686-F8F5-4527-9A86-6D86749B4B51}"/>
                </a:ext>
              </a:extLst>
            </p:cNvPr>
            <p:cNvSpPr>
              <a:spLocks/>
            </p:cNvSpPr>
            <p:nvPr/>
          </p:nvSpPr>
          <p:spPr bwMode="auto">
            <a:xfrm rot="21082264">
              <a:off x="3192960" y="1840823"/>
              <a:ext cx="11457" cy="18618"/>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23">
              <a:extLst>
                <a:ext uri="{FF2B5EF4-FFF2-40B4-BE49-F238E27FC236}">
                  <a16:creationId xmlns:a16="http://schemas.microsoft.com/office/drawing/2014/main" id="{24390823-5F20-4D8B-B11D-FBDD884480A5}"/>
                </a:ext>
              </a:extLst>
            </p:cNvPr>
            <p:cNvSpPr>
              <a:spLocks/>
            </p:cNvSpPr>
            <p:nvPr/>
          </p:nvSpPr>
          <p:spPr bwMode="auto">
            <a:xfrm rot="21082264">
              <a:off x="3219286" y="1831947"/>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4">
              <a:extLst>
                <a:ext uri="{FF2B5EF4-FFF2-40B4-BE49-F238E27FC236}">
                  <a16:creationId xmlns:a16="http://schemas.microsoft.com/office/drawing/2014/main" id="{B755B1C2-6EBB-4B41-8A37-F2B32DC4AE5A}"/>
                </a:ext>
              </a:extLst>
            </p:cNvPr>
            <p:cNvSpPr>
              <a:spLocks/>
            </p:cNvSpPr>
            <p:nvPr/>
          </p:nvSpPr>
          <p:spPr bwMode="auto">
            <a:xfrm rot="21082264">
              <a:off x="3252946" y="1825382"/>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5">
              <a:extLst>
                <a:ext uri="{FF2B5EF4-FFF2-40B4-BE49-F238E27FC236}">
                  <a16:creationId xmlns:a16="http://schemas.microsoft.com/office/drawing/2014/main" id="{6F6BA67D-0682-464C-B351-3EDCDDD66CEC}"/>
                </a:ext>
              </a:extLst>
            </p:cNvPr>
            <p:cNvSpPr>
              <a:spLocks/>
            </p:cNvSpPr>
            <p:nvPr/>
          </p:nvSpPr>
          <p:spPr bwMode="auto">
            <a:xfrm rot="21082264">
              <a:off x="3286499" y="1817393"/>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6">
              <a:extLst>
                <a:ext uri="{FF2B5EF4-FFF2-40B4-BE49-F238E27FC236}">
                  <a16:creationId xmlns:a16="http://schemas.microsoft.com/office/drawing/2014/main" id="{1A471C1F-1C20-4933-90E8-FACCFA40CB55}"/>
                </a:ext>
              </a:extLst>
            </p:cNvPr>
            <p:cNvSpPr>
              <a:spLocks/>
            </p:cNvSpPr>
            <p:nvPr/>
          </p:nvSpPr>
          <p:spPr bwMode="auto">
            <a:xfrm rot="21082264">
              <a:off x="3320052" y="180940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7">
              <a:extLst>
                <a:ext uri="{FF2B5EF4-FFF2-40B4-BE49-F238E27FC236}">
                  <a16:creationId xmlns:a16="http://schemas.microsoft.com/office/drawing/2014/main" id="{132D39B7-E196-44CF-A2EB-1BC149C0B758}"/>
                </a:ext>
              </a:extLst>
            </p:cNvPr>
            <p:cNvSpPr>
              <a:spLocks/>
            </p:cNvSpPr>
            <p:nvPr/>
          </p:nvSpPr>
          <p:spPr bwMode="auto">
            <a:xfrm rot="21082264">
              <a:off x="3353713" y="18014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8">
              <a:extLst>
                <a:ext uri="{FF2B5EF4-FFF2-40B4-BE49-F238E27FC236}">
                  <a16:creationId xmlns:a16="http://schemas.microsoft.com/office/drawing/2014/main" id="{C93A2BE8-9961-4EE5-BD4B-CCCA298BFC80}"/>
                </a:ext>
              </a:extLst>
            </p:cNvPr>
            <p:cNvSpPr>
              <a:spLocks/>
            </p:cNvSpPr>
            <p:nvPr/>
          </p:nvSpPr>
          <p:spPr bwMode="auto">
            <a:xfrm rot="21082264">
              <a:off x="3387266" y="1793419"/>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9">
              <a:extLst>
                <a:ext uri="{FF2B5EF4-FFF2-40B4-BE49-F238E27FC236}">
                  <a16:creationId xmlns:a16="http://schemas.microsoft.com/office/drawing/2014/main" id="{C90CA9DB-7FC4-4882-BA1A-990F43FF720E}"/>
                </a:ext>
              </a:extLst>
            </p:cNvPr>
            <p:cNvSpPr>
              <a:spLocks/>
            </p:cNvSpPr>
            <p:nvPr/>
          </p:nvSpPr>
          <p:spPr bwMode="auto">
            <a:xfrm rot="21082264">
              <a:off x="3420935" y="1786962"/>
              <a:ext cx="17186" cy="18618"/>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30">
              <a:extLst>
                <a:ext uri="{FF2B5EF4-FFF2-40B4-BE49-F238E27FC236}">
                  <a16:creationId xmlns:a16="http://schemas.microsoft.com/office/drawing/2014/main" id="{4A827157-76F5-417F-8798-A9D239B2DF81}"/>
                </a:ext>
              </a:extLst>
            </p:cNvPr>
            <p:cNvSpPr>
              <a:spLocks/>
            </p:cNvSpPr>
            <p:nvPr/>
          </p:nvSpPr>
          <p:spPr bwMode="auto">
            <a:xfrm rot="21082264">
              <a:off x="3454381" y="1777548"/>
              <a:ext cx="17186" cy="20050"/>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31">
              <a:extLst>
                <a:ext uri="{FF2B5EF4-FFF2-40B4-BE49-F238E27FC236}">
                  <a16:creationId xmlns:a16="http://schemas.microsoft.com/office/drawing/2014/main" id="{D6541E37-DFE3-432D-B067-D2CDD58B7F66}"/>
                </a:ext>
              </a:extLst>
            </p:cNvPr>
            <p:cNvSpPr>
              <a:spLocks/>
            </p:cNvSpPr>
            <p:nvPr/>
          </p:nvSpPr>
          <p:spPr bwMode="auto">
            <a:xfrm rot="21082264">
              <a:off x="3488041" y="1770984"/>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32">
              <a:extLst>
                <a:ext uri="{FF2B5EF4-FFF2-40B4-BE49-F238E27FC236}">
                  <a16:creationId xmlns:a16="http://schemas.microsoft.com/office/drawing/2014/main" id="{91187244-37E3-45A6-97BF-6EF7C5CCCCB0}"/>
                </a:ext>
              </a:extLst>
            </p:cNvPr>
            <p:cNvSpPr>
              <a:spLocks/>
            </p:cNvSpPr>
            <p:nvPr/>
          </p:nvSpPr>
          <p:spPr bwMode="auto">
            <a:xfrm rot="21082264">
              <a:off x="3521594" y="1762995"/>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33">
              <a:extLst>
                <a:ext uri="{FF2B5EF4-FFF2-40B4-BE49-F238E27FC236}">
                  <a16:creationId xmlns:a16="http://schemas.microsoft.com/office/drawing/2014/main" id="{443E096F-9C4F-487A-AE70-F35C4EF9D481}"/>
                </a:ext>
              </a:extLst>
            </p:cNvPr>
            <p:cNvSpPr>
              <a:spLocks/>
            </p:cNvSpPr>
            <p:nvPr/>
          </p:nvSpPr>
          <p:spPr bwMode="auto">
            <a:xfrm rot="21082264">
              <a:off x="3553723" y="1755113"/>
              <a:ext cx="18619" cy="18618"/>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4">
              <a:extLst>
                <a:ext uri="{FF2B5EF4-FFF2-40B4-BE49-F238E27FC236}">
                  <a16:creationId xmlns:a16="http://schemas.microsoft.com/office/drawing/2014/main" id="{6C2C6B14-AD74-4530-8E33-007A3723180D}"/>
                </a:ext>
              </a:extLst>
            </p:cNvPr>
            <p:cNvSpPr>
              <a:spLocks/>
            </p:cNvSpPr>
            <p:nvPr/>
          </p:nvSpPr>
          <p:spPr bwMode="auto">
            <a:xfrm rot="21082264">
              <a:off x="3588808" y="1747009"/>
              <a:ext cx="17186" cy="20050"/>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5">
              <a:extLst>
                <a:ext uri="{FF2B5EF4-FFF2-40B4-BE49-F238E27FC236}">
                  <a16:creationId xmlns:a16="http://schemas.microsoft.com/office/drawing/2014/main" id="{4A928D16-4D11-4D6A-B4AA-F21727E0FF3D}"/>
                </a:ext>
              </a:extLst>
            </p:cNvPr>
            <p:cNvSpPr>
              <a:spLocks/>
            </p:cNvSpPr>
            <p:nvPr/>
          </p:nvSpPr>
          <p:spPr bwMode="auto">
            <a:xfrm rot="21082264">
              <a:off x="3622361" y="1739020"/>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36">
              <a:extLst>
                <a:ext uri="{FF2B5EF4-FFF2-40B4-BE49-F238E27FC236}">
                  <a16:creationId xmlns:a16="http://schemas.microsoft.com/office/drawing/2014/main" id="{67F7CC6B-3205-4A8C-9A2C-F3CC93680C93}"/>
                </a:ext>
              </a:extLst>
            </p:cNvPr>
            <p:cNvSpPr>
              <a:spLocks/>
            </p:cNvSpPr>
            <p:nvPr/>
          </p:nvSpPr>
          <p:spPr bwMode="auto">
            <a:xfrm rot="21082264">
              <a:off x="3655914" y="1731031"/>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7">
              <a:extLst>
                <a:ext uri="{FF2B5EF4-FFF2-40B4-BE49-F238E27FC236}">
                  <a16:creationId xmlns:a16="http://schemas.microsoft.com/office/drawing/2014/main" id="{6B357BF1-2764-438E-B659-6DCD20DF30EE}"/>
                </a:ext>
              </a:extLst>
            </p:cNvPr>
            <p:cNvSpPr>
              <a:spLocks/>
            </p:cNvSpPr>
            <p:nvPr/>
          </p:nvSpPr>
          <p:spPr bwMode="auto">
            <a:xfrm rot="21082264">
              <a:off x="3210291" y="186818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8">
              <a:extLst>
                <a:ext uri="{FF2B5EF4-FFF2-40B4-BE49-F238E27FC236}">
                  <a16:creationId xmlns:a16="http://schemas.microsoft.com/office/drawing/2014/main" id="{6C3BA50C-651F-4E13-A934-9F1CA6E05378}"/>
                </a:ext>
              </a:extLst>
            </p:cNvPr>
            <p:cNvSpPr>
              <a:spLocks/>
            </p:cNvSpPr>
            <p:nvPr/>
          </p:nvSpPr>
          <p:spPr bwMode="auto">
            <a:xfrm rot="21082264">
              <a:off x="3243952" y="1861621"/>
              <a:ext cx="17186"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9">
              <a:extLst>
                <a:ext uri="{FF2B5EF4-FFF2-40B4-BE49-F238E27FC236}">
                  <a16:creationId xmlns:a16="http://schemas.microsoft.com/office/drawing/2014/main" id="{27924D74-F80C-48FB-83B9-5B81548DE674}"/>
                </a:ext>
              </a:extLst>
            </p:cNvPr>
            <p:cNvSpPr>
              <a:spLocks/>
            </p:cNvSpPr>
            <p:nvPr/>
          </p:nvSpPr>
          <p:spPr bwMode="auto">
            <a:xfrm rot="21082264">
              <a:off x="3277505" y="1853632"/>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40">
              <a:extLst>
                <a:ext uri="{FF2B5EF4-FFF2-40B4-BE49-F238E27FC236}">
                  <a16:creationId xmlns:a16="http://schemas.microsoft.com/office/drawing/2014/main" id="{133DD2FF-4EDC-4E29-88ED-B94AEF8A1C6C}"/>
                </a:ext>
              </a:extLst>
            </p:cNvPr>
            <p:cNvSpPr>
              <a:spLocks/>
            </p:cNvSpPr>
            <p:nvPr/>
          </p:nvSpPr>
          <p:spPr bwMode="auto">
            <a:xfrm rot="21082264">
              <a:off x="3309633" y="1845751"/>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41">
              <a:extLst>
                <a:ext uri="{FF2B5EF4-FFF2-40B4-BE49-F238E27FC236}">
                  <a16:creationId xmlns:a16="http://schemas.microsoft.com/office/drawing/2014/main" id="{971D9CBA-123A-48AC-A065-92A005D8E6C6}"/>
                </a:ext>
              </a:extLst>
            </p:cNvPr>
            <p:cNvSpPr>
              <a:spLocks/>
            </p:cNvSpPr>
            <p:nvPr/>
          </p:nvSpPr>
          <p:spPr bwMode="auto">
            <a:xfrm rot="21082264">
              <a:off x="3343187" y="1837762"/>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42">
              <a:extLst>
                <a:ext uri="{FF2B5EF4-FFF2-40B4-BE49-F238E27FC236}">
                  <a16:creationId xmlns:a16="http://schemas.microsoft.com/office/drawing/2014/main" id="{3F859082-F7C0-46E2-895D-462B3A339C03}"/>
                </a:ext>
              </a:extLst>
            </p:cNvPr>
            <p:cNvSpPr>
              <a:spLocks/>
            </p:cNvSpPr>
            <p:nvPr/>
          </p:nvSpPr>
          <p:spPr bwMode="auto">
            <a:xfrm rot="21082264">
              <a:off x="3376847" y="1829765"/>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43">
              <a:extLst>
                <a:ext uri="{FF2B5EF4-FFF2-40B4-BE49-F238E27FC236}">
                  <a16:creationId xmlns:a16="http://schemas.microsoft.com/office/drawing/2014/main" id="{0575A272-57CB-4A2B-8D79-9EBFDF653F98}"/>
                </a:ext>
              </a:extLst>
            </p:cNvPr>
            <p:cNvSpPr>
              <a:spLocks/>
            </p:cNvSpPr>
            <p:nvPr/>
          </p:nvSpPr>
          <p:spPr bwMode="auto">
            <a:xfrm rot="21082264">
              <a:off x="3410400" y="1821776"/>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4">
              <a:extLst>
                <a:ext uri="{FF2B5EF4-FFF2-40B4-BE49-F238E27FC236}">
                  <a16:creationId xmlns:a16="http://schemas.microsoft.com/office/drawing/2014/main" id="{6827B1AC-8765-4840-875E-46C961AA9FA9}"/>
                </a:ext>
              </a:extLst>
            </p:cNvPr>
            <p:cNvSpPr>
              <a:spLocks/>
            </p:cNvSpPr>
            <p:nvPr/>
          </p:nvSpPr>
          <p:spPr bwMode="auto">
            <a:xfrm rot="21082264">
              <a:off x="3445056" y="1813704"/>
              <a:ext cx="17186" cy="15753"/>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5">
              <a:extLst>
                <a:ext uri="{FF2B5EF4-FFF2-40B4-BE49-F238E27FC236}">
                  <a16:creationId xmlns:a16="http://schemas.microsoft.com/office/drawing/2014/main" id="{3D2B07F1-5A10-4A06-8515-AB50339B869E}"/>
                </a:ext>
              </a:extLst>
            </p:cNvPr>
            <p:cNvSpPr>
              <a:spLocks/>
            </p:cNvSpPr>
            <p:nvPr/>
          </p:nvSpPr>
          <p:spPr bwMode="auto">
            <a:xfrm rot="21082264">
              <a:off x="3477614" y="1807223"/>
              <a:ext cx="18619" cy="18618"/>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46">
              <a:extLst>
                <a:ext uri="{FF2B5EF4-FFF2-40B4-BE49-F238E27FC236}">
                  <a16:creationId xmlns:a16="http://schemas.microsoft.com/office/drawing/2014/main" id="{3BC53F43-A054-4473-882D-5C1104A26DBD}"/>
                </a:ext>
              </a:extLst>
            </p:cNvPr>
            <p:cNvSpPr>
              <a:spLocks/>
            </p:cNvSpPr>
            <p:nvPr/>
          </p:nvSpPr>
          <p:spPr bwMode="auto">
            <a:xfrm rot="21082264">
              <a:off x="3511175" y="1799342"/>
              <a:ext cx="17186"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7">
              <a:extLst>
                <a:ext uri="{FF2B5EF4-FFF2-40B4-BE49-F238E27FC236}">
                  <a16:creationId xmlns:a16="http://schemas.microsoft.com/office/drawing/2014/main" id="{3808F0A5-2C1E-4E8E-AA3F-93F5CA73D167}"/>
                </a:ext>
              </a:extLst>
            </p:cNvPr>
            <p:cNvSpPr>
              <a:spLocks/>
            </p:cNvSpPr>
            <p:nvPr/>
          </p:nvSpPr>
          <p:spPr bwMode="auto">
            <a:xfrm rot="21082264">
              <a:off x="3544729" y="1791353"/>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8">
              <a:extLst>
                <a:ext uri="{FF2B5EF4-FFF2-40B4-BE49-F238E27FC236}">
                  <a16:creationId xmlns:a16="http://schemas.microsoft.com/office/drawing/2014/main" id="{67A5FC64-43D8-4A3D-8E03-1F87CB41EF60}"/>
                </a:ext>
              </a:extLst>
            </p:cNvPr>
            <p:cNvSpPr>
              <a:spLocks/>
            </p:cNvSpPr>
            <p:nvPr/>
          </p:nvSpPr>
          <p:spPr bwMode="auto">
            <a:xfrm rot="21082264">
              <a:off x="3578282" y="1783364"/>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9">
              <a:extLst>
                <a:ext uri="{FF2B5EF4-FFF2-40B4-BE49-F238E27FC236}">
                  <a16:creationId xmlns:a16="http://schemas.microsoft.com/office/drawing/2014/main" id="{16BC0321-CA0F-4E00-A84E-45A96EDC0525}"/>
                </a:ext>
              </a:extLst>
            </p:cNvPr>
            <p:cNvSpPr>
              <a:spLocks/>
            </p:cNvSpPr>
            <p:nvPr/>
          </p:nvSpPr>
          <p:spPr bwMode="auto">
            <a:xfrm rot="21082264">
              <a:off x="3610519" y="1775474"/>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50">
              <a:extLst>
                <a:ext uri="{FF2B5EF4-FFF2-40B4-BE49-F238E27FC236}">
                  <a16:creationId xmlns:a16="http://schemas.microsoft.com/office/drawing/2014/main" id="{510D5F91-992E-4933-88F7-35B8F6397459}"/>
                </a:ext>
              </a:extLst>
            </p:cNvPr>
            <p:cNvSpPr>
              <a:spLocks/>
            </p:cNvSpPr>
            <p:nvPr/>
          </p:nvSpPr>
          <p:spPr bwMode="auto">
            <a:xfrm rot="21082264">
              <a:off x="3645495" y="1767378"/>
              <a:ext cx="17186" cy="20050"/>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51">
              <a:extLst>
                <a:ext uri="{FF2B5EF4-FFF2-40B4-BE49-F238E27FC236}">
                  <a16:creationId xmlns:a16="http://schemas.microsoft.com/office/drawing/2014/main" id="{C740A37D-2AA6-417E-B302-87AC86F1B063}"/>
                </a:ext>
              </a:extLst>
            </p:cNvPr>
            <p:cNvSpPr>
              <a:spLocks/>
            </p:cNvSpPr>
            <p:nvPr/>
          </p:nvSpPr>
          <p:spPr bwMode="auto">
            <a:xfrm rot="21082264">
              <a:off x="3679073" y="1759711"/>
              <a:ext cx="12890" cy="20050"/>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52">
              <a:extLst>
                <a:ext uri="{FF2B5EF4-FFF2-40B4-BE49-F238E27FC236}">
                  <a16:creationId xmlns:a16="http://schemas.microsoft.com/office/drawing/2014/main" id="{3F7AE657-DAB0-4AA1-B492-C5AD188CA70F}"/>
                </a:ext>
              </a:extLst>
            </p:cNvPr>
            <p:cNvSpPr>
              <a:spLocks/>
            </p:cNvSpPr>
            <p:nvPr/>
          </p:nvSpPr>
          <p:spPr bwMode="auto">
            <a:xfrm rot="21082264">
              <a:off x="3211149" y="1909303"/>
              <a:ext cx="7161" cy="7160"/>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53">
              <a:extLst>
                <a:ext uri="{FF2B5EF4-FFF2-40B4-BE49-F238E27FC236}">
                  <a16:creationId xmlns:a16="http://schemas.microsoft.com/office/drawing/2014/main" id="{7D43BEEB-1B1C-4F89-A454-4EF608807276}"/>
                </a:ext>
              </a:extLst>
            </p:cNvPr>
            <p:cNvSpPr>
              <a:spLocks/>
            </p:cNvSpPr>
            <p:nvPr/>
          </p:nvSpPr>
          <p:spPr bwMode="auto">
            <a:xfrm rot="21082264">
              <a:off x="3236472" y="1901827"/>
              <a:ext cx="17186" cy="11457"/>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4">
              <a:extLst>
                <a:ext uri="{FF2B5EF4-FFF2-40B4-BE49-F238E27FC236}">
                  <a16:creationId xmlns:a16="http://schemas.microsoft.com/office/drawing/2014/main" id="{499FDB0C-CEF1-46A5-93D6-17461F3AFAAC}"/>
                </a:ext>
              </a:extLst>
            </p:cNvPr>
            <p:cNvSpPr>
              <a:spLocks/>
            </p:cNvSpPr>
            <p:nvPr/>
          </p:nvSpPr>
          <p:spPr bwMode="auto">
            <a:xfrm rot="21082264">
              <a:off x="3269139" y="189390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5">
              <a:extLst>
                <a:ext uri="{FF2B5EF4-FFF2-40B4-BE49-F238E27FC236}">
                  <a16:creationId xmlns:a16="http://schemas.microsoft.com/office/drawing/2014/main" id="{5927F206-5ADD-4B10-AA1D-495F181DD015}"/>
                </a:ext>
              </a:extLst>
            </p:cNvPr>
            <p:cNvSpPr>
              <a:spLocks/>
            </p:cNvSpPr>
            <p:nvPr/>
          </p:nvSpPr>
          <p:spPr bwMode="auto">
            <a:xfrm rot="21082264">
              <a:off x="3302692" y="188591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56">
              <a:extLst>
                <a:ext uri="{FF2B5EF4-FFF2-40B4-BE49-F238E27FC236}">
                  <a16:creationId xmlns:a16="http://schemas.microsoft.com/office/drawing/2014/main" id="{E3502BBD-6551-4487-86E5-452D72D8D2AE}"/>
                </a:ext>
              </a:extLst>
            </p:cNvPr>
            <p:cNvSpPr>
              <a:spLocks/>
            </p:cNvSpPr>
            <p:nvPr/>
          </p:nvSpPr>
          <p:spPr bwMode="auto">
            <a:xfrm rot="21082264">
              <a:off x="3336353" y="187791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7">
              <a:extLst>
                <a:ext uri="{FF2B5EF4-FFF2-40B4-BE49-F238E27FC236}">
                  <a16:creationId xmlns:a16="http://schemas.microsoft.com/office/drawing/2014/main" id="{A009F9C0-2060-40B0-8A5C-02B4B0077811}"/>
                </a:ext>
              </a:extLst>
            </p:cNvPr>
            <p:cNvSpPr>
              <a:spLocks/>
            </p:cNvSpPr>
            <p:nvPr/>
          </p:nvSpPr>
          <p:spPr bwMode="auto">
            <a:xfrm rot="21082264">
              <a:off x="3369484" y="1870070"/>
              <a:ext cx="17186" cy="14322"/>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8">
              <a:extLst>
                <a:ext uri="{FF2B5EF4-FFF2-40B4-BE49-F238E27FC236}">
                  <a16:creationId xmlns:a16="http://schemas.microsoft.com/office/drawing/2014/main" id="{6E2BB486-A1E2-48FB-A1E7-87035562543C}"/>
                </a:ext>
              </a:extLst>
            </p:cNvPr>
            <p:cNvSpPr>
              <a:spLocks/>
            </p:cNvSpPr>
            <p:nvPr/>
          </p:nvSpPr>
          <p:spPr bwMode="auto">
            <a:xfrm rot="21082264">
              <a:off x="3436102" y="1854777"/>
              <a:ext cx="8593" cy="7160"/>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59">
              <a:extLst>
                <a:ext uri="{FF2B5EF4-FFF2-40B4-BE49-F238E27FC236}">
                  <a16:creationId xmlns:a16="http://schemas.microsoft.com/office/drawing/2014/main" id="{78EFFDDA-1DB8-4511-B5B3-DA828DC95350}"/>
                </a:ext>
              </a:extLst>
            </p:cNvPr>
            <p:cNvSpPr>
              <a:spLocks/>
            </p:cNvSpPr>
            <p:nvPr/>
          </p:nvSpPr>
          <p:spPr bwMode="auto">
            <a:xfrm rot="21082264">
              <a:off x="3470904" y="1854747"/>
              <a:ext cx="15754" cy="7160"/>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60">
              <a:extLst>
                <a:ext uri="{FF2B5EF4-FFF2-40B4-BE49-F238E27FC236}">
                  <a16:creationId xmlns:a16="http://schemas.microsoft.com/office/drawing/2014/main" id="{0D59045A-8ED3-4A21-B4B9-B74678BA463B}"/>
                </a:ext>
              </a:extLst>
            </p:cNvPr>
            <p:cNvSpPr>
              <a:spLocks/>
            </p:cNvSpPr>
            <p:nvPr/>
          </p:nvSpPr>
          <p:spPr bwMode="auto">
            <a:xfrm rot="21082264">
              <a:off x="3507547" y="1839364"/>
              <a:ext cx="11457" cy="5729"/>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61">
              <a:extLst>
                <a:ext uri="{FF2B5EF4-FFF2-40B4-BE49-F238E27FC236}">
                  <a16:creationId xmlns:a16="http://schemas.microsoft.com/office/drawing/2014/main" id="{7C558A07-9C9F-4AC4-82E2-17DB98E6C070}"/>
                </a:ext>
              </a:extLst>
            </p:cNvPr>
            <p:cNvSpPr>
              <a:spLocks/>
            </p:cNvSpPr>
            <p:nvPr/>
          </p:nvSpPr>
          <p:spPr bwMode="auto">
            <a:xfrm rot="21082264">
              <a:off x="3536255" y="1831632"/>
              <a:ext cx="18619" cy="17186"/>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62">
              <a:extLst>
                <a:ext uri="{FF2B5EF4-FFF2-40B4-BE49-F238E27FC236}">
                  <a16:creationId xmlns:a16="http://schemas.microsoft.com/office/drawing/2014/main" id="{EE068D72-E597-49D9-8B1C-05166312C1EC}"/>
                </a:ext>
              </a:extLst>
            </p:cNvPr>
            <p:cNvSpPr>
              <a:spLocks/>
            </p:cNvSpPr>
            <p:nvPr/>
          </p:nvSpPr>
          <p:spPr bwMode="auto">
            <a:xfrm rot="21082264">
              <a:off x="3570023" y="1823627"/>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63">
              <a:extLst>
                <a:ext uri="{FF2B5EF4-FFF2-40B4-BE49-F238E27FC236}">
                  <a16:creationId xmlns:a16="http://schemas.microsoft.com/office/drawing/2014/main" id="{AF80E560-9E27-461D-9B3C-4C8A159260D6}"/>
                </a:ext>
              </a:extLst>
            </p:cNvPr>
            <p:cNvSpPr>
              <a:spLocks/>
            </p:cNvSpPr>
            <p:nvPr/>
          </p:nvSpPr>
          <p:spPr bwMode="auto">
            <a:xfrm rot="21082264">
              <a:off x="3603576" y="1815638"/>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4">
              <a:extLst>
                <a:ext uri="{FF2B5EF4-FFF2-40B4-BE49-F238E27FC236}">
                  <a16:creationId xmlns:a16="http://schemas.microsoft.com/office/drawing/2014/main" id="{8B0501B0-9598-4B7D-B0FD-BD3B2EB4A0B3}"/>
                </a:ext>
              </a:extLst>
            </p:cNvPr>
            <p:cNvSpPr>
              <a:spLocks/>
            </p:cNvSpPr>
            <p:nvPr/>
          </p:nvSpPr>
          <p:spPr bwMode="auto">
            <a:xfrm rot="21082264">
              <a:off x="3637022" y="1807658"/>
              <a:ext cx="18619" cy="18618"/>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5">
              <a:extLst>
                <a:ext uri="{FF2B5EF4-FFF2-40B4-BE49-F238E27FC236}">
                  <a16:creationId xmlns:a16="http://schemas.microsoft.com/office/drawing/2014/main" id="{61628446-A750-4523-92EE-8CE8BA2F7016}"/>
                </a:ext>
              </a:extLst>
            </p:cNvPr>
            <p:cNvSpPr>
              <a:spLocks/>
            </p:cNvSpPr>
            <p:nvPr/>
          </p:nvSpPr>
          <p:spPr bwMode="auto">
            <a:xfrm rot="21082264">
              <a:off x="3679880" y="1807668"/>
              <a:ext cx="8593" cy="11457"/>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66">
              <a:extLst>
                <a:ext uri="{FF2B5EF4-FFF2-40B4-BE49-F238E27FC236}">
                  <a16:creationId xmlns:a16="http://schemas.microsoft.com/office/drawing/2014/main" id="{AD94E3A9-0C7F-4428-B534-467A82D02F05}"/>
                </a:ext>
              </a:extLst>
            </p:cNvPr>
            <p:cNvSpPr>
              <a:spLocks/>
            </p:cNvSpPr>
            <p:nvPr/>
          </p:nvSpPr>
          <p:spPr bwMode="auto">
            <a:xfrm rot="21082264">
              <a:off x="3261039" y="1933049"/>
              <a:ext cx="14322" cy="5729"/>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7">
              <a:extLst>
                <a:ext uri="{FF2B5EF4-FFF2-40B4-BE49-F238E27FC236}">
                  <a16:creationId xmlns:a16="http://schemas.microsoft.com/office/drawing/2014/main" id="{F803D5BA-1695-4C31-B27C-D10BEA07B99D}"/>
                </a:ext>
              </a:extLst>
            </p:cNvPr>
            <p:cNvSpPr>
              <a:spLocks/>
            </p:cNvSpPr>
            <p:nvPr/>
          </p:nvSpPr>
          <p:spPr bwMode="auto">
            <a:xfrm rot="21082264">
              <a:off x="3296212" y="1937935"/>
              <a:ext cx="12890" cy="1432"/>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8">
              <a:extLst>
                <a:ext uri="{FF2B5EF4-FFF2-40B4-BE49-F238E27FC236}">
                  <a16:creationId xmlns:a16="http://schemas.microsoft.com/office/drawing/2014/main" id="{2825165F-B3A3-4591-A03E-0CD15C130FC8}"/>
                </a:ext>
              </a:extLst>
            </p:cNvPr>
            <p:cNvSpPr>
              <a:spLocks/>
            </p:cNvSpPr>
            <p:nvPr/>
          </p:nvSpPr>
          <p:spPr bwMode="auto">
            <a:xfrm rot="21082264">
              <a:off x="3331189" y="1929839"/>
              <a:ext cx="11457" cy="1432"/>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9">
              <a:extLst>
                <a:ext uri="{FF2B5EF4-FFF2-40B4-BE49-F238E27FC236}">
                  <a16:creationId xmlns:a16="http://schemas.microsoft.com/office/drawing/2014/main" id="{923080C1-6E66-4DFC-B7F7-D37EF820045C}"/>
                </a:ext>
              </a:extLst>
            </p:cNvPr>
            <p:cNvSpPr>
              <a:spLocks/>
            </p:cNvSpPr>
            <p:nvPr/>
          </p:nvSpPr>
          <p:spPr bwMode="auto">
            <a:xfrm rot="21082264">
              <a:off x="3360919" y="1913437"/>
              <a:ext cx="15754" cy="5729"/>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70">
              <a:extLst>
                <a:ext uri="{FF2B5EF4-FFF2-40B4-BE49-F238E27FC236}">
                  <a16:creationId xmlns:a16="http://schemas.microsoft.com/office/drawing/2014/main" id="{4B4EAB60-EA3D-406D-B8C8-C70FFD11AEA5}"/>
                </a:ext>
              </a:extLst>
            </p:cNvPr>
            <p:cNvSpPr>
              <a:spLocks/>
            </p:cNvSpPr>
            <p:nvPr/>
          </p:nvSpPr>
          <p:spPr bwMode="auto">
            <a:xfrm rot="21082264">
              <a:off x="3529464" y="1870570"/>
              <a:ext cx="14322" cy="2864"/>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71">
              <a:extLst>
                <a:ext uri="{FF2B5EF4-FFF2-40B4-BE49-F238E27FC236}">
                  <a16:creationId xmlns:a16="http://schemas.microsoft.com/office/drawing/2014/main" id="{6FC261EB-2C9B-44A7-995E-D7EFB7D6FCA8}"/>
                </a:ext>
              </a:extLst>
            </p:cNvPr>
            <p:cNvSpPr>
              <a:spLocks/>
            </p:cNvSpPr>
            <p:nvPr/>
          </p:nvSpPr>
          <p:spPr bwMode="auto">
            <a:xfrm rot="21082264">
              <a:off x="3561574" y="1872823"/>
              <a:ext cx="15754" cy="1432"/>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72">
              <a:extLst>
                <a:ext uri="{FF2B5EF4-FFF2-40B4-BE49-F238E27FC236}">
                  <a16:creationId xmlns:a16="http://schemas.microsoft.com/office/drawing/2014/main" id="{5A6B475C-310D-4569-8C7B-9BF0A24F375A}"/>
                </a:ext>
              </a:extLst>
            </p:cNvPr>
            <p:cNvSpPr>
              <a:spLocks/>
            </p:cNvSpPr>
            <p:nvPr/>
          </p:nvSpPr>
          <p:spPr bwMode="auto">
            <a:xfrm rot="21082264">
              <a:off x="3600052" y="1868867"/>
              <a:ext cx="10026" cy="1432"/>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73">
              <a:extLst>
                <a:ext uri="{FF2B5EF4-FFF2-40B4-BE49-F238E27FC236}">
                  <a16:creationId xmlns:a16="http://schemas.microsoft.com/office/drawing/2014/main" id="{9F426640-1CB0-4205-9F02-E8724B429E52}"/>
                </a:ext>
              </a:extLst>
            </p:cNvPr>
            <p:cNvSpPr>
              <a:spLocks/>
            </p:cNvSpPr>
            <p:nvPr/>
          </p:nvSpPr>
          <p:spPr bwMode="auto">
            <a:xfrm rot="21082264">
              <a:off x="3630097" y="1855198"/>
              <a:ext cx="15754" cy="4296"/>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4">
              <a:extLst>
                <a:ext uri="{FF2B5EF4-FFF2-40B4-BE49-F238E27FC236}">
                  <a16:creationId xmlns:a16="http://schemas.microsoft.com/office/drawing/2014/main" id="{1EE9F8AF-B387-4AF2-9FBB-17C93BE512FF}"/>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5">
              <a:extLst>
                <a:ext uri="{FF2B5EF4-FFF2-40B4-BE49-F238E27FC236}">
                  <a16:creationId xmlns:a16="http://schemas.microsoft.com/office/drawing/2014/main" id="{46BD5CE9-9114-4DEB-A952-F70931E93269}"/>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76">
              <a:extLst>
                <a:ext uri="{FF2B5EF4-FFF2-40B4-BE49-F238E27FC236}">
                  <a16:creationId xmlns:a16="http://schemas.microsoft.com/office/drawing/2014/main" id="{09CD328B-3F15-4ECE-94E1-92645643B440}"/>
                </a:ext>
              </a:extLst>
            </p:cNvPr>
            <p:cNvSpPr>
              <a:spLocks noEditPoints="1"/>
            </p:cNvSpPr>
            <p:nvPr/>
          </p:nvSpPr>
          <p:spPr bwMode="auto">
            <a:xfrm rot="21082264">
              <a:off x="3200954" y="1814292"/>
              <a:ext cx="504122" cy="101683"/>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7">
              <a:extLst>
                <a:ext uri="{FF2B5EF4-FFF2-40B4-BE49-F238E27FC236}">
                  <a16:creationId xmlns:a16="http://schemas.microsoft.com/office/drawing/2014/main" id="{F2863970-D47B-4DB7-A2EB-1BBAB77A3333}"/>
                </a:ext>
              </a:extLst>
            </p:cNvPr>
            <p:cNvSpPr>
              <a:spLocks/>
            </p:cNvSpPr>
            <p:nvPr/>
          </p:nvSpPr>
          <p:spPr bwMode="auto">
            <a:xfrm rot="21082264">
              <a:off x="3444507" y="1821123"/>
              <a:ext cx="15754" cy="12889"/>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8">
              <a:extLst>
                <a:ext uri="{FF2B5EF4-FFF2-40B4-BE49-F238E27FC236}">
                  <a16:creationId xmlns:a16="http://schemas.microsoft.com/office/drawing/2014/main" id="{B30E9803-E446-48AD-B3E0-DA721F3B542D}"/>
                </a:ext>
              </a:extLst>
            </p:cNvPr>
            <p:cNvSpPr>
              <a:spLocks/>
            </p:cNvSpPr>
            <p:nvPr/>
          </p:nvSpPr>
          <p:spPr bwMode="auto">
            <a:xfrm rot="21082264">
              <a:off x="3688692" y="1773307"/>
              <a:ext cx="4297" cy="5729"/>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9">
              <a:extLst>
                <a:ext uri="{FF2B5EF4-FFF2-40B4-BE49-F238E27FC236}">
                  <a16:creationId xmlns:a16="http://schemas.microsoft.com/office/drawing/2014/main" id="{E73FB950-0F85-4393-A213-6F25B2763A58}"/>
                </a:ext>
              </a:extLst>
            </p:cNvPr>
            <p:cNvSpPr>
              <a:spLocks/>
            </p:cNvSpPr>
            <p:nvPr/>
          </p:nvSpPr>
          <p:spPr bwMode="auto">
            <a:xfrm rot="21082264">
              <a:off x="3211149" y="1909303"/>
              <a:ext cx="7161" cy="7160"/>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80">
              <a:extLst>
                <a:ext uri="{FF2B5EF4-FFF2-40B4-BE49-F238E27FC236}">
                  <a16:creationId xmlns:a16="http://schemas.microsoft.com/office/drawing/2014/main" id="{1B11AAEF-2380-4E5A-A8A5-FC4CE8E55B3B}"/>
                </a:ext>
              </a:extLst>
            </p:cNvPr>
            <p:cNvSpPr>
              <a:spLocks/>
            </p:cNvSpPr>
            <p:nvPr/>
          </p:nvSpPr>
          <p:spPr bwMode="auto">
            <a:xfrm rot="21082264">
              <a:off x="3235801" y="1904742"/>
              <a:ext cx="18619" cy="15753"/>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81">
              <a:extLst>
                <a:ext uri="{FF2B5EF4-FFF2-40B4-BE49-F238E27FC236}">
                  <a16:creationId xmlns:a16="http://schemas.microsoft.com/office/drawing/2014/main" id="{B9B8733E-EC42-4F20-BC9A-4D58F145981E}"/>
                </a:ext>
              </a:extLst>
            </p:cNvPr>
            <p:cNvSpPr>
              <a:spLocks/>
            </p:cNvSpPr>
            <p:nvPr/>
          </p:nvSpPr>
          <p:spPr bwMode="auto">
            <a:xfrm rot="21082264">
              <a:off x="3371866" y="1876943"/>
              <a:ext cx="17186" cy="12889"/>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82">
              <a:extLst>
                <a:ext uri="{FF2B5EF4-FFF2-40B4-BE49-F238E27FC236}">
                  <a16:creationId xmlns:a16="http://schemas.microsoft.com/office/drawing/2014/main" id="{1BF06FDC-7B33-4337-9822-D85FA6E3D9BE}"/>
                </a:ext>
              </a:extLst>
            </p:cNvPr>
            <p:cNvSpPr>
              <a:spLocks/>
            </p:cNvSpPr>
            <p:nvPr/>
          </p:nvSpPr>
          <p:spPr bwMode="auto">
            <a:xfrm rot="21082264">
              <a:off x="3403459" y="1861941"/>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83">
              <a:extLst>
                <a:ext uri="{FF2B5EF4-FFF2-40B4-BE49-F238E27FC236}">
                  <a16:creationId xmlns:a16="http://schemas.microsoft.com/office/drawing/2014/main" id="{0BC6AE7A-CF7B-4E54-BF76-57EFD3D84270}"/>
                </a:ext>
              </a:extLst>
            </p:cNvPr>
            <p:cNvSpPr>
              <a:spLocks/>
            </p:cNvSpPr>
            <p:nvPr/>
          </p:nvSpPr>
          <p:spPr bwMode="auto">
            <a:xfrm rot="21082264">
              <a:off x="3436102" y="1854777"/>
              <a:ext cx="8593" cy="7160"/>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4">
              <a:extLst>
                <a:ext uri="{FF2B5EF4-FFF2-40B4-BE49-F238E27FC236}">
                  <a16:creationId xmlns:a16="http://schemas.microsoft.com/office/drawing/2014/main" id="{CDCD441A-20FB-4636-821B-8A7E542BE43F}"/>
                </a:ext>
              </a:extLst>
            </p:cNvPr>
            <p:cNvSpPr>
              <a:spLocks/>
            </p:cNvSpPr>
            <p:nvPr/>
          </p:nvSpPr>
          <p:spPr bwMode="auto">
            <a:xfrm rot="21082264">
              <a:off x="3470358" y="1847519"/>
              <a:ext cx="17186" cy="14322"/>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5">
              <a:extLst>
                <a:ext uri="{FF2B5EF4-FFF2-40B4-BE49-F238E27FC236}">
                  <a16:creationId xmlns:a16="http://schemas.microsoft.com/office/drawing/2014/main" id="{F987DB01-D48D-4A84-893F-5DF44A36ABD7}"/>
                </a:ext>
              </a:extLst>
            </p:cNvPr>
            <p:cNvSpPr>
              <a:spLocks/>
            </p:cNvSpPr>
            <p:nvPr/>
          </p:nvSpPr>
          <p:spPr bwMode="auto">
            <a:xfrm rot="21082264">
              <a:off x="3504341" y="1840930"/>
              <a:ext cx="17186" cy="17186"/>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86">
              <a:extLst>
                <a:ext uri="{FF2B5EF4-FFF2-40B4-BE49-F238E27FC236}">
                  <a16:creationId xmlns:a16="http://schemas.microsoft.com/office/drawing/2014/main" id="{F375471F-A3A1-47F6-8E5A-FAFE7BB523D7}"/>
                </a:ext>
              </a:extLst>
            </p:cNvPr>
            <p:cNvSpPr>
              <a:spLocks/>
            </p:cNvSpPr>
            <p:nvPr/>
          </p:nvSpPr>
          <p:spPr bwMode="auto">
            <a:xfrm rot="21082264">
              <a:off x="3540301" y="1845865"/>
              <a:ext cx="12890" cy="4296"/>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7">
              <a:extLst>
                <a:ext uri="{FF2B5EF4-FFF2-40B4-BE49-F238E27FC236}">
                  <a16:creationId xmlns:a16="http://schemas.microsoft.com/office/drawing/2014/main" id="{E9AD8FA1-2E36-4A65-A288-9B3FA28AAB6A}"/>
                </a:ext>
              </a:extLst>
            </p:cNvPr>
            <p:cNvSpPr>
              <a:spLocks/>
            </p:cNvSpPr>
            <p:nvPr/>
          </p:nvSpPr>
          <p:spPr bwMode="auto">
            <a:xfrm rot="21082264">
              <a:off x="3643693" y="1818720"/>
              <a:ext cx="11457" cy="8593"/>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8">
              <a:extLst>
                <a:ext uri="{FF2B5EF4-FFF2-40B4-BE49-F238E27FC236}">
                  <a16:creationId xmlns:a16="http://schemas.microsoft.com/office/drawing/2014/main" id="{A467B9B1-67D8-4C0E-9BCA-EB3C1707A45E}"/>
                </a:ext>
              </a:extLst>
            </p:cNvPr>
            <p:cNvSpPr>
              <a:spLocks/>
            </p:cNvSpPr>
            <p:nvPr/>
          </p:nvSpPr>
          <p:spPr bwMode="auto">
            <a:xfrm rot="21082264">
              <a:off x="3670691" y="1799768"/>
              <a:ext cx="17186" cy="20050"/>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9">
              <a:extLst>
                <a:ext uri="{FF2B5EF4-FFF2-40B4-BE49-F238E27FC236}">
                  <a16:creationId xmlns:a16="http://schemas.microsoft.com/office/drawing/2014/main" id="{ACB14FB4-E708-407B-9AC9-2550195B0711}"/>
                </a:ext>
              </a:extLst>
            </p:cNvPr>
            <p:cNvSpPr>
              <a:spLocks/>
            </p:cNvSpPr>
            <p:nvPr/>
          </p:nvSpPr>
          <p:spPr bwMode="auto">
            <a:xfrm rot="21082264">
              <a:off x="3260824" y="1930201"/>
              <a:ext cx="14322" cy="8593"/>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90">
              <a:extLst>
                <a:ext uri="{FF2B5EF4-FFF2-40B4-BE49-F238E27FC236}">
                  <a16:creationId xmlns:a16="http://schemas.microsoft.com/office/drawing/2014/main" id="{D33B97BA-8D6F-46D2-9615-DA7099117D99}"/>
                </a:ext>
              </a:extLst>
            </p:cNvPr>
            <p:cNvSpPr>
              <a:spLocks/>
            </p:cNvSpPr>
            <p:nvPr/>
          </p:nvSpPr>
          <p:spPr bwMode="auto">
            <a:xfrm rot="21082264">
              <a:off x="3292166" y="1922271"/>
              <a:ext cx="18619" cy="17186"/>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91">
              <a:extLst>
                <a:ext uri="{FF2B5EF4-FFF2-40B4-BE49-F238E27FC236}">
                  <a16:creationId xmlns:a16="http://schemas.microsoft.com/office/drawing/2014/main" id="{06371A29-1696-4ED6-9397-5E65A0408F00}"/>
                </a:ext>
              </a:extLst>
            </p:cNvPr>
            <p:cNvSpPr>
              <a:spLocks/>
            </p:cNvSpPr>
            <p:nvPr/>
          </p:nvSpPr>
          <p:spPr bwMode="auto">
            <a:xfrm rot="21082264">
              <a:off x="3325719" y="1914282"/>
              <a:ext cx="18619" cy="17186"/>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92">
              <a:extLst>
                <a:ext uri="{FF2B5EF4-FFF2-40B4-BE49-F238E27FC236}">
                  <a16:creationId xmlns:a16="http://schemas.microsoft.com/office/drawing/2014/main" id="{8CF5B597-64DC-45D4-A58B-BCD3D89BD302}"/>
                </a:ext>
              </a:extLst>
            </p:cNvPr>
            <p:cNvSpPr>
              <a:spLocks/>
            </p:cNvSpPr>
            <p:nvPr/>
          </p:nvSpPr>
          <p:spPr bwMode="auto">
            <a:xfrm rot="21082264">
              <a:off x="3358958" y="1906425"/>
              <a:ext cx="17186" cy="12889"/>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93">
              <a:extLst>
                <a:ext uri="{FF2B5EF4-FFF2-40B4-BE49-F238E27FC236}">
                  <a16:creationId xmlns:a16="http://schemas.microsoft.com/office/drawing/2014/main" id="{98B11885-C5D9-46DF-B25D-518DBC64A053}"/>
                </a:ext>
              </a:extLst>
            </p:cNvPr>
            <p:cNvSpPr>
              <a:spLocks/>
            </p:cNvSpPr>
            <p:nvPr/>
          </p:nvSpPr>
          <p:spPr bwMode="auto">
            <a:xfrm rot="21082264">
              <a:off x="3529249" y="1867721"/>
              <a:ext cx="14322" cy="5729"/>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4">
              <a:extLst>
                <a:ext uri="{FF2B5EF4-FFF2-40B4-BE49-F238E27FC236}">
                  <a16:creationId xmlns:a16="http://schemas.microsoft.com/office/drawing/2014/main" id="{29AF67D7-DB7A-4A6A-8DF0-0047CB9F7613}"/>
                </a:ext>
              </a:extLst>
            </p:cNvPr>
            <p:cNvSpPr>
              <a:spLocks/>
            </p:cNvSpPr>
            <p:nvPr/>
          </p:nvSpPr>
          <p:spPr bwMode="auto">
            <a:xfrm rot="21082264">
              <a:off x="3560599" y="1859899"/>
              <a:ext cx="17186" cy="14322"/>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5">
              <a:extLst>
                <a:ext uri="{FF2B5EF4-FFF2-40B4-BE49-F238E27FC236}">
                  <a16:creationId xmlns:a16="http://schemas.microsoft.com/office/drawing/2014/main" id="{3E940332-558F-4735-94AD-628E4064976A}"/>
                </a:ext>
              </a:extLst>
            </p:cNvPr>
            <p:cNvSpPr>
              <a:spLocks/>
            </p:cNvSpPr>
            <p:nvPr/>
          </p:nvSpPr>
          <p:spPr bwMode="auto">
            <a:xfrm rot="21082264">
              <a:off x="3594474" y="1851886"/>
              <a:ext cx="17186" cy="18618"/>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Freeform 96">
              <a:extLst>
                <a:ext uri="{FF2B5EF4-FFF2-40B4-BE49-F238E27FC236}">
                  <a16:creationId xmlns:a16="http://schemas.microsoft.com/office/drawing/2014/main" id="{2D8F0264-AC42-4E26-B8FB-EF31D2AA316B}"/>
                </a:ext>
              </a:extLst>
            </p:cNvPr>
            <p:cNvSpPr>
              <a:spLocks/>
            </p:cNvSpPr>
            <p:nvPr/>
          </p:nvSpPr>
          <p:spPr bwMode="auto">
            <a:xfrm rot="21082264">
              <a:off x="3626389" y="1844020"/>
              <a:ext cx="18619" cy="15753"/>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7">
              <a:extLst>
                <a:ext uri="{FF2B5EF4-FFF2-40B4-BE49-F238E27FC236}">
                  <a16:creationId xmlns:a16="http://schemas.microsoft.com/office/drawing/2014/main" id="{E6E7E2D6-870B-4AF2-AD6B-FECEC16E8024}"/>
                </a:ext>
              </a:extLst>
            </p:cNvPr>
            <p:cNvSpPr>
              <a:spLocks/>
            </p:cNvSpPr>
            <p:nvPr/>
          </p:nvSpPr>
          <p:spPr bwMode="auto">
            <a:xfrm rot="21082264">
              <a:off x="3434805" y="1786374"/>
              <a:ext cx="20050" cy="68744"/>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98">
              <a:extLst>
                <a:ext uri="{FF2B5EF4-FFF2-40B4-BE49-F238E27FC236}">
                  <a16:creationId xmlns:a16="http://schemas.microsoft.com/office/drawing/2014/main" id="{4760ED6C-41C5-47B1-819C-7AE0B3E11AFC}"/>
                </a:ext>
              </a:extLst>
            </p:cNvPr>
            <p:cNvSpPr>
              <a:spLocks noEditPoints="1"/>
            </p:cNvSpPr>
            <p:nvPr/>
          </p:nvSpPr>
          <p:spPr bwMode="auto">
            <a:xfrm rot="21082264">
              <a:off x="3209333" y="2042902"/>
              <a:ext cx="70177" cy="93090"/>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9">
              <a:extLst>
                <a:ext uri="{FF2B5EF4-FFF2-40B4-BE49-F238E27FC236}">
                  <a16:creationId xmlns:a16="http://schemas.microsoft.com/office/drawing/2014/main" id="{88B32670-5AEB-425A-BB08-3845B2A6D5B7}"/>
                </a:ext>
              </a:extLst>
            </p:cNvPr>
            <p:cNvSpPr>
              <a:spLocks/>
            </p:cNvSpPr>
            <p:nvPr/>
          </p:nvSpPr>
          <p:spPr bwMode="auto">
            <a:xfrm rot="21082264">
              <a:off x="3284518" y="2025893"/>
              <a:ext cx="458293" cy="210528"/>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100">
              <a:extLst>
                <a:ext uri="{FF2B5EF4-FFF2-40B4-BE49-F238E27FC236}">
                  <a16:creationId xmlns:a16="http://schemas.microsoft.com/office/drawing/2014/main" id="{DEC7DBBF-5582-44B3-80A3-13E596142DB2}"/>
                </a:ext>
              </a:extLst>
            </p:cNvPr>
            <p:cNvSpPr>
              <a:spLocks noEditPoints="1"/>
            </p:cNvSpPr>
            <p:nvPr/>
          </p:nvSpPr>
          <p:spPr bwMode="auto">
            <a:xfrm rot="21082264">
              <a:off x="3277310" y="2095060"/>
              <a:ext cx="4297" cy="11457"/>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101">
              <a:extLst>
                <a:ext uri="{FF2B5EF4-FFF2-40B4-BE49-F238E27FC236}">
                  <a16:creationId xmlns:a16="http://schemas.microsoft.com/office/drawing/2014/main" id="{9C00F1E3-6640-4D27-A2C0-AD750FDBF55A}"/>
                </a:ext>
              </a:extLst>
            </p:cNvPr>
            <p:cNvSpPr>
              <a:spLocks/>
            </p:cNvSpPr>
            <p:nvPr/>
          </p:nvSpPr>
          <p:spPr bwMode="auto">
            <a:xfrm rot="21082264">
              <a:off x="3276575" y="2095332"/>
              <a:ext cx="1433" cy="1432"/>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102">
              <a:extLst>
                <a:ext uri="{FF2B5EF4-FFF2-40B4-BE49-F238E27FC236}">
                  <a16:creationId xmlns:a16="http://schemas.microsoft.com/office/drawing/2014/main" id="{BACD8E62-F14D-465A-A968-029239299522}"/>
                </a:ext>
              </a:extLst>
            </p:cNvPr>
            <p:cNvSpPr>
              <a:spLocks/>
            </p:cNvSpPr>
            <p:nvPr/>
          </p:nvSpPr>
          <p:spPr bwMode="auto">
            <a:xfrm rot="21082264">
              <a:off x="3277302" y="2094953"/>
              <a:ext cx="5729" cy="11457"/>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103">
              <a:extLst>
                <a:ext uri="{FF2B5EF4-FFF2-40B4-BE49-F238E27FC236}">
                  <a16:creationId xmlns:a16="http://schemas.microsoft.com/office/drawing/2014/main" id="{B64683C8-E9F5-49BC-B6DC-A63F33333120}"/>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4">
              <a:extLst>
                <a:ext uri="{FF2B5EF4-FFF2-40B4-BE49-F238E27FC236}">
                  <a16:creationId xmlns:a16="http://schemas.microsoft.com/office/drawing/2014/main" id="{705DC198-88F2-48B3-9B62-DFAECF60963E}"/>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5">
              <a:extLst>
                <a:ext uri="{FF2B5EF4-FFF2-40B4-BE49-F238E27FC236}">
                  <a16:creationId xmlns:a16="http://schemas.microsoft.com/office/drawing/2014/main" id="{88D4F425-6A4A-4D44-AA80-E81122BB6FEB}"/>
                </a:ext>
              </a:extLst>
            </p:cNvPr>
            <p:cNvSpPr>
              <a:spLocks/>
            </p:cNvSpPr>
            <p:nvPr/>
          </p:nvSpPr>
          <p:spPr bwMode="auto">
            <a:xfrm rot="21082264">
              <a:off x="3298254" y="2089347"/>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06">
              <a:extLst>
                <a:ext uri="{FF2B5EF4-FFF2-40B4-BE49-F238E27FC236}">
                  <a16:creationId xmlns:a16="http://schemas.microsoft.com/office/drawing/2014/main" id="{DC112A3C-86BF-4562-AC44-A8B08E0E3B8E}"/>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7">
              <a:extLst>
                <a:ext uri="{FF2B5EF4-FFF2-40B4-BE49-F238E27FC236}">
                  <a16:creationId xmlns:a16="http://schemas.microsoft.com/office/drawing/2014/main" id="{6DFEC200-5F88-452D-8E2E-4D3842582B16}"/>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8">
              <a:extLst>
                <a:ext uri="{FF2B5EF4-FFF2-40B4-BE49-F238E27FC236}">
                  <a16:creationId xmlns:a16="http://schemas.microsoft.com/office/drawing/2014/main" id="{3F2A6CBD-54E3-4553-B21F-AC0E6F8855DF}"/>
                </a:ext>
              </a:extLst>
            </p:cNvPr>
            <p:cNvSpPr>
              <a:spLocks/>
            </p:cNvSpPr>
            <p:nvPr/>
          </p:nvSpPr>
          <p:spPr bwMode="auto">
            <a:xfrm rot="21082264">
              <a:off x="3331816" y="2081466"/>
              <a:ext cx="17186" cy="11457"/>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9">
              <a:extLst>
                <a:ext uri="{FF2B5EF4-FFF2-40B4-BE49-F238E27FC236}">
                  <a16:creationId xmlns:a16="http://schemas.microsoft.com/office/drawing/2014/main" id="{06E6F8DC-F6EF-46F0-888F-AEDD44F7C744}"/>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10">
              <a:extLst>
                <a:ext uri="{FF2B5EF4-FFF2-40B4-BE49-F238E27FC236}">
                  <a16:creationId xmlns:a16="http://schemas.microsoft.com/office/drawing/2014/main" id="{06E6B21C-735D-460C-8D14-70EED9145E6B}"/>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11">
              <a:extLst>
                <a:ext uri="{FF2B5EF4-FFF2-40B4-BE49-F238E27FC236}">
                  <a16:creationId xmlns:a16="http://schemas.microsoft.com/office/drawing/2014/main" id="{F7E70F3E-EB0A-42D4-9F17-D129B410290B}"/>
                </a:ext>
              </a:extLst>
            </p:cNvPr>
            <p:cNvSpPr>
              <a:spLocks/>
            </p:cNvSpPr>
            <p:nvPr/>
          </p:nvSpPr>
          <p:spPr bwMode="auto">
            <a:xfrm rot="21082264">
              <a:off x="3365369" y="2073477"/>
              <a:ext cx="17186"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12">
              <a:extLst>
                <a:ext uri="{FF2B5EF4-FFF2-40B4-BE49-F238E27FC236}">
                  <a16:creationId xmlns:a16="http://schemas.microsoft.com/office/drawing/2014/main" id="{A4D2544D-E5E3-4901-BCBC-9A186B7C2676}"/>
                </a:ext>
              </a:extLst>
            </p:cNvPr>
            <p:cNvSpPr>
              <a:spLocks/>
            </p:cNvSpPr>
            <p:nvPr/>
          </p:nvSpPr>
          <p:spPr bwMode="auto">
            <a:xfrm rot="21082264">
              <a:off x="3398922" y="2065488"/>
              <a:ext cx="17186" cy="11457"/>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13">
              <a:extLst>
                <a:ext uri="{FF2B5EF4-FFF2-40B4-BE49-F238E27FC236}">
                  <a16:creationId xmlns:a16="http://schemas.microsoft.com/office/drawing/2014/main" id="{F072292A-2C0C-419D-B978-E9A4AF7A07D9}"/>
                </a:ext>
              </a:extLst>
            </p:cNvPr>
            <p:cNvSpPr>
              <a:spLocks/>
            </p:cNvSpPr>
            <p:nvPr/>
          </p:nvSpPr>
          <p:spPr bwMode="auto">
            <a:xfrm rot="21082264">
              <a:off x="3432582" y="2057491"/>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4">
              <a:extLst>
                <a:ext uri="{FF2B5EF4-FFF2-40B4-BE49-F238E27FC236}">
                  <a16:creationId xmlns:a16="http://schemas.microsoft.com/office/drawing/2014/main" id="{7606CB62-B01A-41B1-B637-DC5BDD9AF9DA}"/>
                </a:ext>
              </a:extLst>
            </p:cNvPr>
            <p:cNvSpPr>
              <a:spLocks/>
            </p:cNvSpPr>
            <p:nvPr/>
          </p:nvSpPr>
          <p:spPr bwMode="auto">
            <a:xfrm rot="21082264">
              <a:off x="3466136" y="2049502"/>
              <a:ext cx="17186" cy="12889"/>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5">
              <a:extLst>
                <a:ext uri="{FF2B5EF4-FFF2-40B4-BE49-F238E27FC236}">
                  <a16:creationId xmlns:a16="http://schemas.microsoft.com/office/drawing/2014/main" id="{6390B053-DE3C-421B-A83D-EDB8078D2A73}"/>
                </a:ext>
              </a:extLst>
            </p:cNvPr>
            <p:cNvSpPr>
              <a:spLocks/>
            </p:cNvSpPr>
            <p:nvPr/>
          </p:nvSpPr>
          <p:spPr bwMode="auto">
            <a:xfrm rot="21082264">
              <a:off x="3499689" y="2041513"/>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16">
              <a:extLst>
                <a:ext uri="{FF2B5EF4-FFF2-40B4-BE49-F238E27FC236}">
                  <a16:creationId xmlns:a16="http://schemas.microsoft.com/office/drawing/2014/main" id="{91CDC602-62C7-4BAA-A190-65DC4D351826}"/>
                </a:ext>
              </a:extLst>
            </p:cNvPr>
            <p:cNvSpPr>
              <a:spLocks/>
            </p:cNvSpPr>
            <p:nvPr/>
          </p:nvSpPr>
          <p:spPr bwMode="auto">
            <a:xfrm rot="21082264">
              <a:off x="3531925" y="2035055"/>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7">
              <a:extLst>
                <a:ext uri="{FF2B5EF4-FFF2-40B4-BE49-F238E27FC236}">
                  <a16:creationId xmlns:a16="http://schemas.microsoft.com/office/drawing/2014/main" id="{B7C732AF-4A23-441F-9FF4-0DC924DFBF6D}"/>
                </a:ext>
              </a:extLst>
            </p:cNvPr>
            <p:cNvSpPr>
              <a:spLocks/>
            </p:cNvSpPr>
            <p:nvPr/>
          </p:nvSpPr>
          <p:spPr bwMode="auto">
            <a:xfrm rot="21082264">
              <a:off x="3565478" y="2027066"/>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8">
              <a:extLst>
                <a:ext uri="{FF2B5EF4-FFF2-40B4-BE49-F238E27FC236}">
                  <a16:creationId xmlns:a16="http://schemas.microsoft.com/office/drawing/2014/main" id="{9BB9859E-679C-4089-AF6C-08835783197E}"/>
                </a:ext>
              </a:extLst>
            </p:cNvPr>
            <p:cNvSpPr>
              <a:spLocks/>
            </p:cNvSpPr>
            <p:nvPr/>
          </p:nvSpPr>
          <p:spPr bwMode="auto">
            <a:xfrm rot="21082264">
              <a:off x="3599031" y="2019078"/>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9">
              <a:extLst>
                <a:ext uri="{FF2B5EF4-FFF2-40B4-BE49-F238E27FC236}">
                  <a16:creationId xmlns:a16="http://schemas.microsoft.com/office/drawing/2014/main" id="{08E7B013-5408-46F5-9488-E997EFB05163}"/>
                </a:ext>
              </a:extLst>
            </p:cNvPr>
            <p:cNvSpPr>
              <a:spLocks/>
            </p:cNvSpPr>
            <p:nvPr/>
          </p:nvSpPr>
          <p:spPr bwMode="auto">
            <a:xfrm rot="21082264">
              <a:off x="3632584" y="2011089"/>
              <a:ext cx="18619" cy="114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20">
              <a:extLst>
                <a:ext uri="{FF2B5EF4-FFF2-40B4-BE49-F238E27FC236}">
                  <a16:creationId xmlns:a16="http://schemas.microsoft.com/office/drawing/2014/main" id="{495AB8AE-C205-49F2-BA1F-62EDB42BD61B}"/>
                </a:ext>
              </a:extLst>
            </p:cNvPr>
            <p:cNvSpPr>
              <a:spLocks/>
            </p:cNvSpPr>
            <p:nvPr/>
          </p:nvSpPr>
          <p:spPr bwMode="auto">
            <a:xfrm rot="21082264">
              <a:off x="3666253" y="2003199"/>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21">
              <a:extLst>
                <a:ext uri="{FF2B5EF4-FFF2-40B4-BE49-F238E27FC236}">
                  <a16:creationId xmlns:a16="http://schemas.microsoft.com/office/drawing/2014/main" id="{166AC958-5613-4319-A41B-8F5B7ADA22D9}"/>
                </a:ext>
              </a:extLst>
            </p:cNvPr>
            <p:cNvSpPr>
              <a:spLocks/>
            </p:cNvSpPr>
            <p:nvPr/>
          </p:nvSpPr>
          <p:spPr bwMode="auto">
            <a:xfrm rot="21082264">
              <a:off x="3699806" y="1995210"/>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22">
              <a:extLst>
                <a:ext uri="{FF2B5EF4-FFF2-40B4-BE49-F238E27FC236}">
                  <a16:creationId xmlns:a16="http://schemas.microsoft.com/office/drawing/2014/main" id="{C524FF17-E84D-4454-9CBE-2742F90325CA}"/>
                </a:ext>
              </a:extLst>
            </p:cNvPr>
            <p:cNvSpPr>
              <a:spLocks/>
            </p:cNvSpPr>
            <p:nvPr/>
          </p:nvSpPr>
          <p:spPr bwMode="auto">
            <a:xfrm rot="21082264">
              <a:off x="3287306" y="2118680"/>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23">
              <a:extLst>
                <a:ext uri="{FF2B5EF4-FFF2-40B4-BE49-F238E27FC236}">
                  <a16:creationId xmlns:a16="http://schemas.microsoft.com/office/drawing/2014/main" id="{FDFEC333-C85D-4981-9D43-EFC9B9F35554}"/>
                </a:ext>
              </a:extLst>
            </p:cNvPr>
            <p:cNvSpPr>
              <a:spLocks/>
            </p:cNvSpPr>
            <p:nvPr/>
          </p:nvSpPr>
          <p:spPr bwMode="auto">
            <a:xfrm rot="21082264">
              <a:off x="3320851" y="211058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4">
              <a:extLst>
                <a:ext uri="{FF2B5EF4-FFF2-40B4-BE49-F238E27FC236}">
                  <a16:creationId xmlns:a16="http://schemas.microsoft.com/office/drawing/2014/main" id="{470B414C-170A-456A-9836-84FF57A6E667}"/>
                </a:ext>
              </a:extLst>
            </p:cNvPr>
            <p:cNvSpPr>
              <a:spLocks/>
            </p:cNvSpPr>
            <p:nvPr/>
          </p:nvSpPr>
          <p:spPr bwMode="auto">
            <a:xfrm rot="21082264">
              <a:off x="3354404" y="2102595"/>
              <a:ext cx="18619" cy="18618"/>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5">
              <a:extLst>
                <a:ext uri="{FF2B5EF4-FFF2-40B4-BE49-F238E27FC236}">
                  <a16:creationId xmlns:a16="http://schemas.microsoft.com/office/drawing/2014/main" id="{415E76E6-0ADC-4C1E-B3D1-3AE0AFC10DD8}"/>
                </a:ext>
              </a:extLst>
            </p:cNvPr>
            <p:cNvSpPr>
              <a:spLocks/>
            </p:cNvSpPr>
            <p:nvPr/>
          </p:nvSpPr>
          <p:spPr bwMode="auto">
            <a:xfrm rot="21082264">
              <a:off x="3387958" y="2094606"/>
              <a:ext cx="18619" cy="18618"/>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26">
              <a:extLst>
                <a:ext uri="{FF2B5EF4-FFF2-40B4-BE49-F238E27FC236}">
                  <a16:creationId xmlns:a16="http://schemas.microsoft.com/office/drawing/2014/main" id="{A66A1106-8806-4DB1-805D-906915500CF1}"/>
                </a:ext>
              </a:extLst>
            </p:cNvPr>
            <p:cNvSpPr>
              <a:spLocks/>
            </p:cNvSpPr>
            <p:nvPr/>
          </p:nvSpPr>
          <p:spPr bwMode="auto">
            <a:xfrm rot="21082264">
              <a:off x="3421626" y="208671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7">
              <a:extLst>
                <a:ext uri="{FF2B5EF4-FFF2-40B4-BE49-F238E27FC236}">
                  <a16:creationId xmlns:a16="http://schemas.microsoft.com/office/drawing/2014/main" id="{9FD1C050-500F-4CB7-99C0-E4D7B87EA509}"/>
                </a:ext>
              </a:extLst>
            </p:cNvPr>
            <p:cNvSpPr>
              <a:spLocks/>
            </p:cNvSpPr>
            <p:nvPr/>
          </p:nvSpPr>
          <p:spPr bwMode="auto">
            <a:xfrm rot="21082264">
              <a:off x="3455179" y="2078728"/>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8">
              <a:extLst>
                <a:ext uri="{FF2B5EF4-FFF2-40B4-BE49-F238E27FC236}">
                  <a16:creationId xmlns:a16="http://schemas.microsoft.com/office/drawing/2014/main" id="{86A30F25-E858-4FC5-9F9C-CA8A56BF0BFC}"/>
                </a:ext>
              </a:extLst>
            </p:cNvPr>
            <p:cNvSpPr>
              <a:spLocks/>
            </p:cNvSpPr>
            <p:nvPr/>
          </p:nvSpPr>
          <p:spPr bwMode="auto">
            <a:xfrm rot="21082264">
              <a:off x="3488840" y="2072163"/>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9">
              <a:extLst>
                <a:ext uri="{FF2B5EF4-FFF2-40B4-BE49-F238E27FC236}">
                  <a16:creationId xmlns:a16="http://schemas.microsoft.com/office/drawing/2014/main" id="{AC16FCEC-D4EF-49A3-A214-EA86D1BD867C}"/>
                </a:ext>
              </a:extLst>
            </p:cNvPr>
            <p:cNvSpPr>
              <a:spLocks/>
            </p:cNvSpPr>
            <p:nvPr/>
          </p:nvSpPr>
          <p:spPr bwMode="auto">
            <a:xfrm rot="21082264">
              <a:off x="3520970" y="2064282"/>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30">
              <a:extLst>
                <a:ext uri="{FF2B5EF4-FFF2-40B4-BE49-F238E27FC236}">
                  <a16:creationId xmlns:a16="http://schemas.microsoft.com/office/drawing/2014/main" id="{E44A872E-F92A-49F6-A649-9B03246F5C6E}"/>
                </a:ext>
              </a:extLst>
            </p:cNvPr>
            <p:cNvSpPr>
              <a:spLocks/>
            </p:cNvSpPr>
            <p:nvPr/>
          </p:nvSpPr>
          <p:spPr bwMode="auto">
            <a:xfrm rot="21082264">
              <a:off x="3554523" y="2056293"/>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131">
              <a:extLst>
                <a:ext uri="{FF2B5EF4-FFF2-40B4-BE49-F238E27FC236}">
                  <a16:creationId xmlns:a16="http://schemas.microsoft.com/office/drawing/2014/main" id="{DDD80DA9-EBC6-476E-878A-618C18C2AC8B}"/>
                </a:ext>
              </a:extLst>
            </p:cNvPr>
            <p:cNvSpPr>
              <a:spLocks/>
            </p:cNvSpPr>
            <p:nvPr/>
          </p:nvSpPr>
          <p:spPr bwMode="auto">
            <a:xfrm rot="21082264">
              <a:off x="3588076" y="2048304"/>
              <a:ext cx="18619" cy="18618"/>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32">
              <a:extLst>
                <a:ext uri="{FF2B5EF4-FFF2-40B4-BE49-F238E27FC236}">
                  <a16:creationId xmlns:a16="http://schemas.microsoft.com/office/drawing/2014/main" id="{6391C299-BB0B-4C09-9076-8640A1E4B8D3}"/>
                </a:ext>
              </a:extLst>
            </p:cNvPr>
            <p:cNvSpPr>
              <a:spLocks/>
            </p:cNvSpPr>
            <p:nvPr/>
          </p:nvSpPr>
          <p:spPr bwMode="auto">
            <a:xfrm rot="21082264">
              <a:off x="3621736" y="20403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33">
              <a:extLst>
                <a:ext uri="{FF2B5EF4-FFF2-40B4-BE49-F238E27FC236}">
                  <a16:creationId xmlns:a16="http://schemas.microsoft.com/office/drawing/2014/main" id="{9EC32991-F6AC-46E7-9564-CE6B5FB50D94}"/>
                </a:ext>
              </a:extLst>
            </p:cNvPr>
            <p:cNvSpPr>
              <a:spLocks/>
            </p:cNvSpPr>
            <p:nvPr/>
          </p:nvSpPr>
          <p:spPr bwMode="auto">
            <a:xfrm rot="21082264">
              <a:off x="3655290" y="203231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4">
              <a:extLst>
                <a:ext uri="{FF2B5EF4-FFF2-40B4-BE49-F238E27FC236}">
                  <a16:creationId xmlns:a16="http://schemas.microsoft.com/office/drawing/2014/main" id="{743DE3CD-BB86-4568-BB0A-20AB04A2841A}"/>
                </a:ext>
              </a:extLst>
            </p:cNvPr>
            <p:cNvSpPr>
              <a:spLocks/>
            </p:cNvSpPr>
            <p:nvPr/>
          </p:nvSpPr>
          <p:spPr bwMode="auto">
            <a:xfrm rot="21082264">
              <a:off x="3688843" y="2024329"/>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5">
              <a:extLst>
                <a:ext uri="{FF2B5EF4-FFF2-40B4-BE49-F238E27FC236}">
                  <a16:creationId xmlns:a16="http://schemas.microsoft.com/office/drawing/2014/main" id="{16111E87-EBDA-4B1E-8A19-773D3CC45237}"/>
                </a:ext>
              </a:extLst>
            </p:cNvPr>
            <p:cNvSpPr>
              <a:spLocks/>
            </p:cNvSpPr>
            <p:nvPr/>
          </p:nvSpPr>
          <p:spPr bwMode="auto">
            <a:xfrm rot="21082264">
              <a:off x="3722576" y="2020164"/>
              <a:ext cx="5729" cy="15753"/>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36">
              <a:extLst>
                <a:ext uri="{FF2B5EF4-FFF2-40B4-BE49-F238E27FC236}">
                  <a16:creationId xmlns:a16="http://schemas.microsoft.com/office/drawing/2014/main" id="{D7B1BDD8-4C35-4D02-9014-998D3E809552}"/>
                </a:ext>
              </a:extLst>
            </p:cNvPr>
            <p:cNvSpPr>
              <a:spLocks/>
            </p:cNvSpPr>
            <p:nvPr/>
          </p:nvSpPr>
          <p:spPr bwMode="auto">
            <a:xfrm rot="21082264">
              <a:off x="3316925" y="2150954"/>
              <a:ext cx="8593" cy="1432"/>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7">
              <a:extLst>
                <a:ext uri="{FF2B5EF4-FFF2-40B4-BE49-F238E27FC236}">
                  <a16:creationId xmlns:a16="http://schemas.microsoft.com/office/drawing/2014/main" id="{BEBB3AED-FBDB-4C78-93C3-290B5B5CCF63}"/>
                </a:ext>
              </a:extLst>
            </p:cNvPr>
            <p:cNvSpPr>
              <a:spLocks/>
            </p:cNvSpPr>
            <p:nvPr/>
          </p:nvSpPr>
          <p:spPr bwMode="auto">
            <a:xfrm rot="21082264">
              <a:off x="3347578" y="2151453"/>
              <a:ext cx="17186" cy="2864"/>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8">
              <a:extLst>
                <a:ext uri="{FF2B5EF4-FFF2-40B4-BE49-F238E27FC236}">
                  <a16:creationId xmlns:a16="http://schemas.microsoft.com/office/drawing/2014/main" id="{9D1906B4-C051-4587-8553-0293E82E264A}"/>
                </a:ext>
              </a:extLst>
            </p:cNvPr>
            <p:cNvSpPr>
              <a:spLocks/>
            </p:cNvSpPr>
            <p:nvPr/>
          </p:nvSpPr>
          <p:spPr bwMode="auto">
            <a:xfrm rot="21082264">
              <a:off x="3380272" y="2134935"/>
              <a:ext cx="17186" cy="8593"/>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9">
              <a:extLst>
                <a:ext uri="{FF2B5EF4-FFF2-40B4-BE49-F238E27FC236}">
                  <a16:creationId xmlns:a16="http://schemas.microsoft.com/office/drawing/2014/main" id="{72B8C3DF-6532-432D-9444-E26B5CD10D41}"/>
                </a:ext>
              </a:extLst>
            </p:cNvPr>
            <p:cNvSpPr>
              <a:spLocks/>
            </p:cNvSpPr>
            <p:nvPr/>
          </p:nvSpPr>
          <p:spPr bwMode="auto">
            <a:xfrm rot="21082264">
              <a:off x="3413260" y="212698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40">
              <a:extLst>
                <a:ext uri="{FF2B5EF4-FFF2-40B4-BE49-F238E27FC236}">
                  <a16:creationId xmlns:a16="http://schemas.microsoft.com/office/drawing/2014/main" id="{5B7144BA-376D-443F-9605-101490040C60}"/>
                </a:ext>
              </a:extLst>
            </p:cNvPr>
            <p:cNvSpPr>
              <a:spLocks/>
            </p:cNvSpPr>
            <p:nvPr/>
          </p:nvSpPr>
          <p:spPr bwMode="auto">
            <a:xfrm rot="21082264">
              <a:off x="3446813" y="2119000"/>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41">
              <a:extLst>
                <a:ext uri="{FF2B5EF4-FFF2-40B4-BE49-F238E27FC236}">
                  <a16:creationId xmlns:a16="http://schemas.microsoft.com/office/drawing/2014/main" id="{62684015-2E7E-47E8-9C95-1CECE59CD516}"/>
                </a:ext>
              </a:extLst>
            </p:cNvPr>
            <p:cNvSpPr>
              <a:spLocks/>
            </p:cNvSpPr>
            <p:nvPr/>
          </p:nvSpPr>
          <p:spPr bwMode="auto">
            <a:xfrm rot="21082264">
              <a:off x="3480474" y="211243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42">
              <a:extLst>
                <a:ext uri="{FF2B5EF4-FFF2-40B4-BE49-F238E27FC236}">
                  <a16:creationId xmlns:a16="http://schemas.microsoft.com/office/drawing/2014/main" id="{5203EF0E-87CF-4411-8B53-D05FA29B2DEC}"/>
                </a:ext>
              </a:extLst>
            </p:cNvPr>
            <p:cNvSpPr>
              <a:spLocks/>
            </p:cNvSpPr>
            <p:nvPr/>
          </p:nvSpPr>
          <p:spPr bwMode="auto">
            <a:xfrm rot="21082264">
              <a:off x="3514027" y="210444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43">
              <a:extLst>
                <a:ext uri="{FF2B5EF4-FFF2-40B4-BE49-F238E27FC236}">
                  <a16:creationId xmlns:a16="http://schemas.microsoft.com/office/drawing/2014/main" id="{77E06E7A-3DEC-42A5-BAC3-0CE586099E2B}"/>
                </a:ext>
              </a:extLst>
            </p:cNvPr>
            <p:cNvSpPr>
              <a:spLocks/>
            </p:cNvSpPr>
            <p:nvPr/>
          </p:nvSpPr>
          <p:spPr bwMode="auto">
            <a:xfrm rot="21082264">
              <a:off x="3547580" y="2096457"/>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4">
              <a:extLst>
                <a:ext uri="{FF2B5EF4-FFF2-40B4-BE49-F238E27FC236}">
                  <a16:creationId xmlns:a16="http://schemas.microsoft.com/office/drawing/2014/main" id="{94BF33CE-7F29-4624-B405-4F1286C9687B}"/>
                </a:ext>
              </a:extLst>
            </p:cNvPr>
            <p:cNvSpPr>
              <a:spLocks/>
            </p:cNvSpPr>
            <p:nvPr/>
          </p:nvSpPr>
          <p:spPr bwMode="auto">
            <a:xfrm rot="21082264">
              <a:off x="3581133" y="2088468"/>
              <a:ext cx="18619"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5">
              <a:extLst>
                <a:ext uri="{FF2B5EF4-FFF2-40B4-BE49-F238E27FC236}">
                  <a16:creationId xmlns:a16="http://schemas.microsoft.com/office/drawing/2014/main" id="{D159A0FC-DE7B-4B68-B6CD-9A8F93BBCE41}"/>
                </a:ext>
              </a:extLst>
            </p:cNvPr>
            <p:cNvSpPr>
              <a:spLocks/>
            </p:cNvSpPr>
            <p:nvPr/>
          </p:nvSpPr>
          <p:spPr bwMode="auto">
            <a:xfrm rot="21082264">
              <a:off x="3614480" y="2080603"/>
              <a:ext cx="17186" cy="15753"/>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46">
              <a:extLst>
                <a:ext uri="{FF2B5EF4-FFF2-40B4-BE49-F238E27FC236}">
                  <a16:creationId xmlns:a16="http://schemas.microsoft.com/office/drawing/2014/main" id="{5E8E30B1-1EDE-4649-90E5-33489C55B2C2}"/>
                </a:ext>
              </a:extLst>
            </p:cNvPr>
            <p:cNvSpPr>
              <a:spLocks/>
            </p:cNvSpPr>
            <p:nvPr/>
          </p:nvSpPr>
          <p:spPr bwMode="auto">
            <a:xfrm rot="21082264">
              <a:off x="3653272" y="2083676"/>
              <a:ext cx="12890" cy="5729"/>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Freeform 147">
              <a:extLst>
                <a:ext uri="{FF2B5EF4-FFF2-40B4-BE49-F238E27FC236}">
                  <a16:creationId xmlns:a16="http://schemas.microsoft.com/office/drawing/2014/main" id="{B4D798A1-2EF5-450B-AD0A-EC2D0D40143D}"/>
                </a:ext>
              </a:extLst>
            </p:cNvPr>
            <p:cNvSpPr>
              <a:spLocks/>
            </p:cNvSpPr>
            <p:nvPr/>
          </p:nvSpPr>
          <p:spPr bwMode="auto">
            <a:xfrm rot="21082264">
              <a:off x="3681173" y="2067737"/>
              <a:ext cx="14322" cy="4296"/>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8">
              <a:extLst>
                <a:ext uri="{FF2B5EF4-FFF2-40B4-BE49-F238E27FC236}">
                  <a16:creationId xmlns:a16="http://schemas.microsoft.com/office/drawing/2014/main" id="{335BDFAC-E9E7-4531-9BF7-ADCF9CDCAD5D}"/>
                </a:ext>
              </a:extLst>
            </p:cNvPr>
            <p:cNvSpPr>
              <a:spLocks/>
            </p:cNvSpPr>
            <p:nvPr/>
          </p:nvSpPr>
          <p:spPr bwMode="auto">
            <a:xfrm rot="21082264">
              <a:off x="3436841" y="2164122"/>
              <a:ext cx="15754" cy="8593"/>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9">
              <a:extLst>
                <a:ext uri="{FF2B5EF4-FFF2-40B4-BE49-F238E27FC236}">
                  <a16:creationId xmlns:a16="http://schemas.microsoft.com/office/drawing/2014/main" id="{44AAA65F-E96B-4C7B-AB36-4BC3044D0D04}"/>
                </a:ext>
              </a:extLst>
            </p:cNvPr>
            <p:cNvSpPr>
              <a:spLocks/>
            </p:cNvSpPr>
            <p:nvPr/>
          </p:nvSpPr>
          <p:spPr bwMode="auto">
            <a:xfrm rot="21082264">
              <a:off x="3469949" y="214735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50">
              <a:extLst>
                <a:ext uri="{FF2B5EF4-FFF2-40B4-BE49-F238E27FC236}">
                  <a16:creationId xmlns:a16="http://schemas.microsoft.com/office/drawing/2014/main" id="{14FC6EDB-CDD4-4E7F-BD25-6E5A3F5C8DCC}"/>
                </a:ext>
              </a:extLst>
            </p:cNvPr>
            <p:cNvSpPr>
              <a:spLocks/>
            </p:cNvSpPr>
            <p:nvPr/>
          </p:nvSpPr>
          <p:spPr bwMode="auto">
            <a:xfrm rot="21082264">
              <a:off x="3503609" y="2140793"/>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51">
              <a:extLst>
                <a:ext uri="{FF2B5EF4-FFF2-40B4-BE49-F238E27FC236}">
                  <a16:creationId xmlns:a16="http://schemas.microsoft.com/office/drawing/2014/main" id="{BC0D8A9E-74E9-4A67-94B0-BD3291E51C01}"/>
                </a:ext>
              </a:extLst>
            </p:cNvPr>
            <p:cNvSpPr>
              <a:spLocks/>
            </p:cNvSpPr>
            <p:nvPr/>
          </p:nvSpPr>
          <p:spPr bwMode="auto">
            <a:xfrm rot="21082264">
              <a:off x="3537162" y="2132804"/>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52">
              <a:extLst>
                <a:ext uri="{FF2B5EF4-FFF2-40B4-BE49-F238E27FC236}">
                  <a16:creationId xmlns:a16="http://schemas.microsoft.com/office/drawing/2014/main" id="{3471EE50-F396-4AE5-A193-0531A85166EA}"/>
                </a:ext>
              </a:extLst>
            </p:cNvPr>
            <p:cNvSpPr>
              <a:spLocks/>
            </p:cNvSpPr>
            <p:nvPr/>
          </p:nvSpPr>
          <p:spPr bwMode="auto">
            <a:xfrm rot="21082264">
              <a:off x="3570517" y="2125046"/>
              <a:ext cx="15754" cy="15753"/>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53">
              <a:extLst>
                <a:ext uri="{FF2B5EF4-FFF2-40B4-BE49-F238E27FC236}">
                  <a16:creationId xmlns:a16="http://schemas.microsoft.com/office/drawing/2014/main" id="{747C6E06-0FFB-4D7E-B3D4-4DAB061FB460}"/>
                </a:ext>
              </a:extLst>
            </p:cNvPr>
            <p:cNvSpPr>
              <a:spLocks/>
            </p:cNvSpPr>
            <p:nvPr/>
          </p:nvSpPr>
          <p:spPr bwMode="auto">
            <a:xfrm rot="21082264">
              <a:off x="3603656" y="2118737"/>
              <a:ext cx="12890" cy="7160"/>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54">
              <a:extLst>
                <a:ext uri="{FF2B5EF4-FFF2-40B4-BE49-F238E27FC236}">
                  <a16:creationId xmlns:a16="http://schemas.microsoft.com/office/drawing/2014/main" id="{AF51E5F6-CF18-40D3-BE9F-B68E96982A49}"/>
                </a:ext>
              </a:extLst>
            </p:cNvPr>
            <p:cNvSpPr>
              <a:spLocks/>
            </p:cNvSpPr>
            <p:nvPr/>
          </p:nvSpPr>
          <p:spPr bwMode="auto">
            <a:xfrm rot="21082264">
              <a:off x="3499415" y="2180858"/>
              <a:ext cx="14322" cy="17186"/>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5">
              <a:extLst>
                <a:ext uri="{FF2B5EF4-FFF2-40B4-BE49-F238E27FC236}">
                  <a16:creationId xmlns:a16="http://schemas.microsoft.com/office/drawing/2014/main" id="{96E74F1D-8EB9-421D-A67E-1E84B1DD4380}"/>
                </a:ext>
              </a:extLst>
            </p:cNvPr>
            <p:cNvSpPr>
              <a:spLocks/>
            </p:cNvSpPr>
            <p:nvPr/>
          </p:nvSpPr>
          <p:spPr bwMode="auto">
            <a:xfrm rot="21082264">
              <a:off x="3530228" y="2173076"/>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56">
              <a:extLst>
                <a:ext uri="{FF2B5EF4-FFF2-40B4-BE49-F238E27FC236}">
                  <a16:creationId xmlns:a16="http://schemas.microsoft.com/office/drawing/2014/main" id="{4C83D0F4-7083-4BF9-8333-FD05D375A567}"/>
                </a:ext>
              </a:extLst>
            </p:cNvPr>
            <p:cNvSpPr>
              <a:spLocks/>
            </p:cNvSpPr>
            <p:nvPr/>
          </p:nvSpPr>
          <p:spPr bwMode="auto">
            <a:xfrm rot="21082264">
              <a:off x="3563392" y="2165657"/>
              <a:ext cx="10026" cy="12889"/>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7">
              <a:extLst>
                <a:ext uri="{FF2B5EF4-FFF2-40B4-BE49-F238E27FC236}">
                  <a16:creationId xmlns:a16="http://schemas.microsoft.com/office/drawing/2014/main" id="{E3EE5293-22D9-43E7-A8C1-95F12357BC1F}"/>
                </a:ext>
              </a:extLst>
            </p:cNvPr>
            <p:cNvSpPr>
              <a:spLocks/>
            </p:cNvSpPr>
            <p:nvPr/>
          </p:nvSpPr>
          <p:spPr bwMode="auto">
            <a:xfrm rot="21082264">
              <a:off x="3520589" y="2209364"/>
              <a:ext cx="15754" cy="10025"/>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8">
              <a:extLst>
                <a:ext uri="{FF2B5EF4-FFF2-40B4-BE49-F238E27FC236}">
                  <a16:creationId xmlns:a16="http://schemas.microsoft.com/office/drawing/2014/main" id="{D583D5FC-B9F2-4130-B4BB-E91F9A2FADE5}"/>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9">
              <a:extLst>
                <a:ext uri="{FF2B5EF4-FFF2-40B4-BE49-F238E27FC236}">
                  <a16:creationId xmlns:a16="http://schemas.microsoft.com/office/drawing/2014/main" id="{A6A6910B-A634-4858-AAB2-73476F01FAA7}"/>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60">
              <a:extLst>
                <a:ext uri="{FF2B5EF4-FFF2-40B4-BE49-F238E27FC236}">
                  <a16:creationId xmlns:a16="http://schemas.microsoft.com/office/drawing/2014/main" id="{CC921D72-323F-4D85-8DEA-62636FEA6C0F}"/>
                </a:ext>
              </a:extLst>
            </p:cNvPr>
            <p:cNvSpPr>
              <a:spLocks noEditPoints="1"/>
            </p:cNvSpPr>
            <p:nvPr/>
          </p:nvSpPr>
          <p:spPr bwMode="auto">
            <a:xfrm rot="21082264">
              <a:off x="3290696" y="2069824"/>
              <a:ext cx="455429" cy="166131"/>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61">
              <a:extLst>
                <a:ext uri="{FF2B5EF4-FFF2-40B4-BE49-F238E27FC236}">
                  <a16:creationId xmlns:a16="http://schemas.microsoft.com/office/drawing/2014/main" id="{364AA154-4B73-43C6-A1CB-DE62A2096395}"/>
                </a:ext>
              </a:extLst>
            </p:cNvPr>
            <p:cNvSpPr>
              <a:spLocks/>
            </p:cNvSpPr>
            <p:nvPr/>
          </p:nvSpPr>
          <p:spPr bwMode="auto">
            <a:xfrm rot="21082264">
              <a:off x="3316925" y="2150954"/>
              <a:ext cx="8593" cy="1432"/>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Freeform 162">
              <a:extLst>
                <a:ext uri="{FF2B5EF4-FFF2-40B4-BE49-F238E27FC236}">
                  <a16:creationId xmlns:a16="http://schemas.microsoft.com/office/drawing/2014/main" id="{D917C3BB-0532-41FE-9754-92DCDFF94571}"/>
                </a:ext>
              </a:extLst>
            </p:cNvPr>
            <p:cNvSpPr>
              <a:spLocks/>
            </p:cNvSpPr>
            <p:nvPr/>
          </p:nvSpPr>
          <p:spPr bwMode="auto">
            <a:xfrm rot="21082264">
              <a:off x="3346934" y="2142908"/>
              <a:ext cx="17186" cy="11457"/>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63">
              <a:extLst>
                <a:ext uri="{FF2B5EF4-FFF2-40B4-BE49-F238E27FC236}">
                  <a16:creationId xmlns:a16="http://schemas.microsoft.com/office/drawing/2014/main" id="{E9B615CE-B6AA-41A8-A5EB-A7F6CAD3ED62}"/>
                </a:ext>
              </a:extLst>
            </p:cNvPr>
            <p:cNvSpPr>
              <a:spLocks/>
            </p:cNvSpPr>
            <p:nvPr/>
          </p:nvSpPr>
          <p:spPr bwMode="auto">
            <a:xfrm rot="21082264">
              <a:off x="3379922" y="2139258"/>
              <a:ext cx="18619" cy="14322"/>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4">
              <a:extLst>
                <a:ext uri="{FF2B5EF4-FFF2-40B4-BE49-F238E27FC236}">
                  <a16:creationId xmlns:a16="http://schemas.microsoft.com/office/drawing/2014/main" id="{3CF09E28-C27B-4D2C-B58D-7F4C6DB96E58}"/>
                </a:ext>
              </a:extLst>
            </p:cNvPr>
            <p:cNvSpPr>
              <a:spLocks/>
            </p:cNvSpPr>
            <p:nvPr/>
          </p:nvSpPr>
          <p:spPr bwMode="auto">
            <a:xfrm rot="21082264">
              <a:off x="3618179" y="2088809"/>
              <a:ext cx="15754" cy="10025"/>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65">
              <a:extLst>
                <a:ext uri="{FF2B5EF4-FFF2-40B4-BE49-F238E27FC236}">
                  <a16:creationId xmlns:a16="http://schemas.microsoft.com/office/drawing/2014/main" id="{CCB862BB-5011-41D8-9482-ADEAA47CA7F9}"/>
                </a:ext>
              </a:extLst>
            </p:cNvPr>
            <p:cNvSpPr>
              <a:spLocks/>
            </p:cNvSpPr>
            <p:nvPr/>
          </p:nvSpPr>
          <p:spPr bwMode="auto">
            <a:xfrm rot="21082264">
              <a:off x="3648140" y="2072606"/>
              <a:ext cx="17186" cy="17186"/>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66">
              <a:extLst>
                <a:ext uri="{FF2B5EF4-FFF2-40B4-BE49-F238E27FC236}">
                  <a16:creationId xmlns:a16="http://schemas.microsoft.com/office/drawing/2014/main" id="{A185B71A-5CCB-40E5-8B7A-51D942194357}"/>
                </a:ext>
              </a:extLst>
            </p:cNvPr>
            <p:cNvSpPr>
              <a:spLocks/>
            </p:cNvSpPr>
            <p:nvPr/>
          </p:nvSpPr>
          <p:spPr bwMode="auto">
            <a:xfrm rot="21082264">
              <a:off x="3680958" y="2064889"/>
              <a:ext cx="14322" cy="7160"/>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7">
              <a:extLst>
                <a:ext uri="{FF2B5EF4-FFF2-40B4-BE49-F238E27FC236}">
                  <a16:creationId xmlns:a16="http://schemas.microsoft.com/office/drawing/2014/main" id="{C91EF72F-13E9-45AE-8791-944252FBBB64}"/>
                </a:ext>
              </a:extLst>
            </p:cNvPr>
            <p:cNvSpPr>
              <a:spLocks/>
            </p:cNvSpPr>
            <p:nvPr/>
          </p:nvSpPr>
          <p:spPr bwMode="auto">
            <a:xfrm rot="21082264">
              <a:off x="3436180" y="2155363"/>
              <a:ext cx="18619" cy="17186"/>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8">
              <a:extLst>
                <a:ext uri="{FF2B5EF4-FFF2-40B4-BE49-F238E27FC236}">
                  <a16:creationId xmlns:a16="http://schemas.microsoft.com/office/drawing/2014/main" id="{8F064374-40E0-495C-A0DC-F883332639C3}"/>
                </a:ext>
              </a:extLst>
            </p:cNvPr>
            <p:cNvSpPr>
              <a:spLocks/>
            </p:cNvSpPr>
            <p:nvPr/>
          </p:nvSpPr>
          <p:spPr bwMode="auto">
            <a:xfrm rot="21082264">
              <a:off x="3573778" y="2127448"/>
              <a:ext cx="15754" cy="15753"/>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9">
              <a:extLst>
                <a:ext uri="{FF2B5EF4-FFF2-40B4-BE49-F238E27FC236}">
                  <a16:creationId xmlns:a16="http://schemas.microsoft.com/office/drawing/2014/main" id="{5180DD18-A5CE-4091-85A1-6BA4C64CDCE1}"/>
                </a:ext>
              </a:extLst>
            </p:cNvPr>
            <p:cNvSpPr>
              <a:spLocks/>
            </p:cNvSpPr>
            <p:nvPr/>
          </p:nvSpPr>
          <p:spPr bwMode="auto">
            <a:xfrm rot="21082264">
              <a:off x="3603549" y="2117312"/>
              <a:ext cx="12890" cy="8593"/>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70">
              <a:extLst>
                <a:ext uri="{FF2B5EF4-FFF2-40B4-BE49-F238E27FC236}">
                  <a16:creationId xmlns:a16="http://schemas.microsoft.com/office/drawing/2014/main" id="{CED0C4E9-1A77-4A31-B766-908C38432BB8}"/>
                </a:ext>
              </a:extLst>
            </p:cNvPr>
            <p:cNvSpPr>
              <a:spLocks/>
            </p:cNvSpPr>
            <p:nvPr/>
          </p:nvSpPr>
          <p:spPr bwMode="auto">
            <a:xfrm rot="21082264">
              <a:off x="3496914" y="2184236"/>
              <a:ext cx="12890" cy="15753"/>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71">
              <a:extLst>
                <a:ext uri="{FF2B5EF4-FFF2-40B4-BE49-F238E27FC236}">
                  <a16:creationId xmlns:a16="http://schemas.microsoft.com/office/drawing/2014/main" id="{C84952B1-6A0E-4062-98BB-EAFFB4DA71AD}"/>
                </a:ext>
              </a:extLst>
            </p:cNvPr>
            <p:cNvSpPr>
              <a:spLocks/>
            </p:cNvSpPr>
            <p:nvPr/>
          </p:nvSpPr>
          <p:spPr bwMode="auto">
            <a:xfrm rot="21082264">
              <a:off x="3563392" y="2165657"/>
              <a:ext cx="10026" cy="12889"/>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72">
              <a:extLst>
                <a:ext uri="{FF2B5EF4-FFF2-40B4-BE49-F238E27FC236}">
                  <a16:creationId xmlns:a16="http://schemas.microsoft.com/office/drawing/2014/main" id="{97388AF4-DD0C-48AE-B06F-15E30BC1AB62}"/>
                </a:ext>
              </a:extLst>
            </p:cNvPr>
            <p:cNvSpPr>
              <a:spLocks/>
            </p:cNvSpPr>
            <p:nvPr/>
          </p:nvSpPr>
          <p:spPr bwMode="auto">
            <a:xfrm rot="21082264">
              <a:off x="3520025" y="2212271"/>
              <a:ext cx="17186" cy="15753"/>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Freeform 173">
              <a:extLst>
                <a:ext uri="{FF2B5EF4-FFF2-40B4-BE49-F238E27FC236}">
                  <a16:creationId xmlns:a16="http://schemas.microsoft.com/office/drawing/2014/main" id="{10A7D30D-3F5C-4848-B4C0-936ED81F27D7}"/>
                </a:ext>
              </a:extLst>
            </p:cNvPr>
            <p:cNvSpPr>
              <a:spLocks/>
            </p:cNvSpPr>
            <p:nvPr/>
          </p:nvSpPr>
          <p:spPr bwMode="auto">
            <a:xfrm rot="21082264">
              <a:off x="3553114" y="2203857"/>
              <a:ext cx="4297" cy="11457"/>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4">
              <a:extLst>
                <a:ext uri="{FF2B5EF4-FFF2-40B4-BE49-F238E27FC236}">
                  <a16:creationId xmlns:a16="http://schemas.microsoft.com/office/drawing/2014/main" id="{4120A0F3-8DA9-49E9-BB91-2BE81A48545F}"/>
                </a:ext>
              </a:extLst>
            </p:cNvPr>
            <p:cNvSpPr>
              <a:spLocks noEditPoints="1"/>
            </p:cNvSpPr>
            <p:nvPr/>
          </p:nvSpPr>
          <p:spPr bwMode="auto">
            <a:xfrm rot="21082264">
              <a:off x="3711865" y="1930476"/>
              <a:ext cx="50126" cy="88794"/>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5">
              <a:extLst>
                <a:ext uri="{FF2B5EF4-FFF2-40B4-BE49-F238E27FC236}">
                  <a16:creationId xmlns:a16="http://schemas.microsoft.com/office/drawing/2014/main" id="{D4685978-2C98-441B-95ED-02C640F16B9B}"/>
                </a:ext>
              </a:extLst>
            </p:cNvPr>
            <p:cNvSpPr>
              <a:spLocks/>
            </p:cNvSpPr>
            <p:nvPr/>
          </p:nvSpPr>
          <p:spPr bwMode="auto">
            <a:xfrm rot="21082264">
              <a:off x="3266339" y="1999053"/>
              <a:ext cx="455429" cy="63015"/>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84" name="组合 383">
            <a:extLst>
              <a:ext uri="{FF2B5EF4-FFF2-40B4-BE49-F238E27FC236}">
                <a16:creationId xmlns:a16="http://schemas.microsoft.com/office/drawing/2014/main" id="{DD4C2E6F-CF5F-417C-BE83-830C2ED5BB9B}"/>
              </a:ext>
            </a:extLst>
          </p:cNvPr>
          <p:cNvGrpSpPr/>
          <p:nvPr/>
        </p:nvGrpSpPr>
        <p:grpSpPr>
          <a:xfrm rot="758163">
            <a:off x="7564525" y="1682408"/>
            <a:ext cx="267781" cy="331999"/>
            <a:chOff x="3157333" y="1486755"/>
            <a:chExt cx="604658" cy="749666"/>
          </a:xfrm>
          <a:solidFill>
            <a:schemeClr val="accent1"/>
          </a:solidFill>
        </p:grpSpPr>
        <p:sp>
          <p:nvSpPr>
            <p:cNvPr id="385" name="Freeform 5">
              <a:extLst>
                <a:ext uri="{FF2B5EF4-FFF2-40B4-BE49-F238E27FC236}">
                  <a16:creationId xmlns:a16="http://schemas.microsoft.com/office/drawing/2014/main" id="{E6D7E353-692C-4057-83AA-1776501FCD29}"/>
                </a:ext>
              </a:extLst>
            </p:cNvPr>
            <p:cNvSpPr>
              <a:spLocks/>
            </p:cNvSpPr>
            <p:nvPr/>
          </p:nvSpPr>
          <p:spPr bwMode="auto">
            <a:xfrm rot="21082264">
              <a:off x="3157333" y="1570942"/>
              <a:ext cx="87363" cy="254925"/>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6">
              <a:extLst>
                <a:ext uri="{FF2B5EF4-FFF2-40B4-BE49-F238E27FC236}">
                  <a16:creationId xmlns:a16="http://schemas.microsoft.com/office/drawing/2014/main" id="{172D8BBD-4B8F-4C4F-8879-A8FBDC3CB0B4}"/>
                </a:ext>
              </a:extLst>
            </p:cNvPr>
            <p:cNvSpPr>
              <a:spLocks/>
            </p:cNvSpPr>
            <p:nvPr/>
          </p:nvSpPr>
          <p:spPr bwMode="auto">
            <a:xfrm rot="21082264">
              <a:off x="3543774" y="1486755"/>
              <a:ext cx="98820" cy="246332"/>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7">
              <a:extLst>
                <a:ext uri="{FF2B5EF4-FFF2-40B4-BE49-F238E27FC236}">
                  <a16:creationId xmlns:a16="http://schemas.microsoft.com/office/drawing/2014/main" id="{E816502B-B390-450F-B6E0-7B0A1AF7E70C}"/>
                </a:ext>
              </a:extLst>
            </p:cNvPr>
            <p:cNvSpPr>
              <a:spLocks/>
            </p:cNvSpPr>
            <p:nvPr/>
          </p:nvSpPr>
          <p:spPr bwMode="auto">
            <a:xfrm rot="21082264">
              <a:off x="3189833" y="1634678"/>
              <a:ext cx="506986" cy="352313"/>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8">
              <a:extLst>
                <a:ext uri="{FF2B5EF4-FFF2-40B4-BE49-F238E27FC236}">
                  <a16:creationId xmlns:a16="http://schemas.microsoft.com/office/drawing/2014/main" id="{A9587189-C319-486B-B4B4-A6F26E196256}"/>
                </a:ext>
              </a:extLst>
            </p:cNvPr>
            <p:cNvSpPr>
              <a:spLocks/>
            </p:cNvSpPr>
            <p:nvPr/>
          </p:nvSpPr>
          <p:spPr bwMode="auto">
            <a:xfrm rot="21082264">
              <a:off x="3277201" y="1764321"/>
              <a:ext cx="10026" cy="2864"/>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9">
              <a:extLst>
                <a:ext uri="{FF2B5EF4-FFF2-40B4-BE49-F238E27FC236}">
                  <a16:creationId xmlns:a16="http://schemas.microsoft.com/office/drawing/2014/main" id="{D2696A6A-7A71-4241-811A-7981A162ED68}"/>
                </a:ext>
              </a:extLst>
            </p:cNvPr>
            <p:cNvSpPr>
              <a:spLocks/>
            </p:cNvSpPr>
            <p:nvPr/>
          </p:nvSpPr>
          <p:spPr bwMode="auto">
            <a:xfrm rot="21082264">
              <a:off x="3309445" y="1757971"/>
              <a:ext cx="10026" cy="1432"/>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0">
              <a:extLst>
                <a:ext uri="{FF2B5EF4-FFF2-40B4-BE49-F238E27FC236}">
                  <a16:creationId xmlns:a16="http://schemas.microsoft.com/office/drawing/2014/main" id="{F626818F-5123-4F93-ACA8-F9979324F1CD}"/>
                </a:ext>
              </a:extLst>
            </p:cNvPr>
            <p:cNvSpPr>
              <a:spLocks/>
            </p:cNvSpPr>
            <p:nvPr/>
          </p:nvSpPr>
          <p:spPr bwMode="auto">
            <a:xfrm rot="21082264">
              <a:off x="3542993" y="1702041"/>
              <a:ext cx="12890" cy="2864"/>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1">
              <a:extLst>
                <a:ext uri="{FF2B5EF4-FFF2-40B4-BE49-F238E27FC236}">
                  <a16:creationId xmlns:a16="http://schemas.microsoft.com/office/drawing/2014/main" id="{025164AB-55C5-4DA5-864C-05B27DA17F56}"/>
                </a:ext>
              </a:extLst>
            </p:cNvPr>
            <p:cNvSpPr>
              <a:spLocks/>
            </p:cNvSpPr>
            <p:nvPr/>
          </p:nvSpPr>
          <p:spPr bwMode="auto">
            <a:xfrm rot="21082264">
              <a:off x="3227759" y="1793100"/>
              <a:ext cx="17186" cy="18618"/>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2">
              <a:extLst>
                <a:ext uri="{FF2B5EF4-FFF2-40B4-BE49-F238E27FC236}">
                  <a16:creationId xmlns:a16="http://schemas.microsoft.com/office/drawing/2014/main" id="{1A599326-F13E-4D35-9D79-828F2320B5FC}"/>
                </a:ext>
              </a:extLst>
            </p:cNvPr>
            <p:cNvSpPr>
              <a:spLocks/>
            </p:cNvSpPr>
            <p:nvPr/>
          </p:nvSpPr>
          <p:spPr bwMode="auto">
            <a:xfrm rot="21082264">
              <a:off x="3261312" y="1785111"/>
              <a:ext cx="17186" cy="18618"/>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3">
              <a:extLst>
                <a:ext uri="{FF2B5EF4-FFF2-40B4-BE49-F238E27FC236}">
                  <a16:creationId xmlns:a16="http://schemas.microsoft.com/office/drawing/2014/main" id="{9DCAB906-3E4F-4277-B99D-E0B6D80FD529}"/>
                </a:ext>
              </a:extLst>
            </p:cNvPr>
            <p:cNvSpPr>
              <a:spLocks/>
            </p:cNvSpPr>
            <p:nvPr/>
          </p:nvSpPr>
          <p:spPr bwMode="auto">
            <a:xfrm rot="21082264">
              <a:off x="3293441" y="1777229"/>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4">
              <a:extLst>
                <a:ext uri="{FF2B5EF4-FFF2-40B4-BE49-F238E27FC236}">
                  <a16:creationId xmlns:a16="http://schemas.microsoft.com/office/drawing/2014/main" id="{8D2B06A2-7C3C-40E1-9386-2A0EFFA90565}"/>
                </a:ext>
              </a:extLst>
            </p:cNvPr>
            <p:cNvSpPr>
              <a:spLocks/>
            </p:cNvSpPr>
            <p:nvPr/>
          </p:nvSpPr>
          <p:spPr bwMode="auto">
            <a:xfrm rot="21082264">
              <a:off x="3326994" y="1769240"/>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5">
              <a:extLst>
                <a:ext uri="{FF2B5EF4-FFF2-40B4-BE49-F238E27FC236}">
                  <a16:creationId xmlns:a16="http://schemas.microsoft.com/office/drawing/2014/main" id="{77CC2459-D9E6-4603-8C61-D0DEAE3A9D62}"/>
                </a:ext>
              </a:extLst>
            </p:cNvPr>
            <p:cNvSpPr>
              <a:spLocks/>
            </p:cNvSpPr>
            <p:nvPr/>
          </p:nvSpPr>
          <p:spPr bwMode="auto">
            <a:xfrm rot="21082264">
              <a:off x="3360655" y="1761243"/>
              <a:ext cx="18619" cy="20050"/>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6">
              <a:extLst>
                <a:ext uri="{FF2B5EF4-FFF2-40B4-BE49-F238E27FC236}">
                  <a16:creationId xmlns:a16="http://schemas.microsoft.com/office/drawing/2014/main" id="{17CD403C-552A-46A1-B356-D06DD9707059}"/>
                </a:ext>
              </a:extLst>
            </p:cNvPr>
            <p:cNvSpPr>
              <a:spLocks/>
            </p:cNvSpPr>
            <p:nvPr/>
          </p:nvSpPr>
          <p:spPr bwMode="auto">
            <a:xfrm rot="21082264">
              <a:off x="3466124" y="1744074"/>
              <a:ext cx="14322" cy="12889"/>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7">
              <a:extLst>
                <a:ext uri="{FF2B5EF4-FFF2-40B4-BE49-F238E27FC236}">
                  <a16:creationId xmlns:a16="http://schemas.microsoft.com/office/drawing/2014/main" id="{D1AB3878-F416-4C72-8ABE-824B625E04A4}"/>
                </a:ext>
              </a:extLst>
            </p:cNvPr>
            <p:cNvSpPr>
              <a:spLocks/>
            </p:cNvSpPr>
            <p:nvPr/>
          </p:nvSpPr>
          <p:spPr bwMode="auto">
            <a:xfrm rot="21082264">
              <a:off x="3494975" y="1730711"/>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8">
              <a:extLst>
                <a:ext uri="{FF2B5EF4-FFF2-40B4-BE49-F238E27FC236}">
                  <a16:creationId xmlns:a16="http://schemas.microsoft.com/office/drawing/2014/main" id="{49F42E34-AB44-4C22-B1C5-A3D79C514D34}"/>
                </a:ext>
              </a:extLst>
            </p:cNvPr>
            <p:cNvSpPr>
              <a:spLocks/>
            </p:cNvSpPr>
            <p:nvPr/>
          </p:nvSpPr>
          <p:spPr bwMode="auto">
            <a:xfrm rot="21082264">
              <a:off x="3528528" y="1722722"/>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9">
              <a:extLst>
                <a:ext uri="{FF2B5EF4-FFF2-40B4-BE49-F238E27FC236}">
                  <a16:creationId xmlns:a16="http://schemas.microsoft.com/office/drawing/2014/main" id="{4905E68D-C457-45E2-9257-5CB4EDBDCDBE}"/>
                </a:ext>
              </a:extLst>
            </p:cNvPr>
            <p:cNvSpPr>
              <a:spLocks/>
            </p:cNvSpPr>
            <p:nvPr/>
          </p:nvSpPr>
          <p:spPr bwMode="auto">
            <a:xfrm rot="21082264">
              <a:off x="3562081" y="171473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20">
              <a:extLst>
                <a:ext uri="{FF2B5EF4-FFF2-40B4-BE49-F238E27FC236}">
                  <a16:creationId xmlns:a16="http://schemas.microsoft.com/office/drawing/2014/main" id="{890616D2-6FCB-45EA-91AD-2D0499E99F51}"/>
                </a:ext>
              </a:extLst>
            </p:cNvPr>
            <p:cNvSpPr>
              <a:spLocks/>
            </p:cNvSpPr>
            <p:nvPr/>
          </p:nvSpPr>
          <p:spPr bwMode="auto">
            <a:xfrm rot="21082264">
              <a:off x="3595741" y="170673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21">
              <a:extLst>
                <a:ext uri="{FF2B5EF4-FFF2-40B4-BE49-F238E27FC236}">
                  <a16:creationId xmlns:a16="http://schemas.microsoft.com/office/drawing/2014/main" id="{C5DF1229-1752-4FFC-B067-AD41B2DFAE6F}"/>
                </a:ext>
              </a:extLst>
            </p:cNvPr>
            <p:cNvSpPr>
              <a:spLocks/>
            </p:cNvSpPr>
            <p:nvPr/>
          </p:nvSpPr>
          <p:spPr bwMode="auto">
            <a:xfrm rot="21082264">
              <a:off x="3629848" y="1706083"/>
              <a:ext cx="15754" cy="12889"/>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22">
              <a:extLst>
                <a:ext uri="{FF2B5EF4-FFF2-40B4-BE49-F238E27FC236}">
                  <a16:creationId xmlns:a16="http://schemas.microsoft.com/office/drawing/2014/main" id="{88AFB4AA-F476-4FC5-998D-C6CCA24B9593}"/>
                </a:ext>
              </a:extLst>
            </p:cNvPr>
            <p:cNvSpPr>
              <a:spLocks/>
            </p:cNvSpPr>
            <p:nvPr/>
          </p:nvSpPr>
          <p:spPr bwMode="auto">
            <a:xfrm rot="21082264">
              <a:off x="3192960" y="1840823"/>
              <a:ext cx="11457" cy="18618"/>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23">
              <a:extLst>
                <a:ext uri="{FF2B5EF4-FFF2-40B4-BE49-F238E27FC236}">
                  <a16:creationId xmlns:a16="http://schemas.microsoft.com/office/drawing/2014/main" id="{B60FAC1A-4A4E-4854-B42A-3D3377268A56}"/>
                </a:ext>
              </a:extLst>
            </p:cNvPr>
            <p:cNvSpPr>
              <a:spLocks/>
            </p:cNvSpPr>
            <p:nvPr/>
          </p:nvSpPr>
          <p:spPr bwMode="auto">
            <a:xfrm rot="21082264">
              <a:off x="3219286" y="1831947"/>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24">
              <a:extLst>
                <a:ext uri="{FF2B5EF4-FFF2-40B4-BE49-F238E27FC236}">
                  <a16:creationId xmlns:a16="http://schemas.microsoft.com/office/drawing/2014/main" id="{1F998B35-EC42-405E-8B1D-95644F8B73F8}"/>
                </a:ext>
              </a:extLst>
            </p:cNvPr>
            <p:cNvSpPr>
              <a:spLocks/>
            </p:cNvSpPr>
            <p:nvPr/>
          </p:nvSpPr>
          <p:spPr bwMode="auto">
            <a:xfrm rot="21082264">
              <a:off x="3252946" y="1825382"/>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25">
              <a:extLst>
                <a:ext uri="{FF2B5EF4-FFF2-40B4-BE49-F238E27FC236}">
                  <a16:creationId xmlns:a16="http://schemas.microsoft.com/office/drawing/2014/main" id="{971E0193-8A4B-4425-AD5E-2FDC2FF18F7C}"/>
                </a:ext>
              </a:extLst>
            </p:cNvPr>
            <p:cNvSpPr>
              <a:spLocks/>
            </p:cNvSpPr>
            <p:nvPr/>
          </p:nvSpPr>
          <p:spPr bwMode="auto">
            <a:xfrm rot="21082264">
              <a:off x="3286499" y="1817393"/>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26">
              <a:extLst>
                <a:ext uri="{FF2B5EF4-FFF2-40B4-BE49-F238E27FC236}">
                  <a16:creationId xmlns:a16="http://schemas.microsoft.com/office/drawing/2014/main" id="{6C5CF710-5CFA-4CCA-8A2F-D71E91AB7E57}"/>
                </a:ext>
              </a:extLst>
            </p:cNvPr>
            <p:cNvSpPr>
              <a:spLocks/>
            </p:cNvSpPr>
            <p:nvPr/>
          </p:nvSpPr>
          <p:spPr bwMode="auto">
            <a:xfrm rot="21082264">
              <a:off x="3320052" y="180940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27">
              <a:extLst>
                <a:ext uri="{FF2B5EF4-FFF2-40B4-BE49-F238E27FC236}">
                  <a16:creationId xmlns:a16="http://schemas.microsoft.com/office/drawing/2014/main" id="{A751C8BA-5825-484D-9FCD-14822B42E785}"/>
                </a:ext>
              </a:extLst>
            </p:cNvPr>
            <p:cNvSpPr>
              <a:spLocks/>
            </p:cNvSpPr>
            <p:nvPr/>
          </p:nvSpPr>
          <p:spPr bwMode="auto">
            <a:xfrm rot="21082264">
              <a:off x="3353713" y="18014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28">
              <a:extLst>
                <a:ext uri="{FF2B5EF4-FFF2-40B4-BE49-F238E27FC236}">
                  <a16:creationId xmlns:a16="http://schemas.microsoft.com/office/drawing/2014/main" id="{191E32FB-3513-44BC-AB1E-7BB5CF620E82}"/>
                </a:ext>
              </a:extLst>
            </p:cNvPr>
            <p:cNvSpPr>
              <a:spLocks/>
            </p:cNvSpPr>
            <p:nvPr/>
          </p:nvSpPr>
          <p:spPr bwMode="auto">
            <a:xfrm rot="21082264">
              <a:off x="3387266" y="1793419"/>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29">
              <a:extLst>
                <a:ext uri="{FF2B5EF4-FFF2-40B4-BE49-F238E27FC236}">
                  <a16:creationId xmlns:a16="http://schemas.microsoft.com/office/drawing/2014/main" id="{9CB7B701-D5B6-47FA-9C92-38605B925310}"/>
                </a:ext>
              </a:extLst>
            </p:cNvPr>
            <p:cNvSpPr>
              <a:spLocks/>
            </p:cNvSpPr>
            <p:nvPr/>
          </p:nvSpPr>
          <p:spPr bwMode="auto">
            <a:xfrm rot="21082264">
              <a:off x="3420935" y="1786962"/>
              <a:ext cx="17186" cy="18618"/>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30">
              <a:extLst>
                <a:ext uri="{FF2B5EF4-FFF2-40B4-BE49-F238E27FC236}">
                  <a16:creationId xmlns:a16="http://schemas.microsoft.com/office/drawing/2014/main" id="{6017B52C-BE97-48FB-903C-1AB8E8C586D2}"/>
                </a:ext>
              </a:extLst>
            </p:cNvPr>
            <p:cNvSpPr>
              <a:spLocks/>
            </p:cNvSpPr>
            <p:nvPr/>
          </p:nvSpPr>
          <p:spPr bwMode="auto">
            <a:xfrm rot="21082264">
              <a:off x="3454381" y="1777548"/>
              <a:ext cx="17186" cy="20050"/>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31">
              <a:extLst>
                <a:ext uri="{FF2B5EF4-FFF2-40B4-BE49-F238E27FC236}">
                  <a16:creationId xmlns:a16="http://schemas.microsoft.com/office/drawing/2014/main" id="{9BBE950F-197D-4421-B040-324D3CC89009}"/>
                </a:ext>
              </a:extLst>
            </p:cNvPr>
            <p:cNvSpPr>
              <a:spLocks/>
            </p:cNvSpPr>
            <p:nvPr/>
          </p:nvSpPr>
          <p:spPr bwMode="auto">
            <a:xfrm rot="21082264">
              <a:off x="3488041" y="1770984"/>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32">
              <a:extLst>
                <a:ext uri="{FF2B5EF4-FFF2-40B4-BE49-F238E27FC236}">
                  <a16:creationId xmlns:a16="http://schemas.microsoft.com/office/drawing/2014/main" id="{8A4BC4C7-9598-4A7A-8F18-C877421D73BC}"/>
                </a:ext>
              </a:extLst>
            </p:cNvPr>
            <p:cNvSpPr>
              <a:spLocks/>
            </p:cNvSpPr>
            <p:nvPr/>
          </p:nvSpPr>
          <p:spPr bwMode="auto">
            <a:xfrm rot="21082264">
              <a:off x="3521594" y="1762995"/>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33">
              <a:extLst>
                <a:ext uri="{FF2B5EF4-FFF2-40B4-BE49-F238E27FC236}">
                  <a16:creationId xmlns:a16="http://schemas.microsoft.com/office/drawing/2014/main" id="{BDEF4B02-8425-4544-8C01-B693CB11BD7C}"/>
                </a:ext>
              </a:extLst>
            </p:cNvPr>
            <p:cNvSpPr>
              <a:spLocks/>
            </p:cNvSpPr>
            <p:nvPr/>
          </p:nvSpPr>
          <p:spPr bwMode="auto">
            <a:xfrm rot="21082264">
              <a:off x="3553723" y="1755113"/>
              <a:ext cx="18619" cy="18618"/>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34">
              <a:extLst>
                <a:ext uri="{FF2B5EF4-FFF2-40B4-BE49-F238E27FC236}">
                  <a16:creationId xmlns:a16="http://schemas.microsoft.com/office/drawing/2014/main" id="{D9D184C6-42B6-4064-88A3-CEB1ECFF544D}"/>
                </a:ext>
              </a:extLst>
            </p:cNvPr>
            <p:cNvSpPr>
              <a:spLocks/>
            </p:cNvSpPr>
            <p:nvPr/>
          </p:nvSpPr>
          <p:spPr bwMode="auto">
            <a:xfrm rot="21082264">
              <a:off x="3588808" y="1747009"/>
              <a:ext cx="17186" cy="20050"/>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35">
              <a:extLst>
                <a:ext uri="{FF2B5EF4-FFF2-40B4-BE49-F238E27FC236}">
                  <a16:creationId xmlns:a16="http://schemas.microsoft.com/office/drawing/2014/main" id="{018044AB-DDCE-4D85-BA58-FF09041B6F55}"/>
                </a:ext>
              </a:extLst>
            </p:cNvPr>
            <p:cNvSpPr>
              <a:spLocks/>
            </p:cNvSpPr>
            <p:nvPr/>
          </p:nvSpPr>
          <p:spPr bwMode="auto">
            <a:xfrm rot="21082264">
              <a:off x="3622361" y="1739020"/>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36">
              <a:extLst>
                <a:ext uri="{FF2B5EF4-FFF2-40B4-BE49-F238E27FC236}">
                  <a16:creationId xmlns:a16="http://schemas.microsoft.com/office/drawing/2014/main" id="{08CF9079-10C8-4E59-B32D-B66ADA1E162F}"/>
                </a:ext>
              </a:extLst>
            </p:cNvPr>
            <p:cNvSpPr>
              <a:spLocks/>
            </p:cNvSpPr>
            <p:nvPr/>
          </p:nvSpPr>
          <p:spPr bwMode="auto">
            <a:xfrm rot="21082264">
              <a:off x="3655914" y="1731031"/>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37">
              <a:extLst>
                <a:ext uri="{FF2B5EF4-FFF2-40B4-BE49-F238E27FC236}">
                  <a16:creationId xmlns:a16="http://schemas.microsoft.com/office/drawing/2014/main" id="{0368FDD8-2A4B-4054-ACC3-5FD376D8D383}"/>
                </a:ext>
              </a:extLst>
            </p:cNvPr>
            <p:cNvSpPr>
              <a:spLocks/>
            </p:cNvSpPr>
            <p:nvPr/>
          </p:nvSpPr>
          <p:spPr bwMode="auto">
            <a:xfrm rot="21082264">
              <a:off x="3210291" y="186818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 name="Freeform 38">
              <a:extLst>
                <a:ext uri="{FF2B5EF4-FFF2-40B4-BE49-F238E27FC236}">
                  <a16:creationId xmlns:a16="http://schemas.microsoft.com/office/drawing/2014/main" id="{44C14C1D-CE39-4DAE-BA54-1782716F3AA8}"/>
                </a:ext>
              </a:extLst>
            </p:cNvPr>
            <p:cNvSpPr>
              <a:spLocks/>
            </p:cNvSpPr>
            <p:nvPr/>
          </p:nvSpPr>
          <p:spPr bwMode="auto">
            <a:xfrm rot="21082264">
              <a:off x="3243952" y="1861621"/>
              <a:ext cx="17186"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9" name="Freeform 39">
              <a:extLst>
                <a:ext uri="{FF2B5EF4-FFF2-40B4-BE49-F238E27FC236}">
                  <a16:creationId xmlns:a16="http://schemas.microsoft.com/office/drawing/2014/main" id="{19154953-D7B7-40B3-B785-5FBE9112EE00}"/>
                </a:ext>
              </a:extLst>
            </p:cNvPr>
            <p:cNvSpPr>
              <a:spLocks/>
            </p:cNvSpPr>
            <p:nvPr/>
          </p:nvSpPr>
          <p:spPr bwMode="auto">
            <a:xfrm rot="21082264">
              <a:off x="3277505" y="1853632"/>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0" name="Freeform 40">
              <a:extLst>
                <a:ext uri="{FF2B5EF4-FFF2-40B4-BE49-F238E27FC236}">
                  <a16:creationId xmlns:a16="http://schemas.microsoft.com/office/drawing/2014/main" id="{2FED0999-EE19-4ABC-8BB1-E0B807C47692}"/>
                </a:ext>
              </a:extLst>
            </p:cNvPr>
            <p:cNvSpPr>
              <a:spLocks/>
            </p:cNvSpPr>
            <p:nvPr/>
          </p:nvSpPr>
          <p:spPr bwMode="auto">
            <a:xfrm rot="21082264">
              <a:off x="3309633" y="1845751"/>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1" name="Freeform 41">
              <a:extLst>
                <a:ext uri="{FF2B5EF4-FFF2-40B4-BE49-F238E27FC236}">
                  <a16:creationId xmlns:a16="http://schemas.microsoft.com/office/drawing/2014/main" id="{A70D36C1-CC5D-49F0-9EBC-22365D5DDD7F}"/>
                </a:ext>
              </a:extLst>
            </p:cNvPr>
            <p:cNvSpPr>
              <a:spLocks/>
            </p:cNvSpPr>
            <p:nvPr/>
          </p:nvSpPr>
          <p:spPr bwMode="auto">
            <a:xfrm rot="21082264">
              <a:off x="3343187" y="1837762"/>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2" name="Freeform 42">
              <a:extLst>
                <a:ext uri="{FF2B5EF4-FFF2-40B4-BE49-F238E27FC236}">
                  <a16:creationId xmlns:a16="http://schemas.microsoft.com/office/drawing/2014/main" id="{4523E7D7-303C-45AB-86EA-64D7F362B6A4}"/>
                </a:ext>
              </a:extLst>
            </p:cNvPr>
            <p:cNvSpPr>
              <a:spLocks/>
            </p:cNvSpPr>
            <p:nvPr/>
          </p:nvSpPr>
          <p:spPr bwMode="auto">
            <a:xfrm rot="21082264">
              <a:off x="3376847" y="1829765"/>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43">
              <a:extLst>
                <a:ext uri="{FF2B5EF4-FFF2-40B4-BE49-F238E27FC236}">
                  <a16:creationId xmlns:a16="http://schemas.microsoft.com/office/drawing/2014/main" id="{F96D3DE5-4230-47ED-A44C-5CB128C086B2}"/>
                </a:ext>
              </a:extLst>
            </p:cNvPr>
            <p:cNvSpPr>
              <a:spLocks/>
            </p:cNvSpPr>
            <p:nvPr/>
          </p:nvSpPr>
          <p:spPr bwMode="auto">
            <a:xfrm rot="21082264">
              <a:off x="3410400" y="1821776"/>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4" name="Freeform 44">
              <a:extLst>
                <a:ext uri="{FF2B5EF4-FFF2-40B4-BE49-F238E27FC236}">
                  <a16:creationId xmlns:a16="http://schemas.microsoft.com/office/drawing/2014/main" id="{E8FBFA59-AD57-4480-8921-43B5364F6932}"/>
                </a:ext>
              </a:extLst>
            </p:cNvPr>
            <p:cNvSpPr>
              <a:spLocks/>
            </p:cNvSpPr>
            <p:nvPr/>
          </p:nvSpPr>
          <p:spPr bwMode="auto">
            <a:xfrm rot="21082264">
              <a:off x="3445056" y="1813704"/>
              <a:ext cx="17186" cy="15753"/>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5" name="Freeform 45">
              <a:extLst>
                <a:ext uri="{FF2B5EF4-FFF2-40B4-BE49-F238E27FC236}">
                  <a16:creationId xmlns:a16="http://schemas.microsoft.com/office/drawing/2014/main" id="{9B68319E-F86E-454A-A680-591FCAFC6888}"/>
                </a:ext>
              </a:extLst>
            </p:cNvPr>
            <p:cNvSpPr>
              <a:spLocks/>
            </p:cNvSpPr>
            <p:nvPr/>
          </p:nvSpPr>
          <p:spPr bwMode="auto">
            <a:xfrm rot="21082264">
              <a:off x="3477614" y="1807223"/>
              <a:ext cx="18619" cy="18618"/>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6" name="Freeform 46">
              <a:extLst>
                <a:ext uri="{FF2B5EF4-FFF2-40B4-BE49-F238E27FC236}">
                  <a16:creationId xmlns:a16="http://schemas.microsoft.com/office/drawing/2014/main" id="{087BD363-2535-435D-B8B7-7CF089461564}"/>
                </a:ext>
              </a:extLst>
            </p:cNvPr>
            <p:cNvSpPr>
              <a:spLocks/>
            </p:cNvSpPr>
            <p:nvPr/>
          </p:nvSpPr>
          <p:spPr bwMode="auto">
            <a:xfrm rot="21082264">
              <a:off x="3511175" y="1799342"/>
              <a:ext cx="17186"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7" name="Freeform 47">
              <a:extLst>
                <a:ext uri="{FF2B5EF4-FFF2-40B4-BE49-F238E27FC236}">
                  <a16:creationId xmlns:a16="http://schemas.microsoft.com/office/drawing/2014/main" id="{F39D224A-27C9-414C-9074-39ACDAEB1A04}"/>
                </a:ext>
              </a:extLst>
            </p:cNvPr>
            <p:cNvSpPr>
              <a:spLocks/>
            </p:cNvSpPr>
            <p:nvPr/>
          </p:nvSpPr>
          <p:spPr bwMode="auto">
            <a:xfrm rot="21082264">
              <a:off x="3544729" y="1791353"/>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8" name="Freeform 48">
              <a:extLst>
                <a:ext uri="{FF2B5EF4-FFF2-40B4-BE49-F238E27FC236}">
                  <a16:creationId xmlns:a16="http://schemas.microsoft.com/office/drawing/2014/main" id="{9BAEDFEE-60B3-4729-A17E-AE0E4A5DBEF2}"/>
                </a:ext>
              </a:extLst>
            </p:cNvPr>
            <p:cNvSpPr>
              <a:spLocks/>
            </p:cNvSpPr>
            <p:nvPr/>
          </p:nvSpPr>
          <p:spPr bwMode="auto">
            <a:xfrm rot="21082264">
              <a:off x="3578282" y="1783364"/>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9" name="Freeform 49">
              <a:extLst>
                <a:ext uri="{FF2B5EF4-FFF2-40B4-BE49-F238E27FC236}">
                  <a16:creationId xmlns:a16="http://schemas.microsoft.com/office/drawing/2014/main" id="{21828A03-AEF3-4706-A836-B7AC386F9E85}"/>
                </a:ext>
              </a:extLst>
            </p:cNvPr>
            <p:cNvSpPr>
              <a:spLocks/>
            </p:cNvSpPr>
            <p:nvPr/>
          </p:nvSpPr>
          <p:spPr bwMode="auto">
            <a:xfrm rot="21082264">
              <a:off x="3610519" y="1775474"/>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0" name="Freeform 50">
              <a:extLst>
                <a:ext uri="{FF2B5EF4-FFF2-40B4-BE49-F238E27FC236}">
                  <a16:creationId xmlns:a16="http://schemas.microsoft.com/office/drawing/2014/main" id="{8521865B-7CA2-429C-8E46-BA34FCCD1919}"/>
                </a:ext>
              </a:extLst>
            </p:cNvPr>
            <p:cNvSpPr>
              <a:spLocks/>
            </p:cNvSpPr>
            <p:nvPr/>
          </p:nvSpPr>
          <p:spPr bwMode="auto">
            <a:xfrm rot="21082264">
              <a:off x="3645495" y="1767378"/>
              <a:ext cx="17186" cy="20050"/>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1" name="Freeform 51">
              <a:extLst>
                <a:ext uri="{FF2B5EF4-FFF2-40B4-BE49-F238E27FC236}">
                  <a16:creationId xmlns:a16="http://schemas.microsoft.com/office/drawing/2014/main" id="{CFC27233-93AF-4D2E-8725-8AA4D5F54076}"/>
                </a:ext>
              </a:extLst>
            </p:cNvPr>
            <p:cNvSpPr>
              <a:spLocks/>
            </p:cNvSpPr>
            <p:nvPr/>
          </p:nvSpPr>
          <p:spPr bwMode="auto">
            <a:xfrm rot="21082264">
              <a:off x="3679073" y="1759711"/>
              <a:ext cx="12890" cy="20050"/>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2" name="Freeform 52">
              <a:extLst>
                <a:ext uri="{FF2B5EF4-FFF2-40B4-BE49-F238E27FC236}">
                  <a16:creationId xmlns:a16="http://schemas.microsoft.com/office/drawing/2014/main" id="{B406DF7C-A5F1-4F49-9ACF-4952756601AC}"/>
                </a:ext>
              </a:extLst>
            </p:cNvPr>
            <p:cNvSpPr>
              <a:spLocks/>
            </p:cNvSpPr>
            <p:nvPr/>
          </p:nvSpPr>
          <p:spPr bwMode="auto">
            <a:xfrm rot="21082264">
              <a:off x="3211149" y="1909303"/>
              <a:ext cx="7161" cy="7160"/>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3" name="Freeform 53">
              <a:extLst>
                <a:ext uri="{FF2B5EF4-FFF2-40B4-BE49-F238E27FC236}">
                  <a16:creationId xmlns:a16="http://schemas.microsoft.com/office/drawing/2014/main" id="{805BD6A0-22CB-4B1F-8E40-ABCDE75E1A1E}"/>
                </a:ext>
              </a:extLst>
            </p:cNvPr>
            <p:cNvSpPr>
              <a:spLocks/>
            </p:cNvSpPr>
            <p:nvPr/>
          </p:nvSpPr>
          <p:spPr bwMode="auto">
            <a:xfrm rot="21082264">
              <a:off x="3236472" y="1901827"/>
              <a:ext cx="17186" cy="11457"/>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4" name="Freeform 54">
              <a:extLst>
                <a:ext uri="{FF2B5EF4-FFF2-40B4-BE49-F238E27FC236}">
                  <a16:creationId xmlns:a16="http://schemas.microsoft.com/office/drawing/2014/main" id="{770632C7-23D9-4CBD-BE26-3B64E132486B}"/>
                </a:ext>
              </a:extLst>
            </p:cNvPr>
            <p:cNvSpPr>
              <a:spLocks/>
            </p:cNvSpPr>
            <p:nvPr/>
          </p:nvSpPr>
          <p:spPr bwMode="auto">
            <a:xfrm rot="21082264">
              <a:off x="3269139" y="189390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5" name="Freeform 55">
              <a:extLst>
                <a:ext uri="{FF2B5EF4-FFF2-40B4-BE49-F238E27FC236}">
                  <a16:creationId xmlns:a16="http://schemas.microsoft.com/office/drawing/2014/main" id="{0CD363B8-A9D4-4F98-AA79-2461488E3676}"/>
                </a:ext>
              </a:extLst>
            </p:cNvPr>
            <p:cNvSpPr>
              <a:spLocks/>
            </p:cNvSpPr>
            <p:nvPr/>
          </p:nvSpPr>
          <p:spPr bwMode="auto">
            <a:xfrm rot="21082264">
              <a:off x="3302692" y="188591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6" name="Freeform 56">
              <a:extLst>
                <a:ext uri="{FF2B5EF4-FFF2-40B4-BE49-F238E27FC236}">
                  <a16:creationId xmlns:a16="http://schemas.microsoft.com/office/drawing/2014/main" id="{C51192D7-EB43-4057-B588-1CD441DBB5EA}"/>
                </a:ext>
              </a:extLst>
            </p:cNvPr>
            <p:cNvSpPr>
              <a:spLocks/>
            </p:cNvSpPr>
            <p:nvPr/>
          </p:nvSpPr>
          <p:spPr bwMode="auto">
            <a:xfrm rot="21082264">
              <a:off x="3336353" y="187791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7" name="Freeform 57">
              <a:extLst>
                <a:ext uri="{FF2B5EF4-FFF2-40B4-BE49-F238E27FC236}">
                  <a16:creationId xmlns:a16="http://schemas.microsoft.com/office/drawing/2014/main" id="{1BE30EAB-FBD5-427A-85A4-515D1255C513}"/>
                </a:ext>
              </a:extLst>
            </p:cNvPr>
            <p:cNvSpPr>
              <a:spLocks/>
            </p:cNvSpPr>
            <p:nvPr/>
          </p:nvSpPr>
          <p:spPr bwMode="auto">
            <a:xfrm rot="21082264">
              <a:off x="3369484" y="1870070"/>
              <a:ext cx="17186" cy="14322"/>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8" name="Freeform 58">
              <a:extLst>
                <a:ext uri="{FF2B5EF4-FFF2-40B4-BE49-F238E27FC236}">
                  <a16:creationId xmlns:a16="http://schemas.microsoft.com/office/drawing/2014/main" id="{8B216C60-4774-4B15-9949-EC138B787687}"/>
                </a:ext>
              </a:extLst>
            </p:cNvPr>
            <p:cNvSpPr>
              <a:spLocks/>
            </p:cNvSpPr>
            <p:nvPr/>
          </p:nvSpPr>
          <p:spPr bwMode="auto">
            <a:xfrm rot="21082264">
              <a:off x="3436102" y="1854777"/>
              <a:ext cx="8593" cy="7160"/>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59">
              <a:extLst>
                <a:ext uri="{FF2B5EF4-FFF2-40B4-BE49-F238E27FC236}">
                  <a16:creationId xmlns:a16="http://schemas.microsoft.com/office/drawing/2014/main" id="{CB4C9421-FC4C-463A-A4FB-AD730CDB13BC}"/>
                </a:ext>
              </a:extLst>
            </p:cNvPr>
            <p:cNvSpPr>
              <a:spLocks/>
            </p:cNvSpPr>
            <p:nvPr/>
          </p:nvSpPr>
          <p:spPr bwMode="auto">
            <a:xfrm rot="21082264">
              <a:off x="3470904" y="1854747"/>
              <a:ext cx="15754" cy="7160"/>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0" name="Freeform 60">
              <a:extLst>
                <a:ext uri="{FF2B5EF4-FFF2-40B4-BE49-F238E27FC236}">
                  <a16:creationId xmlns:a16="http://schemas.microsoft.com/office/drawing/2014/main" id="{A72A9D8C-84B6-492D-8005-62A8B4BBD226}"/>
                </a:ext>
              </a:extLst>
            </p:cNvPr>
            <p:cNvSpPr>
              <a:spLocks/>
            </p:cNvSpPr>
            <p:nvPr/>
          </p:nvSpPr>
          <p:spPr bwMode="auto">
            <a:xfrm rot="21082264">
              <a:off x="3507547" y="1839364"/>
              <a:ext cx="11457" cy="5729"/>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1" name="Freeform 61">
              <a:extLst>
                <a:ext uri="{FF2B5EF4-FFF2-40B4-BE49-F238E27FC236}">
                  <a16:creationId xmlns:a16="http://schemas.microsoft.com/office/drawing/2014/main" id="{0632E188-EACC-4145-AB9E-415F232467B0}"/>
                </a:ext>
              </a:extLst>
            </p:cNvPr>
            <p:cNvSpPr>
              <a:spLocks/>
            </p:cNvSpPr>
            <p:nvPr/>
          </p:nvSpPr>
          <p:spPr bwMode="auto">
            <a:xfrm rot="21082264">
              <a:off x="3536255" y="1831632"/>
              <a:ext cx="18619" cy="17186"/>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2" name="Freeform 62">
              <a:extLst>
                <a:ext uri="{FF2B5EF4-FFF2-40B4-BE49-F238E27FC236}">
                  <a16:creationId xmlns:a16="http://schemas.microsoft.com/office/drawing/2014/main" id="{6C22CEFD-3B11-4F71-BC3B-72125A2258FA}"/>
                </a:ext>
              </a:extLst>
            </p:cNvPr>
            <p:cNvSpPr>
              <a:spLocks/>
            </p:cNvSpPr>
            <p:nvPr/>
          </p:nvSpPr>
          <p:spPr bwMode="auto">
            <a:xfrm rot="21082264">
              <a:off x="3570023" y="1823627"/>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3" name="Freeform 63">
              <a:extLst>
                <a:ext uri="{FF2B5EF4-FFF2-40B4-BE49-F238E27FC236}">
                  <a16:creationId xmlns:a16="http://schemas.microsoft.com/office/drawing/2014/main" id="{7B3A8FF9-7540-41F1-B980-E2FB73636CC4}"/>
                </a:ext>
              </a:extLst>
            </p:cNvPr>
            <p:cNvSpPr>
              <a:spLocks/>
            </p:cNvSpPr>
            <p:nvPr/>
          </p:nvSpPr>
          <p:spPr bwMode="auto">
            <a:xfrm rot="21082264">
              <a:off x="3603576" y="1815638"/>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4" name="Freeform 64">
              <a:extLst>
                <a:ext uri="{FF2B5EF4-FFF2-40B4-BE49-F238E27FC236}">
                  <a16:creationId xmlns:a16="http://schemas.microsoft.com/office/drawing/2014/main" id="{57FA5B41-8D94-4193-AF48-13CBFCE17CCB}"/>
                </a:ext>
              </a:extLst>
            </p:cNvPr>
            <p:cNvSpPr>
              <a:spLocks/>
            </p:cNvSpPr>
            <p:nvPr/>
          </p:nvSpPr>
          <p:spPr bwMode="auto">
            <a:xfrm rot="21082264">
              <a:off x="3637022" y="1807658"/>
              <a:ext cx="18619" cy="18618"/>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5" name="Freeform 65">
              <a:extLst>
                <a:ext uri="{FF2B5EF4-FFF2-40B4-BE49-F238E27FC236}">
                  <a16:creationId xmlns:a16="http://schemas.microsoft.com/office/drawing/2014/main" id="{7FDA05FE-4385-4D91-86E5-DA5AE2E06C61}"/>
                </a:ext>
              </a:extLst>
            </p:cNvPr>
            <p:cNvSpPr>
              <a:spLocks/>
            </p:cNvSpPr>
            <p:nvPr/>
          </p:nvSpPr>
          <p:spPr bwMode="auto">
            <a:xfrm rot="21082264">
              <a:off x="3679880" y="1807668"/>
              <a:ext cx="8593" cy="11457"/>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6" name="Freeform 66">
              <a:extLst>
                <a:ext uri="{FF2B5EF4-FFF2-40B4-BE49-F238E27FC236}">
                  <a16:creationId xmlns:a16="http://schemas.microsoft.com/office/drawing/2014/main" id="{3A16B8A8-6CF1-4EF0-A9E4-633A2B6394B6}"/>
                </a:ext>
              </a:extLst>
            </p:cNvPr>
            <p:cNvSpPr>
              <a:spLocks/>
            </p:cNvSpPr>
            <p:nvPr/>
          </p:nvSpPr>
          <p:spPr bwMode="auto">
            <a:xfrm rot="21082264">
              <a:off x="3261039" y="1933049"/>
              <a:ext cx="14322" cy="5729"/>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7" name="Freeform 67">
              <a:extLst>
                <a:ext uri="{FF2B5EF4-FFF2-40B4-BE49-F238E27FC236}">
                  <a16:creationId xmlns:a16="http://schemas.microsoft.com/office/drawing/2014/main" id="{3B9ECF16-29FF-47A8-9D19-237AAFBFAFC2}"/>
                </a:ext>
              </a:extLst>
            </p:cNvPr>
            <p:cNvSpPr>
              <a:spLocks/>
            </p:cNvSpPr>
            <p:nvPr/>
          </p:nvSpPr>
          <p:spPr bwMode="auto">
            <a:xfrm rot="21082264">
              <a:off x="3296212" y="1937935"/>
              <a:ext cx="12890" cy="1432"/>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8" name="Freeform 68">
              <a:extLst>
                <a:ext uri="{FF2B5EF4-FFF2-40B4-BE49-F238E27FC236}">
                  <a16:creationId xmlns:a16="http://schemas.microsoft.com/office/drawing/2014/main" id="{B7AAEC39-34D1-4DED-B98A-F179790A1485}"/>
                </a:ext>
              </a:extLst>
            </p:cNvPr>
            <p:cNvSpPr>
              <a:spLocks/>
            </p:cNvSpPr>
            <p:nvPr/>
          </p:nvSpPr>
          <p:spPr bwMode="auto">
            <a:xfrm rot="21082264">
              <a:off x="3331189" y="1929839"/>
              <a:ext cx="11457" cy="1432"/>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9" name="Freeform 69">
              <a:extLst>
                <a:ext uri="{FF2B5EF4-FFF2-40B4-BE49-F238E27FC236}">
                  <a16:creationId xmlns:a16="http://schemas.microsoft.com/office/drawing/2014/main" id="{CA404EBD-81F1-4817-AE40-AABB0D17B8C2}"/>
                </a:ext>
              </a:extLst>
            </p:cNvPr>
            <p:cNvSpPr>
              <a:spLocks/>
            </p:cNvSpPr>
            <p:nvPr/>
          </p:nvSpPr>
          <p:spPr bwMode="auto">
            <a:xfrm rot="21082264">
              <a:off x="3360919" y="1913437"/>
              <a:ext cx="15754" cy="5729"/>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0" name="Freeform 70">
              <a:extLst>
                <a:ext uri="{FF2B5EF4-FFF2-40B4-BE49-F238E27FC236}">
                  <a16:creationId xmlns:a16="http://schemas.microsoft.com/office/drawing/2014/main" id="{89DA0D35-CF25-40A9-9315-DF836DBE8E5E}"/>
                </a:ext>
              </a:extLst>
            </p:cNvPr>
            <p:cNvSpPr>
              <a:spLocks/>
            </p:cNvSpPr>
            <p:nvPr/>
          </p:nvSpPr>
          <p:spPr bwMode="auto">
            <a:xfrm rot="21082264">
              <a:off x="3529464" y="1870570"/>
              <a:ext cx="14322" cy="2864"/>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1" name="Freeform 71">
              <a:extLst>
                <a:ext uri="{FF2B5EF4-FFF2-40B4-BE49-F238E27FC236}">
                  <a16:creationId xmlns:a16="http://schemas.microsoft.com/office/drawing/2014/main" id="{6F9C15B1-C61E-4259-92B0-0ABAF921DE2A}"/>
                </a:ext>
              </a:extLst>
            </p:cNvPr>
            <p:cNvSpPr>
              <a:spLocks/>
            </p:cNvSpPr>
            <p:nvPr/>
          </p:nvSpPr>
          <p:spPr bwMode="auto">
            <a:xfrm rot="21082264">
              <a:off x="3561574" y="1872823"/>
              <a:ext cx="15754" cy="1432"/>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2" name="Freeform 72">
              <a:extLst>
                <a:ext uri="{FF2B5EF4-FFF2-40B4-BE49-F238E27FC236}">
                  <a16:creationId xmlns:a16="http://schemas.microsoft.com/office/drawing/2014/main" id="{2A870886-2E01-449F-BF73-02915234C6B5}"/>
                </a:ext>
              </a:extLst>
            </p:cNvPr>
            <p:cNvSpPr>
              <a:spLocks/>
            </p:cNvSpPr>
            <p:nvPr/>
          </p:nvSpPr>
          <p:spPr bwMode="auto">
            <a:xfrm rot="21082264">
              <a:off x="3600052" y="1868867"/>
              <a:ext cx="10026" cy="1432"/>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3" name="Freeform 73">
              <a:extLst>
                <a:ext uri="{FF2B5EF4-FFF2-40B4-BE49-F238E27FC236}">
                  <a16:creationId xmlns:a16="http://schemas.microsoft.com/office/drawing/2014/main" id="{4ED51A94-BC0A-4B58-AE8C-F78A61A62E58}"/>
                </a:ext>
              </a:extLst>
            </p:cNvPr>
            <p:cNvSpPr>
              <a:spLocks/>
            </p:cNvSpPr>
            <p:nvPr/>
          </p:nvSpPr>
          <p:spPr bwMode="auto">
            <a:xfrm rot="21082264">
              <a:off x="3630097" y="1855198"/>
              <a:ext cx="15754" cy="4296"/>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4" name="Freeform 74">
              <a:extLst>
                <a:ext uri="{FF2B5EF4-FFF2-40B4-BE49-F238E27FC236}">
                  <a16:creationId xmlns:a16="http://schemas.microsoft.com/office/drawing/2014/main" id="{E9E86CBD-2C6F-409B-B340-73121004ED1C}"/>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5" name="Freeform 75">
              <a:extLst>
                <a:ext uri="{FF2B5EF4-FFF2-40B4-BE49-F238E27FC236}">
                  <a16:creationId xmlns:a16="http://schemas.microsoft.com/office/drawing/2014/main" id="{649EB844-5F21-454E-811F-6EBC8C042B87}"/>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6" name="Freeform 76">
              <a:extLst>
                <a:ext uri="{FF2B5EF4-FFF2-40B4-BE49-F238E27FC236}">
                  <a16:creationId xmlns:a16="http://schemas.microsoft.com/office/drawing/2014/main" id="{F9A952AC-AB81-43F7-A7F4-2EC3A116112A}"/>
                </a:ext>
              </a:extLst>
            </p:cNvPr>
            <p:cNvSpPr>
              <a:spLocks noEditPoints="1"/>
            </p:cNvSpPr>
            <p:nvPr/>
          </p:nvSpPr>
          <p:spPr bwMode="auto">
            <a:xfrm rot="21082264">
              <a:off x="3200954" y="1814292"/>
              <a:ext cx="504122" cy="101683"/>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7" name="Freeform 77">
              <a:extLst>
                <a:ext uri="{FF2B5EF4-FFF2-40B4-BE49-F238E27FC236}">
                  <a16:creationId xmlns:a16="http://schemas.microsoft.com/office/drawing/2014/main" id="{FBA20320-A108-4813-8DFF-D6511EC22FE9}"/>
                </a:ext>
              </a:extLst>
            </p:cNvPr>
            <p:cNvSpPr>
              <a:spLocks/>
            </p:cNvSpPr>
            <p:nvPr/>
          </p:nvSpPr>
          <p:spPr bwMode="auto">
            <a:xfrm rot="21082264">
              <a:off x="3444507" y="1821123"/>
              <a:ext cx="15754" cy="12889"/>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8" name="Freeform 78">
              <a:extLst>
                <a:ext uri="{FF2B5EF4-FFF2-40B4-BE49-F238E27FC236}">
                  <a16:creationId xmlns:a16="http://schemas.microsoft.com/office/drawing/2014/main" id="{B56A9A00-D7F8-4C88-B13A-5B5BE0ADC6BD}"/>
                </a:ext>
              </a:extLst>
            </p:cNvPr>
            <p:cNvSpPr>
              <a:spLocks/>
            </p:cNvSpPr>
            <p:nvPr/>
          </p:nvSpPr>
          <p:spPr bwMode="auto">
            <a:xfrm rot="21082264">
              <a:off x="3688692" y="1773307"/>
              <a:ext cx="4297" cy="5729"/>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9" name="Freeform 79">
              <a:extLst>
                <a:ext uri="{FF2B5EF4-FFF2-40B4-BE49-F238E27FC236}">
                  <a16:creationId xmlns:a16="http://schemas.microsoft.com/office/drawing/2014/main" id="{545DC6DB-BCA0-4531-BAB2-20A37101EC52}"/>
                </a:ext>
              </a:extLst>
            </p:cNvPr>
            <p:cNvSpPr>
              <a:spLocks/>
            </p:cNvSpPr>
            <p:nvPr/>
          </p:nvSpPr>
          <p:spPr bwMode="auto">
            <a:xfrm rot="21082264">
              <a:off x="3211149" y="1909303"/>
              <a:ext cx="7161" cy="7160"/>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0" name="Freeform 80">
              <a:extLst>
                <a:ext uri="{FF2B5EF4-FFF2-40B4-BE49-F238E27FC236}">
                  <a16:creationId xmlns:a16="http://schemas.microsoft.com/office/drawing/2014/main" id="{A2C9AEB5-E03F-4C95-ABD2-F0993E5832B1}"/>
                </a:ext>
              </a:extLst>
            </p:cNvPr>
            <p:cNvSpPr>
              <a:spLocks/>
            </p:cNvSpPr>
            <p:nvPr/>
          </p:nvSpPr>
          <p:spPr bwMode="auto">
            <a:xfrm rot="21082264">
              <a:off x="3235801" y="1904742"/>
              <a:ext cx="18619" cy="15753"/>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1" name="Freeform 81">
              <a:extLst>
                <a:ext uri="{FF2B5EF4-FFF2-40B4-BE49-F238E27FC236}">
                  <a16:creationId xmlns:a16="http://schemas.microsoft.com/office/drawing/2014/main" id="{76F4145D-830F-4839-B43A-CD61C80ED283}"/>
                </a:ext>
              </a:extLst>
            </p:cNvPr>
            <p:cNvSpPr>
              <a:spLocks/>
            </p:cNvSpPr>
            <p:nvPr/>
          </p:nvSpPr>
          <p:spPr bwMode="auto">
            <a:xfrm rot="21082264">
              <a:off x="3371866" y="1876943"/>
              <a:ext cx="17186" cy="12889"/>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2" name="Freeform 82">
              <a:extLst>
                <a:ext uri="{FF2B5EF4-FFF2-40B4-BE49-F238E27FC236}">
                  <a16:creationId xmlns:a16="http://schemas.microsoft.com/office/drawing/2014/main" id="{E459CB62-6C1C-49B5-8AA0-3E8D797AC865}"/>
                </a:ext>
              </a:extLst>
            </p:cNvPr>
            <p:cNvSpPr>
              <a:spLocks/>
            </p:cNvSpPr>
            <p:nvPr/>
          </p:nvSpPr>
          <p:spPr bwMode="auto">
            <a:xfrm rot="21082264">
              <a:off x="3403459" y="1861941"/>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3" name="Freeform 83">
              <a:extLst>
                <a:ext uri="{FF2B5EF4-FFF2-40B4-BE49-F238E27FC236}">
                  <a16:creationId xmlns:a16="http://schemas.microsoft.com/office/drawing/2014/main" id="{735E4A95-D713-440A-BE52-1CD82C18800A}"/>
                </a:ext>
              </a:extLst>
            </p:cNvPr>
            <p:cNvSpPr>
              <a:spLocks/>
            </p:cNvSpPr>
            <p:nvPr/>
          </p:nvSpPr>
          <p:spPr bwMode="auto">
            <a:xfrm rot="21082264">
              <a:off x="3436102" y="1854777"/>
              <a:ext cx="8593" cy="7160"/>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84">
              <a:extLst>
                <a:ext uri="{FF2B5EF4-FFF2-40B4-BE49-F238E27FC236}">
                  <a16:creationId xmlns:a16="http://schemas.microsoft.com/office/drawing/2014/main" id="{2A70ADE4-3989-4AE9-8B2C-C20B26C98CCC}"/>
                </a:ext>
              </a:extLst>
            </p:cNvPr>
            <p:cNvSpPr>
              <a:spLocks/>
            </p:cNvSpPr>
            <p:nvPr/>
          </p:nvSpPr>
          <p:spPr bwMode="auto">
            <a:xfrm rot="21082264">
              <a:off x="3470358" y="1847519"/>
              <a:ext cx="17186" cy="14322"/>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5" name="Freeform 85">
              <a:extLst>
                <a:ext uri="{FF2B5EF4-FFF2-40B4-BE49-F238E27FC236}">
                  <a16:creationId xmlns:a16="http://schemas.microsoft.com/office/drawing/2014/main" id="{563C691B-8C6E-47D5-8F2E-F9AD068C921B}"/>
                </a:ext>
              </a:extLst>
            </p:cNvPr>
            <p:cNvSpPr>
              <a:spLocks/>
            </p:cNvSpPr>
            <p:nvPr/>
          </p:nvSpPr>
          <p:spPr bwMode="auto">
            <a:xfrm rot="21082264">
              <a:off x="3504341" y="1840930"/>
              <a:ext cx="17186" cy="17186"/>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6" name="Freeform 86">
              <a:extLst>
                <a:ext uri="{FF2B5EF4-FFF2-40B4-BE49-F238E27FC236}">
                  <a16:creationId xmlns:a16="http://schemas.microsoft.com/office/drawing/2014/main" id="{DE6A865B-E23A-4B4C-8E3E-3081B450AE8D}"/>
                </a:ext>
              </a:extLst>
            </p:cNvPr>
            <p:cNvSpPr>
              <a:spLocks/>
            </p:cNvSpPr>
            <p:nvPr/>
          </p:nvSpPr>
          <p:spPr bwMode="auto">
            <a:xfrm rot="21082264">
              <a:off x="3540301" y="1845865"/>
              <a:ext cx="12890" cy="4296"/>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7" name="Freeform 87">
              <a:extLst>
                <a:ext uri="{FF2B5EF4-FFF2-40B4-BE49-F238E27FC236}">
                  <a16:creationId xmlns:a16="http://schemas.microsoft.com/office/drawing/2014/main" id="{BB66791F-690E-4D2E-A602-D465AC07DC38}"/>
                </a:ext>
              </a:extLst>
            </p:cNvPr>
            <p:cNvSpPr>
              <a:spLocks/>
            </p:cNvSpPr>
            <p:nvPr/>
          </p:nvSpPr>
          <p:spPr bwMode="auto">
            <a:xfrm rot="21082264">
              <a:off x="3643693" y="1818720"/>
              <a:ext cx="11457" cy="8593"/>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8" name="Freeform 88">
              <a:extLst>
                <a:ext uri="{FF2B5EF4-FFF2-40B4-BE49-F238E27FC236}">
                  <a16:creationId xmlns:a16="http://schemas.microsoft.com/office/drawing/2014/main" id="{558A496F-E00A-4D1B-AEC9-09ABC395AB14}"/>
                </a:ext>
              </a:extLst>
            </p:cNvPr>
            <p:cNvSpPr>
              <a:spLocks/>
            </p:cNvSpPr>
            <p:nvPr/>
          </p:nvSpPr>
          <p:spPr bwMode="auto">
            <a:xfrm rot="21082264">
              <a:off x="3670691" y="1799768"/>
              <a:ext cx="17186" cy="20050"/>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9" name="Freeform 89">
              <a:extLst>
                <a:ext uri="{FF2B5EF4-FFF2-40B4-BE49-F238E27FC236}">
                  <a16:creationId xmlns:a16="http://schemas.microsoft.com/office/drawing/2014/main" id="{25A6DBBB-2329-43FB-8E25-71465BFA6D7D}"/>
                </a:ext>
              </a:extLst>
            </p:cNvPr>
            <p:cNvSpPr>
              <a:spLocks/>
            </p:cNvSpPr>
            <p:nvPr/>
          </p:nvSpPr>
          <p:spPr bwMode="auto">
            <a:xfrm rot="21082264">
              <a:off x="3260824" y="1930201"/>
              <a:ext cx="14322" cy="8593"/>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0" name="Freeform 90">
              <a:extLst>
                <a:ext uri="{FF2B5EF4-FFF2-40B4-BE49-F238E27FC236}">
                  <a16:creationId xmlns:a16="http://schemas.microsoft.com/office/drawing/2014/main" id="{8AC7C358-CABE-442A-BAC1-D6081A98F9EA}"/>
                </a:ext>
              </a:extLst>
            </p:cNvPr>
            <p:cNvSpPr>
              <a:spLocks/>
            </p:cNvSpPr>
            <p:nvPr/>
          </p:nvSpPr>
          <p:spPr bwMode="auto">
            <a:xfrm rot="21082264">
              <a:off x="3292166" y="1922271"/>
              <a:ext cx="18619" cy="17186"/>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1" name="Freeform 91">
              <a:extLst>
                <a:ext uri="{FF2B5EF4-FFF2-40B4-BE49-F238E27FC236}">
                  <a16:creationId xmlns:a16="http://schemas.microsoft.com/office/drawing/2014/main" id="{7C3542C2-5E5B-4DAA-9C88-4AD620A5B1EA}"/>
                </a:ext>
              </a:extLst>
            </p:cNvPr>
            <p:cNvSpPr>
              <a:spLocks/>
            </p:cNvSpPr>
            <p:nvPr/>
          </p:nvSpPr>
          <p:spPr bwMode="auto">
            <a:xfrm rot="21082264">
              <a:off x="3325719" y="1914282"/>
              <a:ext cx="18619" cy="17186"/>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2" name="Freeform 92">
              <a:extLst>
                <a:ext uri="{FF2B5EF4-FFF2-40B4-BE49-F238E27FC236}">
                  <a16:creationId xmlns:a16="http://schemas.microsoft.com/office/drawing/2014/main" id="{FF51D195-925D-4480-B1BB-33C7517CD447}"/>
                </a:ext>
              </a:extLst>
            </p:cNvPr>
            <p:cNvSpPr>
              <a:spLocks/>
            </p:cNvSpPr>
            <p:nvPr/>
          </p:nvSpPr>
          <p:spPr bwMode="auto">
            <a:xfrm rot="21082264">
              <a:off x="3358958" y="1906425"/>
              <a:ext cx="17186" cy="12889"/>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3" name="Freeform 93">
              <a:extLst>
                <a:ext uri="{FF2B5EF4-FFF2-40B4-BE49-F238E27FC236}">
                  <a16:creationId xmlns:a16="http://schemas.microsoft.com/office/drawing/2014/main" id="{715C873A-5D3A-4D96-8E04-9F6F744E6E21}"/>
                </a:ext>
              </a:extLst>
            </p:cNvPr>
            <p:cNvSpPr>
              <a:spLocks/>
            </p:cNvSpPr>
            <p:nvPr/>
          </p:nvSpPr>
          <p:spPr bwMode="auto">
            <a:xfrm rot="21082264">
              <a:off x="3529249" y="1867721"/>
              <a:ext cx="14322" cy="5729"/>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4" name="Freeform 94">
              <a:extLst>
                <a:ext uri="{FF2B5EF4-FFF2-40B4-BE49-F238E27FC236}">
                  <a16:creationId xmlns:a16="http://schemas.microsoft.com/office/drawing/2014/main" id="{B913A39A-C630-412A-A6CA-D1A0AC3C7C26}"/>
                </a:ext>
              </a:extLst>
            </p:cNvPr>
            <p:cNvSpPr>
              <a:spLocks/>
            </p:cNvSpPr>
            <p:nvPr/>
          </p:nvSpPr>
          <p:spPr bwMode="auto">
            <a:xfrm rot="21082264">
              <a:off x="3560599" y="1859899"/>
              <a:ext cx="17186" cy="14322"/>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5" name="Freeform 95">
              <a:extLst>
                <a:ext uri="{FF2B5EF4-FFF2-40B4-BE49-F238E27FC236}">
                  <a16:creationId xmlns:a16="http://schemas.microsoft.com/office/drawing/2014/main" id="{9196B832-A7FD-4F54-B70A-423BFAF65027}"/>
                </a:ext>
              </a:extLst>
            </p:cNvPr>
            <p:cNvSpPr>
              <a:spLocks/>
            </p:cNvSpPr>
            <p:nvPr/>
          </p:nvSpPr>
          <p:spPr bwMode="auto">
            <a:xfrm rot="21082264">
              <a:off x="3594474" y="1851886"/>
              <a:ext cx="17186" cy="18618"/>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6" name="Freeform 96">
              <a:extLst>
                <a:ext uri="{FF2B5EF4-FFF2-40B4-BE49-F238E27FC236}">
                  <a16:creationId xmlns:a16="http://schemas.microsoft.com/office/drawing/2014/main" id="{2041637D-A467-4AA2-9A6F-3FB7E20D810E}"/>
                </a:ext>
              </a:extLst>
            </p:cNvPr>
            <p:cNvSpPr>
              <a:spLocks/>
            </p:cNvSpPr>
            <p:nvPr/>
          </p:nvSpPr>
          <p:spPr bwMode="auto">
            <a:xfrm rot="21082264">
              <a:off x="3626389" y="1844020"/>
              <a:ext cx="18619" cy="15753"/>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7" name="Freeform 97">
              <a:extLst>
                <a:ext uri="{FF2B5EF4-FFF2-40B4-BE49-F238E27FC236}">
                  <a16:creationId xmlns:a16="http://schemas.microsoft.com/office/drawing/2014/main" id="{33A4FB6E-CDE4-4A19-B59C-6EDCAF3B13D9}"/>
                </a:ext>
              </a:extLst>
            </p:cNvPr>
            <p:cNvSpPr>
              <a:spLocks/>
            </p:cNvSpPr>
            <p:nvPr/>
          </p:nvSpPr>
          <p:spPr bwMode="auto">
            <a:xfrm rot="21082264">
              <a:off x="3434805" y="1786374"/>
              <a:ext cx="20050" cy="68744"/>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8" name="Freeform 98">
              <a:extLst>
                <a:ext uri="{FF2B5EF4-FFF2-40B4-BE49-F238E27FC236}">
                  <a16:creationId xmlns:a16="http://schemas.microsoft.com/office/drawing/2014/main" id="{97419ACB-D680-49FB-A825-D5C9A3CAAD07}"/>
                </a:ext>
              </a:extLst>
            </p:cNvPr>
            <p:cNvSpPr>
              <a:spLocks noEditPoints="1"/>
            </p:cNvSpPr>
            <p:nvPr/>
          </p:nvSpPr>
          <p:spPr bwMode="auto">
            <a:xfrm rot="21082264">
              <a:off x="3209333" y="2042902"/>
              <a:ext cx="70177" cy="93090"/>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9" name="Freeform 99">
              <a:extLst>
                <a:ext uri="{FF2B5EF4-FFF2-40B4-BE49-F238E27FC236}">
                  <a16:creationId xmlns:a16="http://schemas.microsoft.com/office/drawing/2014/main" id="{561ADF98-9F25-4B4E-9C4E-EEBD4025FCBC}"/>
                </a:ext>
              </a:extLst>
            </p:cNvPr>
            <p:cNvSpPr>
              <a:spLocks/>
            </p:cNvSpPr>
            <p:nvPr/>
          </p:nvSpPr>
          <p:spPr bwMode="auto">
            <a:xfrm rot="21082264">
              <a:off x="3284518" y="2025893"/>
              <a:ext cx="458293" cy="210528"/>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0" name="Freeform 100">
              <a:extLst>
                <a:ext uri="{FF2B5EF4-FFF2-40B4-BE49-F238E27FC236}">
                  <a16:creationId xmlns:a16="http://schemas.microsoft.com/office/drawing/2014/main" id="{6507BD9D-05C9-4CA8-BFFB-120BB665A3C0}"/>
                </a:ext>
              </a:extLst>
            </p:cNvPr>
            <p:cNvSpPr>
              <a:spLocks noEditPoints="1"/>
            </p:cNvSpPr>
            <p:nvPr/>
          </p:nvSpPr>
          <p:spPr bwMode="auto">
            <a:xfrm rot="21082264">
              <a:off x="3277310" y="2095060"/>
              <a:ext cx="4297" cy="11457"/>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1" name="Freeform 101">
              <a:extLst>
                <a:ext uri="{FF2B5EF4-FFF2-40B4-BE49-F238E27FC236}">
                  <a16:creationId xmlns:a16="http://schemas.microsoft.com/office/drawing/2014/main" id="{98FA7BF6-682D-4643-BC29-EDD7A3B25905}"/>
                </a:ext>
              </a:extLst>
            </p:cNvPr>
            <p:cNvSpPr>
              <a:spLocks/>
            </p:cNvSpPr>
            <p:nvPr/>
          </p:nvSpPr>
          <p:spPr bwMode="auto">
            <a:xfrm rot="21082264">
              <a:off x="3276575" y="2095332"/>
              <a:ext cx="1433" cy="1432"/>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2" name="Freeform 102">
              <a:extLst>
                <a:ext uri="{FF2B5EF4-FFF2-40B4-BE49-F238E27FC236}">
                  <a16:creationId xmlns:a16="http://schemas.microsoft.com/office/drawing/2014/main" id="{53D3A47D-06FE-496C-B3C2-11A02AEC8982}"/>
                </a:ext>
              </a:extLst>
            </p:cNvPr>
            <p:cNvSpPr>
              <a:spLocks/>
            </p:cNvSpPr>
            <p:nvPr/>
          </p:nvSpPr>
          <p:spPr bwMode="auto">
            <a:xfrm rot="21082264">
              <a:off x="3277302" y="2094953"/>
              <a:ext cx="5729" cy="11457"/>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3" name="Freeform 103">
              <a:extLst>
                <a:ext uri="{FF2B5EF4-FFF2-40B4-BE49-F238E27FC236}">
                  <a16:creationId xmlns:a16="http://schemas.microsoft.com/office/drawing/2014/main" id="{6C2DB718-8821-43CF-9B54-AF1C6819CD52}"/>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4" name="Freeform 104">
              <a:extLst>
                <a:ext uri="{FF2B5EF4-FFF2-40B4-BE49-F238E27FC236}">
                  <a16:creationId xmlns:a16="http://schemas.microsoft.com/office/drawing/2014/main" id="{C49F9AC7-2D43-45A6-8B2F-BB4115BACE09}"/>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5" name="Freeform 105">
              <a:extLst>
                <a:ext uri="{FF2B5EF4-FFF2-40B4-BE49-F238E27FC236}">
                  <a16:creationId xmlns:a16="http://schemas.microsoft.com/office/drawing/2014/main" id="{87A2C15C-99C9-4B72-89E5-AF6D5A5C6EBD}"/>
                </a:ext>
              </a:extLst>
            </p:cNvPr>
            <p:cNvSpPr>
              <a:spLocks/>
            </p:cNvSpPr>
            <p:nvPr/>
          </p:nvSpPr>
          <p:spPr bwMode="auto">
            <a:xfrm rot="21082264">
              <a:off x="3298254" y="2089347"/>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6" name="Freeform 106">
              <a:extLst>
                <a:ext uri="{FF2B5EF4-FFF2-40B4-BE49-F238E27FC236}">
                  <a16:creationId xmlns:a16="http://schemas.microsoft.com/office/drawing/2014/main" id="{CA9CBBB3-FA2A-4452-BC85-4B08C2367FD8}"/>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7" name="Freeform 107">
              <a:extLst>
                <a:ext uri="{FF2B5EF4-FFF2-40B4-BE49-F238E27FC236}">
                  <a16:creationId xmlns:a16="http://schemas.microsoft.com/office/drawing/2014/main" id="{FD899115-66F2-421C-9081-1FEB841C6864}"/>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8" name="Freeform 108">
              <a:extLst>
                <a:ext uri="{FF2B5EF4-FFF2-40B4-BE49-F238E27FC236}">
                  <a16:creationId xmlns:a16="http://schemas.microsoft.com/office/drawing/2014/main" id="{C742DB7C-9BE9-48D8-BBD4-44E276843883}"/>
                </a:ext>
              </a:extLst>
            </p:cNvPr>
            <p:cNvSpPr>
              <a:spLocks/>
            </p:cNvSpPr>
            <p:nvPr/>
          </p:nvSpPr>
          <p:spPr bwMode="auto">
            <a:xfrm rot="21082264">
              <a:off x="3331816" y="2081466"/>
              <a:ext cx="17186" cy="11457"/>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9" name="Freeform 109">
              <a:extLst>
                <a:ext uri="{FF2B5EF4-FFF2-40B4-BE49-F238E27FC236}">
                  <a16:creationId xmlns:a16="http://schemas.microsoft.com/office/drawing/2014/main" id="{8CF1E632-E876-4B9C-BCB8-B0F0C7A4F0F9}"/>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0" name="Freeform 110">
              <a:extLst>
                <a:ext uri="{FF2B5EF4-FFF2-40B4-BE49-F238E27FC236}">
                  <a16:creationId xmlns:a16="http://schemas.microsoft.com/office/drawing/2014/main" id="{9F1E26FB-ECD9-4318-A779-34D9CCF8B077}"/>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1" name="Freeform 111">
              <a:extLst>
                <a:ext uri="{FF2B5EF4-FFF2-40B4-BE49-F238E27FC236}">
                  <a16:creationId xmlns:a16="http://schemas.microsoft.com/office/drawing/2014/main" id="{B30AF333-2645-4753-8F94-7A95435DBF9F}"/>
                </a:ext>
              </a:extLst>
            </p:cNvPr>
            <p:cNvSpPr>
              <a:spLocks/>
            </p:cNvSpPr>
            <p:nvPr/>
          </p:nvSpPr>
          <p:spPr bwMode="auto">
            <a:xfrm rot="21082264">
              <a:off x="3365369" y="2073477"/>
              <a:ext cx="17186"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2" name="Freeform 112">
              <a:extLst>
                <a:ext uri="{FF2B5EF4-FFF2-40B4-BE49-F238E27FC236}">
                  <a16:creationId xmlns:a16="http://schemas.microsoft.com/office/drawing/2014/main" id="{845BE217-E8FD-4E1F-B826-143DA12DE69B}"/>
                </a:ext>
              </a:extLst>
            </p:cNvPr>
            <p:cNvSpPr>
              <a:spLocks/>
            </p:cNvSpPr>
            <p:nvPr/>
          </p:nvSpPr>
          <p:spPr bwMode="auto">
            <a:xfrm rot="21082264">
              <a:off x="3398922" y="2065488"/>
              <a:ext cx="17186" cy="11457"/>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3" name="Freeform 113">
              <a:extLst>
                <a:ext uri="{FF2B5EF4-FFF2-40B4-BE49-F238E27FC236}">
                  <a16:creationId xmlns:a16="http://schemas.microsoft.com/office/drawing/2014/main" id="{9CE1CEA4-FECD-4082-AFDB-28A0348A25DA}"/>
                </a:ext>
              </a:extLst>
            </p:cNvPr>
            <p:cNvSpPr>
              <a:spLocks/>
            </p:cNvSpPr>
            <p:nvPr/>
          </p:nvSpPr>
          <p:spPr bwMode="auto">
            <a:xfrm rot="21082264">
              <a:off x="3432582" y="2057491"/>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4" name="Freeform 114">
              <a:extLst>
                <a:ext uri="{FF2B5EF4-FFF2-40B4-BE49-F238E27FC236}">
                  <a16:creationId xmlns:a16="http://schemas.microsoft.com/office/drawing/2014/main" id="{276BF5C8-1F71-460C-B185-6ED38F5A069C}"/>
                </a:ext>
              </a:extLst>
            </p:cNvPr>
            <p:cNvSpPr>
              <a:spLocks/>
            </p:cNvSpPr>
            <p:nvPr/>
          </p:nvSpPr>
          <p:spPr bwMode="auto">
            <a:xfrm rot="21082264">
              <a:off x="3466136" y="2049502"/>
              <a:ext cx="17186" cy="12889"/>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5" name="Freeform 115">
              <a:extLst>
                <a:ext uri="{FF2B5EF4-FFF2-40B4-BE49-F238E27FC236}">
                  <a16:creationId xmlns:a16="http://schemas.microsoft.com/office/drawing/2014/main" id="{8A81409C-BD7D-40AB-838F-609E2BD5C350}"/>
                </a:ext>
              </a:extLst>
            </p:cNvPr>
            <p:cNvSpPr>
              <a:spLocks/>
            </p:cNvSpPr>
            <p:nvPr/>
          </p:nvSpPr>
          <p:spPr bwMode="auto">
            <a:xfrm rot="21082264">
              <a:off x="3499689" y="2041513"/>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6" name="Freeform 116">
              <a:extLst>
                <a:ext uri="{FF2B5EF4-FFF2-40B4-BE49-F238E27FC236}">
                  <a16:creationId xmlns:a16="http://schemas.microsoft.com/office/drawing/2014/main" id="{CF7D9944-B59F-4E0B-B18A-670AFBA3B7B1}"/>
                </a:ext>
              </a:extLst>
            </p:cNvPr>
            <p:cNvSpPr>
              <a:spLocks/>
            </p:cNvSpPr>
            <p:nvPr/>
          </p:nvSpPr>
          <p:spPr bwMode="auto">
            <a:xfrm rot="21082264">
              <a:off x="3531925" y="2035055"/>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7" name="Freeform 117">
              <a:extLst>
                <a:ext uri="{FF2B5EF4-FFF2-40B4-BE49-F238E27FC236}">
                  <a16:creationId xmlns:a16="http://schemas.microsoft.com/office/drawing/2014/main" id="{AC0C0808-4BE5-4E7B-AB60-E8B226A2DF45}"/>
                </a:ext>
              </a:extLst>
            </p:cNvPr>
            <p:cNvSpPr>
              <a:spLocks/>
            </p:cNvSpPr>
            <p:nvPr/>
          </p:nvSpPr>
          <p:spPr bwMode="auto">
            <a:xfrm rot="21082264">
              <a:off x="3565478" y="2027066"/>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8" name="Freeform 118">
              <a:extLst>
                <a:ext uri="{FF2B5EF4-FFF2-40B4-BE49-F238E27FC236}">
                  <a16:creationId xmlns:a16="http://schemas.microsoft.com/office/drawing/2014/main" id="{1897D0C4-D60F-4DAD-9DAD-61A0E12E9AFF}"/>
                </a:ext>
              </a:extLst>
            </p:cNvPr>
            <p:cNvSpPr>
              <a:spLocks/>
            </p:cNvSpPr>
            <p:nvPr/>
          </p:nvSpPr>
          <p:spPr bwMode="auto">
            <a:xfrm rot="21082264">
              <a:off x="3599031" y="2019078"/>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9" name="Freeform 119">
              <a:extLst>
                <a:ext uri="{FF2B5EF4-FFF2-40B4-BE49-F238E27FC236}">
                  <a16:creationId xmlns:a16="http://schemas.microsoft.com/office/drawing/2014/main" id="{D889E5E9-9D60-48FA-BDEC-301CC0B6BCE8}"/>
                </a:ext>
              </a:extLst>
            </p:cNvPr>
            <p:cNvSpPr>
              <a:spLocks/>
            </p:cNvSpPr>
            <p:nvPr/>
          </p:nvSpPr>
          <p:spPr bwMode="auto">
            <a:xfrm rot="21082264">
              <a:off x="3632584" y="2011089"/>
              <a:ext cx="18619" cy="114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0" name="Freeform 120">
              <a:extLst>
                <a:ext uri="{FF2B5EF4-FFF2-40B4-BE49-F238E27FC236}">
                  <a16:creationId xmlns:a16="http://schemas.microsoft.com/office/drawing/2014/main" id="{11C2649C-E1E3-47B6-A005-45CB982E68DF}"/>
                </a:ext>
              </a:extLst>
            </p:cNvPr>
            <p:cNvSpPr>
              <a:spLocks/>
            </p:cNvSpPr>
            <p:nvPr/>
          </p:nvSpPr>
          <p:spPr bwMode="auto">
            <a:xfrm rot="21082264">
              <a:off x="3666253" y="2003199"/>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1" name="Freeform 121">
              <a:extLst>
                <a:ext uri="{FF2B5EF4-FFF2-40B4-BE49-F238E27FC236}">
                  <a16:creationId xmlns:a16="http://schemas.microsoft.com/office/drawing/2014/main" id="{826AD21E-DC50-4AA3-AD6E-8AC95830305B}"/>
                </a:ext>
              </a:extLst>
            </p:cNvPr>
            <p:cNvSpPr>
              <a:spLocks/>
            </p:cNvSpPr>
            <p:nvPr/>
          </p:nvSpPr>
          <p:spPr bwMode="auto">
            <a:xfrm rot="21082264">
              <a:off x="3699806" y="1995210"/>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2" name="Freeform 122">
              <a:extLst>
                <a:ext uri="{FF2B5EF4-FFF2-40B4-BE49-F238E27FC236}">
                  <a16:creationId xmlns:a16="http://schemas.microsoft.com/office/drawing/2014/main" id="{B8E74DC0-59AD-4108-8832-F80B35CA96D1}"/>
                </a:ext>
              </a:extLst>
            </p:cNvPr>
            <p:cNvSpPr>
              <a:spLocks/>
            </p:cNvSpPr>
            <p:nvPr/>
          </p:nvSpPr>
          <p:spPr bwMode="auto">
            <a:xfrm rot="21082264">
              <a:off x="3287306" y="2118680"/>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3" name="Freeform 123">
              <a:extLst>
                <a:ext uri="{FF2B5EF4-FFF2-40B4-BE49-F238E27FC236}">
                  <a16:creationId xmlns:a16="http://schemas.microsoft.com/office/drawing/2014/main" id="{97D48992-3007-4105-8583-0420A47CE168}"/>
                </a:ext>
              </a:extLst>
            </p:cNvPr>
            <p:cNvSpPr>
              <a:spLocks/>
            </p:cNvSpPr>
            <p:nvPr/>
          </p:nvSpPr>
          <p:spPr bwMode="auto">
            <a:xfrm rot="21082264">
              <a:off x="3320851" y="211058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4" name="Freeform 124">
              <a:extLst>
                <a:ext uri="{FF2B5EF4-FFF2-40B4-BE49-F238E27FC236}">
                  <a16:creationId xmlns:a16="http://schemas.microsoft.com/office/drawing/2014/main" id="{D4EAC074-D806-49FC-AD81-72965EA91459}"/>
                </a:ext>
              </a:extLst>
            </p:cNvPr>
            <p:cNvSpPr>
              <a:spLocks/>
            </p:cNvSpPr>
            <p:nvPr/>
          </p:nvSpPr>
          <p:spPr bwMode="auto">
            <a:xfrm rot="21082264">
              <a:off x="3354404" y="2102595"/>
              <a:ext cx="18619" cy="18618"/>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5" name="Freeform 125">
              <a:extLst>
                <a:ext uri="{FF2B5EF4-FFF2-40B4-BE49-F238E27FC236}">
                  <a16:creationId xmlns:a16="http://schemas.microsoft.com/office/drawing/2014/main" id="{85E2874B-60A1-48BD-89F1-6164F35D88D9}"/>
                </a:ext>
              </a:extLst>
            </p:cNvPr>
            <p:cNvSpPr>
              <a:spLocks/>
            </p:cNvSpPr>
            <p:nvPr/>
          </p:nvSpPr>
          <p:spPr bwMode="auto">
            <a:xfrm rot="21082264">
              <a:off x="3387958" y="2094606"/>
              <a:ext cx="18619" cy="18618"/>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6" name="Freeform 126">
              <a:extLst>
                <a:ext uri="{FF2B5EF4-FFF2-40B4-BE49-F238E27FC236}">
                  <a16:creationId xmlns:a16="http://schemas.microsoft.com/office/drawing/2014/main" id="{4DC71927-2853-4CB0-AF93-A88BE0758440}"/>
                </a:ext>
              </a:extLst>
            </p:cNvPr>
            <p:cNvSpPr>
              <a:spLocks/>
            </p:cNvSpPr>
            <p:nvPr/>
          </p:nvSpPr>
          <p:spPr bwMode="auto">
            <a:xfrm rot="21082264">
              <a:off x="3421626" y="208671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7" name="Freeform 127">
              <a:extLst>
                <a:ext uri="{FF2B5EF4-FFF2-40B4-BE49-F238E27FC236}">
                  <a16:creationId xmlns:a16="http://schemas.microsoft.com/office/drawing/2014/main" id="{4486EA5A-6FC4-4FEC-AFBC-08786BF2ADBE}"/>
                </a:ext>
              </a:extLst>
            </p:cNvPr>
            <p:cNvSpPr>
              <a:spLocks/>
            </p:cNvSpPr>
            <p:nvPr/>
          </p:nvSpPr>
          <p:spPr bwMode="auto">
            <a:xfrm rot="21082264">
              <a:off x="3455179" y="2078728"/>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8" name="Freeform 128">
              <a:extLst>
                <a:ext uri="{FF2B5EF4-FFF2-40B4-BE49-F238E27FC236}">
                  <a16:creationId xmlns:a16="http://schemas.microsoft.com/office/drawing/2014/main" id="{29342AF7-FACD-4C40-9EF3-1EEE88B2FD74}"/>
                </a:ext>
              </a:extLst>
            </p:cNvPr>
            <p:cNvSpPr>
              <a:spLocks/>
            </p:cNvSpPr>
            <p:nvPr/>
          </p:nvSpPr>
          <p:spPr bwMode="auto">
            <a:xfrm rot="21082264">
              <a:off x="3488840" y="2072163"/>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9" name="Freeform 129">
              <a:extLst>
                <a:ext uri="{FF2B5EF4-FFF2-40B4-BE49-F238E27FC236}">
                  <a16:creationId xmlns:a16="http://schemas.microsoft.com/office/drawing/2014/main" id="{2507364F-8327-4BF0-B93A-EDC2B7E0D248}"/>
                </a:ext>
              </a:extLst>
            </p:cNvPr>
            <p:cNvSpPr>
              <a:spLocks/>
            </p:cNvSpPr>
            <p:nvPr/>
          </p:nvSpPr>
          <p:spPr bwMode="auto">
            <a:xfrm rot="21082264">
              <a:off x="3520970" y="2064282"/>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0" name="Freeform 130">
              <a:extLst>
                <a:ext uri="{FF2B5EF4-FFF2-40B4-BE49-F238E27FC236}">
                  <a16:creationId xmlns:a16="http://schemas.microsoft.com/office/drawing/2014/main" id="{0A35FC74-9389-4CE5-87B0-E5B1FA3C1FAB}"/>
                </a:ext>
              </a:extLst>
            </p:cNvPr>
            <p:cNvSpPr>
              <a:spLocks/>
            </p:cNvSpPr>
            <p:nvPr/>
          </p:nvSpPr>
          <p:spPr bwMode="auto">
            <a:xfrm rot="21082264">
              <a:off x="3554523" y="2056293"/>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1" name="Freeform 131">
              <a:extLst>
                <a:ext uri="{FF2B5EF4-FFF2-40B4-BE49-F238E27FC236}">
                  <a16:creationId xmlns:a16="http://schemas.microsoft.com/office/drawing/2014/main" id="{1D80C0EC-92B9-4BD2-A9A6-0CA92C51777F}"/>
                </a:ext>
              </a:extLst>
            </p:cNvPr>
            <p:cNvSpPr>
              <a:spLocks/>
            </p:cNvSpPr>
            <p:nvPr/>
          </p:nvSpPr>
          <p:spPr bwMode="auto">
            <a:xfrm rot="21082264">
              <a:off x="3588076" y="2048304"/>
              <a:ext cx="18619" cy="18618"/>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2" name="Freeform 132">
              <a:extLst>
                <a:ext uri="{FF2B5EF4-FFF2-40B4-BE49-F238E27FC236}">
                  <a16:creationId xmlns:a16="http://schemas.microsoft.com/office/drawing/2014/main" id="{B1D871A3-0433-41C9-9494-B0DEF161927D}"/>
                </a:ext>
              </a:extLst>
            </p:cNvPr>
            <p:cNvSpPr>
              <a:spLocks/>
            </p:cNvSpPr>
            <p:nvPr/>
          </p:nvSpPr>
          <p:spPr bwMode="auto">
            <a:xfrm rot="21082264">
              <a:off x="3621736" y="20403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3" name="Freeform 133">
              <a:extLst>
                <a:ext uri="{FF2B5EF4-FFF2-40B4-BE49-F238E27FC236}">
                  <a16:creationId xmlns:a16="http://schemas.microsoft.com/office/drawing/2014/main" id="{C37CB834-89EF-474A-9A25-F82BA9B8E880}"/>
                </a:ext>
              </a:extLst>
            </p:cNvPr>
            <p:cNvSpPr>
              <a:spLocks/>
            </p:cNvSpPr>
            <p:nvPr/>
          </p:nvSpPr>
          <p:spPr bwMode="auto">
            <a:xfrm rot="21082264">
              <a:off x="3655290" y="203231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4" name="Freeform 134">
              <a:extLst>
                <a:ext uri="{FF2B5EF4-FFF2-40B4-BE49-F238E27FC236}">
                  <a16:creationId xmlns:a16="http://schemas.microsoft.com/office/drawing/2014/main" id="{6BCD1494-044D-47E2-8FB6-2F738AC7F95C}"/>
                </a:ext>
              </a:extLst>
            </p:cNvPr>
            <p:cNvSpPr>
              <a:spLocks/>
            </p:cNvSpPr>
            <p:nvPr/>
          </p:nvSpPr>
          <p:spPr bwMode="auto">
            <a:xfrm rot="21082264">
              <a:off x="3688843" y="2024329"/>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5" name="Freeform 135">
              <a:extLst>
                <a:ext uri="{FF2B5EF4-FFF2-40B4-BE49-F238E27FC236}">
                  <a16:creationId xmlns:a16="http://schemas.microsoft.com/office/drawing/2014/main" id="{FD3074B0-345A-4713-A5D7-0FF6235E329A}"/>
                </a:ext>
              </a:extLst>
            </p:cNvPr>
            <p:cNvSpPr>
              <a:spLocks/>
            </p:cNvSpPr>
            <p:nvPr/>
          </p:nvSpPr>
          <p:spPr bwMode="auto">
            <a:xfrm rot="21082264">
              <a:off x="3722576" y="2020164"/>
              <a:ext cx="5729" cy="15753"/>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6" name="Freeform 136">
              <a:extLst>
                <a:ext uri="{FF2B5EF4-FFF2-40B4-BE49-F238E27FC236}">
                  <a16:creationId xmlns:a16="http://schemas.microsoft.com/office/drawing/2014/main" id="{2DD37CA1-D000-4882-B23A-0585AEF0692B}"/>
                </a:ext>
              </a:extLst>
            </p:cNvPr>
            <p:cNvSpPr>
              <a:spLocks/>
            </p:cNvSpPr>
            <p:nvPr/>
          </p:nvSpPr>
          <p:spPr bwMode="auto">
            <a:xfrm rot="21082264">
              <a:off x="3316925" y="2150954"/>
              <a:ext cx="8593" cy="1432"/>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7" name="Freeform 137">
              <a:extLst>
                <a:ext uri="{FF2B5EF4-FFF2-40B4-BE49-F238E27FC236}">
                  <a16:creationId xmlns:a16="http://schemas.microsoft.com/office/drawing/2014/main" id="{F0FFA77A-0F6D-4C14-9029-9367601C1A7D}"/>
                </a:ext>
              </a:extLst>
            </p:cNvPr>
            <p:cNvSpPr>
              <a:spLocks/>
            </p:cNvSpPr>
            <p:nvPr/>
          </p:nvSpPr>
          <p:spPr bwMode="auto">
            <a:xfrm rot="21082264">
              <a:off x="3347578" y="2151453"/>
              <a:ext cx="17186" cy="2864"/>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8" name="Freeform 138">
              <a:extLst>
                <a:ext uri="{FF2B5EF4-FFF2-40B4-BE49-F238E27FC236}">
                  <a16:creationId xmlns:a16="http://schemas.microsoft.com/office/drawing/2014/main" id="{AB421AF3-EB08-4673-BCE3-1B66B3516770}"/>
                </a:ext>
              </a:extLst>
            </p:cNvPr>
            <p:cNvSpPr>
              <a:spLocks/>
            </p:cNvSpPr>
            <p:nvPr/>
          </p:nvSpPr>
          <p:spPr bwMode="auto">
            <a:xfrm rot="21082264">
              <a:off x="3380272" y="2134935"/>
              <a:ext cx="17186" cy="8593"/>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9" name="Freeform 139">
              <a:extLst>
                <a:ext uri="{FF2B5EF4-FFF2-40B4-BE49-F238E27FC236}">
                  <a16:creationId xmlns:a16="http://schemas.microsoft.com/office/drawing/2014/main" id="{5210D015-B0E5-4BDD-9577-D6010BC0F524}"/>
                </a:ext>
              </a:extLst>
            </p:cNvPr>
            <p:cNvSpPr>
              <a:spLocks/>
            </p:cNvSpPr>
            <p:nvPr/>
          </p:nvSpPr>
          <p:spPr bwMode="auto">
            <a:xfrm rot="21082264">
              <a:off x="3413260" y="212698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0" name="Freeform 140">
              <a:extLst>
                <a:ext uri="{FF2B5EF4-FFF2-40B4-BE49-F238E27FC236}">
                  <a16:creationId xmlns:a16="http://schemas.microsoft.com/office/drawing/2014/main" id="{D9E2F15F-260D-410A-8749-427904A817BA}"/>
                </a:ext>
              </a:extLst>
            </p:cNvPr>
            <p:cNvSpPr>
              <a:spLocks/>
            </p:cNvSpPr>
            <p:nvPr/>
          </p:nvSpPr>
          <p:spPr bwMode="auto">
            <a:xfrm rot="21082264">
              <a:off x="3446813" y="2119000"/>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1" name="Freeform 141">
              <a:extLst>
                <a:ext uri="{FF2B5EF4-FFF2-40B4-BE49-F238E27FC236}">
                  <a16:creationId xmlns:a16="http://schemas.microsoft.com/office/drawing/2014/main" id="{DFEF030B-3AEE-4380-BE59-4C32B51BF36E}"/>
                </a:ext>
              </a:extLst>
            </p:cNvPr>
            <p:cNvSpPr>
              <a:spLocks/>
            </p:cNvSpPr>
            <p:nvPr/>
          </p:nvSpPr>
          <p:spPr bwMode="auto">
            <a:xfrm rot="21082264">
              <a:off x="3480474" y="211243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2" name="Freeform 142">
              <a:extLst>
                <a:ext uri="{FF2B5EF4-FFF2-40B4-BE49-F238E27FC236}">
                  <a16:creationId xmlns:a16="http://schemas.microsoft.com/office/drawing/2014/main" id="{BE534DA9-5A17-46C5-A4EB-D3AA416345C9}"/>
                </a:ext>
              </a:extLst>
            </p:cNvPr>
            <p:cNvSpPr>
              <a:spLocks/>
            </p:cNvSpPr>
            <p:nvPr/>
          </p:nvSpPr>
          <p:spPr bwMode="auto">
            <a:xfrm rot="21082264">
              <a:off x="3514027" y="210444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3" name="Freeform 143">
              <a:extLst>
                <a:ext uri="{FF2B5EF4-FFF2-40B4-BE49-F238E27FC236}">
                  <a16:creationId xmlns:a16="http://schemas.microsoft.com/office/drawing/2014/main" id="{AC31EC64-9352-4951-B8E7-D203E7F60BB2}"/>
                </a:ext>
              </a:extLst>
            </p:cNvPr>
            <p:cNvSpPr>
              <a:spLocks/>
            </p:cNvSpPr>
            <p:nvPr/>
          </p:nvSpPr>
          <p:spPr bwMode="auto">
            <a:xfrm rot="21082264">
              <a:off x="3547580" y="2096457"/>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4" name="Freeform 144">
              <a:extLst>
                <a:ext uri="{FF2B5EF4-FFF2-40B4-BE49-F238E27FC236}">
                  <a16:creationId xmlns:a16="http://schemas.microsoft.com/office/drawing/2014/main" id="{33DF0876-1801-4FC5-9CED-071AEC6D8E54}"/>
                </a:ext>
              </a:extLst>
            </p:cNvPr>
            <p:cNvSpPr>
              <a:spLocks/>
            </p:cNvSpPr>
            <p:nvPr/>
          </p:nvSpPr>
          <p:spPr bwMode="auto">
            <a:xfrm rot="21082264">
              <a:off x="3581133" y="2088468"/>
              <a:ext cx="18619"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5" name="Freeform 145">
              <a:extLst>
                <a:ext uri="{FF2B5EF4-FFF2-40B4-BE49-F238E27FC236}">
                  <a16:creationId xmlns:a16="http://schemas.microsoft.com/office/drawing/2014/main" id="{BB80915C-34E5-4429-A74D-7EC973D1444C}"/>
                </a:ext>
              </a:extLst>
            </p:cNvPr>
            <p:cNvSpPr>
              <a:spLocks/>
            </p:cNvSpPr>
            <p:nvPr/>
          </p:nvSpPr>
          <p:spPr bwMode="auto">
            <a:xfrm rot="21082264">
              <a:off x="3614480" y="2080603"/>
              <a:ext cx="17186" cy="15753"/>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6" name="Freeform 146">
              <a:extLst>
                <a:ext uri="{FF2B5EF4-FFF2-40B4-BE49-F238E27FC236}">
                  <a16:creationId xmlns:a16="http://schemas.microsoft.com/office/drawing/2014/main" id="{442B370B-72B3-467B-AD7D-74F68FE01937}"/>
                </a:ext>
              </a:extLst>
            </p:cNvPr>
            <p:cNvSpPr>
              <a:spLocks/>
            </p:cNvSpPr>
            <p:nvPr/>
          </p:nvSpPr>
          <p:spPr bwMode="auto">
            <a:xfrm rot="21082264">
              <a:off x="3653272" y="2083676"/>
              <a:ext cx="12890" cy="5729"/>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7" name="Freeform 147">
              <a:extLst>
                <a:ext uri="{FF2B5EF4-FFF2-40B4-BE49-F238E27FC236}">
                  <a16:creationId xmlns:a16="http://schemas.microsoft.com/office/drawing/2014/main" id="{EED09266-6DF1-40DF-8FFE-BA18CAC54893}"/>
                </a:ext>
              </a:extLst>
            </p:cNvPr>
            <p:cNvSpPr>
              <a:spLocks/>
            </p:cNvSpPr>
            <p:nvPr/>
          </p:nvSpPr>
          <p:spPr bwMode="auto">
            <a:xfrm rot="21082264">
              <a:off x="3681173" y="2067737"/>
              <a:ext cx="14322" cy="4296"/>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8" name="Freeform 148">
              <a:extLst>
                <a:ext uri="{FF2B5EF4-FFF2-40B4-BE49-F238E27FC236}">
                  <a16:creationId xmlns:a16="http://schemas.microsoft.com/office/drawing/2014/main" id="{A5D7E857-BED4-48F9-96AD-6F52E0B6B5A7}"/>
                </a:ext>
              </a:extLst>
            </p:cNvPr>
            <p:cNvSpPr>
              <a:spLocks/>
            </p:cNvSpPr>
            <p:nvPr/>
          </p:nvSpPr>
          <p:spPr bwMode="auto">
            <a:xfrm rot="21082264">
              <a:off x="3436841" y="2164122"/>
              <a:ext cx="15754" cy="8593"/>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9" name="Freeform 149">
              <a:extLst>
                <a:ext uri="{FF2B5EF4-FFF2-40B4-BE49-F238E27FC236}">
                  <a16:creationId xmlns:a16="http://schemas.microsoft.com/office/drawing/2014/main" id="{7AA153B1-5BF4-4A5D-8237-5D6E717D8559}"/>
                </a:ext>
              </a:extLst>
            </p:cNvPr>
            <p:cNvSpPr>
              <a:spLocks/>
            </p:cNvSpPr>
            <p:nvPr/>
          </p:nvSpPr>
          <p:spPr bwMode="auto">
            <a:xfrm rot="21082264">
              <a:off x="3469949" y="214735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0" name="Freeform 150">
              <a:extLst>
                <a:ext uri="{FF2B5EF4-FFF2-40B4-BE49-F238E27FC236}">
                  <a16:creationId xmlns:a16="http://schemas.microsoft.com/office/drawing/2014/main" id="{CCA64B79-B218-47D6-8AA7-1ECD0FCB98AB}"/>
                </a:ext>
              </a:extLst>
            </p:cNvPr>
            <p:cNvSpPr>
              <a:spLocks/>
            </p:cNvSpPr>
            <p:nvPr/>
          </p:nvSpPr>
          <p:spPr bwMode="auto">
            <a:xfrm rot="21082264">
              <a:off x="3503609" y="2140793"/>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1" name="Freeform 151">
              <a:extLst>
                <a:ext uri="{FF2B5EF4-FFF2-40B4-BE49-F238E27FC236}">
                  <a16:creationId xmlns:a16="http://schemas.microsoft.com/office/drawing/2014/main" id="{D7E49D88-2559-4B35-A2D0-A4139F54D46E}"/>
                </a:ext>
              </a:extLst>
            </p:cNvPr>
            <p:cNvSpPr>
              <a:spLocks/>
            </p:cNvSpPr>
            <p:nvPr/>
          </p:nvSpPr>
          <p:spPr bwMode="auto">
            <a:xfrm rot="21082264">
              <a:off x="3537162" y="2132804"/>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2" name="Freeform 152">
              <a:extLst>
                <a:ext uri="{FF2B5EF4-FFF2-40B4-BE49-F238E27FC236}">
                  <a16:creationId xmlns:a16="http://schemas.microsoft.com/office/drawing/2014/main" id="{ECAC606B-9273-45D8-900A-F116AD4F770C}"/>
                </a:ext>
              </a:extLst>
            </p:cNvPr>
            <p:cNvSpPr>
              <a:spLocks/>
            </p:cNvSpPr>
            <p:nvPr/>
          </p:nvSpPr>
          <p:spPr bwMode="auto">
            <a:xfrm rot="21082264">
              <a:off x="3570517" y="2125046"/>
              <a:ext cx="15754" cy="15753"/>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3" name="Freeform 153">
              <a:extLst>
                <a:ext uri="{FF2B5EF4-FFF2-40B4-BE49-F238E27FC236}">
                  <a16:creationId xmlns:a16="http://schemas.microsoft.com/office/drawing/2014/main" id="{99EAAAE4-5F2F-4C58-B4FC-DB1429FD129F}"/>
                </a:ext>
              </a:extLst>
            </p:cNvPr>
            <p:cNvSpPr>
              <a:spLocks/>
            </p:cNvSpPr>
            <p:nvPr/>
          </p:nvSpPr>
          <p:spPr bwMode="auto">
            <a:xfrm rot="21082264">
              <a:off x="3603656" y="2118737"/>
              <a:ext cx="12890" cy="7160"/>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4" name="Freeform 154">
              <a:extLst>
                <a:ext uri="{FF2B5EF4-FFF2-40B4-BE49-F238E27FC236}">
                  <a16:creationId xmlns:a16="http://schemas.microsoft.com/office/drawing/2014/main" id="{8E803AFC-55CF-4EC2-A204-042D169373D8}"/>
                </a:ext>
              </a:extLst>
            </p:cNvPr>
            <p:cNvSpPr>
              <a:spLocks/>
            </p:cNvSpPr>
            <p:nvPr/>
          </p:nvSpPr>
          <p:spPr bwMode="auto">
            <a:xfrm rot="21082264">
              <a:off x="3499415" y="2180858"/>
              <a:ext cx="14322" cy="17186"/>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5" name="Freeform 155">
              <a:extLst>
                <a:ext uri="{FF2B5EF4-FFF2-40B4-BE49-F238E27FC236}">
                  <a16:creationId xmlns:a16="http://schemas.microsoft.com/office/drawing/2014/main" id="{F9300C55-FB53-4136-8770-ED81D54D53FB}"/>
                </a:ext>
              </a:extLst>
            </p:cNvPr>
            <p:cNvSpPr>
              <a:spLocks/>
            </p:cNvSpPr>
            <p:nvPr/>
          </p:nvSpPr>
          <p:spPr bwMode="auto">
            <a:xfrm rot="21082264">
              <a:off x="3530228" y="2173076"/>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6" name="Freeform 156">
              <a:extLst>
                <a:ext uri="{FF2B5EF4-FFF2-40B4-BE49-F238E27FC236}">
                  <a16:creationId xmlns:a16="http://schemas.microsoft.com/office/drawing/2014/main" id="{24A671DE-FB8B-437D-B569-0CDA039848B4}"/>
                </a:ext>
              </a:extLst>
            </p:cNvPr>
            <p:cNvSpPr>
              <a:spLocks/>
            </p:cNvSpPr>
            <p:nvPr/>
          </p:nvSpPr>
          <p:spPr bwMode="auto">
            <a:xfrm rot="21082264">
              <a:off x="3563392" y="2165657"/>
              <a:ext cx="10026" cy="12889"/>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7" name="Freeform 157">
              <a:extLst>
                <a:ext uri="{FF2B5EF4-FFF2-40B4-BE49-F238E27FC236}">
                  <a16:creationId xmlns:a16="http://schemas.microsoft.com/office/drawing/2014/main" id="{D4C6864E-0AB4-41B3-A07F-C2AA15A6979A}"/>
                </a:ext>
              </a:extLst>
            </p:cNvPr>
            <p:cNvSpPr>
              <a:spLocks/>
            </p:cNvSpPr>
            <p:nvPr/>
          </p:nvSpPr>
          <p:spPr bwMode="auto">
            <a:xfrm rot="21082264">
              <a:off x="3520589" y="2209364"/>
              <a:ext cx="15754" cy="10025"/>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8" name="Freeform 158">
              <a:extLst>
                <a:ext uri="{FF2B5EF4-FFF2-40B4-BE49-F238E27FC236}">
                  <a16:creationId xmlns:a16="http://schemas.microsoft.com/office/drawing/2014/main" id="{1625C42A-7A26-4A93-82E0-D736EFCE8C45}"/>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9" name="Freeform 159">
              <a:extLst>
                <a:ext uri="{FF2B5EF4-FFF2-40B4-BE49-F238E27FC236}">
                  <a16:creationId xmlns:a16="http://schemas.microsoft.com/office/drawing/2014/main" id="{7DE8AF70-2EA0-4BDF-A4C6-438E1B1CC826}"/>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0" name="Freeform 160">
              <a:extLst>
                <a:ext uri="{FF2B5EF4-FFF2-40B4-BE49-F238E27FC236}">
                  <a16:creationId xmlns:a16="http://schemas.microsoft.com/office/drawing/2014/main" id="{F36C9455-2C87-47CF-9EB6-47493D03CFDA}"/>
                </a:ext>
              </a:extLst>
            </p:cNvPr>
            <p:cNvSpPr>
              <a:spLocks noEditPoints="1"/>
            </p:cNvSpPr>
            <p:nvPr/>
          </p:nvSpPr>
          <p:spPr bwMode="auto">
            <a:xfrm rot="21082264">
              <a:off x="3290696" y="2069824"/>
              <a:ext cx="455429" cy="166131"/>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1" name="Freeform 161">
              <a:extLst>
                <a:ext uri="{FF2B5EF4-FFF2-40B4-BE49-F238E27FC236}">
                  <a16:creationId xmlns:a16="http://schemas.microsoft.com/office/drawing/2014/main" id="{E74E597D-CCDD-4714-9AB8-ADC4FA4752D1}"/>
                </a:ext>
              </a:extLst>
            </p:cNvPr>
            <p:cNvSpPr>
              <a:spLocks/>
            </p:cNvSpPr>
            <p:nvPr/>
          </p:nvSpPr>
          <p:spPr bwMode="auto">
            <a:xfrm rot="21082264">
              <a:off x="3316925" y="2150954"/>
              <a:ext cx="8593" cy="1432"/>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2" name="Freeform 162">
              <a:extLst>
                <a:ext uri="{FF2B5EF4-FFF2-40B4-BE49-F238E27FC236}">
                  <a16:creationId xmlns:a16="http://schemas.microsoft.com/office/drawing/2014/main" id="{3D49DF37-167D-4FDC-9C47-5C727E97FA4B}"/>
                </a:ext>
              </a:extLst>
            </p:cNvPr>
            <p:cNvSpPr>
              <a:spLocks/>
            </p:cNvSpPr>
            <p:nvPr/>
          </p:nvSpPr>
          <p:spPr bwMode="auto">
            <a:xfrm rot="21082264">
              <a:off x="3346934" y="2142908"/>
              <a:ext cx="17186" cy="11457"/>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3" name="Freeform 163">
              <a:extLst>
                <a:ext uri="{FF2B5EF4-FFF2-40B4-BE49-F238E27FC236}">
                  <a16:creationId xmlns:a16="http://schemas.microsoft.com/office/drawing/2014/main" id="{57F2FAA8-0D03-4AF8-843E-FF05E415BA0C}"/>
                </a:ext>
              </a:extLst>
            </p:cNvPr>
            <p:cNvSpPr>
              <a:spLocks/>
            </p:cNvSpPr>
            <p:nvPr/>
          </p:nvSpPr>
          <p:spPr bwMode="auto">
            <a:xfrm rot="21082264">
              <a:off x="3379922" y="2139258"/>
              <a:ext cx="18619" cy="14322"/>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4" name="Freeform 164">
              <a:extLst>
                <a:ext uri="{FF2B5EF4-FFF2-40B4-BE49-F238E27FC236}">
                  <a16:creationId xmlns:a16="http://schemas.microsoft.com/office/drawing/2014/main" id="{A2195252-A519-43BC-8582-654D780EFA0E}"/>
                </a:ext>
              </a:extLst>
            </p:cNvPr>
            <p:cNvSpPr>
              <a:spLocks/>
            </p:cNvSpPr>
            <p:nvPr/>
          </p:nvSpPr>
          <p:spPr bwMode="auto">
            <a:xfrm rot="21082264">
              <a:off x="3618179" y="2088809"/>
              <a:ext cx="15754" cy="10025"/>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5" name="Freeform 165">
              <a:extLst>
                <a:ext uri="{FF2B5EF4-FFF2-40B4-BE49-F238E27FC236}">
                  <a16:creationId xmlns:a16="http://schemas.microsoft.com/office/drawing/2014/main" id="{D5F1CBF9-E715-4981-A514-7D2B3EF11BE1}"/>
                </a:ext>
              </a:extLst>
            </p:cNvPr>
            <p:cNvSpPr>
              <a:spLocks/>
            </p:cNvSpPr>
            <p:nvPr/>
          </p:nvSpPr>
          <p:spPr bwMode="auto">
            <a:xfrm rot="21082264">
              <a:off x="3648140" y="2072606"/>
              <a:ext cx="17186" cy="17186"/>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6" name="Freeform 166">
              <a:extLst>
                <a:ext uri="{FF2B5EF4-FFF2-40B4-BE49-F238E27FC236}">
                  <a16:creationId xmlns:a16="http://schemas.microsoft.com/office/drawing/2014/main" id="{57B50F13-22BA-4D55-94F7-51E324D619A4}"/>
                </a:ext>
              </a:extLst>
            </p:cNvPr>
            <p:cNvSpPr>
              <a:spLocks/>
            </p:cNvSpPr>
            <p:nvPr/>
          </p:nvSpPr>
          <p:spPr bwMode="auto">
            <a:xfrm rot="21082264">
              <a:off x="3680958" y="2064889"/>
              <a:ext cx="14322" cy="7160"/>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7" name="Freeform 167">
              <a:extLst>
                <a:ext uri="{FF2B5EF4-FFF2-40B4-BE49-F238E27FC236}">
                  <a16:creationId xmlns:a16="http://schemas.microsoft.com/office/drawing/2014/main" id="{91A49E51-14A0-4A9F-874B-0B5DD9ACBECE}"/>
                </a:ext>
              </a:extLst>
            </p:cNvPr>
            <p:cNvSpPr>
              <a:spLocks/>
            </p:cNvSpPr>
            <p:nvPr/>
          </p:nvSpPr>
          <p:spPr bwMode="auto">
            <a:xfrm rot="21082264">
              <a:off x="3436180" y="2155363"/>
              <a:ext cx="18619" cy="17186"/>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8" name="Freeform 168">
              <a:extLst>
                <a:ext uri="{FF2B5EF4-FFF2-40B4-BE49-F238E27FC236}">
                  <a16:creationId xmlns:a16="http://schemas.microsoft.com/office/drawing/2014/main" id="{17DA7232-EADD-425D-ADC4-905DA33A9BE6}"/>
                </a:ext>
              </a:extLst>
            </p:cNvPr>
            <p:cNvSpPr>
              <a:spLocks/>
            </p:cNvSpPr>
            <p:nvPr/>
          </p:nvSpPr>
          <p:spPr bwMode="auto">
            <a:xfrm rot="21082264">
              <a:off x="3573778" y="2127448"/>
              <a:ext cx="15754" cy="15753"/>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9" name="Freeform 169">
              <a:extLst>
                <a:ext uri="{FF2B5EF4-FFF2-40B4-BE49-F238E27FC236}">
                  <a16:creationId xmlns:a16="http://schemas.microsoft.com/office/drawing/2014/main" id="{8C80856B-97CF-41B3-AE94-2AAEA60B02DF}"/>
                </a:ext>
              </a:extLst>
            </p:cNvPr>
            <p:cNvSpPr>
              <a:spLocks/>
            </p:cNvSpPr>
            <p:nvPr/>
          </p:nvSpPr>
          <p:spPr bwMode="auto">
            <a:xfrm rot="21082264">
              <a:off x="3603549" y="2117312"/>
              <a:ext cx="12890" cy="8593"/>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0" name="Freeform 170">
              <a:extLst>
                <a:ext uri="{FF2B5EF4-FFF2-40B4-BE49-F238E27FC236}">
                  <a16:creationId xmlns:a16="http://schemas.microsoft.com/office/drawing/2014/main" id="{C27AAF8C-70FA-451B-867E-CC9FD9D9EFA2}"/>
                </a:ext>
              </a:extLst>
            </p:cNvPr>
            <p:cNvSpPr>
              <a:spLocks/>
            </p:cNvSpPr>
            <p:nvPr/>
          </p:nvSpPr>
          <p:spPr bwMode="auto">
            <a:xfrm rot="21082264">
              <a:off x="3496914" y="2184236"/>
              <a:ext cx="12890" cy="15753"/>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1" name="Freeform 171">
              <a:extLst>
                <a:ext uri="{FF2B5EF4-FFF2-40B4-BE49-F238E27FC236}">
                  <a16:creationId xmlns:a16="http://schemas.microsoft.com/office/drawing/2014/main" id="{4BB8AD33-7F7C-4920-B65B-46E95351723C}"/>
                </a:ext>
              </a:extLst>
            </p:cNvPr>
            <p:cNvSpPr>
              <a:spLocks/>
            </p:cNvSpPr>
            <p:nvPr/>
          </p:nvSpPr>
          <p:spPr bwMode="auto">
            <a:xfrm rot="21082264">
              <a:off x="3563392" y="2165657"/>
              <a:ext cx="10026" cy="12889"/>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2" name="Freeform 172">
              <a:extLst>
                <a:ext uri="{FF2B5EF4-FFF2-40B4-BE49-F238E27FC236}">
                  <a16:creationId xmlns:a16="http://schemas.microsoft.com/office/drawing/2014/main" id="{8F460B3C-F1B8-47BF-AD15-5BA6A7BBB503}"/>
                </a:ext>
              </a:extLst>
            </p:cNvPr>
            <p:cNvSpPr>
              <a:spLocks/>
            </p:cNvSpPr>
            <p:nvPr/>
          </p:nvSpPr>
          <p:spPr bwMode="auto">
            <a:xfrm rot="21082264">
              <a:off x="3520025" y="2212271"/>
              <a:ext cx="17186" cy="15753"/>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3" name="Freeform 173">
              <a:extLst>
                <a:ext uri="{FF2B5EF4-FFF2-40B4-BE49-F238E27FC236}">
                  <a16:creationId xmlns:a16="http://schemas.microsoft.com/office/drawing/2014/main" id="{8E60DBCB-2B87-4345-BB66-C674D3E74965}"/>
                </a:ext>
              </a:extLst>
            </p:cNvPr>
            <p:cNvSpPr>
              <a:spLocks/>
            </p:cNvSpPr>
            <p:nvPr/>
          </p:nvSpPr>
          <p:spPr bwMode="auto">
            <a:xfrm rot="21082264">
              <a:off x="3553114" y="2203857"/>
              <a:ext cx="4297" cy="11457"/>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4" name="Freeform 174">
              <a:extLst>
                <a:ext uri="{FF2B5EF4-FFF2-40B4-BE49-F238E27FC236}">
                  <a16:creationId xmlns:a16="http://schemas.microsoft.com/office/drawing/2014/main" id="{E253C7C8-CBC9-4782-9296-F76E983A831E}"/>
                </a:ext>
              </a:extLst>
            </p:cNvPr>
            <p:cNvSpPr>
              <a:spLocks noEditPoints="1"/>
            </p:cNvSpPr>
            <p:nvPr/>
          </p:nvSpPr>
          <p:spPr bwMode="auto">
            <a:xfrm rot="21082264">
              <a:off x="3711865" y="1930476"/>
              <a:ext cx="50126" cy="88794"/>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5" name="Freeform 175">
              <a:extLst>
                <a:ext uri="{FF2B5EF4-FFF2-40B4-BE49-F238E27FC236}">
                  <a16:creationId xmlns:a16="http://schemas.microsoft.com/office/drawing/2014/main" id="{38F376D0-4A34-4F77-8933-34790EF42A6D}"/>
                </a:ext>
              </a:extLst>
            </p:cNvPr>
            <p:cNvSpPr>
              <a:spLocks/>
            </p:cNvSpPr>
            <p:nvPr/>
          </p:nvSpPr>
          <p:spPr bwMode="auto">
            <a:xfrm rot="21082264">
              <a:off x="3266339" y="1999053"/>
              <a:ext cx="455429" cy="63015"/>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58" name="组合 557">
            <a:extLst>
              <a:ext uri="{FF2B5EF4-FFF2-40B4-BE49-F238E27FC236}">
                <a16:creationId xmlns:a16="http://schemas.microsoft.com/office/drawing/2014/main" id="{BD876BE7-5E80-48EB-986D-35A5F7B26B46}"/>
              </a:ext>
            </a:extLst>
          </p:cNvPr>
          <p:cNvGrpSpPr/>
          <p:nvPr/>
        </p:nvGrpSpPr>
        <p:grpSpPr>
          <a:xfrm rot="758163">
            <a:off x="5994545" y="3999052"/>
            <a:ext cx="267781" cy="331999"/>
            <a:chOff x="3157333" y="1486755"/>
            <a:chExt cx="604658" cy="749666"/>
          </a:xfrm>
          <a:solidFill>
            <a:schemeClr val="accent4"/>
          </a:solidFill>
        </p:grpSpPr>
        <p:sp>
          <p:nvSpPr>
            <p:cNvPr id="559" name="Freeform 5">
              <a:extLst>
                <a:ext uri="{FF2B5EF4-FFF2-40B4-BE49-F238E27FC236}">
                  <a16:creationId xmlns:a16="http://schemas.microsoft.com/office/drawing/2014/main" id="{BEE78D3E-F214-4306-B8E0-C74B13051B23}"/>
                </a:ext>
              </a:extLst>
            </p:cNvPr>
            <p:cNvSpPr>
              <a:spLocks/>
            </p:cNvSpPr>
            <p:nvPr/>
          </p:nvSpPr>
          <p:spPr bwMode="auto">
            <a:xfrm rot="21082264">
              <a:off x="3157333" y="1570942"/>
              <a:ext cx="87363" cy="254925"/>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0" name="Freeform 6">
              <a:extLst>
                <a:ext uri="{FF2B5EF4-FFF2-40B4-BE49-F238E27FC236}">
                  <a16:creationId xmlns:a16="http://schemas.microsoft.com/office/drawing/2014/main" id="{BDA3A9E1-3083-4E0A-B05F-7C1BA92E8E99}"/>
                </a:ext>
              </a:extLst>
            </p:cNvPr>
            <p:cNvSpPr>
              <a:spLocks/>
            </p:cNvSpPr>
            <p:nvPr/>
          </p:nvSpPr>
          <p:spPr bwMode="auto">
            <a:xfrm rot="21082264">
              <a:off x="3543774" y="1486755"/>
              <a:ext cx="98820" cy="246332"/>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1" name="Freeform 7">
              <a:extLst>
                <a:ext uri="{FF2B5EF4-FFF2-40B4-BE49-F238E27FC236}">
                  <a16:creationId xmlns:a16="http://schemas.microsoft.com/office/drawing/2014/main" id="{9B13E9DA-061C-444A-A9FA-A0C1D4E99BC2}"/>
                </a:ext>
              </a:extLst>
            </p:cNvPr>
            <p:cNvSpPr>
              <a:spLocks/>
            </p:cNvSpPr>
            <p:nvPr/>
          </p:nvSpPr>
          <p:spPr bwMode="auto">
            <a:xfrm rot="21082264">
              <a:off x="3189833" y="1634678"/>
              <a:ext cx="506986" cy="352313"/>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2" name="Freeform 8">
              <a:extLst>
                <a:ext uri="{FF2B5EF4-FFF2-40B4-BE49-F238E27FC236}">
                  <a16:creationId xmlns:a16="http://schemas.microsoft.com/office/drawing/2014/main" id="{EF113E9C-D7D9-4EDD-94BE-F6F1EF9EE7BE}"/>
                </a:ext>
              </a:extLst>
            </p:cNvPr>
            <p:cNvSpPr>
              <a:spLocks/>
            </p:cNvSpPr>
            <p:nvPr/>
          </p:nvSpPr>
          <p:spPr bwMode="auto">
            <a:xfrm rot="21082264">
              <a:off x="3277201" y="1764321"/>
              <a:ext cx="10026" cy="2864"/>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3" name="Freeform 9">
              <a:extLst>
                <a:ext uri="{FF2B5EF4-FFF2-40B4-BE49-F238E27FC236}">
                  <a16:creationId xmlns:a16="http://schemas.microsoft.com/office/drawing/2014/main" id="{0EEA6C19-F485-442A-99EB-8059B40095BE}"/>
                </a:ext>
              </a:extLst>
            </p:cNvPr>
            <p:cNvSpPr>
              <a:spLocks/>
            </p:cNvSpPr>
            <p:nvPr/>
          </p:nvSpPr>
          <p:spPr bwMode="auto">
            <a:xfrm rot="21082264">
              <a:off x="3309445" y="1757971"/>
              <a:ext cx="10026" cy="1432"/>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4" name="Freeform 10">
              <a:extLst>
                <a:ext uri="{FF2B5EF4-FFF2-40B4-BE49-F238E27FC236}">
                  <a16:creationId xmlns:a16="http://schemas.microsoft.com/office/drawing/2014/main" id="{902606D7-DAA2-4E7D-A451-374BCE3CEFBA}"/>
                </a:ext>
              </a:extLst>
            </p:cNvPr>
            <p:cNvSpPr>
              <a:spLocks/>
            </p:cNvSpPr>
            <p:nvPr/>
          </p:nvSpPr>
          <p:spPr bwMode="auto">
            <a:xfrm rot="21082264">
              <a:off x="3542993" y="1702041"/>
              <a:ext cx="12890" cy="2864"/>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5" name="Freeform 11">
              <a:extLst>
                <a:ext uri="{FF2B5EF4-FFF2-40B4-BE49-F238E27FC236}">
                  <a16:creationId xmlns:a16="http://schemas.microsoft.com/office/drawing/2014/main" id="{C6D2D0AD-CE88-4A2A-BD2A-2EB4DC557C53}"/>
                </a:ext>
              </a:extLst>
            </p:cNvPr>
            <p:cNvSpPr>
              <a:spLocks/>
            </p:cNvSpPr>
            <p:nvPr/>
          </p:nvSpPr>
          <p:spPr bwMode="auto">
            <a:xfrm rot="21082264">
              <a:off x="3227759" y="1793100"/>
              <a:ext cx="17186" cy="18618"/>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6" name="Freeform 12">
              <a:extLst>
                <a:ext uri="{FF2B5EF4-FFF2-40B4-BE49-F238E27FC236}">
                  <a16:creationId xmlns:a16="http://schemas.microsoft.com/office/drawing/2014/main" id="{CCB6D6B2-0C46-4A3D-A55C-6DFB5D839259}"/>
                </a:ext>
              </a:extLst>
            </p:cNvPr>
            <p:cNvSpPr>
              <a:spLocks/>
            </p:cNvSpPr>
            <p:nvPr/>
          </p:nvSpPr>
          <p:spPr bwMode="auto">
            <a:xfrm rot="21082264">
              <a:off x="3261312" y="1785111"/>
              <a:ext cx="17186" cy="18618"/>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7" name="Freeform 13">
              <a:extLst>
                <a:ext uri="{FF2B5EF4-FFF2-40B4-BE49-F238E27FC236}">
                  <a16:creationId xmlns:a16="http://schemas.microsoft.com/office/drawing/2014/main" id="{A37A2D97-1CDB-4CCA-8668-9D4362FC3DCF}"/>
                </a:ext>
              </a:extLst>
            </p:cNvPr>
            <p:cNvSpPr>
              <a:spLocks/>
            </p:cNvSpPr>
            <p:nvPr/>
          </p:nvSpPr>
          <p:spPr bwMode="auto">
            <a:xfrm rot="21082264">
              <a:off x="3293441" y="1777229"/>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8" name="Freeform 14">
              <a:extLst>
                <a:ext uri="{FF2B5EF4-FFF2-40B4-BE49-F238E27FC236}">
                  <a16:creationId xmlns:a16="http://schemas.microsoft.com/office/drawing/2014/main" id="{A7E2F61B-C613-4372-8BE4-FAF7C49B1B3D}"/>
                </a:ext>
              </a:extLst>
            </p:cNvPr>
            <p:cNvSpPr>
              <a:spLocks/>
            </p:cNvSpPr>
            <p:nvPr/>
          </p:nvSpPr>
          <p:spPr bwMode="auto">
            <a:xfrm rot="21082264">
              <a:off x="3326994" y="1769240"/>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9" name="Freeform 15">
              <a:extLst>
                <a:ext uri="{FF2B5EF4-FFF2-40B4-BE49-F238E27FC236}">
                  <a16:creationId xmlns:a16="http://schemas.microsoft.com/office/drawing/2014/main" id="{5D7EFFA3-5A36-4EDC-9170-306D22898514}"/>
                </a:ext>
              </a:extLst>
            </p:cNvPr>
            <p:cNvSpPr>
              <a:spLocks/>
            </p:cNvSpPr>
            <p:nvPr/>
          </p:nvSpPr>
          <p:spPr bwMode="auto">
            <a:xfrm rot="21082264">
              <a:off x="3360655" y="1761243"/>
              <a:ext cx="18619" cy="20050"/>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0" name="Freeform 16">
              <a:extLst>
                <a:ext uri="{FF2B5EF4-FFF2-40B4-BE49-F238E27FC236}">
                  <a16:creationId xmlns:a16="http://schemas.microsoft.com/office/drawing/2014/main" id="{6AA3D909-8C13-43A2-8DCF-8634A3578F0B}"/>
                </a:ext>
              </a:extLst>
            </p:cNvPr>
            <p:cNvSpPr>
              <a:spLocks/>
            </p:cNvSpPr>
            <p:nvPr/>
          </p:nvSpPr>
          <p:spPr bwMode="auto">
            <a:xfrm rot="21082264">
              <a:off x="3466124" y="1744074"/>
              <a:ext cx="14322" cy="12889"/>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1" name="Freeform 17">
              <a:extLst>
                <a:ext uri="{FF2B5EF4-FFF2-40B4-BE49-F238E27FC236}">
                  <a16:creationId xmlns:a16="http://schemas.microsoft.com/office/drawing/2014/main" id="{7BE858AB-9B7C-45A0-A4EB-E5F23ED81CFA}"/>
                </a:ext>
              </a:extLst>
            </p:cNvPr>
            <p:cNvSpPr>
              <a:spLocks/>
            </p:cNvSpPr>
            <p:nvPr/>
          </p:nvSpPr>
          <p:spPr bwMode="auto">
            <a:xfrm rot="21082264">
              <a:off x="3494975" y="1730711"/>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2" name="Freeform 18">
              <a:extLst>
                <a:ext uri="{FF2B5EF4-FFF2-40B4-BE49-F238E27FC236}">
                  <a16:creationId xmlns:a16="http://schemas.microsoft.com/office/drawing/2014/main" id="{D3C59A60-9495-458F-B065-387D60BFB342}"/>
                </a:ext>
              </a:extLst>
            </p:cNvPr>
            <p:cNvSpPr>
              <a:spLocks/>
            </p:cNvSpPr>
            <p:nvPr/>
          </p:nvSpPr>
          <p:spPr bwMode="auto">
            <a:xfrm rot="21082264">
              <a:off x="3528528" y="1722722"/>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3" name="Freeform 19">
              <a:extLst>
                <a:ext uri="{FF2B5EF4-FFF2-40B4-BE49-F238E27FC236}">
                  <a16:creationId xmlns:a16="http://schemas.microsoft.com/office/drawing/2014/main" id="{AA239676-687F-40A6-9AD3-B3987307FDA7}"/>
                </a:ext>
              </a:extLst>
            </p:cNvPr>
            <p:cNvSpPr>
              <a:spLocks/>
            </p:cNvSpPr>
            <p:nvPr/>
          </p:nvSpPr>
          <p:spPr bwMode="auto">
            <a:xfrm rot="21082264">
              <a:off x="3562081" y="171473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4" name="Freeform 20">
              <a:extLst>
                <a:ext uri="{FF2B5EF4-FFF2-40B4-BE49-F238E27FC236}">
                  <a16:creationId xmlns:a16="http://schemas.microsoft.com/office/drawing/2014/main" id="{81FD6E86-C7EF-4D04-8F83-D450AA9B6D5D}"/>
                </a:ext>
              </a:extLst>
            </p:cNvPr>
            <p:cNvSpPr>
              <a:spLocks/>
            </p:cNvSpPr>
            <p:nvPr/>
          </p:nvSpPr>
          <p:spPr bwMode="auto">
            <a:xfrm rot="21082264">
              <a:off x="3595741" y="170673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5" name="Freeform 21">
              <a:extLst>
                <a:ext uri="{FF2B5EF4-FFF2-40B4-BE49-F238E27FC236}">
                  <a16:creationId xmlns:a16="http://schemas.microsoft.com/office/drawing/2014/main" id="{F1847A8F-B708-47A2-9349-657F08B146F7}"/>
                </a:ext>
              </a:extLst>
            </p:cNvPr>
            <p:cNvSpPr>
              <a:spLocks/>
            </p:cNvSpPr>
            <p:nvPr/>
          </p:nvSpPr>
          <p:spPr bwMode="auto">
            <a:xfrm rot="21082264">
              <a:off x="3629848" y="1706083"/>
              <a:ext cx="15754" cy="12889"/>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6" name="Freeform 22">
              <a:extLst>
                <a:ext uri="{FF2B5EF4-FFF2-40B4-BE49-F238E27FC236}">
                  <a16:creationId xmlns:a16="http://schemas.microsoft.com/office/drawing/2014/main" id="{DB54050B-F9E2-4470-AD1C-09B4113717F3}"/>
                </a:ext>
              </a:extLst>
            </p:cNvPr>
            <p:cNvSpPr>
              <a:spLocks/>
            </p:cNvSpPr>
            <p:nvPr/>
          </p:nvSpPr>
          <p:spPr bwMode="auto">
            <a:xfrm rot="21082264">
              <a:off x="3192960" y="1840823"/>
              <a:ext cx="11457" cy="18618"/>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7" name="Freeform 23">
              <a:extLst>
                <a:ext uri="{FF2B5EF4-FFF2-40B4-BE49-F238E27FC236}">
                  <a16:creationId xmlns:a16="http://schemas.microsoft.com/office/drawing/2014/main" id="{F979E559-9D05-4F26-8F97-BF056D2785F5}"/>
                </a:ext>
              </a:extLst>
            </p:cNvPr>
            <p:cNvSpPr>
              <a:spLocks/>
            </p:cNvSpPr>
            <p:nvPr/>
          </p:nvSpPr>
          <p:spPr bwMode="auto">
            <a:xfrm rot="21082264">
              <a:off x="3219286" y="1831947"/>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8" name="Freeform 24">
              <a:extLst>
                <a:ext uri="{FF2B5EF4-FFF2-40B4-BE49-F238E27FC236}">
                  <a16:creationId xmlns:a16="http://schemas.microsoft.com/office/drawing/2014/main" id="{A6D6B2F3-B407-4798-AD81-6747115F11DD}"/>
                </a:ext>
              </a:extLst>
            </p:cNvPr>
            <p:cNvSpPr>
              <a:spLocks/>
            </p:cNvSpPr>
            <p:nvPr/>
          </p:nvSpPr>
          <p:spPr bwMode="auto">
            <a:xfrm rot="21082264">
              <a:off x="3252946" y="1825382"/>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9" name="Freeform 25">
              <a:extLst>
                <a:ext uri="{FF2B5EF4-FFF2-40B4-BE49-F238E27FC236}">
                  <a16:creationId xmlns:a16="http://schemas.microsoft.com/office/drawing/2014/main" id="{47099EA0-D5B5-4624-9741-366E1AB97C1E}"/>
                </a:ext>
              </a:extLst>
            </p:cNvPr>
            <p:cNvSpPr>
              <a:spLocks/>
            </p:cNvSpPr>
            <p:nvPr/>
          </p:nvSpPr>
          <p:spPr bwMode="auto">
            <a:xfrm rot="21082264">
              <a:off x="3286499" y="1817393"/>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0" name="Freeform 26">
              <a:extLst>
                <a:ext uri="{FF2B5EF4-FFF2-40B4-BE49-F238E27FC236}">
                  <a16:creationId xmlns:a16="http://schemas.microsoft.com/office/drawing/2014/main" id="{CA205F38-B8E5-4447-AF9A-9393A99FA349}"/>
                </a:ext>
              </a:extLst>
            </p:cNvPr>
            <p:cNvSpPr>
              <a:spLocks/>
            </p:cNvSpPr>
            <p:nvPr/>
          </p:nvSpPr>
          <p:spPr bwMode="auto">
            <a:xfrm rot="21082264">
              <a:off x="3320052" y="180940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1" name="Freeform 27">
              <a:extLst>
                <a:ext uri="{FF2B5EF4-FFF2-40B4-BE49-F238E27FC236}">
                  <a16:creationId xmlns:a16="http://schemas.microsoft.com/office/drawing/2014/main" id="{1BE5B4C1-94C0-40DD-AEED-56809B0DBBF9}"/>
                </a:ext>
              </a:extLst>
            </p:cNvPr>
            <p:cNvSpPr>
              <a:spLocks/>
            </p:cNvSpPr>
            <p:nvPr/>
          </p:nvSpPr>
          <p:spPr bwMode="auto">
            <a:xfrm rot="21082264">
              <a:off x="3353713" y="18014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2" name="Freeform 28">
              <a:extLst>
                <a:ext uri="{FF2B5EF4-FFF2-40B4-BE49-F238E27FC236}">
                  <a16:creationId xmlns:a16="http://schemas.microsoft.com/office/drawing/2014/main" id="{30F5D54D-D2C4-4B7F-A940-2A4E76273260}"/>
                </a:ext>
              </a:extLst>
            </p:cNvPr>
            <p:cNvSpPr>
              <a:spLocks/>
            </p:cNvSpPr>
            <p:nvPr/>
          </p:nvSpPr>
          <p:spPr bwMode="auto">
            <a:xfrm rot="21082264">
              <a:off x="3387266" y="1793419"/>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3" name="Freeform 29">
              <a:extLst>
                <a:ext uri="{FF2B5EF4-FFF2-40B4-BE49-F238E27FC236}">
                  <a16:creationId xmlns:a16="http://schemas.microsoft.com/office/drawing/2014/main" id="{A56AD890-F07A-42DE-9580-8432AA0AA93F}"/>
                </a:ext>
              </a:extLst>
            </p:cNvPr>
            <p:cNvSpPr>
              <a:spLocks/>
            </p:cNvSpPr>
            <p:nvPr/>
          </p:nvSpPr>
          <p:spPr bwMode="auto">
            <a:xfrm rot="21082264">
              <a:off x="3420935" y="1786962"/>
              <a:ext cx="17186" cy="18618"/>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4" name="Freeform 30">
              <a:extLst>
                <a:ext uri="{FF2B5EF4-FFF2-40B4-BE49-F238E27FC236}">
                  <a16:creationId xmlns:a16="http://schemas.microsoft.com/office/drawing/2014/main" id="{7475BB41-5BBA-446C-9722-19EE53D0629A}"/>
                </a:ext>
              </a:extLst>
            </p:cNvPr>
            <p:cNvSpPr>
              <a:spLocks/>
            </p:cNvSpPr>
            <p:nvPr/>
          </p:nvSpPr>
          <p:spPr bwMode="auto">
            <a:xfrm rot="21082264">
              <a:off x="3454381" y="1777548"/>
              <a:ext cx="17186" cy="20050"/>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5" name="Freeform 31">
              <a:extLst>
                <a:ext uri="{FF2B5EF4-FFF2-40B4-BE49-F238E27FC236}">
                  <a16:creationId xmlns:a16="http://schemas.microsoft.com/office/drawing/2014/main" id="{A1A466B4-CCD5-404B-B5DA-9F38E17702A2}"/>
                </a:ext>
              </a:extLst>
            </p:cNvPr>
            <p:cNvSpPr>
              <a:spLocks/>
            </p:cNvSpPr>
            <p:nvPr/>
          </p:nvSpPr>
          <p:spPr bwMode="auto">
            <a:xfrm rot="21082264">
              <a:off x="3488041" y="1770984"/>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6" name="Freeform 32">
              <a:extLst>
                <a:ext uri="{FF2B5EF4-FFF2-40B4-BE49-F238E27FC236}">
                  <a16:creationId xmlns:a16="http://schemas.microsoft.com/office/drawing/2014/main" id="{0098D2F1-DB37-4774-9959-A50B8359D8F1}"/>
                </a:ext>
              </a:extLst>
            </p:cNvPr>
            <p:cNvSpPr>
              <a:spLocks/>
            </p:cNvSpPr>
            <p:nvPr/>
          </p:nvSpPr>
          <p:spPr bwMode="auto">
            <a:xfrm rot="21082264">
              <a:off x="3521594" y="1762995"/>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7" name="Freeform 33">
              <a:extLst>
                <a:ext uri="{FF2B5EF4-FFF2-40B4-BE49-F238E27FC236}">
                  <a16:creationId xmlns:a16="http://schemas.microsoft.com/office/drawing/2014/main" id="{FA2E0AFF-A4F4-45F8-A60C-D2CB0220C64A}"/>
                </a:ext>
              </a:extLst>
            </p:cNvPr>
            <p:cNvSpPr>
              <a:spLocks/>
            </p:cNvSpPr>
            <p:nvPr/>
          </p:nvSpPr>
          <p:spPr bwMode="auto">
            <a:xfrm rot="21082264">
              <a:off x="3553723" y="1755113"/>
              <a:ext cx="18619" cy="18618"/>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8" name="Freeform 34">
              <a:extLst>
                <a:ext uri="{FF2B5EF4-FFF2-40B4-BE49-F238E27FC236}">
                  <a16:creationId xmlns:a16="http://schemas.microsoft.com/office/drawing/2014/main" id="{7E836745-98F3-455D-AA1E-F6A6FD08F137}"/>
                </a:ext>
              </a:extLst>
            </p:cNvPr>
            <p:cNvSpPr>
              <a:spLocks/>
            </p:cNvSpPr>
            <p:nvPr/>
          </p:nvSpPr>
          <p:spPr bwMode="auto">
            <a:xfrm rot="21082264">
              <a:off x="3588808" y="1747009"/>
              <a:ext cx="17186" cy="20050"/>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9" name="Freeform 35">
              <a:extLst>
                <a:ext uri="{FF2B5EF4-FFF2-40B4-BE49-F238E27FC236}">
                  <a16:creationId xmlns:a16="http://schemas.microsoft.com/office/drawing/2014/main" id="{1E95CABC-A109-48B2-8803-571FBC9976A7}"/>
                </a:ext>
              </a:extLst>
            </p:cNvPr>
            <p:cNvSpPr>
              <a:spLocks/>
            </p:cNvSpPr>
            <p:nvPr/>
          </p:nvSpPr>
          <p:spPr bwMode="auto">
            <a:xfrm rot="21082264">
              <a:off x="3622361" y="1739020"/>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0" name="Freeform 36">
              <a:extLst>
                <a:ext uri="{FF2B5EF4-FFF2-40B4-BE49-F238E27FC236}">
                  <a16:creationId xmlns:a16="http://schemas.microsoft.com/office/drawing/2014/main" id="{B8C817F7-5A79-4540-8990-521948676D25}"/>
                </a:ext>
              </a:extLst>
            </p:cNvPr>
            <p:cNvSpPr>
              <a:spLocks/>
            </p:cNvSpPr>
            <p:nvPr/>
          </p:nvSpPr>
          <p:spPr bwMode="auto">
            <a:xfrm rot="21082264">
              <a:off x="3655914" y="1731031"/>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1" name="Freeform 37">
              <a:extLst>
                <a:ext uri="{FF2B5EF4-FFF2-40B4-BE49-F238E27FC236}">
                  <a16:creationId xmlns:a16="http://schemas.microsoft.com/office/drawing/2014/main" id="{868CC7F6-407C-47C0-87F2-B7B543E0E47C}"/>
                </a:ext>
              </a:extLst>
            </p:cNvPr>
            <p:cNvSpPr>
              <a:spLocks/>
            </p:cNvSpPr>
            <p:nvPr/>
          </p:nvSpPr>
          <p:spPr bwMode="auto">
            <a:xfrm rot="21082264">
              <a:off x="3210291" y="186818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2" name="Freeform 38">
              <a:extLst>
                <a:ext uri="{FF2B5EF4-FFF2-40B4-BE49-F238E27FC236}">
                  <a16:creationId xmlns:a16="http://schemas.microsoft.com/office/drawing/2014/main" id="{CC026E44-FD49-49A8-A11D-7C9419E10C91}"/>
                </a:ext>
              </a:extLst>
            </p:cNvPr>
            <p:cNvSpPr>
              <a:spLocks/>
            </p:cNvSpPr>
            <p:nvPr/>
          </p:nvSpPr>
          <p:spPr bwMode="auto">
            <a:xfrm rot="21082264">
              <a:off x="3243952" y="1861621"/>
              <a:ext cx="17186"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3" name="Freeform 39">
              <a:extLst>
                <a:ext uri="{FF2B5EF4-FFF2-40B4-BE49-F238E27FC236}">
                  <a16:creationId xmlns:a16="http://schemas.microsoft.com/office/drawing/2014/main" id="{17490B54-7C94-43AA-8EC7-721BCF118239}"/>
                </a:ext>
              </a:extLst>
            </p:cNvPr>
            <p:cNvSpPr>
              <a:spLocks/>
            </p:cNvSpPr>
            <p:nvPr/>
          </p:nvSpPr>
          <p:spPr bwMode="auto">
            <a:xfrm rot="21082264">
              <a:off x="3277505" y="1853632"/>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4" name="Freeform 40">
              <a:extLst>
                <a:ext uri="{FF2B5EF4-FFF2-40B4-BE49-F238E27FC236}">
                  <a16:creationId xmlns:a16="http://schemas.microsoft.com/office/drawing/2014/main" id="{E50E1A4F-FC13-4108-B5EC-5352755DA5D1}"/>
                </a:ext>
              </a:extLst>
            </p:cNvPr>
            <p:cNvSpPr>
              <a:spLocks/>
            </p:cNvSpPr>
            <p:nvPr/>
          </p:nvSpPr>
          <p:spPr bwMode="auto">
            <a:xfrm rot="21082264">
              <a:off x="3309633" y="1845751"/>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5" name="Freeform 41">
              <a:extLst>
                <a:ext uri="{FF2B5EF4-FFF2-40B4-BE49-F238E27FC236}">
                  <a16:creationId xmlns:a16="http://schemas.microsoft.com/office/drawing/2014/main" id="{5CAFE675-F307-4628-8A01-1A5819E81059}"/>
                </a:ext>
              </a:extLst>
            </p:cNvPr>
            <p:cNvSpPr>
              <a:spLocks/>
            </p:cNvSpPr>
            <p:nvPr/>
          </p:nvSpPr>
          <p:spPr bwMode="auto">
            <a:xfrm rot="21082264">
              <a:off x="3343187" y="1837762"/>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6" name="Freeform 42">
              <a:extLst>
                <a:ext uri="{FF2B5EF4-FFF2-40B4-BE49-F238E27FC236}">
                  <a16:creationId xmlns:a16="http://schemas.microsoft.com/office/drawing/2014/main" id="{649F3F7D-D9CA-4D52-9540-E257339EA638}"/>
                </a:ext>
              </a:extLst>
            </p:cNvPr>
            <p:cNvSpPr>
              <a:spLocks/>
            </p:cNvSpPr>
            <p:nvPr/>
          </p:nvSpPr>
          <p:spPr bwMode="auto">
            <a:xfrm rot="21082264">
              <a:off x="3376847" y="1829765"/>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7" name="Freeform 43">
              <a:extLst>
                <a:ext uri="{FF2B5EF4-FFF2-40B4-BE49-F238E27FC236}">
                  <a16:creationId xmlns:a16="http://schemas.microsoft.com/office/drawing/2014/main" id="{52C924C8-82A9-4931-8FA6-BCE141A189EE}"/>
                </a:ext>
              </a:extLst>
            </p:cNvPr>
            <p:cNvSpPr>
              <a:spLocks/>
            </p:cNvSpPr>
            <p:nvPr/>
          </p:nvSpPr>
          <p:spPr bwMode="auto">
            <a:xfrm rot="21082264">
              <a:off x="3410400" y="1821776"/>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8" name="Freeform 44">
              <a:extLst>
                <a:ext uri="{FF2B5EF4-FFF2-40B4-BE49-F238E27FC236}">
                  <a16:creationId xmlns:a16="http://schemas.microsoft.com/office/drawing/2014/main" id="{FA3EB55D-EC2B-49F1-A2C2-556F265324DB}"/>
                </a:ext>
              </a:extLst>
            </p:cNvPr>
            <p:cNvSpPr>
              <a:spLocks/>
            </p:cNvSpPr>
            <p:nvPr/>
          </p:nvSpPr>
          <p:spPr bwMode="auto">
            <a:xfrm rot="21082264">
              <a:off x="3445056" y="1813704"/>
              <a:ext cx="17186" cy="15753"/>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9" name="Freeform 45">
              <a:extLst>
                <a:ext uri="{FF2B5EF4-FFF2-40B4-BE49-F238E27FC236}">
                  <a16:creationId xmlns:a16="http://schemas.microsoft.com/office/drawing/2014/main" id="{42609F4F-D818-4592-9447-713626831C9F}"/>
                </a:ext>
              </a:extLst>
            </p:cNvPr>
            <p:cNvSpPr>
              <a:spLocks/>
            </p:cNvSpPr>
            <p:nvPr/>
          </p:nvSpPr>
          <p:spPr bwMode="auto">
            <a:xfrm rot="21082264">
              <a:off x="3477614" y="1807223"/>
              <a:ext cx="18619" cy="18618"/>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0" name="Freeform 46">
              <a:extLst>
                <a:ext uri="{FF2B5EF4-FFF2-40B4-BE49-F238E27FC236}">
                  <a16:creationId xmlns:a16="http://schemas.microsoft.com/office/drawing/2014/main" id="{3662BC55-46AB-4921-9BB5-9BC94BF08AFB}"/>
                </a:ext>
              </a:extLst>
            </p:cNvPr>
            <p:cNvSpPr>
              <a:spLocks/>
            </p:cNvSpPr>
            <p:nvPr/>
          </p:nvSpPr>
          <p:spPr bwMode="auto">
            <a:xfrm rot="21082264">
              <a:off x="3511175" y="1799342"/>
              <a:ext cx="17186"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1" name="Freeform 47">
              <a:extLst>
                <a:ext uri="{FF2B5EF4-FFF2-40B4-BE49-F238E27FC236}">
                  <a16:creationId xmlns:a16="http://schemas.microsoft.com/office/drawing/2014/main" id="{86EC47C2-8C58-4904-A38F-F18627C006AC}"/>
                </a:ext>
              </a:extLst>
            </p:cNvPr>
            <p:cNvSpPr>
              <a:spLocks/>
            </p:cNvSpPr>
            <p:nvPr/>
          </p:nvSpPr>
          <p:spPr bwMode="auto">
            <a:xfrm rot="21082264">
              <a:off x="3544729" y="1791353"/>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2" name="Freeform 48">
              <a:extLst>
                <a:ext uri="{FF2B5EF4-FFF2-40B4-BE49-F238E27FC236}">
                  <a16:creationId xmlns:a16="http://schemas.microsoft.com/office/drawing/2014/main" id="{C6AEC720-BF23-4195-BD4E-C03DDA31A132}"/>
                </a:ext>
              </a:extLst>
            </p:cNvPr>
            <p:cNvSpPr>
              <a:spLocks/>
            </p:cNvSpPr>
            <p:nvPr/>
          </p:nvSpPr>
          <p:spPr bwMode="auto">
            <a:xfrm rot="21082264">
              <a:off x="3578282" y="1783364"/>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3" name="Freeform 49">
              <a:extLst>
                <a:ext uri="{FF2B5EF4-FFF2-40B4-BE49-F238E27FC236}">
                  <a16:creationId xmlns:a16="http://schemas.microsoft.com/office/drawing/2014/main" id="{DB5A3D1F-35A5-436F-96D7-C74B9361A472}"/>
                </a:ext>
              </a:extLst>
            </p:cNvPr>
            <p:cNvSpPr>
              <a:spLocks/>
            </p:cNvSpPr>
            <p:nvPr/>
          </p:nvSpPr>
          <p:spPr bwMode="auto">
            <a:xfrm rot="21082264">
              <a:off x="3610519" y="1775474"/>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4" name="Freeform 50">
              <a:extLst>
                <a:ext uri="{FF2B5EF4-FFF2-40B4-BE49-F238E27FC236}">
                  <a16:creationId xmlns:a16="http://schemas.microsoft.com/office/drawing/2014/main" id="{6D507C21-AFA3-4896-8DFF-DF39C7C416BE}"/>
                </a:ext>
              </a:extLst>
            </p:cNvPr>
            <p:cNvSpPr>
              <a:spLocks/>
            </p:cNvSpPr>
            <p:nvPr/>
          </p:nvSpPr>
          <p:spPr bwMode="auto">
            <a:xfrm rot="21082264">
              <a:off x="3645495" y="1767378"/>
              <a:ext cx="17186" cy="20050"/>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5" name="Freeform 51">
              <a:extLst>
                <a:ext uri="{FF2B5EF4-FFF2-40B4-BE49-F238E27FC236}">
                  <a16:creationId xmlns:a16="http://schemas.microsoft.com/office/drawing/2014/main" id="{574881F6-A4B5-44EB-8BA0-F0C3D8E695CF}"/>
                </a:ext>
              </a:extLst>
            </p:cNvPr>
            <p:cNvSpPr>
              <a:spLocks/>
            </p:cNvSpPr>
            <p:nvPr/>
          </p:nvSpPr>
          <p:spPr bwMode="auto">
            <a:xfrm rot="21082264">
              <a:off x="3679073" y="1759711"/>
              <a:ext cx="12890" cy="20050"/>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6" name="Freeform 52">
              <a:extLst>
                <a:ext uri="{FF2B5EF4-FFF2-40B4-BE49-F238E27FC236}">
                  <a16:creationId xmlns:a16="http://schemas.microsoft.com/office/drawing/2014/main" id="{7CDB2B14-8B94-405C-9469-819DDC743D8C}"/>
                </a:ext>
              </a:extLst>
            </p:cNvPr>
            <p:cNvSpPr>
              <a:spLocks/>
            </p:cNvSpPr>
            <p:nvPr/>
          </p:nvSpPr>
          <p:spPr bwMode="auto">
            <a:xfrm rot="21082264">
              <a:off x="3211149" y="1909303"/>
              <a:ext cx="7161" cy="7160"/>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7" name="Freeform 53">
              <a:extLst>
                <a:ext uri="{FF2B5EF4-FFF2-40B4-BE49-F238E27FC236}">
                  <a16:creationId xmlns:a16="http://schemas.microsoft.com/office/drawing/2014/main" id="{CA8184DA-5F22-4EE9-9D7A-6B2B153A3DFE}"/>
                </a:ext>
              </a:extLst>
            </p:cNvPr>
            <p:cNvSpPr>
              <a:spLocks/>
            </p:cNvSpPr>
            <p:nvPr/>
          </p:nvSpPr>
          <p:spPr bwMode="auto">
            <a:xfrm rot="21082264">
              <a:off x="3236472" y="1901827"/>
              <a:ext cx="17186" cy="11457"/>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8" name="Freeform 54">
              <a:extLst>
                <a:ext uri="{FF2B5EF4-FFF2-40B4-BE49-F238E27FC236}">
                  <a16:creationId xmlns:a16="http://schemas.microsoft.com/office/drawing/2014/main" id="{E49F0932-6FA7-49C7-A62F-3AEA48FF5B0C}"/>
                </a:ext>
              </a:extLst>
            </p:cNvPr>
            <p:cNvSpPr>
              <a:spLocks/>
            </p:cNvSpPr>
            <p:nvPr/>
          </p:nvSpPr>
          <p:spPr bwMode="auto">
            <a:xfrm rot="21082264">
              <a:off x="3269139" y="189390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9" name="Freeform 55">
              <a:extLst>
                <a:ext uri="{FF2B5EF4-FFF2-40B4-BE49-F238E27FC236}">
                  <a16:creationId xmlns:a16="http://schemas.microsoft.com/office/drawing/2014/main" id="{0310B15A-1AC3-4365-AA9B-DA4D9546E8CD}"/>
                </a:ext>
              </a:extLst>
            </p:cNvPr>
            <p:cNvSpPr>
              <a:spLocks/>
            </p:cNvSpPr>
            <p:nvPr/>
          </p:nvSpPr>
          <p:spPr bwMode="auto">
            <a:xfrm rot="21082264">
              <a:off x="3302692" y="188591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0" name="Freeform 56">
              <a:extLst>
                <a:ext uri="{FF2B5EF4-FFF2-40B4-BE49-F238E27FC236}">
                  <a16:creationId xmlns:a16="http://schemas.microsoft.com/office/drawing/2014/main" id="{5D257F36-CF84-4B39-9ABA-C55097E560AD}"/>
                </a:ext>
              </a:extLst>
            </p:cNvPr>
            <p:cNvSpPr>
              <a:spLocks/>
            </p:cNvSpPr>
            <p:nvPr/>
          </p:nvSpPr>
          <p:spPr bwMode="auto">
            <a:xfrm rot="21082264">
              <a:off x="3336353" y="187791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1" name="Freeform 57">
              <a:extLst>
                <a:ext uri="{FF2B5EF4-FFF2-40B4-BE49-F238E27FC236}">
                  <a16:creationId xmlns:a16="http://schemas.microsoft.com/office/drawing/2014/main" id="{1536C374-9A66-4B75-9BCD-16C65B258B0A}"/>
                </a:ext>
              </a:extLst>
            </p:cNvPr>
            <p:cNvSpPr>
              <a:spLocks/>
            </p:cNvSpPr>
            <p:nvPr/>
          </p:nvSpPr>
          <p:spPr bwMode="auto">
            <a:xfrm rot="21082264">
              <a:off x="3369484" y="1870070"/>
              <a:ext cx="17186" cy="14322"/>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2" name="Freeform 58">
              <a:extLst>
                <a:ext uri="{FF2B5EF4-FFF2-40B4-BE49-F238E27FC236}">
                  <a16:creationId xmlns:a16="http://schemas.microsoft.com/office/drawing/2014/main" id="{811F035C-7AAB-48DF-99DF-5B4C57B56D2B}"/>
                </a:ext>
              </a:extLst>
            </p:cNvPr>
            <p:cNvSpPr>
              <a:spLocks/>
            </p:cNvSpPr>
            <p:nvPr/>
          </p:nvSpPr>
          <p:spPr bwMode="auto">
            <a:xfrm rot="21082264">
              <a:off x="3436102" y="1854777"/>
              <a:ext cx="8593" cy="7160"/>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59">
              <a:extLst>
                <a:ext uri="{FF2B5EF4-FFF2-40B4-BE49-F238E27FC236}">
                  <a16:creationId xmlns:a16="http://schemas.microsoft.com/office/drawing/2014/main" id="{7498F5CC-01F6-49A2-A4E7-46C6DF8E5B68}"/>
                </a:ext>
              </a:extLst>
            </p:cNvPr>
            <p:cNvSpPr>
              <a:spLocks/>
            </p:cNvSpPr>
            <p:nvPr/>
          </p:nvSpPr>
          <p:spPr bwMode="auto">
            <a:xfrm rot="21082264">
              <a:off x="3470904" y="1854747"/>
              <a:ext cx="15754" cy="7160"/>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4" name="Freeform 60">
              <a:extLst>
                <a:ext uri="{FF2B5EF4-FFF2-40B4-BE49-F238E27FC236}">
                  <a16:creationId xmlns:a16="http://schemas.microsoft.com/office/drawing/2014/main" id="{C1E39BD1-02F1-4712-9768-578D3BF0B54E}"/>
                </a:ext>
              </a:extLst>
            </p:cNvPr>
            <p:cNvSpPr>
              <a:spLocks/>
            </p:cNvSpPr>
            <p:nvPr/>
          </p:nvSpPr>
          <p:spPr bwMode="auto">
            <a:xfrm rot="21082264">
              <a:off x="3507547" y="1839364"/>
              <a:ext cx="11457" cy="5729"/>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5" name="Freeform 61">
              <a:extLst>
                <a:ext uri="{FF2B5EF4-FFF2-40B4-BE49-F238E27FC236}">
                  <a16:creationId xmlns:a16="http://schemas.microsoft.com/office/drawing/2014/main" id="{9012BDFD-6BB6-4BF4-9503-C529AAD0E3FE}"/>
                </a:ext>
              </a:extLst>
            </p:cNvPr>
            <p:cNvSpPr>
              <a:spLocks/>
            </p:cNvSpPr>
            <p:nvPr/>
          </p:nvSpPr>
          <p:spPr bwMode="auto">
            <a:xfrm rot="21082264">
              <a:off x="3536255" y="1831632"/>
              <a:ext cx="18619" cy="17186"/>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6" name="Freeform 62">
              <a:extLst>
                <a:ext uri="{FF2B5EF4-FFF2-40B4-BE49-F238E27FC236}">
                  <a16:creationId xmlns:a16="http://schemas.microsoft.com/office/drawing/2014/main" id="{D32C1CC5-AA24-4CC7-8104-BD5DB61D02AE}"/>
                </a:ext>
              </a:extLst>
            </p:cNvPr>
            <p:cNvSpPr>
              <a:spLocks/>
            </p:cNvSpPr>
            <p:nvPr/>
          </p:nvSpPr>
          <p:spPr bwMode="auto">
            <a:xfrm rot="21082264">
              <a:off x="3570023" y="1823627"/>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7" name="Freeform 63">
              <a:extLst>
                <a:ext uri="{FF2B5EF4-FFF2-40B4-BE49-F238E27FC236}">
                  <a16:creationId xmlns:a16="http://schemas.microsoft.com/office/drawing/2014/main" id="{3FFF4124-0F5B-4A94-B8C9-D3E9E0FB3324}"/>
                </a:ext>
              </a:extLst>
            </p:cNvPr>
            <p:cNvSpPr>
              <a:spLocks/>
            </p:cNvSpPr>
            <p:nvPr/>
          </p:nvSpPr>
          <p:spPr bwMode="auto">
            <a:xfrm rot="21082264">
              <a:off x="3603576" y="1815638"/>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8" name="Freeform 64">
              <a:extLst>
                <a:ext uri="{FF2B5EF4-FFF2-40B4-BE49-F238E27FC236}">
                  <a16:creationId xmlns:a16="http://schemas.microsoft.com/office/drawing/2014/main" id="{F0F6FCC6-6EF4-4D01-825D-9153AEE2E278}"/>
                </a:ext>
              </a:extLst>
            </p:cNvPr>
            <p:cNvSpPr>
              <a:spLocks/>
            </p:cNvSpPr>
            <p:nvPr/>
          </p:nvSpPr>
          <p:spPr bwMode="auto">
            <a:xfrm rot="21082264">
              <a:off x="3637022" y="1807658"/>
              <a:ext cx="18619" cy="18618"/>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9" name="Freeform 65">
              <a:extLst>
                <a:ext uri="{FF2B5EF4-FFF2-40B4-BE49-F238E27FC236}">
                  <a16:creationId xmlns:a16="http://schemas.microsoft.com/office/drawing/2014/main" id="{1F5EBEA4-AED6-46A5-89A3-12DBD5692569}"/>
                </a:ext>
              </a:extLst>
            </p:cNvPr>
            <p:cNvSpPr>
              <a:spLocks/>
            </p:cNvSpPr>
            <p:nvPr/>
          </p:nvSpPr>
          <p:spPr bwMode="auto">
            <a:xfrm rot="21082264">
              <a:off x="3679880" y="1807668"/>
              <a:ext cx="8593" cy="11457"/>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0" name="Freeform 66">
              <a:extLst>
                <a:ext uri="{FF2B5EF4-FFF2-40B4-BE49-F238E27FC236}">
                  <a16:creationId xmlns:a16="http://schemas.microsoft.com/office/drawing/2014/main" id="{DDA34A53-6DB0-4830-96D6-6919B85E5CB8}"/>
                </a:ext>
              </a:extLst>
            </p:cNvPr>
            <p:cNvSpPr>
              <a:spLocks/>
            </p:cNvSpPr>
            <p:nvPr/>
          </p:nvSpPr>
          <p:spPr bwMode="auto">
            <a:xfrm rot="21082264">
              <a:off x="3261039" y="1933049"/>
              <a:ext cx="14322" cy="5729"/>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1" name="Freeform 67">
              <a:extLst>
                <a:ext uri="{FF2B5EF4-FFF2-40B4-BE49-F238E27FC236}">
                  <a16:creationId xmlns:a16="http://schemas.microsoft.com/office/drawing/2014/main" id="{F0A6BBBE-21D5-4239-8F50-8829A3DCAA5E}"/>
                </a:ext>
              </a:extLst>
            </p:cNvPr>
            <p:cNvSpPr>
              <a:spLocks/>
            </p:cNvSpPr>
            <p:nvPr/>
          </p:nvSpPr>
          <p:spPr bwMode="auto">
            <a:xfrm rot="21082264">
              <a:off x="3296212" y="1937935"/>
              <a:ext cx="12890" cy="1432"/>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2" name="Freeform 68">
              <a:extLst>
                <a:ext uri="{FF2B5EF4-FFF2-40B4-BE49-F238E27FC236}">
                  <a16:creationId xmlns:a16="http://schemas.microsoft.com/office/drawing/2014/main" id="{3B836518-E767-4A50-B19C-4212582B6860}"/>
                </a:ext>
              </a:extLst>
            </p:cNvPr>
            <p:cNvSpPr>
              <a:spLocks/>
            </p:cNvSpPr>
            <p:nvPr/>
          </p:nvSpPr>
          <p:spPr bwMode="auto">
            <a:xfrm rot="21082264">
              <a:off x="3331189" y="1929839"/>
              <a:ext cx="11457" cy="1432"/>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3" name="Freeform 69">
              <a:extLst>
                <a:ext uri="{FF2B5EF4-FFF2-40B4-BE49-F238E27FC236}">
                  <a16:creationId xmlns:a16="http://schemas.microsoft.com/office/drawing/2014/main" id="{9335E0B9-154B-4E92-8DA6-D9560BBC03B6}"/>
                </a:ext>
              </a:extLst>
            </p:cNvPr>
            <p:cNvSpPr>
              <a:spLocks/>
            </p:cNvSpPr>
            <p:nvPr/>
          </p:nvSpPr>
          <p:spPr bwMode="auto">
            <a:xfrm rot="21082264">
              <a:off x="3360919" y="1913437"/>
              <a:ext cx="15754" cy="5729"/>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4" name="Freeform 70">
              <a:extLst>
                <a:ext uri="{FF2B5EF4-FFF2-40B4-BE49-F238E27FC236}">
                  <a16:creationId xmlns:a16="http://schemas.microsoft.com/office/drawing/2014/main" id="{D6881D20-1039-4FB2-BC90-9F33FD7F5A20}"/>
                </a:ext>
              </a:extLst>
            </p:cNvPr>
            <p:cNvSpPr>
              <a:spLocks/>
            </p:cNvSpPr>
            <p:nvPr/>
          </p:nvSpPr>
          <p:spPr bwMode="auto">
            <a:xfrm rot="21082264">
              <a:off x="3529464" y="1870570"/>
              <a:ext cx="14322" cy="2864"/>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5" name="Freeform 71">
              <a:extLst>
                <a:ext uri="{FF2B5EF4-FFF2-40B4-BE49-F238E27FC236}">
                  <a16:creationId xmlns:a16="http://schemas.microsoft.com/office/drawing/2014/main" id="{8B683D35-D383-4738-B785-BE4D60ED6AA1}"/>
                </a:ext>
              </a:extLst>
            </p:cNvPr>
            <p:cNvSpPr>
              <a:spLocks/>
            </p:cNvSpPr>
            <p:nvPr/>
          </p:nvSpPr>
          <p:spPr bwMode="auto">
            <a:xfrm rot="21082264">
              <a:off x="3561574" y="1872823"/>
              <a:ext cx="15754" cy="1432"/>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6" name="Freeform 72">
              <a:extLst>
                <a:ext uri="{FF2B5EF4-FFF2-40B4-BE49-F238E27FC236}">
                  <a16:creationId xmlns:a16="http://schemas.microsoft.com/office/drawing/2014/main" id="{9F0BEDDE-ED4C-4253-BE37-20BB6D45EA24}"/>
                </a:ext>
              </a:extLst>
            </p:cNvPr>
            <p:cNvSpPr>
              <a:spLocks/>
            </p:cNvSpPr>
            <p:nvPr/>
          </p:nvSpPr>
          <p:spPr bwMode="auto">
            <a:xfrm rot="21082264">
              <a:off x="3600052" y="1868867"/>
              <a:ext cx="10026" cy="1432"/>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7" name="Freeform 73">
              <a:extLst>
                <a:ext uri="{FF2B5EF4-FFF2-40B4-BE49-F238E27FC236}">
                  <a16:creationId xmlns:a16="http://schemas.microsoft.com/office/drawing/2014/main" id="{E9180999-8806-4990-B110-A09C2683362E}"/>
                </a:ext>
              </a:extLst>
            </p:cNvPr>
            <p:cNvSpPr>
              <a:spLocks/>
            </p:cNvSpPr>
            <p:nvPr/>
          </p:nvSpPr>
          <p:spPr bwMode="auto">
            <a:xfrm rot="21082264">
              <a:off x="3630097" y="1855198"/>
              <a:ext cx="15754" cy="4296"/>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8" name="Freeform 74">
              <a:extLst>
                <a:ext uri="{FF2B5EF4-FFF2-40B4-BE49-F238E27FC236}">
                  <a16:creationId xmlns:a16="http://schemas.microsoft.com/office/drawing/2014/main" id="{CF12D3F6-F699-4208-B618-3B344642286C}"/>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9" name="Freeform 75">
              <a:extLst>
                <a:ext uri="{FF2B5EF4-FFF2-40B4-BE49-F238E27FC236}">
                  <a16:creationId xmlns:a16="http://schemas.microsoft.com/office/drawing/2014/main" id="{5FABE519-D637-4A1D-8A13-21A29F769898}"/>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0" name="Freeform 76">
              <a:extLst>
                <a:ext uri="{FF2B5EF4-FFF2-40B4-BE49-F238E27FC236}">
                  <a16:creationId xmlns:a16="http://schemas.microsoft.com/office/drawing/2014/main" id="{5A518506-90DC-45A7-A643-3113AEF6728A}"/>
                </a:ext>
              </a:extLst>
            </p:cNvPr>
            <p:cNvSpPr>
              <a:spLocks noEditPoints="1"/>
            </p:cNvSpPr>
            <p:nvPr/>
          </p:nvSpPr>
          <p:spPr bwMode="auto">
            <a:xfrm rot="21082264">
              <a:off x="3200954" y="1814292"/>
              <a:ext cx="504122" cy="101683"/>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1" name="Freeform 77">
              <a:extLst>
                <a:ext uri="{FF2B5EF4-FFF2-40B4-BE49-F238E27FC236}">
                  <a16:creationId xmlns:a16="http://schemas.microsoft.com/office/drawing/2014/main" id="{A93FA730-BA51-4BFC-BA60-30750EF6A7A6}"/>
                </a:ext>
              </a:extLst>
            </p:cNvPr>
            <p:cNvSpPr>
              <a:spLocks/>
            </p:cNvSpPr>
            <p:nvPr/>
          </p:nvSpPr>
          <p:spPr bwMode="auto">
            <a:xfrm rot="21082264">
              <a:off x="3444507" y="1821123"/>
              <a:ext cx="15754" cy="12889"/>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2" name="Freeform 78">
              <a:extLst>
                <a:ext uri="{FF2B5EF4-FFF2-40B4-BE49-F238E27FC236}">
                  <a16:creationId xmlns:a16="http://schemas.microsoft.com/office/drawing/2014/main" id="{B9A345B9-A88C-4298-B7B9-A217D023C286}"/>
                </a:ext>
              </a:extLst>
            </p:cNvPr>
            <p:cNvSpPr>
              <a:spLocks/>
            </p:cNvSpPr>
            <p:nvPr/>
          </p:nvSpPr>
          <p:spPr bwMode="auto">
            <a:xfrm rot="21082264">
              <a:off x="3688692" y="1773307"/>
              <a:ext cx="4297" cy="5729"/>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3" name="Freeform 79">
              <a:extLst>
                <a:ext uri="{FF2B5EF4-FFF2-40B4-BE49-F238E27FC236}">
                  <a16:creationId xmlns:a16="http://schemas.microsoft.com/office/drawing/2014/main" id="{D8C76A3C-828A-431C-8D6D-1022E0CFCA0F}"/>
                </a:ext>
              </a:extLst>
            </p:cNvPr>
            <p:cNvSpPr>
              <a:spLocks/>
            </p:cNvSpPr>
            <p:nvPr/>
          </p:nvSpPr>
          <p:spPr bwMode="auto">
            <a:xfrm rot="21082264">
              <a:off x="3211149" y="1909303"/>
              <a:ext cx="7161" cy="7160"/>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4" name="Freeform 80">
              <a:extLst>
                <a:ext uri="{FF2B5EF4-FFF2-40B4-BE49-F238E27FC236}">
                  <a16:creationId xmlns:a16="http://schemas.microsoft.com/office/drawing/2014/main" id="{B9625967-0EF3-4AC8-B9D9-8C9B2DF0F440}"/>
                </a:ext>
              </a:extLst>
            </p:cNvPr>
            <p:cNvSpPr>
              <a:spLocks/>
            </p:cNvSpPr>
            <p:nvPr/>
          </p:nvSpPr>
          <p:spPr bwMode="auto">
            <a:xfrm rot="21082264">
              <a:off x="3235801" y="1904742"/>
              <a:ext cx="18619" cy="15753"/>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5" name="Freeform 81">
              <a:extLst>
                <a:ext uri="{FF2B5EF4-FFF2-40B4-BE49-F238E27FC236}">
                  <a16:creationId xmlns:a16="http://schemas.microsoft.com/office/drawing/2014/main" id="{C5B53ED8-9469-461E-B901-5370B502FFD2}"/>
                </a:ext>
              </a:extLst>
            </p:cNvPr>
            <p:cNvSpPr>
              <a:spLocks/>
            </p:cNvSpPr>
            <p:nvPr/>
          </p:nvSpPr>
          <p:spPr bwMode="auto">
            <a:xfrm rot="21082264">
              <a:off x="3371866" y="1876943"/>
              <a:ext cx="17186" cy="12889"/>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6" name="Freeform 82">
              <a:extLst>
                <a:ext uri="{FF2B5EF4-FFF2-40B4-BE49-F238E27FC236}">
                  <a16:creationId xmlns:a16="http://schemas.microsoft.com/office/drawing/2014/main" id="{C0C938AF-46D9-488D-9E10-EE4C58DFD45F}"/>
                </a:ext>
              </a:extLst>
            </p:cNvPr>
            <p:cNvSpPr>
              <a:spLocks/>
            </p:cNvSpPr>
            <p:nvPr/>
          </p:nvSpPr>
          <p:spPr bwMode="auto">
            <a:xfrm rot="21082264">
              <a:off x="3403459" y="1861941"/>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7" name="Freeform 83">
              <a:extLst>
                <a:ext uri="{FF2B5EF4-FFF2-40B4-BE49-F238E27FC236}">
                  <a16:creationId xmlns:a16="http://schemas.microsoft.com/office/drawing/2014/main" id="{27B8E58C-DFD8-43CD-8391-810C7F5C371D}"/>
                </a:ext>
              </a:extLst>
            </p:cNvPr>
            <p:cNvSpPr>
              <a:spLocks/>
            </p:cNvSpPr>
            <p:nvPr/>
          </p:nvSpPr>
          <p:spPr bwMode="auto">
            <a:xfrm rot="21082264">
              <a:off x="3436102" y="1854777"/>
              <a:ext cx="8593" cy="7160"/>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84">
              <a:extLst>
                <a:ext uri="{FF2B5EF4-FFF2-40B4-BE49-F238E27FC236}">
                  <a16:creationId xmlns:a16="http://schemas.microsoft.com/office/drawing/2014/main" id="{D373D9F3-D89A-409F-ACEC-40DE62440A5C}"/>
                </a:ext>
              </a:extLst>
            </p:cNvPr>
            <p:cNvSpPr>
              <a:spLocks/>
            </p:cNvSpPr>
            <p:nvPr/>
          </p:nvSpPr>
          <p:spPr bwMode="auto">
            <a:xfrm rot="21082264">
              <a:off x="3470358" y="1847519"/>
              <a:ext cx="17186" cy="14322"/>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9" name="Freeform 85">
              <a:extLst>
                <a:ext uri="{FF2B5EF4-FFF2-40B4-BE49-F238E27FC236}">
                  <a16:creationId xmlns:a16="http://schemas.microsoft.com/office/drawing/2014/main" id="{0A884249-64C5-434C-A3DD-32467E67F93A}"/>
                </a:ext>
              </a:extLst>
            </p:cNvPr>
            <p:cNvSpPr>
              <a:spLocks/>
            </p:cNvSpPr>
            <p:nvPr/>
          </p:nvSpPr>
          <p:spPr bwMode="auto">
            <a:xfrm rot="21082264">
              <a:off x="3504341" y="1840930"/>
              <a:ext cx="17186" cy="17186"/>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0" name="Freeform 86">
              <a:extLst>
                <a:ext uri="{FF2B5EF4-FFF2-40B4-BE49-F238E27FC236}">
                  <a16:creationId xmlns:a16="http://schemas.microsoft.com/office/drawing/2014/main" id="{2754276E-28D0-4A10-9889-DEEB3F6E98A6}"/>
                </a:ext>
              </a:extLst>
            </p:cNvPr>
            <p:cNvSpPr>
              <a:spLocks/>
            </p:cNvSpPr>
            <p:nvPr/>
          </p:nvSpPr>
          <p:spPr bwMode="auto">
            <a:xfrm rot="21082264">
              <a:off x="3540301" y="1845865"/>
              <a:ext cx="12890" cy="4296"/>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1" name="Freeform 87">
              <a:extLst>
                <a:ext uri="{FF2B5EF4-FFF2-40B4-BE49-F238E27FC236}">
                  <a16:creationId xmlns:a16="http://schemas.microsoft.com/office/drawing/2014/main" id="{CC179472-E068-4514-B49D-F87D721F17A7}"/>
                </a:ext>
              </a:extLst>
            </p:cNvPr>
            <p:cNvSpPr>
              <a:spLocks/>
            </p:cNvSpPr>
            <p:nvPr/>
          </p:nvSpPr>
          <p:spPr bwMode="auto">
            <a:xfrm rot="21082264">
              <a:off x="3643693" y="1818720"/>
              <a:ext cx="11457" cy="8593"/>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2" name="Freeform 88">
              <a:extLst>
                <a:ext uri="{FF2B5EF4-FFF2-40B4-BE49-F238E27FC236}">
                  <a16:creationId xmlns:a16="http://schemas.microsoft.com/office/drawing/2014/main" id="{682BC459-7CC1-42C1-9C8A-9AF87E451E6D}"/>
                </a:ext>
              </a:extLst>
            </p:cNvPr>
            <p:cNvSpPr>
              <a:spLocks/>
            </p:cNvSpPr>
            <p:nvPr/>
          </p:nvSpPr>
          <p:spPr bwMode="auto">
            <a:xfrm rot="21082264">
              <a:off x="3670691" y="1799768"/>
              <a:ext cx="17186" cy="20050"/>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3" name="Freeform 89">
              <a:extLst>
                <a:ext uri="{FF2B5EF4-FFF2-40B4-BE49-F238E27FC236}">
                  <a16:creationId xmlns:a16="http://schemas.microsoft.com/office/drawing/2014/main" id="{2A7D24DF-80C8-4B9B-8EDE-E95A5E877D20}"/>
                </a:ext>
              </a:extLst>
            </p:cNvPr>
            <p:cNvSpPr>
              <a:spLocks/>
            </p:cNvSpPr>
            <p:nvPr/>
          </p:nvSpPr>
          <p:spPr bwMode="auto">
            <a:xfrm rot="21082264">
              <a:off x="3260824" y="1930201"/>
              <a:ext cx="14322" cy="8593"/>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4" name="Freeform 90">
              <a:extLst>
                <a:ext uri="{FF2B5EF4-FFF2-40B4-BE49-F238E27FC236}">
                  <a16:creationId xmlns:a16="http://schemas.microsoft.com/office/drawing/2014/main" id="{FA8117AA-D918-4B37-B22A-02B472947447}"/>
                </a:ext>
              </a:extLst>
            </p:cNvPr>
            <p:cNvSpPr>
              <a:spLocks/>
            </p:cNvSpPr>
            <p:nvPr/>
          </p:nvSpPr>
          <p:spPr bwMode="auto">
            <a:xfrm rot="21082264">
              <a:off x="3292166" y="1922271"/>
              <a:ext cx="18619" cy="17186"/>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5" name="Freeform 91">
              <a:extLst>
                <a:ext uri="{FF2B5EF4-FFF2-40B4-BE49-F238E27FC236}">
                  <a16:creationId xmlns:a16="http://schemas.microsoft.com/office/drawing/2014/main" id="{71BEBC04-9C1F-4CE1-B477-33F68A69B7D4}"/>
                </a:ext>
              </a:extLst>
            </p:cNvPr>
            <p:cNvSpPr>
              <a:spLocks/>
            </p:cNvSpPr>
            <p:nvPr/>
          </p:nvSpPr>
          <p:spPr bwMode="auto">
            <a:xfrm rot="21082264">
              <a:off x="3325719" y="1914282"/>
              <a:ext cx="18619" cy="17186"/>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6" name="Freeform 92">
              <a:extLst>
                <a:ext uri="{FF2B5EF4-FFF2-40B4-BE49-F238E27FC236}">
                  <a16:creationId xmlns:a16="http://schemas.microsoft.com/office/drawing/2014/main" id="{15905D97-1187-416D-B7B9-E463C776621B}"/>
                </a:ext>
              </a:extLst>
            </p:cNvPr>
            <p:cNvSpPr>
              <a:spLocks/>
            </p:cNvSpPr>
            <p:nvPr/>
          </p:nvSpPr>
          <p:spPr bwMode="auto">
            <a:xfrm rot="21082264">
              <a:off x="3358958" y="1906425"/>
              <a:ext cx="17186" cy="12889"/>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7" name="Freeform 93">
              <a:extLst>
                <a:ext uri="{FF2B5EF4-FFF2-40B4-BE49-F238E27FC236}">
                  <a16:creationId xmlns:a16="http://schemas.microsoft.com/office/drawing/2014/main" id="{49C04B88-8C07-4376-A3C6-CCF236FEB847}"/>
                </a:ext>
              </a:extLst>
            </p:cNvPr>
            <p:cNvSpPr>
              <a:spLocks/>
            </p:cNvSpPr>
            <p:nvPr/>
          </p:nvSpPr>
          <p:spPr bwMode="auto">
            <a:xfrm rot="21082264">
              <a:off x="3529249" y="1867721"/>
              <a:ext cx="14322" cy="5729"/>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8" name="Freeform 94">
              <a:extLst>
                <a:ext uri="{FF2B5EF4-FFF2-40B4-BE49-F238E27FC236}">
                  <a16:creationId xmlns:a16="http://schemas.microsoft.com/office/drawing/2014/main" id="{EAF69E68-5A07-49CC-90C2-27B2AA27E46D}"/>
                </a:ext>
              </a:extLst>
            </p:cNvPr>
            <p:cNvSpPr>
              <a:spLocks/>
            </p:cNvSpPr>
            <p:nvPr/>
          </p:nvSpPr>
          <p:spPr bwMode="auto">
            <a:xfrm rot="21082264">
              <a:off x="3560599" y="1859899"/>
              <a:ext cx="17186" cy="14322"/>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9" name="Freeform 95">
              <a:extLst>
                <a:ext uri="{FF2B5EF4-FFF2-40B4-BE49-F238E27FC236}">
                  <a16:creationId xmlns:a16="http://schemas.microsoft.com/office/drawing/2014/main" id="{877360D7-BF18-4EBD-AE3A-26BA55A462C2}"/>
                </a:ext>
              </a:extLst>
            </p:cNvPr>
            <p:cNvSpPr>
              <a:spLocks/>
            </p:cNvSpPr>
            <p:nvPr/>
          </p:nvSpPr>
          <p:spPr bwMode="auto">
            <a:xfrm rot="21082264">
              <a:off x="3594474" y="1851886"/>
              <a:ext cx="17186" cy="18618"/>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0" name="Freeform 96">
              <a:extLst>
                <a:ext uri="{FF2B5EF4-FFF2-40B4-BE49-F238E27FC236}">
                  <a16:creationId xmlns:a16="http://schemas.microsoft.com/office/drawing/2014/main" id="{4B28B59B-BD1D-4C57-A9D0-83287312CABD}"/>
                </a:ext>
              </a:extLst>
            </p:cNvPr>
            <p:cNvSpPr>
              <a:spLocks/>
            </p:cNvSpPr>
            <p:nvPr/>
          </p:nvSpPr>
          <p:spPr bwMode="auto">
            <a:xfrm rot="21082264">
              <a:off x="3626389" y="1844020"/>
              <a:ext cx="18619" cy="15753"/>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1" name="Freeform 97">
              <a:extLst>
                <a:ext uri="{FF2B5EF4-FFF2-40B4-BE49-F238E27FC236}">
                  <a16:creationId xmlns:a16="http://schemas.microsoft.com/office/drawing/2014/main" id="{F42BA389-BCCF-469E-BA87-126EBCE9D987}"/>
                </a:ext>
              </a:extLst>
            </p:cNvPr>
            <p:cNvSpPr>
              <a:spLocks/>
            </p:cNvSpPr>
            <p:nvPr/>
          </p:nvSpPr>
          <p:spPr bwMode="auto">
            <a:xfrm rot="21082264">
              <a:off x="3434805" y="1786374"/>
              <a:ext cx="20050" cy="68744"/>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2" name="Freeform 98">
              <a:extLst>
                <a:ext uri="{FF2B5EF4-FFF2-40B4-BE49-F238E27FC236}">
                  <a16:creationId xmlns:a16="http://schemas.microsoft.com/office/drawing/2014/main" id="{D5B14DA7-147F-456A-A4CB-564CA5337EBB}"/>
                </a:ext>
              </a:extLst>
            </p:cNvPr>
            <p:cNvSpPr>
              <a:spLocks noEditPoints="1"/>
            </p:cNvSpPr>
            <p:nvPr/>
          </p:nvSpPr>
          <p:spPr bwMode="auto">
            <a:xfrm rot="21082264">
              <a:off x="3209333" y="2042902"/>
              <a:ext cx="70177" cy="93090"/>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3" name="Freeform 99">
              <a:extLst>
                <a:ext uri="{FF2B5EF4-FFF2-40B4-BE49-F238E27FC236}">
                  <a16:creationId xmlns:a16="http://schemas.microsoft.com/office/drawing/2014/main" id="{63772F63-8E57-46FB-9091-D0B5ABF069C7}"/>
                </a:ext>
              </a:extLst>
            </p:cNvPr>
            <p:cNvSpPr>
              <a:spLocks/>
            </p:cNvSpPr>
            <p:nvPr/>
          </p:nvSpPr>
          <p:spPr bwMode="auto">
            <a:xfrm rot="21082264">
              <a:off x="3284518" y="2025893"/>
              <a:ext cx="458293" cy="210528"/>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4" name="Freeform 100">
              <a:extLst>
                <a:ext uri="{FF2B5EF4-FFF2-40B4-BE49-F238E27FC236}">
                  <a16:creationId xmlns:a16="http://schemas.microsoft.com/office/drawing/2014/main" id="{30DFBFF7-BAE7-49DF-8A9D-1449C3E506BF}"/>
                </a:ext>
              </a:extLst>
            </p:cNvPr>
            <p:cNvSpPr>
              <a:spLocks noEditPoints="1"/>
            </p:cNvSpPr>
            <p:nvPr/>
          </p:nvSpPr>
          <p:spPr bwMode="auto">
            <a:xfrm rot="21082264">
              <a:off x="3277310" y="2095060"/>
              <a:ext cx="4297" cy="11457"/>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5" name="Freeform 101">
              <a:extLst>
                <a:ext uri="{FF2B5EF4-FFF2-40B4-BE49-F238E27FC236}">
                  <a16:creationId xmlns:a16="http://schemas.microsoft.com/office/drawing/2014/main" id="{6785AB89-E569-4ADF-987B-8472A3663673}"/>
                </a:ext>
              </a:extLst>
            </p:cNvPr>
            <p:cNvSpPr>
              <a:spLocks/>
            </p:cNvSpPr>
            <p:nvPr/>
          </p:nvSpPr>
          <p:spPr bwMode="auto">
            <a:xfrm rot="21082264">
              <a:off x="3276575" y="2095332"/>
              <a:ext cx="1433" cy="1432"/>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6" name="Freeform 102">
              <a:extLst>
                <a:ext uri="{FF2B5EF4-FFF2-40B4-BE49-F238E27FC236}">
                  <a16:creationId xmlns:a16="http://schemas.microsoft.com/office/drawing/2014/main" id="{61604C7E-A305-4240-8C2D-4054167EDAE7}"/>
                </a:ext>
              </a:extLst>
            </p:cNvPr>
            <p:cNvSpPr>
              <a:spLocks/>
            </p:cNvSpPr>
            <p:nvPr/>
          </p:nvSpPr>
          <p:spPr bwMode="auto">
            <a:xfrm rot="21082264">
              <a:off x="3277302" y="2094953"/>
              <a:ext cx="5729" cy="11457"/>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7" name="Freeform 103">
              <a:extLst>
                <a:ext uri="{FF2B5EF4-FFF2-40B4-BE49-F238E27FC236}">
                  <a16:creationId xmlns:a16="http://schemas.microsoft.com/office/drawing/2014/main" id="{F9843DD8-FABD-4A91-8E6F-FE4CF1C09B1A}"/>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8" name="Freeform 104">
              <a:extLst>
                <a:ext uri="{FF2B5EF4-FFF2-40B4-BE49-F238E27FC236}">
                  <a16:creationId xmlns:a16="http://schemas.microsoft.com/office/drawing/2014/main" id="{922AE425-F825-40D2-9141-DF8D92F5DCA0}"/>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9" name="Freeform 105">
              <a:extLst>
                <a:ext uri="{FF2B5EF4-FFF2-40B4-BE49-F238E27FC236}">
                  <a16:creationId xmlns:a16="http://schemas.microsoft.com/office/drawing/2014/main" id="{74CECF49-BEF4-49F7-84C5-B2CA01BCFB87}"/>
                </a:ext>
              </a:extLst>
            </p:cNvPr>
            <p:cNvSpPr>
              <a:spLocks/>
            </p:cNvSpPr>
            <p:nvPr/>
          </p:nvSpPr>
          <p:spPr bwMode="auto">
            <a:xfrm rot="21082264">
              <a:off x="3298254" y="2089347"/>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0" name="Freeform 106">
              <a:extLst>
                <a:ext uri="{FF2B5EF4-FFF2-40B4-BE49-F238E27FC236}">
                  <a16:creationId xmlns:a16="http://schemas.microsoft.com/office/drawing/2014/main" id="{EAA67833-6581-4A39-9073-C181F7833606}"/>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1" name="Freeform 107">
              <a:extLst>
                <a:ext uri="{FF2B5EF4-FFF2-40B4-BE49-F238E27FC236}">
                  <a16:creationId xmlns:a16="http://schemas.microsoft.com/office/drawing/2014/main" id="{4907365F-11B9-4C0F-8549-98722A0722D7}"/>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2" name="Freeform 108">
              <a:extLst>
                <a:ext uri="{FF2B5EF4-FFF2-40B4-BE49-F238E27FC236}">
                  <a16:creationId xmlns:a16="http://schemas.microsoft.com/office/drawing/2014/main" id="{88396C4D-3A9F-4878-80E7-389A2BE84085}"/>
                </a:ext>
              </a:extLst>
            </p:cNvPr>
            <p:cNvSpPr>
              <a:spLocks/>
            </p:cNvSpPr>
            <p:nvPr/>
          </p:nvSpPr>
          <p:spPr bwMode="auto">
            <a:xfrm rot="21082264">
              <a:off x="3331816" y="2081466"/>
              <a:ext cx="17186" cy="11457"/>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3" name="Freeform 109">
              <a:extLst>
                <a:ext uri="{FF2B5EF4-FFF2-40B4-BE49-F238E27FC236}">
                  <a16:creationId xmlns:a16="http://schemas.microsoft.com/office/drawing/2014/main" id="{E24BF485-692A-4377-84FB-B832C3BBAB55}"/>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4" name="Freeform 110">
              <a:extLst>
                <a:ext uri="{FF2B5EF4-FFF2-40B4-BE49-F238E27FC236}">
                  <a16:creationId xmlns:a16="http://schemas.microsoft.com/office/drawing/2014/main" id="{406886A7-F26F-4275-B018-916860190D58}"/>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5" name="Freeform 111">
              <a:extLst>
                <a:ext uri="{FF2B5EF4-FFF2-40B4-BE49-F238E27FC236}">
                  <a16:creationId xmlns:a16="http://schemas.microsoft.com/office/drawing/2014/main" id="{8B34DD64-178C-4D2E-B43E-78D6652F4393}"/>
                </a:ext>
              </a:extLst>
            </p:cNvPr>
            <p:cNvSpPr>
              <a:spLocks/>
            </p:cNvSpPr>
            <p:nvPr/>
          </p:nvSpPr>
          <p:spPr bwMode="auto">
            <a:xfrm rot="21082264">
              <a:off x="3365369" y="2073477"/>
              <a:ext cx="17186"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6" name="Freeform 112">
              <a:extLst>
                <a:ext uri="{FF2B5EF4-FFF2-40B4-BE49-F238E27FC236}">
                  <a16:creationId xmlns:a16="http://schemas.microsoft.com/office/drawing/2014/main" id="{541F6437-CFE4-487C-8C2C-4640818EA8E3}"/>
                </a:ext>
              </a:extLst>
            </p:cNvPr>
            <p:cNvSpPr>
              <a:spLocks/>
            </p:cNvSpPr>
            <p:nvPr/>
          </p:nvSpPr>
          <p:spPr bwMode="auto">
            <a:xfrm rot="21082264">
              <a:off x="3398922" y="2065488"/>
              <a:ext cx="17186" cy="11457"/>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7" name="Freeform 113">
              <a:extLst>
                <a:ext uri="{FF2B5EF4-FFF2-40B4-BE49-F238E27FC236}">
                  <a16:creationId xmlns:a16="http://schemas.microsoft.com/office/drawing/2014/main" id="{68D66EF2-ED28-41CA-ABF0-B8E57386C969}"/>
                </a:ext>
              </a:extLst>
            </p:cNvPr>
            <p:cNvSpPr>
              <a:spLocks/>
            </p:cNvSpPr>
            <p:nvPr/>
          </p:nvSpPr>
          <p:spPr bwMode="auto">
            <a:xfrm rot="21082264">
              <a:off x="3432582" y="2057491"/>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8" name="Freeform 114">
              <a:extLst>
                <a:ext uri="{FF2B5EF4-FFF2-40B4-BE49-F238E27FC236}">
                  <a16:creationId xmlns:a16="http://schemas.microsoft.com/office/drawing/2014/main" id="{098906C8-8E52-439B-AED4-76345F4C3999}"/>
                </a:ext>
              </a:extLst>
            </p:cNvPr>
            <p:cNvSpPr>
              <a:spLocks/>
            </p:cNvSpPr>
            <p:nvPr/>
          </p:nvSpPr>
          <p:spPr bwMode="auto">
            <a:xfrm rot="21082264">
              <a:off x="3466136" y="2049502"/>
              <a:ext cx="17186" cy="12889"/>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9" name="Freeform 115">
              <a:extLst>
                <a:ext uri="{FF2B5EF4-FFF2-40B4-BE49-F238E27FC236}">
                  <a16:creationId xmlns:a16="http://schemas.microsoft.com/office/drawing/2014/main" id="{1B8C2748-596B-4940-87B4-FB49B7B93B8D}"/>
                </a:ext>
              </a:extLst>
            </p:cNvPr>
            <p:cNvSpPr>
              <a:spLocks/>
            </p:cNvSpPr>
            <p:nvPr/>
          </p:nvSpPr>
          <p:spPr bwMode="auto">
            <a:xfrm rot="21082264">
              <a:off x="3499689" y="2041513"/>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0" name="Freeform 116">
              <a:extLst>
                <a:ext uri="{FF2B5EF4-FFF2-40B4-BE49-F238E27FC236}">
                  <a16:creationId xmlns:a16="http://schemas.microsoft.com/office/drawing/2014/main" id="{DA31C2F3-AE87-4725-9861-5B2183427870}"/>
                </a:ext>
              </a:extLst>
            </p:cNvPr>
            <p:cNvSpPr>
              <a:spLocks/>
            </p:cNvSpPr>
            <p:nvPr/>
          </p:nvSpPr>
          <p:spPr bwMode="auto">
            <a:xfrm rot="21082264">
              <a:off x="3531925" y="2035055"/>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1" name="Freeform 117">
              <a:extLst>
                <a:ext uri="{FF2B5EF4-FFF2-40B4-BE49-F238E27FC236}">
                  <a16:creationId xmlns:a16="http://schemas.microsoft.com/office/drawing/2014/main" id="{6184FE6A-5259-443C-A446-C438FE58E150}"/>
                </a:ext>
              </a:extLst>
            </p:cNvPr>
            <p:cNvSpPr>
              <a:spLocks/>
            </p:cNvSpPr>
            <p:nvPr/>
          </p:nvSpPr>
          <p:spPr bwMode="auto">
            <a:xfrm rot="21082264">
              <a:off x="3565478" y="2027066"/>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2" name="Freeform 118">
              <a:extLst>
                <a:ext uri="{FF2B5EF4-FFF2-40B4-BE49-F238E27FC236}">
                  <a16:creationId xmlns:a16="http://schemas.microsoft.com/office/drawing/2014/main" id="{EB6BC6BD-A93E-476A-8A0C-3D43CFA6DCD3}"/>
                </a:ext>
              </a:extLst>
            </p:cNvPr>
            <p:cNvSpPr>
              <a:spLocks/>
            </p:cNvSpPr>
            <p:nvPr/>
          </p:nvSpPr>
          <p:spPr bwMode="auto">
            <a:xfrm rot="21082264">
              <a:off x="3599031" y="2019078"/>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3" name="Freeform 119">
              <a:extLst>
                <a:ext uri="{FF2B5EF4-FFF2-40B4-BE49-F238E27FC236}">
                  <a16:creationId xmlns:a16="http://schemas.microsoft.com/office/drawing/2014/main" id="{36377C4B-2815-43A1-998D-D096323ED0BF}"/>
                </a:ext>
              </a:extLst>
            </p:cNvPr>
            <p:cNvSpPr>
              <a:spLocks/>
            </p:cNvSpPr>
            <p:nvPr/>
          </p:nvSpPr>
          <p:spPr bwMode="auto">
            <a:xfrm rot="21082264">
              <a:off x="3632584" y="2011089"/>
              <a:ext cx="18619" cy="114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4" name="Freeform 120">
              <a:extLst>
                <a:ext uri="{FF2B5EF4-FFF2-40B4-BE49-F238E27FC236}">
                  <a16:creationId xmlns:a16="http://schemas.microsoft.com/office/drawing/2014/main" id="{4BD1FF20-8341-4F1D-8D44-B8D2EA41DD58}"/>
                </a:ext>
              </a:extLst>
            </p:cNvPr>
            <p:cNvSpPr>
              <a:spLocks/>
            </p:cNvSpPr>
            <p:nvPr/>
          </p:nvSpPr>
          <p:spPr bwMode="auto">
            <a:xfrm rot="21082264">
              <a:off x="3666253" y="2003199"/>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5" name="Freeform 121">
              <a:extLst>
                <a:ext uri="{FF2B5EF4-FFF2-40B4-BE49-F238E27FC236}">
                  <a16:creationId xmlns:a16="http://schemas.microsoft.com/office/drawing/2014/main" id="{BA05DDEC-C19E-4A8F-AB74-287203F491FB}"/>
                </a:ext>
              </a:extLst>
            </p:cNvPr>
            <p:cNvSpPr>
              <a:spLocks/>
            </p:cNvSpPr>
            <p:nvPr/>
          </p:nvSpPr>
          <p:spPr bwMode="auto">
            <a:xfrm rot="21082264">
              <a:off x="3699806" y="1995210"/>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6" name="Freeform 122">
              <a:extLst>
                <a:ext uri="{FF2B5EF4-FFF2-40B4-BE49-F238E27FC236}">
                  <a16:creationId xmlns:a16="http://schemas.microsoft.com/office/drawing/2014/main" id="{C7397704-033C-4744-AECF-AC08151ECE82}"/>
                </a:ext>
              </a:extLst>
            </p:cNvPr>
            <p:cNvSpPr>
              <a:spLocks/>
            </p:cNvSpPr>
            <p:nvPr/>
          </p:nvSpPr>
          <p:spPr bwMode="auto">
            <a:xfrm rot="21082264">
              <a:off x="3287306" y="2118680"/>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7" name="Freeform 123">
              <a:extLst>
                <a:ext uri="{FF2B5EF4-FFF2-40B4-BE49-F238E27FC236}">
                  <a16:creationId xmlns:a16="http://schemas.microsoft.com/office/drawing/2014/main" id="{63FECD42-FB1A-43B1-B84F-E60F00FF088A}"/>
                </a:ext>
              </a:extLst>
            </p:cNvPr>
            <p:cNvSpPr>
              <a:spLocks/>
            </p:cNvSpPr>
            <p:nvPr/>
          </p:nvSpPr>
          <p:spPr bwMode="auto">
            <a:xfrm rot="21082264">
              <a:off x="3320851" y="211058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8" name="Freeform 124">
              <a:extLst>
                <a:ext uri="{FF2B5EF4-FFF2-40B4-BE49-F238E27FC236}">
                  <a16:creationId xmlns:a16="http://schemas.microsoft.com/office/drawing/2014/main" id="{1D5352D2-5A50-4528-AB46-BEAABE215492}"/>
                </a:ext>
              </a:extLst>
            </p:cNvPr>
            <p:cNvSpPr>
              <a:spLocks/>
            </p:cNvSpPr>
            <p:nvPr/>
          </p:nvSpPr>
          <p:spPr bwMode="auto">
            <a:xfrm rot="21082264">
              <a:off x="3354404" y="2102595"/>
              <a:ext cx="18619" cy="18618"/>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9" name="Freeform 125">
              <a:extLst>
                <a:ext uri="{FF2B5EF4-FFF2-40B4-BE49-F238E27FC236}">
                  <a16:creationId xmlns:a16="http://schemas.microsoft.com/office/drawing/2014/main" id="{7CA7A24C-74B9-48ED-A87C-B17665015D64}"/>
                </a:ext>
              </a:extLst>
            </p:cNvPr>
            <p:cNvSpPr>
              <a:spLocks/>
            </p:cNvSpPr>
            <p:nvPr/>
          </p:nvSpPr>
          <p:spPr bwMode="auto">
            <a:xfrm rot="21082264">
              <a:off x="3387958" y="2094606"/>
              <a:ext cx="18619" cy="18618"/>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0" name="Freeform 126">
              <a:extLst>
                <a:ext uri="{FF2B5EF4-FFF2-40B4-BE49-F238E27FC236}">
                  <a16:creationId xmlns:a16="http://schemas.microsoft.com/office/drawing/2014/main" id="{E611896F-D808-43C6-B3B5-03419975BD6C}"/>
                </a:ext>
              </a:extLst>
            </p:cNvPr>
            <p:cNvSpPr>
              <a:spLocks/>
            </p:cNvSpPr>
            <p:nvPr/>
          </p:nvSpPr>
          <p:spPr bwMode="auto">
            <a:xfrm rot="21082264">
              <a:off x="3421626" y="208671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1" name="Freeform 127">
              <a:extLst>
                <a:ext uri="{FF2B5EF4-FFF2-40B4-BE49-F238E27FC236}">
                  <a16:creationId xmlns:a16="http://schemas.microsoft.com/office/drawing/2014/main" id="{38FA21A4-B5E1-47BD-AFAA-24D01961D4AA}"/>
                </a:ext>
              </a:extLst>
            </p:cNvPr>
            <p:cNvSpPr>
              <a:spLocks/>
            </p:cNvSpPr>
            <p:nvPr/>
          </p:nvSpPr>
          <p:spPr bwMode="auto">
            <a:xfrm rot="21082264">
              <a:off x="3455179" y="2078728"/>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2" name="Freeform 128">
              <a:extLst>
                <a:ext uri="{FF2B5EF4-FFF2-40B4-BE49-F238E27FC236}">
                  <a16:creationId xmlns:a16="http://schemas.microsoft.com/office/drawing/2014/main" id="{2E09B5FF-8A8F-49CC-B796-C088F09E9C14}"/>
                </a:ext>
              </a:extLst>
            </p:cNvPr>
            <p:cNvSpPr>
              <a:spLocks/>
            </p:cNvSpPr>
            <p:nvPr/>
          </p:nvSpPr>
          <p:spPr bwMode="auto">
            <a:xfrm rot="21082264">
              <a:off x="3488840" y="2072163"/>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3" name="Freeform 129">
              <a:extLst>
                <a:ext uri="{FF2B5EF4-FFF2-40B4-BE49-F238E27FC236}">
                  <a16:creationId xmlns:a16="http://schemas.microsoft.com/office/drawing/2014/main" id="{39D12069-6ACF-43AC-A41B-E6B9CA1A25D1}"/>
                </a:ext>
              </a:extLst>
            </p:cNvPr>
            <p:cNvSpPr>
              <a:spLocks/>
            </p:cNvSpPr>
            <p:nvPr/>
          </p:nvSpPr>
          <p:spPr bwMode="auto">
            <a:xfrm rot="21082264">
              <a:off x="3520970" y="2064282"/>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4" name="Freeform 130">
              <a:extLst>
                <a:ext uri="{FF2B5EF4-FFF2-40B4-BE49-F238E27FC236}">
                  <a16:creationId xmlns:a16="http://schemas.microsoft.com/office/drawing/2014/main" id="{D0B84291-5B20-459A-A00C-6690E22AE7B0}"/>
                </a:ext>
              </a:extLst>
            </p:cNvPr>
            <p:cNvSpPr>
              <a:spLocks/>
            </p:cNvSpPr>
            <p:nvPr/>
          </p:nvSpPr>
          <p:spPr bwMode="auto">
            <a:xfrm rot="21082264">
              <a:off x="3554523" y="2056293"/>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5" name="Freeform 131">
              <a:extLst>
                <a:ext uri="{FF2B5EF4-FFF2-40B4-BE49-F238E27FC236}">
                  <a16:creationId xmlns:a16="http://schemas.microsoft.com/office/drawing/2014/main" id="{4937E9E7-F819-45A7-9CB8-3897AB7BE71A}"/>
                </a:ext>
              </a:extLst>
            </p:cNvPr>
            <p:cNvSpPr>
              <a:spLocks/>
            </p:cNvSpPr>
            <p:nvPr/>
          </p:nvSpPr>
          <p:spPr bwMode="auto">
            <a:xfrm rot="21082264">
              <a:off x="3588076" y="2048304"/>
              <a:ext cx="18619" cy="18618"/>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6" name="Freeform 132">
              <a:extLst>
                <a:ext uri="{FF2B5EF4-FFF2-40B4-BE49-F238E27FC236}">
                  <a16:creationId xmlns:a16="http://schemas.microsoft.com/office/drawing/2014/main" id="{73710F96-6824-489D-B8FB-54A402E66F19}"/>
                </a:ext>
              </a:extLst>
            </p:cNvPr>
            <p:cNvSpPr>
              <a:spLocks/>
            </p:cNvSpPr>
            <p:nvPr/>
          </p:nvSpPr>
          <p:spPr bwMode="auto">
            <a:xfrm rot="21082264">
              <a:off x="3621736" y="20403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7" name="Freeform 133">
              <a:extLst>
                <a:ext uri="{FF2B5EF4-FFF2-40B4-BE49-F238E27FC236}">
                  <a16:creationId xmlns:a16="http://schemas.microsoft.com/office/drawing/2014/main" id="{B2CA99F8-F01C-4FB3-B85D-92AB3C4306D9}"/>
                </a:ext>
              </a:extLst>
            </p:cNvPr>
            <p:cNvSpPr>
              <a:spLocks/>
            </p:cNvSpPr>
            <p:nvPr/>
          </p:nvSpPr>
          <p:spPr bwMode="auto">
            <a:xfrm rot="21082264">
              <a:off x="3655290" y="203231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8" name="Freeform 134">
              <a:extLst>
                <a:ext uri="{FF2B5EF4-FFF2-40B4-BE49-F238E27FC236}">
                  <a16:creationId xmlns:a16="http://schemas.microsoft.com/office/drawing/2014/main" id="{13592F30-30E9-42D0-94E4-FCBE117B87EC}"/>
                </a:ext>
              </a:extLst>
            </p:cNvPr>
            <p:cNvSpPr>
              <a:spLocks/>
            </p:cNvSpPr>
            <p:nvPr/>
          </p:nvSpPr>
          <p:spPr bwMode="auto">
            <a:xfrm rot="21082264">
              <a:off x="3688843" y="2024329"/>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9" name="Freeform 135">
              <a:extLst>
                <a:ext uri="{FF2B5EF4-FFF2-40B4-BE49-F238E27FC236}">
                  <a16:creationId xmlns:a16="http://schemas.microsoft.com/office/drawing/2014/main" id="{893579B7-2968-4980-ACC2-719D85E14AC5}"/>
                </a:ext>
              </a:extLst>
            </p:cNvPr>
            <p:cNvSpPr>
              <a:spLocks/>
            </p:cNvSpPr>
            <p:nvPr/>
          </p:nvSpPr>
          <p:spPr bwMode="auto">
            <a:xfrm rot="21082264">
              <a:off x="3722576" y="2020164"/>
              <a:ext cx="5729" cy="15753"/>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0" name="Freeform 136">
              <a:extLst>
                <a:ext uri="{FF2B5EF4-FFF2-40B4-BE49-F238E27FC236}">
                  <a16:creationId xmlns:a16="http://schemas.microsoft.com/office/drawing/2014/main" id="{149E07DA-A9DD-4DDA-81A2-D6759941F8F6}"/>
                </a:ext>
              </a:extLst>
            </p:cNvPr>
            <p:cNvSpPr>
              <a:spLocks/>
            </p:cNvSpPr>
            <p:nvPr/>
          </p:nvSpPr>
          <p:spPr bwMode="auto">
            <a:xfrm rot="21082264">
              <a:off x="3316925" y="2150954"/>
              <a:ext cx="8593" cy="1432"/>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1" name="Freeform 137">
              <a:extLst>
                <a:ext uri="{FF2B5EF4-FFF2-40B4-BE49-F238E27FC236}">
                  <a16:creationId xmlns:a16="http://schemas.microsoft.com/office/drawing/2014/main" id="{DE2E954C-FEFD-499E-BA25-C51ADEDE7E84}"/>
                </a:ext>
              </a:extLst>
            </p:cNvPr>
            <p:cNvSpPr>
              <a:spLocks/>
            </p:cNvSpPr>
            <p:nvPr/>
          </p:nvSpPr>
          <p:spPr bwMode="auto">
            <a:xfrm rot="21082264">
              <a:off x="3347578" y="2151453"/>
              <a:ext cx="17186" cy="2864"/>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2" name="Freeform 138">
              <a:extLst>
                <a:ext uri="{FF2B5EF4-FFF2-40B4-BE49-F238E27FC236}">
                  <a16:creationId xmlns:a16="http://schemas.microsoft.com/office/drawing/2014/main" id="{C720A0D5-7DAC-4A09-88D9-941DF619F4C3}"/>
                </a:ext>
              </a:extLst>
            </p:cNvPr>
            <p:cNvSpPr>
              <a:spLocks/>
            </p:cNvSpPr>
            <p:nvPr/>
          </p:nvSpPr>
          <p:spPr bwMode="auto">
            <a:xfrm rot="21082264">
              <a:off x="3380272" y="2134935"/>
              <a:ext cx="17186" cy="8593"/>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3" name="Freeform 139">
              <a:extLst>
                <a:ext uri="{FF2B5EF4-FFF2-40B4-BE49-F238E27FC236}">
                  <a16:creationId xmlns:a16="http://schemas.microsoft.com/office/drawing/2014/main" id="{574F81F6-CE33-4364-A652-B0119ED60D26}"/>
                </a:ext>
              </a:extLst>
            </p:cNvPr>
            <p:cNvSpPr>
              <a:spLocks/>
            </p:cNvSpPr>
            <p:nvPr/>
          </p:nvSpPr>
          <p:spPr bwMode="auto">
            <a:xfrm rot="21082264">
              <a:off x="3413260" y="212698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4" name="Freeform 140">
              <a:extLst>
                <a:ext uri="{FF2B5EF4-FFF2-40B4-BE49-F238E27FC236}">
                  <a16:creationId xmlns:a16="http://schemas.microsoft.com/office/drawing/2014/main" id="{38809DCD-6986-4C00-8081-2C25051AA77D}"/>
                </a:ext>
              </a:extLst>
            </p:cNvPr>
            <p:cNvSpPr>
              <a:spLocks/>
            </p:cNvSpPr>
            <p:nvPr/>
          </p:nvSpPr>
          <p:spPr bwMode="auto">
            <a:xfrm rot="21082264">
              <a:off x="3446813" y="2119000"/>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5" name="Freeform 141">
              <a:extLst>
                <a:ext uri="{FF2B5EF4-FFF2-40B4-BE49-F238E27FC236}">
                  <a16:creationId xmlns:a16="http://schemas.microsoft.com/office/drawing/2014/main" id="{70028CD8-7E0A-47A3-A8E6-6D774B52500C}"/>
                </a:ext>
              </a:extLst>
            </p:cNvPr>
            <p:cNvSpPr>
              <a:spLocks/>
            </p:cNvSpPr>
            <p:nvPr/>
          </p:nvSpPr>
          <p:spPr bwMode="auto">
            <a:xfrm rot="21082264">
              <a:off x="3480474" y="211243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6" name="Freeform 142">
              <a:extLst>
                <a:ext uri="{FF2B5EF4-FFF2-40B4-BE49-F238E27FC236}">
                  <a16:creationId xmlns:a16="http://schemas.microsoft.com/office/drawing/2014/main" id="{2C549A50-E22E-479A-837F-2C249B54B036}"/>
                </a:ext>
              </a:extLst>
            </p:cNvPr>
            <p:cNvSpPr>
              <a:spLocks/>
            </p:cNvSpPr>
            <p:nvPr/>
          </p:nvSpPr>
          <p:spPr bwMode="auto">
            <a:xfrm rot="21082264">
              <a:off x="3514027" y="210444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7" name="Freeform 143">
              <a:extLst>
                <a:ext uri="{FF2B5EF4-FFF2-40B4-BE49-F238E27FC236}">
                  <a16:creationId xmlns:a16="http://schemas.microsoft.com/office/drawing/2014/main" id="{16249155-AC21-460D-B03D-6AB95E97EDB2}"/>
                </a:ext>
              </a:extLst>
            </p:cNvPr>
            <p:cNvSpPr>
              <a:spLocks/>
            </p:cNvSpPr>
            <p:nvPr/>
          </p:nvSpPr>
          <p:spPr bwMode="auto">
            <a:xfrm rot="21082264">
              <a:off x="3547580" y="2096457"/>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8" name="Freeform 144">
              <a:extLst>
                <a:ext uri="{FF2B5EF4-FFF2-40B4-BE49-F238E27FC236}">
                  <a16:creationId xmlns:a16="http://schemas.microsoft.com/office/drawing/2014/main" id="{8EC18E78-7C1B-4A1D-BD2C-56713288BE83}"/>
                </a:ext>
              </a:extLst>
            </p:cNvPr>
            <p:cNvSpPr>
              <a:spLocks/>
            </p:cNvSpPr>
            <p:nvPr/>
          </p:nvSpPr>
          <p:spPr bwMode="auto">
            <a:xfrm rot="21082264">
              <a:off x="3581133" y="2088468"/>
              <a:ext cx="18619"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9" name="Freeform 145">
              <a:extLst>
                <a:ext uri="{FF2B5EF4-FFF2-40B4-BE49-F238E27FC236}">
                  <a16:creationId xmlns:a16="http://schemas.microsoft.com/office/drawing/2014/main" id="{3AA1B40F-56FA-487C-A6DD-E07798205354}"/>
                </a:ext>
              </a:extLst>
            </p:cNvPr>
            <p:cNvSpPr>
              <a:spLocks/>
            </p:cNvSpPr>
            <p:nvPr/>
          </p:nvSpPr>
          <p:spPr bwMode="auto">
            <a:xfrm rot="21082264">
              <a:off x="3614480" y="2080603"/>
              <a:ext cx="17186" cy="15753"/>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0" name="Freeform 146">
              <a:extLst>
                <a:ext uri="{FF2B5EF4-FFF2-40B4-BE49-F238E27FC236}">
                  <a16:creationId xmlns:a16="http://schemas.microsoft.com/office/drawing/2014/main" id="{145FD06A-1DBB-4117-B612-7440B838025D}"/>
                </a:ext>
              </a:extLst>
            </p:cNvPr>
            <p:cNvSpPr>
              <a:spLocks/>
            </p:cNvSpPr>
            <p:nvPr/>
          </p:nvSpPr>
          <p:spPr bwMode="auto">
            <a:xfrm rot="21082264">
              <a:off x="3653272" y="2083676"/>
              <a:ext cx="12890" cy="5729"/>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1" name="Freeform 147">
              <a:extLst>
                <a:ext uri="{FF2B5EF4-FFF2-40B4-BE49-F238E27FC236}">
                  <a16:creationId xmlns:a16="http://schemas.microsoft.com/office/drawing/2014/main" id="{005C01E2-EDE1-40A7-B111-86005EB46F31}"/>
                </a:ext>
              </a:extLst>
            </p:cNvPr>
            <p:cNvSpPr>
              <a:spLocks/>
            </p:cNvSpPr>
            <p:nvPr/>
          </p:nvSpPr>
          <p:spPr bwMode="auto">
            <a:xfrm rot="21082264">
              <a:off x="3681173" y="2067737"/>
              <a:ext cx="14322" cy="4296"/>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2" name="Freeform 148">
              <a:extLst>
                <a:ext uri="{FF2B5EF4-FFF2-40B4-BE49-F238E27FC236}">
                  <a16:creationId xmlns:a16="http://schemas.microsoft.com/office/drawing/2014/main" id="{BD3E0FE2-74FE-49AA-9D5B-4B2E1EAE8D42}"/>
                </a:ext>
              </a:extLst>
            </p:cNvPr>
            <p:cNvSpPr>
              <a:spLocks/>
            </p:cNvSpPr>
            <p:nvPr/>
          </p:nvSpPr>
          <p:spPr bwMode="auto">
            <a:xfrm rot="21082264">
              <a:off x="3436841" y="2164122"/>
              <a:ext cx="15754" cy="8593"/>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3" name="Freeform 149">
              <a:extLst>
                <a:ext uri="{FF2B5EF4-FFF2-40B4-BE49-F238E27FC236}">
                  <a16:creationId xmlns:a16="http://schemas.microsoft.com/office/drawing/2014/main" id="{A824B89E-D5A4-4701-996D-CBD1B3737C37}"/>
                </a:ext>
              </a:extLst>
            </p:cNvPr>
            <p:cNvSpPr>
              <a:spLocks/>
            </p:cNvSpPr>
            <p:nvPr/>
          </p:nvSpPr>
          <p:spPr bwMode="auto">
            <a:xfrm rot="21082264">
              <a:off x="3469949" y="214735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4" name="Freeform 150">
              <a:extLst>
                <a:ext uri="{FF2B5EF4-FFF2-40B4-BE49-F238E27FC236}">
                  <a16:creationId xmlns:a16="http://schemas.microsoft.com/office/drawing/2014/main" id="{F0F889EE-4ABD-4375-9CEC-58B5BDDCE2ED}"/>
                </a:ext>
              </a:extLst>
            </p:cNvPr>
            <p:cNvSpPr>
              <a:spLocks/>
            </p:cNvSpPr>
            <p:nvPr/>
          </p:nvSpPr>
          <p:spPr bwMode="auto">
            <a:xfrm rot="21082264">
              <a:off x="3503609" y="2140793"/>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5" name="Freeform 151">
              <a:extLst>
                <a:ext uri="{FF2B5EF4-FFF2-40B4-BE49-F238E27FC236}">
                  <a16:creationId xmlns:a16="http://schemas.microsoft.com/office/drawing/2014/main" id="{3D51D59C-3E65-4578-B190-754CBA7B1832}"/>
                </a:ext>
              </a:extLst>
            </p:cNvPr>
            <p:cNvSpPr>
              <a:spLocks/>
            </p:cNvSpPr>
            <p:nvPr/>
          </p:nvSpPr>
          <p:spPr bwMode="auto">
            <a:xfrm rot="21082264">
              <a:off x="3537162" y="2132804"/>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6" name="Freeform 152">
              <a:extLst>
                <a:ext uri="{FF2B5EF4-FFF2-40B4-BE49-F238E27FC236}">
                  <a16:creationId xmlns:a16="http://schemas.microsoft.com/office/drawing/2014/main" id="{4E447195-C1F5-43EC-88F1-B42D640C0E7D}"/>
                </a:ext>
              </a:extLst>
            </p:cNvPr>
            <p:cNvSpPr>
              <a:spLocks/>
            </p:cNvSpPr>
            <p:nvPr/>
          </p:nvSpPr>
          <p:spPr bwMode="auto">
            <a:xfrm rot="21082264">
              <a:off x="3570517" y="2125046"/>
              <a:ext cx="15754" cy="15753"/>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7" name="Freeform 153">
              <a:extLst>
                <a:ext uri="{FF2B5EF4-FFF2-40B4-BE49-F238E27FC236}">
                  <a16:creationId xmlns:a16="http://schemas.microsoft.com/office/drawing/2014/main" id="{AEA483CE-8DF6-4733-A5E2-DE130370727A}"/>
                </a:ext>
              </a:extLst>
            </p:cNvPr>
            <p:cNvSpPr>
              <a:spLocks/>
            </p:cNvSpPr>
            <p:nvPr/>
          </p:nvSpPr>
          <p:spPr bwMode="auto">
            <a:xfrm rot="21082264">
              <a:off x="3603656" y="2118737"/>
              <a:ext cx="12890" cy="7160"/>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8" name="Freeform 154">
              <a:extLst>
                <a:ext uri="{FF2B5EF4-FFF2-40B4-BE49-F238E27FC236}">
                  <a16:creationId xmlns:a16="http://schemas.microsoft.com/office/drawing/2014/main" id="{84F8D45E-976D-4CAF-AD77-7767860E80FB}"/>
                </a:ext>
              </a:extLst>
            </p:cNvPr>
            <p:cNvSpPr>
              <a:spLocks/>
            </p:cNvSpPr>
            <p:nvPr/>
          </p:nvSpPr>
          <p:spPr bwMode="auto">
            <a:xfrm rot="21082264">
              <a:off x="3499415" y="2180858"/>
              <a:ext cx="14322" cy="17186"/>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9" name="Freeform 155">
              <a:extLst>
                <a:ext uri="{FF2B5EF4-FFF2-40B4-BE49-F238E27FC236}">
                  <a16:creationId xmlns:a16="http://schemas.microsoft.com/office/drawing/2014/main" id="{34F25557-E0EB-4EAD-B6F3-81FCFBBC6D0C}"/>
                </a:ext>
              </a:extLst>
            </p:cNvPr>
            <p:cNvSpPr>
              <a:spLocks/>
            </p:cNvSpPr>
            <p:nvPr/>
          </p:nvSpPr>
          <p:spPr bwMode="auto">
            <a:xfrm rot="21082264">
              <a:off x="3530228" y="2173076"/>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0" name="Freeform 156">
              <a:extLst>
                <a:ext uri="{FF2B5EF4-FFF2-40B4-BE49-F238E27FC236}">
                  <a16:creationId xmlns:a16="http://schemas.microsoft.com/office/drawing/2014/main" id="{3F549647-8800-4651-8C6A-BD679747CF17}"/>
                </a:ext>
              </a:extLst>
            </p:cNvPr>
            <p:cNvSpPr>
              <a:spLocks/>
            </p:cNvSpPr>
            <p:nvPr/>
          </p:nvSpPr>
          <p:spPr bwMode="auto">
            <a:xfrm rot="21082264">
              <a:off x="3563392" y="2165657"/>
              <a:ext cx="10026" cy="12889"/>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1" name="Freeform 157">
              <a:extLst>
                <a:ext uri="{FF2B5EF4-FFF2-40B4-BE49-F238E27FC236}">
                  <a16:creationId xmlns:a16="http://schemas.microsoft.com/office/drawing/2014/main" id="{71037534-8A5D-4541-8381-48680963084C}"/>
                </a:ext>
              </a:extLst>
            </p:cNvPr>
            <p:cNvSpPr>
              <a:spLocks/>
            </p:cNvSpPr>
            <p:nvPr/>
          </p:nvSpPr>
          <p:spPr bwMode="auto">
            <a:xfrm rot="21082264">
              <a:off x="3520589" y="2209364"/>
              <a:ext cx="15754" cy="10025"/>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2" name="Freeform 158">
              <a:extLst>
                <a:ext uri="{FF2B5EF4-FFF2-40B4-BE49-F238E27FC236}">
                  <a16:creationId xmlns:a16="http://schemas.microsoft.com/office/drawing/2014/main" id="{FC31612D-B23C-4F46-9D03-12974FDC0152}"/>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3" name="Freeform 159">
              <a:extLst>
                <a:ext uri="{FF2B5EF4-FFF2-40B4-BE49-F238E27FC236}">
                  <a16:creationId xmlns:a16="http://schemas.microsoft.com/office/drawing/2014/main" id="{868B8C4E-EF76-4D0A-AE7E-D0E060507681}"/>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4" name="Freeform 160">
              <a:extLst>
                <a:ext uri="{FF2B5EF4-FFF2-40B4-BE49-F238E27FC236}">
                  <a16:creationId xmlns:a16="http://schemas.microsoft.com/office/drawing/2014/main" id="{A1A429F1-06C8-4814-9855-45ACB8A8F978}"/>
                </a:ext>
              </a:extLst>
            </p:cNvPr>
            <p:cNvSpPr>
              <a:spLocks noEditPoints="1"/>
            </p:cNvSpPr>
            <p:nvPr/>
          </p:nvSpPr>
          <p:spPr bwMode="auto">
            <a:xfrm rot="21082264">
              <a:off x="3290696" y="2069824"/>
              <a:ext cx="455429" cy="166131"/>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5" name="Freeform 161">
              <a:extLst>
                <a:ext uri="{FF2B5EF4-FFF2-40B4-BE49-F238E27FC236}">
                  <a16:creationId xmlns:a16="http://schemas.microsoft.com/office/drawing/2014/main" id="{C6B2F65C-38AF-423D-AE27-2AD889B3BF9B}"/>
                </a:ext>
              </a:extLst>
            </p:cNvPr>
            <p:cNvSpPr>
              <a:spLocks/>
            </p:cNvSpPr>
            <p:nvPr/>
          </p:nvSpPr>
          <p:spPr bwMode="auto">
            <a:xfrm rot="21082264">
              <a:off x="3316925" y="2150954"/>
              <a:ext cx="8593" cy="1432"/>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6" name="Freeform 162">
              <a:extLst>
                <a:ext uri="{FF2B5EF4-FFF2-40B4-BE49-F238E27FC236}">
                  <a16:creationId xmlns:a16="http://schemas.microsoft.com/office/drawing/2014/main" id="{C4FF302E-142C-4FAC-A585-7D264FED4080}"/>
                </a:ext>
              </a:extLst>
            </p:cNvPr>
            <p:cNvSpPr>
              <a:spLocks/>
            </p:cNvSpPr>
            <p:nvPr/>
          </p:nvSpPr>
          <p:spPr bwMode="auto">
            <a:xfrm rot="21082264">
              <a:off x="3346934" y="2142908"/>
              <a:ext cx="17186" cy="11457"/>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7" name="Freeform 163">
              <a:extLst>
                <a:ext uri="{FF2B5EF4-FFF2-40B4-BE49-F238E27FC236}">
                  <a16:creationId xmlns:a16="http://schemas.microsoft.com/office/drawing/2014/main" id="{D96C7F4F-4882-4304-96AE-D9968CF5E95D}"/>
                </a:ext>
              </a:extLst>
            </p:cNvPr>
            <p:cNvSpPr>
              <a:spLocks/>
            </p:cNvSpPr>
            <p:nvPr/>
          </p:nvSpPr>
          <p:spPr bwMode="auto">
            <a:xfrm rot="21082264">
              <a:off x="3379922" y="2139258"/>
              <a:ext cx="18619" cy="14322"/>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8" name="Freeform 164">
              <a:extLst>
                <a:ext uri="{FF2B5EF4-FFF2-40B4-BE49-F238E27FC236}">
                  <a16:creationId xmlns:a16="http://schemas.microsoft.com/office/drawing/2014/main" id="{A87A1DCB-90CA-474A-8446-055E177EF97E}"/>
                </a:ext>
              </a:extLst>
            </p:cNvPr>
            <p:cNvSpPr>
              <a:spLocks/>
            </p:cNvSpPr>
            <p:nvPr/>
          </p:nvSpPr>
          <p:spPr bwMode="auto">
            <a:xfrm rot="21082264">
              <a:off x="3618179" y="2088809"/>
              <a:ext cx="15754" cy="10025"/>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9" name="Freeform 165">
              <a:extLst>
                <a:ext uri="{FF2B5EF4-FFF2-40B4-BE49-F238E27FC236}">
                  <a16:creationId xmlns:a16="http://schemas.microsoft.com/office/drawing/2014/main" id="{1E7932A7-D81F-45E0-93AC-D0027B51550B}"/>
                </a:ext>
              </a:extLst>
            </p:cNvPr>
            <p:cNvSpPr>
              <a:spLocks/>
            </p:cNvSpPr>
            <p:nvPr/>
          </p:nvSpPr>
          <p:spPr bwMode="auto">
            <a:xfrm rot="21082264">
              <a:off x="3648140" y="2072606"/>
              <a:ext cx="17186" cy="17186"/>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0" name="Freeform 166">
              <a:extLst>
                <a:ext uri="{FF2B5EF4-FFF2-40B4-BE49-F238E27FC236}">
                  <a16:creationId xmlns:a16="http://schemas.microsoft.com/office/drawing/2014/main" id="{5F7B9AD8-80C9-4D1D-81AA-86A209115381}"/>
                </a:ext>
              </a:extLst>
            </p:cNvPr>
            <p:cNvSpPr>
              <a:spLocks/>
            </p:cNvSpPr>
            <p:nvPr/>
          </p:nvSpPr>
          <p:spPr bwMode="auto">
            <a:xfrm rot="21082264">
              <a:off x="3680958" y="2064889"/>
              <a:ext cx="14322" cy="7160"/>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1" name="Freeform 167">
              <a:extLst>
                <a:ext uri="{FF2B5EF4-FFF2-40B4-BE49-F238E27FC236}">
                  <a16:creationId xmlns:a16="http://schemas.microsoft.com/office/drawing/2014/main" id="{7198B9E7-2A5B-4DB6-81F3-1C4E5F05B9CA}"/>
                </a:ext>
              </a:extLst>
            </p:cNvPr>
            <p:cNvSpPr>
              <a:spLocks/>
            </p:cNvSpPr>
            <p:nvPr/>
          </p:nvSpPr>
          <p:spPr bwMode="auto">
            <a:xfrm rot="21082264">
              <a:off x="3436180" y="2155363"/>
              <a:ext cx="18619" cy="17186"/>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2" name="Freeform 168">
              <a:extLst>
                <a:ext uri="{FF2B5EF4-FFF2-40B4-BE49-F238E27FC236}">
                  <a16:creationId xmlns:a16="http://schemas.microsoft.com/office/drawing/2014/main" id="{17C67E2C-D51E-4629-962F-8945892BDEE0}"/>
                </a:ext>
              </a:extLst>
            </p:cNvPr>
            <p:cNvSpPr>
              <a:spLocks/>
            </p:cNvSpPr>
            <p:nvPr/>
          </p:nvSpPr>
          <p:spPr bwMode="auto">
            <a:xfrm rot="21082264">
              <a:off x="3573778" y="2127448"/>
              <a:ext cx="15754" cy="15753"/>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3" name="Freeform 169">
              <a:extLst>
                <a:ext uri="{FF2B5EF4-FFF2-40B4-BE49-F238E27FC236}">
                  <a16:creationId xmlns:a16="http://schemas.microsoft.com/office/drawing/2014/main" id="{9B8D8ABF-F618-4793-9E2B-71EEFBA6219A}"/>
                </a:ext>
              </a:extLst>
            </p:cNvPr>
            <p:cNvSpPr>
              <a:spLocks/>
            </p:cNvSpPr>
            <p:nvPr/>
          </p:nvSpPr>
          <p:spPr bwMode="auto">
            <a:xfrm rot="21082264">
              <a:off x="3603549" y="2117312"/>
              <a:ext cx="12890" cy="8593"/>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4" name="Freeform 170">
              <a:extLst>
                <a:ext uri="{FF2B5EF4-FFF2-40B4-BE49-F238E27FC236}">
                  <a16:creationId xmlns:a16="http://schemas.microsoft.com/office/drawing/2014/main" id="{0D618A87-31C5-48FD-917C-A7B46DC5B237}"/>
                </a:ext>
              </a:extLst>
            </p:cNvPr>
            <p:cNvSpPr>
              <a:spLocks/>
            </p:cNvSpPr>
            <p:nvPr/>
          </p:nvSpPr>
          <p:spPr bwMode="auto">
            <a:xfrm rot="21082264">
              <a:off x="3496914" y="2184236"/>
              <a:ext cx="12890" cy="15753"/>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5" name="Freeform 171">
              <a:extLst>
                <a:ext uri="{FF2B5EF4-FFF2-40B4-BE49-F238E27FC236}">
                  <a16:creationId xmlns:a16="http://schemas.microsoft.com/office/drawing/2014/main" id="{10A34324-8EDE-412D-A0BA-012EFEF98995}"/>
                </a:ext>
              </a:extLst>
            </p:cNvPr>
            <p:cNvSpPr>
              <a:spLocks/>
            </p:cNvSpPr>
            <p:nvPr/>
          </p:nvSpPr>
          <p:spPr bwMode="auto">
            <a:xfrm rot="21082264">
              <a:off x="3563392" y="2165657"/>
              <a:ext cx="10026" cy="12889"/>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6" name="Freeform 172">
              <a:extLst>
                <a:ext uri="{FF2B5EF4-FFF2-40B4-BE49-F238E27FC236}">
                  <a16:creationId xmlns:a16="http://schemas.microsoft.com/office/drawing/2014/main" id="{38F2D244-1990-4C16-89D2-22A383552CAE}"/>
                </a:ext>
              </a:extLst>
            </p:cNvPr>
            <p:cNvSpPr>
              <a:spLocks/>
            </p:cNvSpPr>
            <p:nvPr/>
          </p:nvSpPr>
          <p:spPr bwMode="auto">
            <a:xfrm rot="21082264">
              <a:off x="3520025" y="2212271"/>
              <a:ext cx="17186" cy="15753"/>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7" name="Freeform 173">
              <a:extLst>
                <a:ext uri="{FF2B5EF4-FFF2-40B4-BE49-F238E27FC236}">
                  <a16:creationId xmlns:a16="http://schemas.microsoft.com/office/drawing/2014/main" id="{CC640C0C-44B8-4016-A480-32D772308397}"/>
                </a:ext>
              </a:extLst>
            </p:cNvPr>
            <p:cNvSpPr>
              <a:spLocks/>
            </p:cNvSpPr>
            <p:nvPr/>
          </p:nvSpPr>
          <p:spPr bwMode="auto">
            <a:xfrm rot="21082264">
              <a:off x="3553114" y="2203857"/>
              <a:ext cx="4297" cy="11457"/>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8" name="Freeform 174">
              <a:extLst>
                <a:ext uri="{FF2B5EF4-FFF2-40B4-BE49-F238E27FC236}">
                  <a16:creationId xmlns:a16="http://schemas.microsoft.com/office/drawing/2014/main" id="{99487FB4-FD8F-48CC-B83C-B098D5C62111}"/>
                </a:ext>
              </a:extLst>
            </p:cNvPr>
            <p:cNvSpPr>
              <a:spLocks noEditPoints="1"/>
            </p:cNvSpPr>
            <p:nvPr/>
          </p:nvSpPr>
          <p:spPr bwMode="auto">
            <a:xfrm rot="21082264">
              <a:off x="3711865" y="1930476"/>
              <a:ext cx="50126" cy="88794"/>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9" name="Freeform 175">
              <a:extLst>
                <a:ext uri="{FF2B5EF4-FFF2-40B4-BE49-F238E27FC236}">
                  <a16:creationId xmlns:a16="http://schemas.microsoft.com/office/drawing/2014/main" id="{9E19F1E5-79F2-499B-B4C4-68349B409F30}"/>
                </a:ext>
              </a:extLst>
            </p:cNvPr>
            <p:cNvSpPr>
              <a:spLocks/>
            </p:cNvSpPr>
            <p:nvPr/>
          </p:nvSpPr>
          <p:spPr bwMode="auto">
            <a:xfrm rot="21082264">
              <a:off x="3266339" y="1999053"/>
              <a:ext cx="455429" cy="63015"/>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32" name="组合 731">
            <a:extLst>
              <a:ext uri="{FF2B5EF4-FFF2-40B4-BE49-F238E27FC236}">
                <a16:creationId xmlns:a16="http://schemas.microsoft.com/office/drawing/2014/main" id="{15F399B5-1030-4035-9387-D127865B8238}"/>
              </a:ext>
            </a:extLst>
          </p:cNvPr>
          <p:cNvGrpSpPr/>
          <p:nvPr/>
        </p:nvGrpSpPr>
        <p:grpSpPr>
          <a:xfrm rot="758163">
            <a:off x="2864690" y="3999052"/>
            <a:ext cx="267781" cy="331999"/>
            <a:chOff x="3157333" y="1486755"/>
            <a:chExt cx="604658" cy="749666"/>
          </a:xfrm>
          <a:solidFill>
            <a:schemeClr val="accent2"/>
          </a:solidFill>
        </p:grpSpPr>
        <p:sp>
          <p:nvSpPr>
            <p:cNvPr id="733" name="Freeform 5">
              <a:extLst>
                <a:ext uri="{FF2B5EF4-FFF2-40B4-BE49-F238E27FC236}">
                  <a16:creationId xmlns:a16="http://schemas.microsoft.com/office/drawing/2014/main" id="{0E4F81D4-24A0-404F-A532-1E2D54674D88}"/>
                </a:ext>
              </a:extLst>
            </p:cNvPr>
            <p:cNvSpPr>
              <a:spLocks/>
            </p:cNvSpPr>
            <p:nvPr/>
          </p:nvSpPr>
          <p:spPr bwMode="auto">
            <a:xfrm rot="21082264">
              <a:off x="3157333" y="1570942"/>
              <a:ext cx="87363" cy="254925"/>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4" name="Freeform 6">
              <a:extLst>
                <a:ext uri="{FF2B5EF4-FFF2-40B4-BE49-F238E27FC236}">
                  <a16:creationId xmlns:a16="http://schemas.microsoft.com/office/drawing/2014/main" id="{5928F006-EE88-44C6-9D9B-341B513C4774}"/>
                </a:ext>
              </a:extLst>
            </p:cNvPr>
            <p:cNvSpPr>
              <a:spLocks/>
            </p:cNvSpPr>
            <p:nvPr/>
          </p:nvSpPr>
          <p:spPr bwMode="auto">
            <a:xfrm rot="21082264">
              <a:off x="3543774" y="1486755"/>
              <a:ext cx="98820" cy="246332"/>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5" name="Freeform 7">
              <a:extLst>
                <a:ext uri="{FF2B5EF4-FFF2-40B4-BE49-F238E27FC236}">
                  <a16:creationId xmlns:a16="http://schemas.microsoft.com/office/drawing/2014/main" id="{668F9EA8-8D58-4E7D-93AE-23E26BC17081}"/>
                </a:ext>
              </a:extLst>
            </p:cNvPr>
            <p:cNvSpPr>
              <a:spLocks/>
            </p:cNvSpPr>
            <p:nvPr/>
          </p:nvSpPr>
          <p:spPr bwMode="auto">
            <a:xfrm rot="21082264">
              <a:off x="3189833" y="1634678"/>
              <a:ext cx="506986" cy="352313"/>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6" name="Freeform 8">
              <a:extLst>
                <a:ext uri="{FF2B5EF4-FFF2-40B4-BE49-F238E27FC236}">
                  <a16:creationId xmlns:a16="http://schemas.microsoft.com/office/drawing/2014/main" id="{F584A3FE-644D-4445-9D7F-D99240B21E8E}"/>
                </a:ext>
              </a:extLst>
            </p:cNvPr>
            <p:cNvSpPr>
              <a:spLocks/>
            </p:cNvSpPr>
            <p:nvPr/>
          </p:nvSpPr>
          <p:spPr bwMode="auto">
            <a:xfrm rot="21082264">
              <a:off x="3277201" y="1764321"/>
              <a:ext cx="10026" cy="2864"/>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7" name="Freeform 9">
              <a:extLst>
                <a:ext uri="{FF2B5EF4-FFF2-40B4-BE49-F238E27FC236}">
                  <a16:creationId xmlns:a16="http://schemas.microsoft.com/office/drawing/2014/main" id="{23DB7AA1-EF37-4EBF-BF9B-41FC9077744D}"/>
                </a:ext>
              </a:extLst>
            </p:cNvPr>
            <p:cNvSpPr>
              <a:spLocks/>
            </p:cNvSpPr>
            <p:nvPr/>
          </p:nvSpPr>
          <p:spPr bwMode="auto">
            <a:xfrm rot="21082264">
              <a:off x="3309445" y="1757971"/>
              <a:ext cx="10026" cy="1432"/>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8" name="Freeform 10">
              <a:extLst>
                <a:ext uri="{FF2B5EF4-FFF2-40B4-BE49-F238E27FC236}">
                  <a16:creationId xmlns:a16="http://schemas.microsoft.com/office/drawing/2014/main" id="{91722DF9-A951-405A-88D4-A32B2A8BE8AD}"/>
                </a:ext>
              </a:extLst>
            </p:cNvPr>
            <p:cNvSpPr>
              <a:spLocks/>
            </p:cNvSpPr>
            <p:nvPr/>
          </p:nvSpPr>
          <p:spPr bwMode="auto">
            <a:xfrm rot="21082264">
              <a:off x="3542993" y="1702041"/>
              <a:ext cx="12890" cy="2864"/>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9" name="Freeform 11">
              <a:extLst>
                <a:ext uri="{FF2B5EF4-FFF2-40B4-BE49-F238E27FC236}">
                  <a16:creationId xmlns:a16="http://schemas.microsoft.com/office/drawing/2014/main" id="{5D1A635A-09B6-41C9-9255-A03157E9DEF0}"/>
                </a:ext>
              </a:extLst>
            </p:cNvPr>
            <p:cNvSpPr>
              <a:spLocks/>
            </p:cNvSpPr>
            <p:nvPr/>
          </p:nvSpPr>
          <p:spPr bwMode="auto">
            <a:xfrm rot="21082264">
              <a:off x="3227759" y="1793100"/>
              <a:ext cx="17186" cy="18618"/>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0" name="Freeform 12">
              <a:extLst>
                <a:ext uri="{FF2B5EF4-FFF2-40B4-BE49-F238E27FC236}">
                  <a16:creationId xmlns:a16="http://schemas.microsoft.com/office/drawing/2014/main" id="{5047D2D3-C191-4920-9881-35D9B1622050}"/>
                </a:ext>
              </a:extLst>
            </p:cNvPr>
            <p:cNvSpPr>
              <a:spLocks/>
            </p:cNvSpPr>
            <p:nvPr/>
          </p:nvSpPr>
          <p:spPr bwMode="auto">
            <a:xfrm rot="21082264">
              <a:off x="3261312" y="1785111"/>
              <a:ext cx="17186" cy="18618"/>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1" name="Freeform 13">
              <a:extLst>
                <a:ext uri="{FF2B5EF4-FFF2-40B4-BE49-F238E27FC236}">
                  <a16:creationId xmlns:a16="http://schemas.microsoft.com/office/drawing/2014/main" id="{2206523E-7277-42CD-BC19-5254C2562863}"/>
                </a:ext>
              </a:extLst>
            </p:cNvPr>
            <p:cNvSpPr>
              <a:spLocks/>
            </p:cNvSpPr>
            <p:nvPr/>
          </p:nvSpPr>
          <p:spPr bwMode="auto">
            <a:xfrm rot="21082264">
              <a:off x="3293441" y="1777229"/>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2" name="Freeform 14">
              <a:extLst>
                <a:ext uri="{FF2B5EF4-FFF2-40B4-BE49-F238E27FC236}">
                  <a16:creationId xmlns:a16="http://schemas.microsoft.com/office/drawing/2014/main" id="{C5DAEA88-C988-49EA-968A-98B5141744BA}"/>
                </a:ext>
              </a:extLst>
            </p:cNvPr>
            <p:cNvSpPr>
              <a:spLocks/>
            </p:cNvSpPr>
            <p:nvPr/>
          </p:nvSpPr>
          <p:spPr bwMode="auto">
            <a:xfrm rot="21082264">
              <a:off x="3326994" y="1769240"/>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3" name="Freeform 15">
              <a:extLst>
                <a:ext uri="{FF2B5EF4-FFF2-40B4-BE49-F238E27FC236}">
                  <a16:creationId xmlns:a16="http://schemas.microsoft.com/office/drawing/2014/main" id="{211DCC36-9C77-4B87-9EB9-CF589D2FD03F}"/>
                </a:ext>
              </a:extLst>
            </p:cNvPr>
            <p:cNvSpPr>
              <a:spLocks/>
            </p:cNvSpPr>
            <p:nvPr/>
          </p:nvSpPr>
          <p:spPr bwMode="auto">
            <a:xfrm rot="21082264">
              <a:off x="3360655" y="1761243"/>
              <a:ext cx="18619" cy="20050"/>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4" name="Freeform 16">
              <a:extLst>
                <a:ext uri="{FF2B5EF4-FFF2-40B4-BE49-F238E27FC236}">
                  <a16:creationId xmlns:a16="http://schemas.microsoft.com/office/drawing/2014/main" id="{25D25E3F-393A-4258-8814-90AF3CE03EDC}"/>
                </a:ext>
              </a:extLst>
            </p:cNvPr>
            <p:cNvSpPr>
              <a:spLocks/>
            </p:cNvSpPr>
            <p:nvPr/>
          </p:nvSpPr>
          <p:spPr bwMode="auto">
            <a:xfrm rot="21082264">
              <a:off x="3466124" y="1744074"/>
              <a:ext cx="14322" cy="12889"/>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5" name="Freeform 17">
              <a:extLst>
                <a:ext uri="{FF2B5EF4-FFF2-40B4-BE49-F238E27FC236}">
                  <a16:creationId xmlns:a16="http://schemas.microsoft.com/office/drawing/2014/main" id="{0A1A71C1-B4DD-47EF-850C-50AB846505C8}"/>
                </a:ext>
              </a:extLst>
            </p:cNvPr>
            <p:cNvSpPr>
              <a:spLocks/>
            </p:cNvSpPr>
            <p:nvPr/>
          </p:nvSpPr>
          <p:spPr bwMode="auto">
            <a:xfrm rot="21082264">
              <a:off x="3494975" y="1730711"/>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6" name="Freeform 18">
              <a:extLst>
                <a:ext uri="{FF2B5EF4-FFF2-40B4-BE49-F238E27FC236}">
                  <a16:creationId xmlns:a16="http://schemas.microsoft.com/office/drawing/2014/main" id="{89C2CF38-3D79-4FF6-A9DA-BFDC6C53E199}"/>
                </a:ext>
              </a:extLst>
            </p:cNvPr>
            <p:cNvSpPr>
              <a:spLocks/>
            </p:cNvSpPr>
            <p:nvPr/>
          </p:nvSpPr>
          <p:spPr bwMode="auto">
            <a:xfrm rot="21082264">
              <a:off x="3528528" y="1722722"/>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7" name="Freeform 19">
              <a:extLst>
                <a:ext uri="{FF2B5EF4-FFF2-40B4-BE49-F238E27FC236}">
                  <a16:creationId xmlns:a16="http://schemas.microsoft.com/office/drawing/2014/main" id="{AA18B690-D62E-4DB3-B443-DE758DBB50FD}"/>
                </a:ext>
              </a:extLst>
            </p:cNvPr>
            <p:cNvSpPr>
              <a:spLocks/>
            </p:cNvSpPr>
            <p:nvPr/>
          </p:nvSpPr>
          <p:spPr bwMode="auto">
            <a:xfrm rot="21082264">
              <a:off x="3562081" y="171473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8" name="Freeform 20">
              <a:extLst>
                <a:ext uri="{FF2B5EF4-FFF2-40B4-BE49-F238E27FC236}">
                  <a16:creationId xmlns:a16="http://schemas.microsoft.com/office/drawing/2014/main" id="{D26EF011-B07B-4129-BB75-A2329E82CC6D}"/>
                </a:ext>
              </a:extLst>
            </p:cNvPr>
            <p:cNvSpPr>
              <a:spLocks/>
            </p:cNvSpPr>
            <p:nvPr/>
          </p:nvSpPr>
          <p:spPr bwMode="auto">
            <a:xfrm rot="21082264">
              <a:off x="3595741" y="170673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9" name="Freeform 21">
              <a:extLst>
                <a:ext uri="{FF2B5EF4-FFF2-40B4-BE49-F238E27FC236}">
                  <a16:creationId xmlns:a16="http://schemas.microsoft.com/office/drawing/2014/main" id="{B00C5BA6-7EE8-4F0F-9779-74A92F528378}"/>
                </a:ext>
              </a:extLst>
            </p:cNvPr>
            <p:cNvSpPr>
              <a:spLocks/>
            </p:cNvSpPr>
            <p:nvPr/>
          </p:nvSpPr>
          <p:spPr bwMode="auto">
            <a:xfrm rot="21082264">
              <a:off x="3629848" y="1706083"/>
              <a:ext cx="15754" cy="12889"/>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0" name="Freeform 22">
              <a:extLst>
                <a:ext uri="{FF2B5EF4-FFF2-40B4-BE49-F238E27FC236}">
                  <a16:creationId xmlns:a16="http://schemas.microsoft.com/office/drawing/2014/main" id="{012B9868-93D6-4DA3-B56A-2262A3304BDC}"/>
                </a:ext>
              </a:extLst>
            </p:cNvPr>
            <p:cNvSpPr>
              <a:spLocks/>
            </p:cNvSpPr>
            <p:nvPr/>
          </p:nvSpPr>
          <p:spPr bwMode="auto">
            <a:xfrm rot="21082264">
              <a:off x="3192960" y="1840823"/>
              <a:ext cx="11457" cy="18618"/>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1" name="Freeform 23">
              <a:extLst>
                <a:ext uri="{FF2B5EF4-FFF2-40B4-BE49-F238E27FC236}">
                  <a16:creationId xmlns:a16="http://schemas.microsoft.com/office/drawing/2014/main" id="{22A8D71D-79E8-4B11-A59B-4608B3605D68}"/>
                </a:ext>
              </a:extLst>
            </p:cNvPr>
            <p:cNvSpPr>
              <a:spLocks/>
            </p:cNvSpPr>
            <p:nvPr/>
          </p:nvSpPr>
          <p:spPr bwMode="auto">
            <a:xfrm rot="21082264">
              <a:off x="3219286" y="1831947"/>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2" name="Freeform 24">
              <a:extLst>
                <a:ext uri="{FF2B5EF4-FFF2-40B4-BE49-F238E27FC236}">
                  <a16:creationId xmlns:a16="http://schemas.microsoft.com/office/drawing/2014/main" id="{8701C602-0C82-4219-9824-DEEF80A6F3D7}"/>
                </a:ext>
              </a:extLst>
            </p:cNvPr>
            <p:cNvSpPr>
              <a:spLocks/>
            </p:cNvSpPr>
            <p:nvPr/>
          </p:nvSpPr>
          <p:spPr bwMode="auto">
            <a:xfrm rot="21082264">
              <a:off x="3252946" y="1825382"/>
              <a:ext cx="18619" cy="18618"/>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3" name="Freeform 25">
              <a:extLst>
                <a:ext uri="{FF2B5EF4-FFF2-40B4-BE49-F238E27FC236}">
                  <a16:creationId xmlns:a16="http://schemas.microsoft.com/office/drawing/2014/main" id="{71D3BC4E-C8EC-4527-BB8A-6A7BE8730F77}"/>
                </a:ext>
              </a:extLst>
            </p:cNvPr>
            <p:cNvSpPr>
              <a:spLocks/>
            </p:cNvSpPr>
            <p:nvPr/>
          </p:nvSpPr>
          <p:spPr bwMode="auto">
            <a:xfrm rot="21082264">
              <a:off x="3286499" y="1817393"/>
              <a:ext cx="18619"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4" name="Freeform 26">
              <a:extLst>
                <a:ext uri="{FF2B5EF4-FFF2-40B4-BE49-F238E27FC236}">
                  <a16:creationId xmlns:a16="http://schemas.microsoft.com/office/drawing/2014/main" id="{249C0DAC-93C6-4399-99D9-8861B9A0FCFB}"/>
                </a:ext>
              </a:extLst>
            </p:cNvPr>
            <p:cNvSpPr>
              <a:spLocks/>
            </p:cNvSpPr>
            <p:nvPr/>
          </p:nvSpPr>
          <p:spPr bwMode="auto">
            <a:xfrm rot="21082264">
              <a:off x="3320052" y="180940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5" name="Freeform 27">
              <a:extLst>
                <a:ext uri="{FF2B5EF4-FFF2-40B4-BE49-F238E27FC236}">
                  <a16:creationId xmlns:a16="http://schemas.microsoft.com/office/drawing/2014/main" id="{56CB3C72-9DCB-4353-9E28-F32A69FDDC10}"/>
                </a:ext>
              </a:extLst>
            </p:cNvPr>
            <p:cNvSpPr>
              <a:spLocks/>
            </p:cNvSpPr>
            <p:nvPr/>
          </p:nvSpPr>
          <p:spPr bwMode="auto">
            <a:xfrm rot="21082264">
              <a:off x="3353713" y="18014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6" name="Freeform 28">
              <a:extLst>
                <a:ext uri="{FF2B5EF4-FFF2-40B4-BE49-F238E27FC236}">
                  <a16:creationId xmlns:a16="http://schemas.microsoft.com/office/drawing/2014/main" id="{7ECF68CD-F1DF-4277-8729-C63848599ECC}"/>
                </a:ext>
              </a:extLst>
            </p:cNvPr>
            <p:cNvSpPr>
              <a:spLocks/>
            </p:cNvSpPr>
            <p:nvPr/>
          </p:nvSpPr>
          <p:spPr bwMode="auto">
            <a:xfrm rot="21082264">
              <a:off x="3387266" y="1793419"/>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7" name="Freeform 29">
              <a:extLst>
                <a:ext uri="{FF2B5EF4-FFF2-40B4-BE49-F238E27FC236}">
                  <a16:creationId xmlns:a16="http://schemas.microsoft.com/office/drawing/2014/main" id="{C3CF4670-C025-4093-9C58-FC9860DE6D18}"/>
                </a:ext>
              </a:extLst>
            </p:cNvPr>
            <p:cNvSpPr>
              <a:spLocks/>
            </p:cNvSpPr>
            <p:nvPr/>
          </p:nvSpPr>
          <p:spPr bwMode="auto">
            <a:xfrm rot="21082264">
              <a:off x="3420935" y="1786962"/>
              <a:ext cx="17186" cy="18618"/>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8" name="Freeform 30">
              <a:extLst>
                <a:ext uri="{FF2B5EF4-FFF2-40B4-BE49-F238E27FC236}">
                  <a16:creationId xmlns:a16="http://schemas.microsoft.com/office/drawing/2014/main" id="{2ED7591F-57B6-4AAA-875D-DFA93EFEF30D}"/>
                </a:ext>
              </a:extLst>
            </p:cNvPr>
            <p:cNvSpPr>
              <a:spLocks/>
            </p:cNvSpPr>
            <p:nvPr/>
          </p:nvSpPr>
          <p:spPr bwMode="auto">
            <a:xfrm rot="21082264">
              <a:off x="3454381" y="1777548"/>
              <a:ext cx="17186" cy="20050"/>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9" name="Freeform 31">
              <a:extLst>
                <a:ext uri="{FF2B5EF4-FFF2-40B4-BE49-F238E27FC236}">
                  <a16:creationId xmlns:a16="http://schemas.microsoft.com/office/drawing/2014/main" id="{46BFA87C-60C3-42BF-895C-AEA48A99F257}"/>
                </a:ext>
              </a:extLst>
            </p:cNvPr>
            <p:cNvSpPr>
              <a:spLocks/>
            </p:cNvSpPr>
            <p:nvPr/>
          </p:nvSpPr>
          <p:spPr bwMode="auto">
            <a:xfrm rot="21082264">
              <a:off x="3488041" y="1770984"/>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0" name="Freeform 32">
              <a:extLst>
                <a:ext uri="{FF2B5EF4-FFF2-40B4-BE49-F238E27FC236}">
                  <a16:creationId xmlns:a16="http://schemas.microsoft.com/office/drawing/2014/main" id="{7AF85369-CB60-43D8-9BA2-ABF63C334CA4}"/>
                </a:ext>
              </a:extLst>
            </p:cNvPr>
            <p:cNvSpPr>
              <a:spLocks/>
            </p:cNvSpPr>
            <p:nvPr/>
          </p:nvSpPr>
          <p:spPr bwMode="auto">
            <a:xfrm rot="21082264">
              <a:off x="3521594" y="1762995"/>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1" name="Freeform 33">
              <a:extLst>
                <a:ext uri="{FF2B5EF4-FFF2-40B4-BE49-F238E27FC236}">
                  <a16:creationId xmlns:a16="http://schemas.microsoft.com/office/drawing/2014/main" id="{AC4F51E0-0F52-484C-B4D2-DCDFDA4A05A5}"/>
                </a:ext>
              </a:extLst>
            </p:cNvPr>
            <p:cNvSpPr>
              <a:spLocks/>
            </p:cNvSpPr>
            <p:nvPr/>
          </p:nvSpPr>
          <p:spPr bwMode="auto">
            <a:xfrm rot="21082264">
              <a:off x="3553723" y="1755113"/>
              <a:ext cx="18619" cy="18618"/>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2" name="Freeform 34">
              <a:extLst>
                <a:ext uri="{FF2B5EF4-FFF2-40B4-BE49-F238E27FC236}">
                  <a16:creationId xmlns:a16="http://schemas.microsoft.com/office/drawing/2014/main" id="{D44255BE-5957-4E6A-B3C0-E6811C043686}"/>
                </a:ext>
              </a:extLst>
            </p:cNvPr>
            <p:cNvSpPr>
              <a:spLocks/>
            </p:cNvSpPr>
            <p:nvPr/>
          </p:nvSpPr>
          <p:spPr bwMode="auto">
            <a:xfrm rot="21082264">
              <a:off x="3588808" y="1747009"/>
              <a:ext cx="17186" cy="20050"/>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3" name="Freeform 35">
              <a:extLst>
                <a:ext uri="{FF2B5EF4-FFF2-40B4-BE49-F238E27FC236}">
                  <a16:creationId xmlns:a16="http://schemas.microsoft.com/office/drawing/2014/main" id="{570478B5-4F88-435A-988C-50F554E2F516}"/>
                </a:ext>
              </a:extLst>
            </p:cNvPr>
            <p:cNvSpPr>
              <a:spLocks/>
            </p:cNvSpPr>
            <p:nvPr/>
          </p:nvSpPr>
          <p:spPr bwMode="auto">
            <a:xfrm rot="21082264">
              <a:off x="3622361" y="1739020"/>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4" name="Freeform 36">
              <a:extLst>
                <a:ext uri="{FF2B5EF4-FFF2-40B4-BE49-F238E27FC236}">
                  <a16:creationId xmlns:a16="http://schemas.microsoft.com/office/drawing/2014/main" id="{BBFC2AC7-F77A-46FC-A746-E874B1430411}"/>
                </a:ext>
              </a:extLst>
            </p:cNvPr>
            <p:cNvSpPr>
              <a:spLocks/>
            </p:cNvSpPr>
            <p:nvPr/>
          </p:nvSpPr>
          <p:spPr bwMode="auto">
            <a:xfrm rot="21082264">
              <a:off x="3655914" y="1731031"/>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5" name="Freeform 37">
              <a:extLst>
                <a:ext uri="{FF2B5EF4-FFF2-40B4-BE49-F238E27FC236}">
                  <a16:creationId xmlns:a16="http://schemas.microsoft.com/office/drawing/2014/main" id="{C0EA41F9-8F76-49F7-A9D7-C1A83DF9C891}"/>
                </a:ext>
              </a:extLst>
            </p:cNvPr>
            <p:cNvSpPr>
              <a:spLocks/>
            </p:cNvSpPr>
            <p:nvPr/>
          </p:nvSpPr>
          <p:spPr bwMode="auto">
            <a:xfrm rot="21082264">
              <a:off x="3210291" y="186818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6" name="Freeform 38">
              <a:extLst>
                <a:ext uri="{FF2B5EF4-FFF2-40B4-BE49-F238E27FC236}">
                  <a16:creationId xmlns:a16="http://schemas.microsoft.com/office/drawing/2014/main" id="{69E1D9A2-E339-4BE9-B261-A6B0DFF82189}"/>
                </a:ext>
              </a:extLst>
            </p:cNvPr>
            <p:cNvSpPr>
              <a:spLocks/>
            </p:cNvSpPr>
            <p:nvPr/>
          </p:nvSpPr>
          <p:spPr bwMode="auto">
            <a:xfrm rot="21082264">
              <a:off x="3243952" y="1861621"/>
              <a:ext cx="17186"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7" name="Freeform 39">
              <a:extLst>
                <a:ext uri="{FF2B5EF4-FFF2-40B4-BE49-F238E27FC236}">
                  <a16:creationId xmlns:a16="http://schemas.microsoft.com/office/drawing/2014/main" id="{A8659854-2717-4F3D-AA23-E6CDED28914D}"/>
                </a:ext>
              </a:extLst>
            </p:cNvPr>
            <p:cNvSpPr>
              <a:spLocks/>
            </p:cNvSpPr>
            <p:nvPr/>
          </p:nvSpPr>
          <p:spPr bwMode="auto">
            <a:xfrm rot="21082264">
              <a:off x="3277505" y="1853632"/>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8" name="Freeform 40">
              <a:extLst>
                <a:ext uri="{FF2B5EF4-FFF2-40B4-BE49-F238E27FC236}">
                  <a16:creationId xmlns:a16="http://schemas.microsoft.com/office/drawing/2014/main" id="{DB7E9EF0-6CE1-40D7-B183-AC8D27C8DA95}"/>
                </a:ext>
              </a:extLst>
            </p:cNvPr>
            <p:cNvSpPr>
              <a:spLocks/>
            </p:cNvSpPr>
            <p:nvPr/>
          </p:nvSpPr>
          <p:spPr bwMode="auto">
            <a:xfrm rot="21082264">
              <a:off x="3309633" y="1845751"/>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9" name="Freeform 41">
              <a:extLst>
                <a:ext uri="{FF2B5EF4-FFF2-40B4-BE49-F238E27FC236}">
                  <a16:creationId xmlns:a16="http://schemas.microsoft.com/office/drawing/2014/main" id="{C0CDE44E-77BF-4132-9B90-95188A2488DD}"/>
                </a:ext>
              </a:extLst>
            </p:cNvPr>
            <p:cNvSpPr>
              <a:spLocks/>
            </p:cNvSpPr>
            <p:nvPr/>
          </p:nvSpPr>
          <p:spPr bwMode="auto">
            <a:xfrm rot="21082264">
              <a:off x="3343187" y="1837762"/>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0" name="Freeform 42">
              <a:extLst>
                <a:ext uri="{FF2B5EF4-FFF2-40B4-BE49-F238E27FC236}">
                  <a16:creationId xmlns:a16="http://schemas.microsoft.com/office/drawing/2014/main" id="{96ABBEE0-91C4-48D6-AB1F-DA14CBB13D0E}"/>
                </a:ext>
              </a:extLst>
            </p:cNvPr>
            <p:cNvSpPr>
              <a:spLocks/>
            </p:cNvSpPr>
            <p:nvPr/>
          </p:nvSpPr>
          <p:spPr bwMode="auto">
            <a:xfrm rot="21082264">
              <a:off x="3376847" y="1829765"/>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1" name="Freeform 43">
              <a:extLst>
                <a:ext uri="{FF2B5EF4-FFF2-40B4-BE49-F238E27FC236}">
                  <a16:creationId xmlns:a16="http://schemas.microsoft.com/office/drawing/2014/main" id="{FF18066B-7BA4-4B15-8147-7A038A75082C}"/>
                </a:ext>
              </a:extLst>
            </p:cNvPr>
            <p:cNvSpPr>
              <a:spLocks/>
            </p:cNvSpPr>
            <p:nvPr/>
          </p:nvSpPr>
          <p:spPr bwMode="auto">
            <a:xfrm rot="21082264">
              <a:off x="3410400" y="1821776"/>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2" name="Freeform 44">
              <a:extLst>
                <a:ext uri="{FF2B5EF4-FFF2-40B4-BE49-F238E27FC236}">
                  <a16:creationId xmlns:a16="http://schemas.microsoft.com/office/drawing/2014/main" id="{4374DF15-F216-4EF9-B8AA-AC4D6EAE3C47}"/>
                </a:ext>
              </a:extLst>
            </p:cNvPr>
            <p:cNvSpPr>
              <a:spLocks/>
            </p:cNvSpPr>
            <p:nvPr/>
          </p:nvSpPr>
          <p:spPr bwMode="auto">
            <a:xfrm rot="21082264">
              <a:off x="3445056" y="1813704"/>
              <a:ext cx="17186" cy="15753"/>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3" name="Freeform 45">
              <a:extLst>
                <a:ext uri="{FF2B5EF4-FFF2-40B4-BE49-F238E27FC236}">
                  <a16:creationId xmlns:a16="http://schemas.microsoft.com/office/drawing/2014/main" id="{DF5B2A80-BC3D-45A1-A5FB-EC7E3BA6030D}"/>
                </a:ext>
              </a:extLst>
            </p:cNvPr>
            <p:cNvSpPr>
              <a:spLocks/>
            </p:cNvSpPr>
            <p:nvPr/>
          </p:nvSpPr>
          <p:spPr bwMode="auto">
            <a:xfrm rot="21082264">
              <a:off x="3477614" y="1807223"/>
              <a:ext cx="18619" cy="18618"/>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4" name="Freeform 46">
              <a:extLst>
                <a:ext uri="{FF2B5EF4-FFF2-40B4-BE49-F238E27FC236}">
                  <a16:creationId xmlns:a16="http://schemas.microsoft.com/office/drawing/2014/main" id="{CF8A4BA3-D0FE-47E5-884A-97D056E892F2}"/>
                </a:ext>
              </a:extLst>
            </p:cNvPr>
            <p:cNvSpPr>
              <a:spLocks/>
            </p:cNvSpPr>
            <p:nvPr/>
          </p:nvSpPr>
          <p:spPr bwMode="auto">
            <a:xfrm rot="21082264">
              <a:off x="3511175" y="1799342"/>
              <a:ext cx="17186" cy="18618"/>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5" name="Freeform 47">
              <a:extLst>
                <a:ext uri="{FF2B5EF4-FFF2-40B4-BE49-F238E27FC236}">
                  <a16:creationId xmlns:a16="http://schemas.microsoft.com/office/drawing/2014/main" id="{96F4BDE5-7B2C-4F07-8A48-1DD92B3AA5C0}"/>
                </a:ext>
              </a:extLst>
            </p:cNvPr>
            <p:cNvSpPr>
              <a:spLocks/>
            </p:cNvSpPr>
            <p:nvPr/>
          </p:nvSpPr>
          <p:spPr bwMode="auto">
            <a:xfrm rot="21082264">
              <a:off x="3544729" y="1791353"/>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6" name="Freeform 48">
              <a:extLst>
                <a:ext uri="{FF2B5EF4-FFF2-40B4-BE49-F238E27FC236}">
                  <a16:creationId xmlns:a16="http://schemas.microsoft.com/office/drawing/2014/main" id="{32D2976E-12E2-4B47-853D-754AB36E2A57}"/>
                </a:ext>
              </a:extLst>
            </p:cNvPr>
            <p:cNvSpPr>
              <a:spLocks/>
            </p:cNvSpPr>
            <p:nvPr/>
          </p:nvSpPr>
          <p:spPr bwMode="auto">
            <a:xfrm rot="21082264">
              <a:off x="3578282" y="1783364"/>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7" name="Freeform 49">
              <a:extLst>
                <a:ext uri="{FF2B5EF4-FFF2-40B4-BE49-F238E27FC236}">
                  <a16:creationId xmlns:a16="http://schemas.microsoft.com/office/drawing/2014/main" id="{18E2C587-F07A-4FF0-BF44-E22DDF19EAD3}"/>
                </a:ext>
              </a:extLst>
            </p:cNvPr>
            <p:cNvSpPr>
              <a:spLocks/>
            </p:cNvSpPr>
            <p:nvPr/>
          </p:nvSpPr>
          <p:spPr bwMode="auto">
            <a:xfrm rot="21082264">
              <a:off x="3610519" y="1775474"/>
              <a:ext cx="18619" cy="20050"/>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8" name="Freeform 50">
              <a:extLst>
                <a:ext uri="{FF2B5EF4-FFF2-40B4-BE49-F238E27FC236}">
                  <a16:creationId xmlns:a16="http://schemas.microsoft.com/office/drawing/2014/main" id="{93FE506A-1F06-48D3-8827-085F1CF68152}"/>
                </a:ext>
              </a:extLst>
            </p:cNvPr>
            <p:cNvSpPr>
              <a:spLocks/>
            </p:cNvSpPr>
            <p:nvPr/>
          </p:nvSpPr>
          <p:spPr bwMode="auto">
            <a:xfrm rot="21082264">
              <a:off x="3645495" y="1767378"/>
              <a:ext cx="17186" cy="20050"/>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9" name="Freeform 51">
              <a:extLst>
                <a:ext uri="{FF2B5EF4-FFF2-40B4-BE49-F238E27FC236}">
                  <a16:creationId xmlns:a16="http://schemas.microsoft.com/office/drawing/2014/main" id="{8FE20CE2-8ED9-426C-A1D9-E3F77D20A7B1}"/>
                </a:ext>
              </a:extLst>
            </p:cNvPr>
            <p:cNvSpPr>
              <a:spLocks/>
            </p:cNvSpPr>
            <p:nvPr/>
          </p:nvSpPr>
          <p:spPr bwMode="auto">
            <a:xfrm rot="21082264">
              <a:off x="3679073" y="1759711"/>
              <a:ext cx="12890" cy="20050"/>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0" name="Freeform 52">
              <a:extLst>
                <a:ext uri="{FF2B5EF4-FFF2-40B4-BE49-F238E27FC236}">
                  <a16:creationId xmlns:a16="http://schemas.microsoft.com/office/drawing/2014/main" id="{B68CA6B9-44CE-4A56-BE0E-057CD0D59423}"/>
                </a:ext>
              </a:extLst>
            </p:cNvPr>
            <p:cNvSpPr>
              <a:spLocks/>
            </p:cNvSpPr>
            <p:nvPr/>
          </p:nvSpPr>
          <p:spPr bwMode="auto">
            <a:xfrm rot="21082264">
              <a:off x="3211149" y="1909303"/>
              <a:ext cx="7161" cy="7160"/>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1" name="Freeform 53">
              <a:extLst>
                <a:ext uri="{FF2B5EF4-FFF2-40B4-BE49-F238E27FC236}">
                  <a16:creationId xmlns:a16="http://schemas.microsoft.com/office/drawing/2014/main" id="{B0573021-B425-4AFB-B56F-AA34E66B2FBE}"/>
                </a:ext>
              </a:extLst>
            </p:cNvPr>
            <p:cNvSpPr>
              <a:spLocks/>
            </p:cNvSpPr>
            <p:nvPr/>
          </p:nvSpPr>
          <p:spPr bwMode="auto">
            <a:xfrm rot="21082264">
              <a:off x="3236472" y="1901827"/>
              <a:ext cx="17186" cy="11457"/>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2" name="Freeform 54">
              <a:extLst>
                <a:ext uri="{FF2B5EF4-FFF2-40B4-BE49-F238E27FC236}">
                  <a16:creationId xmlns:a16="http://schemas.microsoft.com/office/drawing/2014/main" id="{5653AA08-AA3C-4ACF-B1DC-61EFD1A10DF8}"/>
                </a:ext>
              </a:extLst>
            </p:cNvPr>
            <p:cNvSpPr>
              <a:spLocks/>
            </p:cNvSpPr>
            <p:nvPr/>
          </p:nvSpPr>
          <p:spPr bwMode="auto">
            <a:xfrm rot="21082264">
              <a:off x="3269139" y="189390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3" name="Freeform 55">
              <a:extLst>
                <a:ext uri="{FF2B5EF4-FFF2-40B4-BE49-F238E27FC236}">
                  <a16:creationId xmlns:a16="http://schemas.microsoft.com/office/drawing/2014/main" id="{E7BDE4E0-6D44-4AE2-8083-D533EAEA1AFB}"/>
                </a:ext>
              </a:extLst>
            </p:cNvPr>
            <p:cNvSpPr>
              <a:spLocks/>
            </p:cNvSpPr>
            <p:nvPr/>
          </p:nvSpPr>
          <p:spPr bwMode="auto">
            <a:xfrm rot="21082264">
              <a:off x="3302692" y="188591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4" name="Freeform 56">
              <a:extLst>
                <a:ext uri="{FF2B5EF4-FFF2-40B4-BE49-F238E27FC236}">
                  <a16:creationId xmlns:a16="http://schemas.microsoft.com/office/drawing/2014/main" id="{A6DC3654-FF7C-46A0-BC8B-D85274EA3CF2}"/>
                </a:ext>
              </a:extLst>
            </p:cNvPr>
            <p:cNvSpPr>
              <a:spLocks/>
            </p:cNvSpPr>
            <p:nvPr/>
          </p:nvSpPr>
          <p:spPr bwMode="auto">
            <a:xfrm rot="21082264">
              <a:off x="3336353" y="187791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5" name="Freeform 57">
              <a:extLst>
                <a:ext uri="{FF2B5EF4-FFF2-40B4-BE49-F238E27FC236}">
                  <a16:creationId xmlns:a16="http://schemas.microsoft.com/office/drawing/2014/main" id="{BF0A54ED-B4A8-41A1-8C14-24145B0941CC}"/>
                </a:ext>
              </a:extLst>
            </p:cNvPr>
            <p:cNvSpPr>
              <a:spLocks/>
            </p:cNvSpPr>
            <p:nvPr/>
          </p:nvSpPr>
          <p:spPr bwMode="auto">
            <a:xfrm rot="21082264">
              <a:off x="3369484" y="1870070"/>
              <a:ext cx="17186" cy="14322"/>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6" name="Freeform 58">
              <a:extLst>
                <a:ext uri="{FF2B5EF4-FFF2-40B4-BE49-F238E27FC236}">
                  <a16:creationId xmlns:a16="http://schemas.microsoft.com/office/drawing/2014/main" id="{7167A5AE-8C40-487B-835E-4923D5B79B11}"/>
                </a:ext>
              </a:extLst>
            </p:cNvPr>
            <p:cNvSpPr>
              <a:spLocks/>
            </p:cNvSpPr>
            <p:nvPr/>
          </p:nvSpPr>
          <p:spPr bwMode="auto">
            <a:xfrm rot="21082264">
              <a:off x="3436102" y="1854777"/>
              <a:ext cx="8593" cy="7160"/>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59">
              <a:extLst>
                <a:ext uri="{FF2B5EF4-FFF2-40B4-BE49-F238E27FC236}">
                  <a16:creationId xmlns:a16="http://schemas.microsoft.com/office/drawing/2014/main" id="{2BD10D5E-66EA-4D3B-90FE-D460B71E2956}"/>
                </a:ext>
              </a:extLst>
            </p:cNvPr>
            <p:cNvSpPr>
              <a:spLocks/>
            </p:cNvSpPr>
            <p:nvPr/>
          </p:nvSpPr>
          <p:spPr bwMode="auto">
            <a:xfrm rot="21082264">
              <a:off x="3470904" y="1854747"/>
              <a:ext cx="15754" cy="7160"/>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8" name="Freeform 60">
              <a:extLst>
                <a:ext uri="{FF2B5EF4-FFF2-40B4-BE49-F238E27FC236}">
                  <a16:creationId xmlns:a16="http://schemas.microsoft.com/office/drawing/2014/main" id="{FF44DF44-B44F-4FE7-8831-5C6DBEE52C92}"/>
                </a:ext>
              </a:extLst>
            </p:cNvPr>
            <p:cNvSpPr>
              <a:spLocks/>
            </p:cNvSpPr>
            <p:nvPr/>
          </p:nvSpPr>
          <p:spPr bwMode="auto">
            <a:xfrm rot="21082264">
              <a:off x="3507547" y="1839364"/>
              <a:ext cx="11457" cy="5729"/>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9" name="Freeform 61">
              <a:extLst>
                <a:ext uri="{FF2B5EF4-FFF2-40B4-BE49-F238E27FC236}">
                  <a16:creationId xmlns:a16="http://schemas.microsoft.com/office/drawing/2014/main" id="{7666383E-BFB0-40A8-95A7-9F0812F66CA8}"/>
                </a:ext>
              </a:extLst>
            </p:cNvPr>
            <p:cNvSpPr>
              <a:spLocks/>
            </p:cNvSpPr>
            <p:nvPr/>
          </p:nvSpPr>
          <p:spPr bwMode="auto">
            <a:xfrm rot="21082264">
              <a:off x="3536255" y="1831632"/>
              <a:ext cx="18619" cy="17186"/>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0" name="Freeform 62">
              <a:extLst>
                <a:ext uri="{FF2B5EF4-FFF2-40B4-BE49-F238E27FC236}">
                  <a16:creationId xmlns:a16="http://schemas.microsoft.com/office/drawing/2014/main" id="{98F313AD-07E0-408E-9959-1DE4A0D3E052}"/>
                </a:ext>
              </a:extLst>
            </p:cNvPr>
            <p:cNvSpPr>
              <a:spLocks/>
            </p:cNvSpPr>
            <p:nvPr/>
          </p:nvSpPr>
          <p:spPr bwMode="auto">
            <a:xfrm rot="21082264">
              <a:off x="3570023" y="1823627"/>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1" name="Freeform 63">
              <a:extLst>
                <a:ext uri="{FF2B5EF4-FFF2-40B4-BE49-F238E27FC236}">
                  <a16:creationId xmlns:a16="http://schemas.microsoft.com/office/drawing/2014/main" id="{B30CD080-9E5F-451D-9725-3A71F9836ECF}"/>
                </a:ext>
              </a:extLst>
            </p:cNvPr>
            <p:cNvSpPr>
              <a:spLocks/>
            </p:cNvSpPr>
            <p:nvPr/>
          </p:nvSpPr>
          <p:spPr bwMode="auto">
            <a:xfrm rot="21082264">
              <a:off x="3603576" y="1815638"/>
              <a:ext cx="18619"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2" name="Freeform 64">
              <a:extLst>
                <a:ext uri="{FF2B5EF4-FFF2-40B4-BE49-F238E27FC236}">
                  <a16:creationId xmlns:a16="http://schemas.microsoft.com/office/drawing/2014/main" id="{EE5445BE-EFC8-4A45-98A6-593124E5FE0C}"/>
                </a:ext>
              </a:extLst>
            </p:cNvPr>
            <p:cNvSpPr>
              <a:spLocks/>
            </p:cNvSpPr>
            <p:nvPr/>
          </p:nvSpPr>
          <p:spPr bwMode="auto">
            <a:xfrm rot="21082264">
              <a:off x="3637022" y="1807658"/>
              <a:ext cx="18619" cy="18618"/>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3" name="Freeform 65">
              <a:extLst>
                <a:ext uri="{FF2B5EF4-FFF2-40B4-BE49-F238E27FC236}">
                  <a16:creationId xmlns:a16="http://schemas.microsoft.com/office/drawing/2014/main" id="{0794B1C9-0E08-4FFE-98AD-B522A05AB93D}"/>
                </a:ext>
              </a:extLst>
            </p:cNvPr>
            <p:cNvSpPr>
              <a:spLocks/>
            </p:cNvSpPr>
            <p:nvPr/>
          </p:nvSpPr>
          <p:spPr bwMode="auto">
            <a:xfrm rot="21082264">
              <a:off x="3679880" y="1807668"/>
              <a:ext cx="8593" cy="11457"/>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4" name="Freeform 66">
              <a:extLst>
                <a:ext uri="{FF2B5EF4-FFF2-40B4-BE49-F238E27FC236}">
                  <a16:creationId xmlns:a16="http://schemas.microsoft.com/office/drawing/2014/main" id="{01347869-0A4C-4302-B88C-9CE111A0FA8D}"/>
                </a:ext>
              </a:extLst>
            </p:cNvPr>
            <p:cNvSpPr>
              <a:spLocks/>
            </p:cNvSpPr>
            <p:nvPr/>
          </p:nvSpPr>
          <p:spPr bwMode="auto">
            <a:xfrm rot="21082264">
              <a:off x="3261039" y="1933049"/>
              <a:ext cx="14322" cy="5729"/>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5" name="Freeform 67">
              <a:extLst>
                <a:ext uri="{FF2B5EF4-FFF2-40B4-BE49-F238E27FC236}">
                  <a16:creationId xmlns:a16="http://schemas.microsoft.com/office/drawing/2014/main" id="{FE5F85EB-6306-44E5-99D6-6AB4A940FB57}"/>
                </a:ext>
              </a:extLst>
            </p:cNvPr>
            <p:cNvSpPr>
              <a:spLocks/>
            </p:cNvSpPr>
            <p:nvPr/>
          </p:nvSpPr>
          <p:spPr bwMode="auto">
            <a:xfrm rot="21082264">
              <a:off x="3296212" y="1937935"/>
              <a:ext cx="12890" cy="1432"/>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6" name="Freeform 68">
              <a:extLst>
                <a:ext uri="{FF2B5EF4-FFF2-40B4-BE49-F238E27FC236}">
                  <a16:creationId xmlns:a16="http://schemas.microsoft.com/office/drawing/2014/main" id="{A4BD0EAD-05C7-4B66-BE48-4FF4DA97769D}"/>
                </a:ext>
              </a:extLst>
            </p:cNvPr>
            <p:cNvSpPr>
              <a:spLocks/>
            </p:cNvSpPr>
            <p:nvPr/>
          </p:nvSpPr>
          <p:spPr bwMode="auto">
            <a:xfrm rot="21082264">
              <a:off x="3331189" y="1929839"/>
              <a:ext cx="11457" cy="1432"/>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7" name="Freeform 69">
              <a:extLst>
                <a:ext uri="{FF2B5EF4-FFF2-40B4-BE49-F238E27FC236}">
                  <a16:creationId xmlns:a16="http://schemas.microsoft.com/office/drawing/2014/main" id="{54C4FBE9-A610-47D3-80D1-4C31F97617CC}"/>
                </a:ext>
              </a:extLst>
            </p:cNvPr>
            <p:cNvSpPr>
              <a:spLocks/>
            </p:cNvSpPr>
            <p:nvPr/>
          </p:nvSpPr>
          <p:spPr bwMode="auto">
            <a:xfrm rot="21082264">
              <a:off x="3360919" y="1913437"/>
              <a:ext cx="15754" cy="5729"/>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8" name="Freeform 70">
              <a:extLst>
                <a:ext uri="{FF2B5EF4-FFF2-40B4-BE49-F238E27FC236}">
                  <a16:creationId xmlns:a16="http://schemas.microsoft.com/office/drawing/2014/main" id="{537D7FAE-494E-4649-ACBB-856631D7099B}"/>
                </a:ext>
              </a:extLst>
            </p:cNvPr>
            <p:cNvSpPr>
              <a:spLocks/>
            </p:cNvSpPr>
            <p:nvPr/>
          </p:nvSpPr>
          <p:spPr bwMode="auto">
            <a:xfrm rot="21082264">
              <a:off x="3529464" y="1870570"/>
              <a:ext cx="14322" cy="2864"/>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9" name="Freeform 71">
              <a:extLst>
                <a:ext uri="{FF2B5EF4-FFF2-40B4-BE49-F238E27FC236}">
                  <a16:creationId xmlns:a16="http://schemas.microsoft.com/office/drawing/2014/main" id="{38C5526C-95B0-4232-B34B-7EE248013F66}"/>
                </a:ext>
              </a:extLst>
            </p:cNvPr>
            <p:cNvSpPr>
              <a:spLocks/>
            </p:cNvSpPr>
            <p:nvPr/>
          </p:nvSpPr>
          <p:spPr bwMode="auto">
            <a:xfrm rot="21082264">
              <a:off x="3561574" y="1872823"/>
              <a:ext cx="15754" cy="1432"/>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0" name="Freeform 72">
              <a:extLst>
                <a:ext uri="{FF2B5EF4-FFF2-40B4-BE49-F238E27FC236}">
                  <a16:creationId xmlns:a16="http://schemas.microsoft.com/office/drawing/2014/main" id="{8B758548-9CF5-46B7-991C-98CE305B4C46}"/>
                </a:ext>
              </a:extLst>
            </p:cNvPr>
            <p:cNvSpPr>
              <a:spLocks/>
            </p:cNvSpPr>
            <p:nvPr/>
          </p:nvSpPr>
          <p:spPr bwMode="auto">
            <a:xfrm rot="21082264">
              <a:off x="3600052" y="1868867"/>
              <a:ext cx="10026" cy="1432"/>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1" name="Freeform 73">
              <a:extLst>
                <a:ext uri="{FF2B5EF4-FFF2-40B4-BE49-F238E27FC236}">
                  <a16:creationId xmlns:a16="http://schemas.microsoft.com/office/drawing/2014/main" id="{43066BF1-5FBD-4695-8F39-CD4815DC6C01}"/>
                </a:ext>
              </a:extLst>
            </p:cNvPr>
            <p:cNvSpPr>
              <a:spLocks/>
            </p:cNvSpPr>
            <p:nvPr/>
          </p:nvSpPr>
          <p:spPr bwMode="auto">
            <a:xfrm rot="21082264">
              <a:off x="3630097" y="1855198"/>
              <a:ext cx="15754" cy="4296"/>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2" name="Freeform 74">
              <a:extLst>
                <a:ext uri="{FF2B5EF4-FFF2-40B4-BE49-F238E27FC236}">
                  <a16:creationId xmlns:a16="http://schemas.microsoft.com/office/drawing/2014/main" id="{775BBBA7-1EB2-4A70-8269-1F71BDDC54BC}"/>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3" name="Freeform 75">
              <a:extLst>
                <a:ext uri="{FF2B5EF4-FFF2-40B4-BE49-F238E27FC236}">
                  <a16:creationId xmlns:a16="http://schemas.microsoft.com/office/drawing/2014/main" id="{1F4DB41C-2D56-4570-BEF1-C67425E744FA}"/>
                </a:ext>
              </a:extLst>
            </p:cNvPr>
            <p:cNvSpPr>
              <a:spLocks/>
            </p:cNvSpPr>
            <p:nvPr/>
          </p:nvSpPr>
          <p:spPr bwMode="auto">
            <a:xfrm rot="21082264">
              <a:off x="3201765" y="1886636"/>
              <a:ext cx="0" cy="5729"/>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4" name="Freeform 76">
              <a:extLst>
                <a:ext uri="{FF2B5EF4-FFF2-40B4-BE49-F238E27FC236}">
                  <a16:creationId xmlns:a16="http://schemas.microsoft.com/office/drawing/2014/main" id="{E9E7CE3D-8CD0-4FC9-89CD-9AC4B6564850}"/>
                </a:ext>
              </a:extLst>
            </p:cNvPr>
            <p:cNvSpPr>
              <a:spLocks noEditPoints="1"/>
            </p:cNvSpPr>
            <p:nvPr/>
          </p:nvSpPr>
          <p:spPr bwMode="auto">
            <a:xfrm rot="21082264">
              <a:off x="3200954" y="1814292"/>
              <a:ext cx="504122" cy="101683"/>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5" name="Freeform 77">
              <a:extLst>
                <a:ext uri="{FF2B5EF4-FFF2-40B4-BE49-F238E27FC236}">
                  <a16:creationId xmlns:a16="http://schemas.microsoft.com/office/drawing/2014/main" id="{653973DD-5183-49D4-8662-73A74583739E}"/>
                </a:ext>
              </a:extLst>
            </p:cNvPr>
            <p:cNvSpPr>
              <a:spLocks/>
            </p:cNvSpPr>
            <p:nvPr/>
          </p:nvSpPr>
          <p:spPr bwMode="auto">
            <a:xfrm rot="21082264">
              <a:off x="3444507" y="1821123"/>
              <a:ext cx="15754" cy="12889"/>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6" name="Freeform 78">
              <a:extLst>
                <a:ext uri="{FF2B5EF4-FFF2-40B4-BE49-F238E27FC236}">
                  <a16:creationId xmlns:a16="http://schemas.microsoft.com/office/drawing/2014/main" id="{1F8873AD-67E1-4A2A-80D6-D2503DF0BBA6}"/>
                </a:ext>
              </a:extLst>
            </p:cNvPr>
            <p:cNvSpPr>
              <a:spLocks/>
            </p:cNvSpPr>
            <p:nvPr/>
          </p:nvSpPr>
          <p:spPr bwMode="auto">
            <a:xfrm rot="21082264">
              <a:off x="3688692" y="1773307"/>
              <a:ext cx="4297" cy="5729"/>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7" name="Freeform 79">
              <a:extLst>
                <a:ext uri="{FF2B5EF4-FFF2-40B4-BE49-F238E27FC236}">
                  <a16:creationId xmlns:a16="http://schemas.microsoft.com/office/drawing/2014/main" id="{F911218D-FE57-41EF-A5CA-7EB22533FDCC}"/>
                </a:ext>
              </a:extLst>
            </p:cNvPr>
            <p:cNvSpPr>
              <a:spLocks/>
            </p:cNvSpPr>
            <p:nvPr/>
          </p:nvSpPr>
          <p:spPr bwMode="auto">
            <a:xfrm rot="21082264">
              <a:off x="3211149" y="1909303"/>
              <a:ext cx="7161" cy="7160"/>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8" name="Freeform 80">
              <a:extLst>
                <a:ext uri="{FF2B5EF4-FFF2-40B4-BE49-F238E27FC236}">
                  <a16:creationId xmlns:a16="http://schemas.microsoft.com/office/drawing/2014/main" id="{1D4D3DC2-7E5F-4B8D-8E06-519963CFC790}"/>
                </a:ext>
              </a:extLst>
            </p:cNvPr>
            <p:cNvSpPr>
              <a:spLocks/>
            </p:cNvSpPr>
            <p:nvPr/>
          </p:nvSpPr>
          <p:spPr bwMode="auto">
            <a:xfrm rot="21082264">
              <a:off x="3235801" y="1904742"/>
              <a:ext cx="18619" cy="15753"/>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9" name="Freeform 81">
              <a:extLst>
                <a:ext uri="{FF2B5EF4-FFF2-40B4-BE49-F238E27FC236}">
                  <a16:creationId xmlns:a16="http://schemas.microsoft.com/office/drawing/2014/main" id="{7F68650B-1577-47DC-876F-D71C03CBD41F}"/>
                </a:ext>
              </a:extLst>
            </p:cNvPr>
            <p:cNvSpPr>
              <a:spLocks/>
            </p:cNvSpPr>
            <p:nvPr/>
          </p:nvSpPr>
          <p:spPr bwMode="auto">
            <a:xfrm rot="21082264">
              <a:off x="3371866" y="1876943"/>
              <a:ext cx="17186" cy="12889"/>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0" name="Freeform 82">
              <a:extLst>
                <a:ext uri="{FF2B5EF4-FFF2-40B4-BE49-F238E27FC236}">
                  <a16:creationId xmlns:a16="http://schemas.microsoft.com/office/drawing/2014/main" id="{4676B6D5-1474-4234-81C4-B5630CCC7118}"/>
                </a:ext>
              </a:extLst>
            </p:cNvPr>
            <p:cNvSpPr>
              <a:spLocks/>
            </p:cNvSpPr>
            <p:nvPr/>
          </p:nvSpPr>
          <p:spPr bwMode="auto">
            <a:xfrm rot="21082264">
              <a:off x="3403459" y="1861941"/>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1" name="Freeform 83">
              <a:extLst>
                <a:ext uri="{FF2B5EF4-FFF2-40B4-BE49-F238E27FC236}">
                  <a16:creationId xmlns:a16="http://schemas.microsoft.com/office/drawing/2014/main" id="{ACC159EF-3241-40F1-AE9C-72C369390320}"/>
                </a:ext>
              </a:extLst>
            </p:cNvPr>
            <p:cNvSpPr>
              <a:spLocks/>
            </p:cNvSpPr>
            <p:nvPr/>
          </p:nvSpPr>
          <p:spPr bwMode="auto">
            <a:xfrm rot="21082264">
              <a:off x="3436102" y="1854777"/>
              <a:ext cx="8593" cy="7160"/>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84">
              <a:extLst>
                <a:ext uri="{FF2B5EF4-FFF2-40B4-BE49-F238E27FC236}">
                  <a16:creationId xmlns:a16="http://schemas.microsoft.com/office/drawing/2014/main" id="{B7379903-EB12-438E-B342-D674B4BE950C}"/>
                </a:ext>
              </a:extLst>
            </p:cNvPr>
            <p:cNvSpPr>
              <a:spLocks/>
            </p:cNvSpPr>
            <p:nvPr/>
          </p:nvSpPr>
          <p:spPr bwMode="auto">
            <a:xfrm rot="21082264">
              <a:off x="3470358" y="1847519"/>
              <a:ext cx="17186" cy="14322"/>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3" name="Freeform 85">
              <a:extLst>
                <a:ext uri="{FF2B5EF4-FFF2-40B4-BE49-F238E27FC236}">
                  <a16:creationId xmlns:a16="http://schemas.microsoft.com/office/drawing/2014/main" id="{9C4C83C6-6626-4D36-8627-92EB8DDD9E5C}"/>
                </a:ext>
              </a:extLst>
            </p:cNvPr>
            <p:cNvSpPr>
              <a:spLocks/>
            </p:cNvSpPr>
            <p:nvPr/>
          </p:nvSpPr>
          <p:spPr bwMode="auto">
            <a:xfrm rot="21082264">
              <a:off x="3504341" y="1840930"/>
              <a:ext cx="17186" cy="17186"/>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4" name="Freeform 86">
              <a:extLst>
                <a:ext uri="{FF2B5EF4-FFF2-40B4-BE49-F238E27FC236}">
                  <a16:creationId xmlns:a16="http://schemas.microsoft.com/office/drawing/2014/main" id="{98106209-4963-4319-BAD6-6D4C53BBD4FD}"/>
                </a:ext>
              </a:extLst>
            </p:cNvPr>
            <p:cNvSpPr>
              <a:spLocks/>
            </p:cNvSpPr>
            <p:nvPr/>
          </p:nvSpPr>
          <p:spPr bwMode="auto">
            <a:xfrm rot="21082264">
              <a:off x="3540301" y="1845865"/>
              <a:ext cx="12890" cy="4296"/>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5" name="Freeform 87">
              <a:extLst>
                <a:ext uri="{FF2B5EF4-FFF2-40B4-BE49-F238E27FC236}">
                  <a16:creationId xmlns:a16="http://schemas.microsoft.com/office/drawing/2014/main" id="{07C32A25-ACB4-4668-A2BA-0233D2959E23}"/>
                </a:ext>
              </a:extLst>
            </p:cNvPr>
            <p:cNvSpPr>
              <a:spLocks/>
            </p:cNvSpPr>
            <p:nvPr/>
          </p:nvSpPr>
          <p:spPr bwMode="auto">
            <a:xfrm rot="21082264">
              <a:off x="3643693" y="1818720"/>
              <a:ext cx="11457" cy="8593"/>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6" name="Freeform 88">
              <a:extLst>
                <a:ext uri="{FF2B5EF4-FFF2-40B4-BE49-F238E27FC236}">
                  <a16:creationId xmlns:a16="http://schemas.microsoft.com/office/drawing/2014/main" id="{642B6819-2AB1-4A53-80D3-2A7323C0801B}"/>
                </a:ext>
              </a:extLst>
            </p:cNvPr>
            <p:cNvSpPr>
              <a:spLocks/>
            </p:cNvSpPr>
            <p:nvPr/>
          </p:nvSpPr>
          <p:spPr bwMode="auto">
            <a:xfrm rot="21082264">
              <a:off x="3670691" y="1799768"/>
              <a:ext cx="17186" cy="20050"/>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7" name="Freeform 89">
              <a:extLst>
                <a:ext uri="{FF2B5EF4-FFF2-40B4-BE49-F238E27FC236}">
                  <a16:creationId xmlns:a16="http://schemas.microsoft.com/office/drawing/2014/main" id="{4470AA98-6DC4-41FC-94F0-7DF82E2BA038}"/>
                </a:ext>
              </a:extLst>
            </p:cNvPr>
            <p:cNvSpPr>
              <a:spLocks/>
            </p:cNvSpPr>
            <p:nvPr/>
          </p:nvSpPr>
          <p:spPr bwMode="auto">
            <a:xfrm rot="21082264">
              <a:off x="3260824" y="1930201"/>
              <a:ext cx="14322" cy="8593"/>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8" name="Freeform 90">
              <a:extLst>
                <a:ext uri="{FF2B5EF4-FFF2-40B4-BE49-F238E27FC236}">
                  <a16:creationId xmlns:a16="http://schemas.microsoft.com/office/drawing/2014/main" id="{8BB989DB-63C7-49A0-A354-FA88FBAAF031}"/>
                </a:ext>
              </a:extLst>
            </p:cNvPr>
            <p:cNvSpPr>
              <a:spLocks/>
            </p:cNvSpPr>
            <p:nvPr/>
          </p:nvSpPr>
          <p:spPr bwMode="auto">
            <a:xfrm rot="21082264">
              <a:off x="3292166" y="1922271"/>
              <a:ext cx="18619" cy="17186"/>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 name="Freeform 91">
              <a:extLst>
                <a:ext uri="{FF2B5EF4-FFF2-40B4-BE49-F238E27FC236}">
                  <a16:creationId xmlns:a16="http://schemas.microsoft.com/office/drawing/2014/main" id="{C1DA44AD-EFD2-4BD3-BC77-B6EDBA6AFEC4}"/>
                </a:ext>
              </a:extLst>
            </p:cNvPr>
            <p:cNvSpPr>
              <a:spLocks/>
            </p:cNvSpPr>
            <p:nvPr/>
          </p:nvSpPr>
          <p:spPr bwMode="auto">
            <a:xfrm rot="21082264">
              <a:off x="3325719" y="1914282"/>
              <a:ext cx="18619" cy="17186"/>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0" name="Freeform 92">
              <a:extLst>
                <a:ext uri="{FF2B5EF4-FFF2-40B4-BE49-F238E27FC236}">
                  <a16:creationId xmlns:a16="http://schemas.microsoft.com/office/drawing/2014/main" id="{C1BC1D07-83E3-4A95-AA73-69BDA7F05E16}"/>
                </a:ext>
              </a:extLst>
            </p:cNvPr>
            <p:cNvSpPr>
              <a:spLocks/>
            </p:cNvSpPr>
            <p:nvPr/>
          </p:nvSpPr>
          <p:spPr bwMode="auto">
            <a:xfrm rot="21082264">
              <a:off x="3358958" y="1906425"/>
              <a:ext cx="17186" cy="12889"/>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1" name="Freeform 93">
              <a:extLst>
                <a:ext uri="{FF2B5EF4-FFF2-40B4-BE49-F238E27FC236}">
                  <a16:creationId xmlns:a16="http://schemas.microsoft.com/office/drawing/2014/main" id="{0378A598-4954-4C42-BB82-261E4C2B0046}"/>
                </a:ext>
              </a:extLst>
            </p:cNvPr>
            <p:cNvSpPr>
              <a:spLocks/>
            </p:cNvSpPr>
            <p:nvPr/>
          </p:nvSpPr>
          <p:spPr bwMode="auto">
            <a:xfrm rot="21082264">
              <a:off x="3529249" y="1867721"/>
              <a:ext cx="14322" cy="5729"/>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2" name="Freeform 94">
              <a:extLst>
                <a:ext uri="{FF2B5EF4-FFF2-40B4-BE49-F238E27FC236}">
                  <a16:creationId xmlns:a16="http://schemas.microsoft.com/office/drawing/2014/main" id="{3C6C0A5D-820C-4C85-9FEB-BE8728D7A770}"/>
                </a:ext>
              </a:extLst>
            </p:cNvPr>
            <p:cNvSpPr>
              <a:spLocks/>
            </p:cNvSpPr>
            <p:nvPr/>
          </p:nvSpPr>
          <p:spPr bwMode="auto">
            <a:xfrm rot="21082264">
              <a:off x="3560599" y="1859899"/>
              <a:ext cx="17186" cy="14322"/>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3" name="Freeform 95">
              <a:extLst>
                <a:ext uri="{FF2B5EF4-FFF2-40B4-BE49-F238E27FC236}">
                  <a16:creationId xmlns:a16="http://schemas.microsoft.com/office/drawing/2014/main" id="{ED592649-93E8-42F9-99BC-58A028C25701}"/>
                </a:ext>
              </a:extLst>
            </p:cNvPr>
            <p:cNvSpPr>
              <a:spLocks/>
            </p:cNvSpPr>
            <p:nvPr/>
          </p:nvSpPr>
          <p:spPr bwMode="auto">
            <a:xfrm rot="21082264">
              <a:off x="3594474" y="1851886"/>
              <a:ext cx="17186" cy="18618"/>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4" name="Freeform 96">
              <a:extLst>
                <a:ext uri="{FF2B5EF4-FFF2-40B4-BE49-F238E27FC236}">
                  <a16:creationId xmlns:a16="http://schemas.microsoft.com/office/drawing/2014/main" id="{FCE56CDC-4B91-48FD-922F-647E8F3F1A80}"/>
                </a:ext>
              </a:extLst>
            </p:cNvPr>
            <p:cNvSpPr>
              <a:spLocks/>
            </p:cNvSpPr>
            <p:nvPr/>
          </p:nvSpPr>
          <p:spPr bwMode="auto">
            <a:xfrm rot="21082264">
              <a:off x="3626389" y="1844020"/>
              <a:ext cx="18619" cy="15753"/>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5" name="Freeform 97">
              <a:extLst>
                <a:ext uri="{FF2B5EF4-FFF2-40B4-BE49-F238E27FC236}">
                  <a16:creationId xmlns:a16="http://schemas.microsoft.com/office/drawing/2014/main" id="{E5D0BDAC-C25A-4158-8E1E-ABF9128CA754}"/>
                </a:ext>
              </a:extLst>
            </p:cNvPr>
            <p:cNvSpPr>
              <a:spLocks/>
            </p:cNvSpPr>
            <p:nvPr/>
          </p:nvSpPr>
          <p:spPr bwMode="auto">
            <a:xfrm rot="21082264">
              <a:off x="3434805" y="1786374"/>
              <a:ext cx="20050" cy="68744"/>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6" name="Freeform 98">
              <a:extLst>
                <a:ext uri="{FF2B5EF4-FFF2-40B4-BE49-F238E27FC236}">
                  <a16:creationId xmlns:a16="http://schemas.microsoft.com/office/drawing/2014/main" id="{B3859786-D7F7-47CE-A5D0-A297B25ED454}"/>
                </a:ext>
              </a:extLst>
            </p:cNvPr>
            <p:cNvSpPr>
              <a:spLocks noEditPoints="1"/>
            </p:cNvSpPr>
            <p:nvPr/>
          </p:nvSpPr>
          <p:spPr bwMode="auto">
            <a:xfrm rot="21082264">
              <a:off x="3209333" y="2042902"/>
              <a:ext cx="70177" cy="93090"/>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7" name="Freeform 99">
              <a:extLst>
                <a:ext uri="{FF2B5EF4-FFF2-40B4-BE49-F238E27FC236}">
                  <a16:creationId xmlns:a16="http://schemas.microsoft.com/office/drawing/2014/main" id="{189A2F45-8F86-46E4-B3E0-E6EAC14828C2}"/>
                </a:ext>
              </a:extLst>
            </p:cNvPr>
            <p:cNvSpPr>
              <a:spLocks/>
            </p:cNvSpPr>
            <p:nvPr/>
          </p:nvSpPr>
          <p:spPr bwMode="auto">
            <a:xfrm rot="21082264">
              <a:off x="3284518" y="2025893"/>
              <a:ext cx="458293" cy="210528"/>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8" name="Freeform 100">
              <a:extLst>
                <a:ext uri="{FF2B5EF4-FFF2-40B4-BE49-F238E27FC236}">
                  <a16:creationId xmlns:a16="http://schemas.microsoft.com/office/drawing/2014/main" id="{99DECF78-5B2D-48F7-B9CC-5B87F52BDB83}"/>
                </a:ext>
              </a:extLst>
            </p:cNvPr>
            <p:cNvSpPr>
              <a:spLocks noEditPoints="1"/>
            </p:cNvSpPr>
            <p:nvPr/>
          </p:nvSpPr>
          <p:spPr bwMode="auto">
            <a:xfrm rot="21082264">
              <a:off x="3277310" y="2095060"/>
              <a:ext cx="4297" cy="11457"/>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9" name="Freeform 101">
              <a:extLst>
                <a:ext uri="{FF2B5EF4-FFF2-40B4-BE49-F238E27FC236}">
                  <a16:creationId xmlns:a16="http://schemas.microsoft.com/office/drawing/2014/main" id="{BAF74619-C755-4348-9D76-13848EA735C7}"/>
                </a:ext>
              </a:extLst>
            </p:cNvPr>
            <p:cNvSpPr>
              <a:spLocks/>
            </p:cNvSpPr>
            <p:nvPr/>
          </p:nvSpPr>
          <p:spPr bwMode="auto">
            <a:xfrm rot="21082264">
              <a:off x="3276575" y="2095332"/>
              <a:ext cx="1433" cy="1432"/>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0" name="Freeform 102">
              <a:extLst>
                <a:ext uri="{FF2B5EF4-FFF2-40B4-BE49-F238E27FC236}">
                  <a16:creationId xmlns:a16="http://schemas.microsoft.com/office/drawing/2014/main" id="{BEAD59AF-1FAF-4FA9-B417-9441E081D482}"/>
                </a:ext>
              </a:extLst>
            </p:cNvPr>
            <p:cNvSpPr>
              <a:spLocks/>
            </p:cNvSpPr>
            <p:nvPr/>
          </p:nvSpPr>
          <p:spPr bwMode="auto">
            <a:xfrm rot="21082264">
              <a:off x="3277302" y="2094953"/>
              <a:ext cx="5729" cy="11457"/>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1" name="Freeform 103">
              <a:extLst>
                <a:ext uri="{FF2B5EF4-FFF2-40B4-BE49-F238E27FC236}">
                  <a16:creationId xmlns:a16="http://schemas.microsoft.com/office/drawing/2014/main" id="{0B5107AD-0487-494B-9027-80136D3D13E9}"/>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2" name="Freeform 104">
              <a:extLst>
                <a:ext uri="{FF2B5EF4-FFF2-40B4-BE49-F238E27FC236}">
                  <a16:creationId xmlns:a16="http://schemas.microsoft.com/office/drawing/2014/main" id="{67AC4405-E45D-4E57-A810-7B47046C4A71}"/>
                </a:ext>
              </a:extLst>
            </p:cNvPr>
            <p:cNvSpPr>
              <a:spLocks/>
            </p:cNvSpPr>
            <p:nvPr/>
          </p:nvSpPr>
          <p:spPr bwMode="auto">
            <a:xfrm rot="21082264">
              <a:off x="3297510" y="2089511"/>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3" name="Freeform 105">
              <a:extLst>
                <a:ext uri="{FF2B5EF4-FFF2-40B4-BE49-F238E27FC236}">
                  <a16:creationId xmlns:a16="http://schemas.microsoft.com/office/drawing/2014/main" id="{F44E0129-A948-486A-A9B4-A9C1EA3197C6}"/>
                </a:ext>
              </a:extLst>
            </p:cNvPr>
            <p:cNvSpPr>
              <a:spLocks/>
            </p:cNvSpPr>
            <p:nvPr/>
          </p:nvSpPr>
          <p:spPr bwMode="auto">
            <a:xfrm rot="21082264">
              <a:off x="3298254" y="2089347"/>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4" name="Freeform 106">
              <a:extLst>
                <a:ext uri="{FF2B5EF4-FFF2-40B4-BE49-F238E27FC236}">
                  <a16:creationId xmlns:a16="http://schemas.microsoft.com/office/drawing/2014/main" id="{E6F1375C-FBEA-4A69-8A66-DB7CB889927A}"/>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5" name="Freeform 107">
              <a:extLst>
                <a:ext uri="{FF2B5EF4-FFF2-40B4-BE49-F238E27FC236}">
                  <a16:creationId xmlns:a16="http://schemas.microsoft.com/office/drawing/2014/main" id="{CAB50CDC-D5F4-414B-B8BB-49BED5FEA331}"/>
                </a:ext>
              </a:extLst>
            </p:cNvPr>
            <p:cNvSpPr>
              <a:spLocks/>
            </p:cNvSpPr>
            <p:nvPr/>
          </p:nvSpPr>
          <p:spPr bwMode="auto">
            <a:xfrm rot="21082264">
              <a:off x="3331063" y="2081522"/>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6" name="Freeform 108">
              <a:extLst>
                <a:ext uri="{FF2B5EF4-FFF2-40B4-BE49-F238E27FC236}">
                  <a16:creationId xmlns:a16="http://schemas.microsoft.com/office/drawing/2014/main" id="{FEDDFDF4-F7D1-4F60-A4E0-F75386DBD2CB}"/>
                </a:ext>
              </a:extLst>
            </p:cNvPr>
            <p:cNvSpPr>
              <a:spLocks/>
            </p:cNvSpPr>
            <p:nvPr/>
          </p:nvSpPr>
          <p:spPr bwMode="auto">
            <a:xfrm rot="21082264">
              <a:off x="3331816" y="2081466"/>
              <a:ext cx="17186" cy="11457"/>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7" name="Freeform 109">
              <a:extLst>
                <a:ext uri="{FF2B5EF4-FFF2-40B4-BE49-F238E27FC236}">
                  <a16:creationId xmlns:a16="http://schemas.microsoft.com/office/drawing/2014/main" id="{67808122-86F6-41EC-8480-7DEA4944CD27}"/>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8" name="Freeform 110">
              <a:extLst>
                <a:ext uri="{FF2B5EF4-FFF2-40B4-BE49-F238E27FC236}">
                  <a16:creationId xmlns:a16="http://schemas.microsoft.com/office/drawing/2014/main" id="{1D3134EE-5227-491A-9825-1CD6805536AB}"/>
                </a:ext>
              </a:extLst>
            </p:cNvPr>
            <p:cNvSpPr>
              <a:spLocks/>
            </p:cNvSpPr>
            <p:nvPr/>
          </p:nvSpPr>
          <p:spPr bwMode="auto">
            <a:xfrm rot="21082264">
              <a:off x="3364617" y="2073534"/>
              <a:ext cx="17186" cy="1432"/>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9" name="Freeform 111">
              <a:extLst>
                <a:ext uri="{FF2B5EF4-FFF2-40B4-BE49-F238E27FC236}">
                  <a16:creationId xmlns:a16="http://schemas.microsoft.com/office/drawing/2014/main" id="{12B59764-9436-413B-9C8B-15ADC10FEFD0}"/>
                </a:ext>
              </a:extLst>
            </p:cNvPr>
            <p:cNvSpPr>
              <a:spLocks/>
            </p:cNvSpPr>
            <p:nvPr/>
          </p:nvSpPr>
          <p:spPr bwMode="auto">
            <a:xfrm rot="21082264">
              <a:off x="3365369" y="2073477"/>
              <a:ext cx="17186"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0" name="Freeform 112">
              <a:extLst>
                <a:ext uri="{FF2B5EF4-FFF2-40B4-BE49-F238E27FC236}">
                  <a16:creationId xmlns:a16="http://schemas.microsoft.com/office/drawing/2014/main" id="{2B13CAA6-6F60-45C2-9B64-5B2D9B5F3613}"/>
                </a:ext>
              </a:extLst>
            </p:cNvPr>
            <p:cNvSpPr>
              <a:spLocks/>
            </p:cNvSpPr>
            <p:nvPr/>
          </p:nvSpPr>
          <p:spPr bwMode="auto">
            <a:xfrm rot="21082264">
              <a:off x="3398922" y="2065488"/>
              <a:ext cx="17186" cy="11457"/>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1" name="Freeform 113">
              <a:extLst>
                <a:ext uri="{FF2B5EF4-FFF2-40B4-BE49-F238E27FC236}">
                  <a16:creationId xmlns:a16="http://schemas.microsoft.com/office/drawing/2014/main" id="{DBC0EB0C-4159-46AD-A9CF-15DC35C5D55D}"/>
                </a:ext>
              </a:extLst>
            </p:cNvPr>
            <p:cNvSpPr>
              <a:spLocks/>
            </p:cNvSpPr>
            <p:nvPr/>
          </p:nvSpPr>
          <p:spPr bwMode="auto">
            <a:xfrm rot="21082264">
              <a:off x="3432582" y="2057491"/>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2" name="Freeform 114">
              <a:extLst>
                <a:ext uri="{FF2B5EF4-FFF2-40B4-BE49-F238E27FC236}">
                  <a16:creationId xmlns:a16="http://schemas.microsoft.com/office/drawing/2014/main" id="{6FC790AB-511B-4E5E-BD72-DBA62553674E}"/>
                </a:ext>
              </a:extLst>
            </p:cNvPr>
            <p:cNvSpPr>
              <a:spLocks/>
            </p:cNvSpPr>
            <p:nvPr/>
          </p:nvSpPr>
          <p:spPr bwMode="auto">
            <a:xfrm rot="21082264">
              <a:off x="3466136" y="2049502"/>
              <a:ext cx="17186" cy="12889"/>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3" name="Freeform 115">
              <a:extLst>
                <a:ext uri="{FF2B5EF4-FFF2-40B4-BE49-F238E27FC236}">
                  <a16:creationId xmlns:a16="http://schemas.microsoft.com/office/drawing/2014/main" id="{F4966B88-3DA1-4469-8855-1A3B8662E6FF}"/>
                </a:ext>
              </a:extLst>
            </p:cNvPr>
            <p:cNvSpPr>
              <a:spLocks/>
            </p:cNvSpPr>
            <p:nvPr/>
          </p:nvSpPr>
          <p:spPr bwMode="auto">
            <a:xfrm rot="21082264">
              <a:off x="3499689" y="2041513"/>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4" name="Freeform 116">
              <a:extLst>
                <a:ext uri="{FF2B5EF4-FFF2-40B4-BE49-F238E27FC236}">
                  <a16:creationId xmlns:a16="http://schemas.microsoft.com/office/drawing/2014/main" id="{E03507B6-4F3A-4019-9AB8-C6ECCA803748}"/>
                </a:ext>
              </a:extLst>
            </p:cNvPr>
            <p:cNvSpPr>
              <a:spLocks/>
            </p:cNvSpPr>
            <p:nvPr/>
          </p:nvSpPr>
          <p:spPr bwMode="auto">
            <a:xfrm rot="21082264">
              <a:off x="3531925" y="2035055"/>
              <a:ext cx="18619" cy="11457"/>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5" name="Freeform 117">
              <a:extLst>
                <a:ext uri="{FF2B5EF4-FFF2-40B4-BE49-F238E27FC236}">
                  <a16:creationId xmlns:a16="http://schemas.microsoft.com/office/drawing/2014/main" id="{D3C94C0B-0876-4426-B0EB-493D0B8E9466}"/>
                </a:ext>
              </a:extLst>
            </p:cNvPr>
            <p:cNvSpPr>
              <a:spLocks/>
            </p:cNvSpPr>
            <p:nvPr/>
          </p:nvSpPr>
          <p:spPr bwMode="auto">
            <a:xfrm rot="21082264">
              <a:off x="3565478" y="2027066"/>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6" name="Freeform 118">
              <a:extLst>
                <a:ext uri="{FF2B5EF4-FFF2-40B4-BE49-F238E27FC236}">
                  <a16:creationId xmlns:a16="http://schemas.microsoft.com/office/drawing/2014/main" id="{07423ED8-5AC9-436B-8EC3-DC991344517F}"/>
                </a:ext>
              </a:extLst>
            </p:cNvPr>
            <p:cNvSpPr>
              <a:spLocks/>
            </p:cNvSpPr>
            <p:nvPr/>
          </p:nvSpPr>
          <p:spPr bwMode="auto">
            <a:xfrm rot="21082264">
              <a:off x="3599031" y="2019078"/>
              <a:ext cx="18619" cy="11457"/>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7" name="Freeform 119">
              <a:extLst>
                <a:ext uri="{FF2B5EF4-FFF2-40B4-BE49-F238E27FC236}">
                  <a16:creationId xmlns:a16="http://schemas.microsoft.com/office/drawing/2014/main" id="{98D6B17B-1037-437B-B070-A020A951801A}"/>
                </a:ext>
              </a:extLst>
            </p:cNvPr>
            <p:cNvSpPr>
              <a:spLocks/>
            </p:cNvSpPr>
            <p:nvPr/>
          </p:nvSpPr>
          <p:spPr bwMode="auto">
            <a:xfrm rot="21082264">
              <a:off x="3632584" y="2011089"/>
              <a:ext cx="18619" cy="114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8" name="Freeform 120">
              <a:extLst>
                <a:ext uri="{FF2B5EF4-FFF2-40B4-BE49-F238E27FC236}">
                  <a16:creationId xmlns:a16="http://schemas.microsoft.com/office/drawing/2014/main" id="{B24C73CA-8967-4475-AA5B-8995A6FC09D2}"/>
                </a:ext>
              </a:extLst>
            </p:cNvPr>
            <p:cNvSpPr>
              <a:spLocks/>
            </p:cNvSpPr>
            <p:nvPr/>
          </p:nvSpPr>
          <p:spPr bwMode="auto">
            <a:xfrm rot="21082264">
              <a:off x="3666253" y="2003199"/>
              <a:ext cx="17186" cy="12889"/>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9" name="Freeform 121">
              <a:extLst>
                <a:ext uri="{FF2B5EF4-FFF2-40B4-BE49-F238E27FC236}">
                  <a16:creationId xmlns:a16="http://schemas.microsoft.com/office/drawing/2014/main" id="{69DB72D4-3271-4BFC-9412-C5DD1D562F3C}"/>
                </a:ext>
              </a:extLst>
            </p:cNvPr>
            <p:cNvSpPr>
              <a:spLocks/>
            </p:cNvSpPr>
            <p:nvPr/>
          </p:nvSpPr>
          <p:spPr bwMode="auto">
            <a:xfrm rot="21082264">
              <a:off x="3699806" y="1995210"/>
              <a:ext cx="17186" cy="12889"/>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0" name="Freeform 122">
              <a:extLst>
                <a:ext uri="{FF2B5EF4-FFF2-40B4-BE49-F238E27FC236}">
                  <a16:creationId xmlns:a16="http://schemas.microsoft.com/office/drawing/2014/main" id="{7390FDF0-02B7-43A6-A477-837CD28647BC}"/>
                </a:ext>
              </a:extLst>
            </p:cNvPr>
            <p:cNvSpPr>
              <a:spLocks/>
            </p:cNvSpPr>
            <p:nvPr/>
          </p:nvSpPr>
          <p:spPr bwMode="auto">
            <a:xfrm rot="21082264">
              <a:off x="3287306" y="2118680"/>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1" name="Freeform 123">
              <a:extLst>
                <a:ext uri="{FF2B5EF4-FFF2-40B4-BE49-F238E27FC236}">
                  <a16:creationId xmlns:a16="http://schemas.microsoft.com/office/drawing/2014/main" id="{CFD0CED8-E8CE-433E-BCD0-FA42D877D1F5}"/>
                </a:ext>
              </a:extLst>
            </p:cNvPr>
            <p:cNvSpPr>
              <a:spLocks/>
            </p:cNvSpPr>
            <p:nvPr/>
          </p:nvSpPr>
          <p:spPr bwMode="auto">
            <a:xfrm rot="21082264">
              <a:off x="3320851" y="2110584"/>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2" name="Freeform 124">
              <a:extLst>
                <a:ext uri="{FF2B5EF4-FFF2-40B4-BE49-F238E27FC236}">
                  <a16:creationId xmlns:a16="http://schemas.microsoft.com/office/drawing/2014/main" id="{3F38CDA4-8122-4FE8-96BF-50686A529778}"/>
                </a:ext>
              </a:extLst>
            </p:cNvPr>
            <p:cNvSpPr>
              <a:spLocks/>
            </p:cNvSpPr>
            <p:nvPr/>
          </p:nvSpPr>
          <p:spPr bwMode="auto">
            <a:xfrm rot="21082264">
              <a:off x="3354404" y="2102595"/>
              <a:ext cx="18619" cy="18618"/>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3" name="Freeform 125">
              <a:extLst>
                <a:ext uri="{FF2B5EF4-FFF2-40B4-BE49-F238E27FC236}">
                  <a16:creationId xmlns:a16="http://schemas.microsoft.com/office/drawing/2014/main" id="{8F9BD4CC-16BA-4D0C-BF89-153DEFC5E83A}"/>
                </a:ext>
              </a:extLst>
            </p:cNvPr>
            <p:cNvSpPr>
              <a:spLocks/>
            </p:cNvSpPr>
            <p:nvPr/>
          </p:nvSpPr>
          <p:spPr bwMode="auto">
            <a:xfrm rot="21082264">
              <a:off x="3387958" y="2094606"/>
              <a:ext cx="18619" cy="18618"/>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4" name="Freeform 126">
              <a:extLst>
                <a:ext uri="{FF2B5EF4-FFF2-40B4-BE49-F238E27FC236}">
                  <a16:creationId xmlns:a16="http://schemas.microsoft.com/office/drawing/2014/main" id="{8CE5F187-F0E5-4D92-BDFA-41DC2944329D}"/>
                </a:ext>
              </a:extLst>
            </p:cNvPr>
            <p:cNvSpPr>
              <a:spLocks/>
            </p:cNvSpPr>
            <p:nvPr/>
          </p:nvSpPr>
          <p:spPr bwMode="auto">
            <a:xfrm rot="21082264">
              <a:off x="3421626" y="2086717"/>
              <a:ext cx="17186" cy="20050"/>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5" name="Freeform 127">
              <a:extLst>
                <a:ext uri="{FF2B5EF4-FFF2-40B4-BE49-F238E27FC236}">
                  <a16:creationId xmlns:a16="http://schemas.microsoft.com/office/drawing/2014/main" id="{ED695456-26F5-492A-9928-CCBCB023A0CE}"/>
                </a:ext>
              </a:extLst>
            </p:cNvPr>
            <p:cNvSpPr>
              <a:spLocks/>
            </p:cNvSpPr>
            <p:nvPr/>
          </p:nvSpPr>
          <p:spPr bwMode="auto">
            <a:xfrm rot="21082264">
              <a:off x="3455179" y="2078728"/>
              <a:ext cx="17186"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6" name="Freeform 128">
              <a:extLst>
                <a:ext uri="{FF2B5EF4-FFF2-40B4-BE49-F238E27FC236}">
                  <a16:creationId xmlns:a16="http://schemas.microsoft.com/office/drawing/2014/main" id="{5A2535C6-0D12-4C4D-98D0-1F9374A65D1E}"/>
                </a:ext>
              </a:extLst>
            </p:cNvPr>
            <p:cNvSpPr>
              <a:spLocks/>
            </p:cNvSpPr>
            <p:nvPr/>
          </p:nvSpPr>
          <p:spPr bwMode="auto">
            <a:xfrm rot="21082264">
              <a:off x="3488840" y="2072163"/>
              <a:ext cx="17186" cy="18618"/>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7" name="Freeform 129">
              <a:extLst>
                <a:ext uri="{FF2B5EF4-FFF2-40B4-BE49-F238E27FC236}">
                  <a16:creationId xmlns:a16="http://schemas.microsoft.com/office/drawing/2014/main" id="{69D1009F-92FE-44AE-A391-D7D5EFC541B7}"/>
                </a:ext>
              </a:extLst>
            </p:cNvPr>
            <p:cNvSpPr>
              <a:spLocks/>
            </p:cNvSpPr>
            <p:nvPr/>
          </p:nvSpPr>
          <p:spPr bwMode="auto">
            <a:xfrm rot="21082264">
              <a:off x="3520970" y="2064282"/>
              <a:ext cx="18619" cy="18618"/>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8" name="Freeform 130">
              <a:extLst>
                <a:ext uri="{FF2B5EF4-FFF2-40B4-BE49-F238E27FC236}">
                  <a16:creationId xmlns:a16="http://schemas.microsoft.com/office/drawing/2014/main" id="{1AD11746-E432-41E0-8940-8EAE8B7F2733}"/>
                </a:ext>
              </a:extLst>
            </p:cNvPr>
            <p:cNvSpPr>
              <a:spLocks/>
            </p:cNvSpPr>
            <p:nvPr/>
          </p:nvSpPr>
          <p:spPr bwMode="auto">
            <a:xfrm rot="21082264">
              <a:off x="3554523" y="2056293"/>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9" name="Freeform 131">
              <a:extLst>
                <a:ext uri="{FF2B5EF4-FFF2-40B4-BE49-F238E27FC236}">
                  <a16:creationId xmlns:a16="http://schemas.microsoft.com/office/drawing/2014/main" id="{12B4B473-4495-4B40-A886-019E763C0EC4}"/>
                </a:ext>
              </a:extLst>
            </p:cNvPr>
            <p:cNvSpPr>
              <a:spLocks/>
            </p:cNvSpPr>
            <p:nvPr/>
          </p:nvSpPr>
          <p:spPr bwMode="auto">
            <a:xfrm rot="21082264">
              <a:off x="3588076" y="2048304"/>
              <a:ext cx="18619" cy="18618"/>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0" name="Freeform 132">
              <a:extLst>
                <a:ext uri="{FF2B5EF4-FFF2-40B4-BE49-F238E27FC236}">
                  <a16:creationId xmlns:a16="http://schemas.microsoft.com/office/drawing/2014/main" id="{2E35CA7D-446D-42B3-A62A-CA23C5C3B7EA}"/>
                </a:ext>
              </a:extLst>
            </p:cNvPr>
            <p:cNvSpPr>
              <a:spLocks/>
            </p:cNvSpPr>
            <p:nvPr/>
          </p:nvSpPr>
          <p:spPr bwMode="auto">
            <a:xfrm rot="21082264">
              <a:off x="3621736" y="2040307"/>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1" name="Freeform 133">
              <a:extLst>
                <a:ext uri="{FF2B5EF4-FFF2-40B4-BE49-F238E27FC236}">
                  <a16:creationId xmlns:a16="http://schemas.microsoft.com/office/drawing/2014/main" id="{F8B479E4-78CF-45EA-B7E7-FD13A077FF3A}"/>
                </a:ext>
              </a:extLst>
            </p:cNvPr>
            <p:cNvSpPr>
              <a:spLocks/>
            </p:cNvSpPr>
            <p:nvPr/>
          </p:nvSpPr>
          <p:spPr bwMode="auto">
            <a:xfrm rot="21082264">
              <a:off x="3655290" y="203231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2" name="Freeform 134">
              <a:extLst>
                <a:ext uri="{FF2B5EF4-FFF2-40B4-BE49-F238E27FC236}">
                  <a16:creationId xmlns:a16="http://schemas.microsoft.com/office/drawing/2014/main" id="{B522BB68-7F99-4221-9C73-149EFD942825}"/>
                </a:ext>
              </a:extLst>
            </p:cNvPr>
            <p:cNvSpPr>
              <a:spLocks/>
            </p:cNvSpPr>
            <p:nvPr/>
          </p:nvSpPr>
          <p:spPr bwMode="auto">
            <a:xfrm rot="21082264">
              <a:off x="3688843" y="2024329"/>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3" name="Freeform 135">
              <a:extLst>
                <a:ext uri="{FF2B5EF4-FFF2-40B4-BE49-F238E27FC236}">
                  <a16:creationId xmlns:a16="http://schemas.microsoft.com/office/drawing/2014/main" id="{2DF95859-841A-4129-AD5C-3C2A0B80D0A5}"/>
                </a:ext>
              </a:extLst>
            </p:cNvPr>
            <p:cNvSpPr>
              <a:spLocks/>
            </p:cNvSpPr>
            <p:nvPr/>
          </p:nvSpPr>
          <p:spPr bwMode="auto">
            <a:xfrm rot="21082264">
              <a:off x="3722576" y="2020164"/>
              <a:ext cx="5729" cy="15753"/>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4" name="Freeform 136">
              <a:extLst>
                <a:ext uri="{FF2B5EF4-FFF2-40B4-BE49-F238E27FC236}">
                  <a16:creationId xmlns:a16="http://schemas.microsoft.com/office/drawing/2014/main" id="{CA411C9A-1E41-45FB-9D95-4E039517AA31}"/>
                </a:ext>
              </a:extLst>
            </p:cNvPr>
            <p:cNvSpPr>
              <a:spLocks/>
            </p:cNvSpPr>
            <p:nvPr/>
          </p:nvSpPr>
          <p:spPr bwMode="auto">
            <a:xfrm rot="21082264">
              <a:off x="3316925" y="2150954"/>
              <a:ext cx="8593" cy="1432"/>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5" name="Freeform 137">
              <a:extLst>
                <a:ext uri="{FF2B5EF4-FFF2-40B4-BE49-F238E27FC236}">
                  <a16:creationId xmlns:a16="http://schemas.microsoft.com/office/drawing/2014/main" id="{47EA3078-9AE7-45A8-8FAE-17B13586F9F1}"/>
                </a:ext>
              </a:extLst>
            </p:cNvPr>
            <p:cNvSpPr>
              <a:spLocks/>
            </p:cNvSpPr>
            <p:nvPr/>
          </p:nvSpPr>
          <p:spPr bwMode="auto">
            <a:xfrm rot="21082264">
              <a:off x="3347578" y="2151453"/>
              <a:ext cx="17186" cy="2864"/>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6" name="Freeform 138">
              <a:extLst>
                <a:ext uri="{FF2B5EF4-FFF2-40B4-BE49-F238E27FC236}">
                  <a16:creationId xmlns:a16="http://schemas.microsoft.com/office/drawing/2014/main" id="{4920AEEE-CD19-47AA-B33A-ADD2D1E39F1F}"/>
                </a:ext>
              </a:extLst>
            </p:cNvPr>
            <p:cNvSpPr>
              <a:spLocks/>
            </p:cNvSpPr>
            <p:nvPr/>
          </p:nvSpPr>
          <p:spPr bwMode="auto">
            <a:xfrm rot="21082264">
              <a:off x="3380272" y="2134935"/>
              <a:ext cx="17186" cy="8593"/>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7" name="Freeform 139">
              <a:extLst>
                <a:ext uri="{FF2B5EF4-FFF2-40B4-BE49-F238E27FC236}">
                  <a16:creationId xmlns:a16="http://schemas.microsoft.com/office/drawing/2014/main" id="{E799AF8C-11AE-4FCC-B972-A3200E507FEE}"/>
                </a:ext>
              </a:extLst>
            </p:cNvPr>
            <p:cNvSpPr>
              <a:spLocks/>
            </p:cNvSpPr>
            <p:nvPr/>
          </p:nvSpPr>
          <p:spPr bwMode="auto">
            <a:xfrm rot="21082264">
              <a:off x="3413260" y="2126989"/>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8" name="Freeform 140">
              <a:extLst>
                <a:ext uri="{FF2B5EF4-FFF2-40B4-BE49-F238E27FC236}">
                  <a16:creationId xmlns:a16="http://schemas.microsoft.com/office/drawing/2014/main" id="{571D0C4D-C2CF-488F-BC61-4A1F5A525E3D}"/>
                </a:ext>
              </a:extLst>
            </p:cNvPr>
            <p:cNvSpPr>
              <a:spLocks/>
            </p:cNvSpPr>
            <p:nvPr/>
          </p:nvSpPr>
          <p:spPr bwMode="auto">
            <a:xfrm rot="21082264">
              <a:off x="3446813" y="2119000"/>
              <a:ext cx="18619" cy="20050"/>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9" name="Freeform 141">
              <a:extLst>
                <a:ext uri="{FF2B5EF4-FFF2-40B4-BE49-F238E27FC236}">
                  <a16:creationId xmlns:a16="http://schemas.microsoft.com/office/drawing/2014/main" id="{AABE4F58-0300-4C98-BACE-94F6893F7380}"/>
                </a:ext>
              </a:extLst>
            </p:cNvPr>
            <p:cNvSpPr>
              <a:spLocks/>
            </p:cNvSpPr>
            <p:nvPr/>
          </p:nvSpPr>
          <p:spPr bwMode="auto">
            <a:xfrm rot="21082264">
              <a:off x="3480474" y="2112435"/>
              <a:ext cx="18619" cy="18618"/>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0" name="Freeform 142">
              <a:extLst>
                <a:ext uri="{FF2B5EF4-FFF2-40B4-BE49-F238E27FC236}">
                  <a16:creationId xmlns:a16="http://schemas.microsoft.com/office/drawing/2014/main" id="{FCFB3CE3-21D5-4665-BFA5-50DBAD84A5AA}"/>
                </a:ext>
              </a:extLst>
            </p:cNvPr>
            <p:cNvSpPr>
              <a:spLocks/>
            </p:cNvSpPr>
            <p:nvPr/>
          </p:nvSpPr>
          <p:spPr bwMode="auto">
            <a:xfrm rot="21082264">
              <a:off x="3514027" y="2104446"/>
              <a:ext cx="18619" cy="18618"/>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1" name="Freeform 143">
              <a:extLst>
                <a:ext uri="{FF2B5EF4-FFF2-40B4-BE49-F238E27FC236}">
                  <a16:creationId xmlns:a16="http://schemas.microsoft.com/office/drawing/2014/main" id="{438A53F3-2AE9-4C00-8C7B-DBC3880AFDC7}"/>
                </a:ext>
              </a:extLst>
            </p:cNvPr>
            <p:cNvSpPr>
              <a:spLocks/>
            </p:cNvSpPr>
            <p:nvPr/>
          </p:nvSpPr>
          <p:spPr bwMode="auto">
            <a:xfrm rot="21082264">
              <a:off x="3547580" y="2096457"/>
              <a:ext cx="18619"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2" name="Freeform 144">
              <a:extLst>
                <a:ext uri="{FF2B5EF4-FFF2-40B4-BE49-F238E27FC236}">
                  <a16:creationId xmlns:a16="http://schemas.microsoft.com/office/drawing/2014/main" id="{A220D62B-35AC-488D-A60C-AA4A30E3150D}"/>
                </a:ext>
              </a:extLst>
            </p:cNvPr>
            <p:cNvSpPr>
              <a:spLocks/>
            </p:cNvSpPr>
            <p:nvPr/>
          </p:nvSpPr>
          <p:spPr bwMode="auto">
            <a:xfrm rot="21082264">
              <a:off x="3581133" y="2088468"/>
              <a:ext cx="18619" cy="18618"/>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3" name="Freeform 145">
              <a:extLst>
                <a:ext uri="{FF2B5EF4-FFF2-40B4-BE49-F238E27FC236}">
                  <a16:creationId xmlns:a16="http://schemas.microsoft.com/office/drawing/2014/main" id="{4AE5AAED-2C6B-4FD9-A20E-CAD8D1CCEFE8}"/>
                </a:ext>
              </a:extLst>
            </p:cNvPr>
            <p:cNvSpPr>
              <a:spLocks/>
            </p:cNvSpPr>
            <p:nvPr/>
          </p:nvSpPr>
          <p:spPr bwMode="auto">
            <a:xfrm rot="21082264">
              <a:off x="3614480" y="2080603"/>
              <a:ext cx="17186" cy="15753"/>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4" name="Freeform 146">
              <a:extLst>
                <a:ext uri="{FF2B5EF4-FFF2-40B4-BE49-F238E27FC236}">
                  <a16:creationId xmlns:a16="http://schemas.microsoft.com/office/drawing/2014/main" id="{649D5222-D8A5-4025-8535-1FD2E2DD9045}"/>
                </a:ext>
              </a:extLst>
            </p:cNvPr>
            <p:cNvSpPr>
              <a:spLocks/>
            </p:cNvSpPr>
            <p:nvPr/>
          </p:nvSpPr>
          <p:spPr bwMode="auto">
            <a:xfrm rot="21082264">
              <a:off x="3653272" y="2083676"/>
              <a:ext cx="12890" cy="5729"/>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5" name="Freeform 147">
              <a:extLst>
                <a:ext uri="{FF2B5EF4-FFF2-40B4-BE49-F238E27FC236}">
                  <a16:creationId xmlns:a16="http://schemas.microsoft.com/office/drawing/2014/main" id="{895176DE-0EEC-461B-8B4B-5717A2A57B99}"/>
                </a:ext>
              </a:extLst>
            </p:cNvPr>
            <p:cNvSpPr>
              <a:spLocks/>
            </p:cNvSpPr>
            <p:nvPr/>
          </p:nvSpPr>
          <p:spPr bwMode="auto">
            <a:xfrm rot="21082264">
              <a:off x="3681173" y="2067737"/>
              <a:ext cx="14322" cy="4296"/>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6" name="Freeform 148">
              <a:extLst>
                <a:ext uri="{FF2B5EF4-FFF2-40B4-BE49-F238E27FC236}">
                  <a16:creationId xmlns:a16="http://schemas.microsoft.com/office/drawing/2014/main" id="{7D671A5E-5889-4E1B-B0CA-09E1FF563827}"/>
                </a:ext>
              </a:extLst>
            </p:cNvPr>
            <p:cNvSpPr>
              <a:spLocks/>
            </p:cNvSpPr>
            <p:nvPr/>
          </p:nvSpPr>
          <p:spPr bwMode="auto">
            <a:xfrm rot="21082264">
              <a:off x="3436841" y="2164122"/>
              <a:ext cx="15754" cy="8593"/>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7" name="Freeform 149">
              <a:extLst>
                <a:ext uri="{FF2B5EF4-FFF2-40B4-BE49-F238E27FC236}">
                  <a16:creationId xmlns:a16="http://schemas.microsoft.com/office/drawing/2014/main" id="{FF37AE9A-FC85-4AC6-A951-771F8BD89FE9}"/>
                </a:ext>
              </a:extLst>
            </p:cNvPr>
            <p:cNvSpPr>
              <a:spLocks/>
            </p:cNvSpPr>
            <p:nvPr/>
          </p:nvSpPr>
          <p:spPr bwMode="auto">
            <a:xfrm rot="21082264">
              <a:off x="3469949" y="2147358"/>
              <a:ext cx="18619" cy="20050"/>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8" name="Freeform 150">
              <a:extLst>
                <a:ext uri="{FF2B5EF4-FFF2-40B4-BE49-F238E27FC236}">
                  <a16:creationId xmlns:a16="http://schemas.microsoft.com/office/drawing/2014/main" id="{7E04D8B4-C11F-4AF2-8694-F4F5536BD484}"/>
                </a:ext>
              </a:extLst>
            </p:cNvPr>
            <p:cNvSpPr>
              <a:spLocks/>
            </p:cNvSpPr>
            <p:nvPr/>
          </p:nvSpPr>
          <p:spPr bwMode="auto">
            <a:xfrm rot="21082264">
              <a:off x="3503609" y="2140793"/>
              <a:ext cx="18619" cy="18618"/>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9" name="Freeform 151">
              <a:extLst>
                <a:ext uri="{FF2B5EF4-FFF2-40B4-BE49-F238E27FC236}">
                  <a16:creationId xmlns:a16="http://schemas.microsoft.com/office/drawing/2014/main" id="{1E07F207-24F5-48F4-9A02-03F05F98F3BB}"/>
                </a:ext>
              </a:extLst>
            </p:cNvPr>
            <p:cNvSpPr>
              <a:spLocks/>
            </p:cNvSpPr>
            <p:nvPr/>
          </p:nvSpPr>
          <p:spPr bwMode="auto">
            <a:xfrm rot="21082264">
              <a:off x="3537162" y="2132804"/>
              <a:ext cx="18619" cy="18618"/>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0" name="Freeform 152">
              <a:extLst>
                <a:ext uri="{FF2B5EF4-FFF2-40B4-BE49-F238E27FC236}">
                  <a16:creationId xmlns:a16="http://schemas.microsoft.com/office/drawing/2014/main" id="{D9B4E935-2BA4-4F8F-A3B7-285C56D836FD}"/>
                </a:ext>
              </a:extLst>
            </p:cNvPr>
            <p:cNvSpPr>
              <a:spLocks/>
            </p:cNvSpPr>
            <p:nvPr/>
          </p:nvSpPr>
          <p:spPr bwMode="auto">
            <a:xfrm rot="21082264">
              <a:off x="3570517" y="2125046"/>
              <a:ext cx="15754" cy="15753"/>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1" name="Freeform 153">
              <a:extLst>
                <a:ext uri="{FF2B5EF4-FFF2-40B4-BE49-F238E27FC236}">
                  <a16:creationId xmlns:a16="http://schemas.microsoft.com/office/drawing/2014/main" id="{CCEE63BD-12F0-4BC7-8190-23D4C74B95C5}"/>
                </a:ext>
              </a:extLst>
            </p:cNvPr>
            <p:cNvSpPr>
              <a:spLocks/>
            </p:cNvSpPr>
            <p:nvPr/>
          </p:nvSpPr>
          <p:spPr bwMode="auto">
            <a:xfrm rot="21082264">
              <a:off x="3603656" y="2118737"/>
              <a:ext cx="12890" cy="7160"/>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2" name="Freeform 154">
              <a:extLst>
                <a:ext uri="{FF2B5EF4-FFF2-40B4-BE49-F238E27FC236}">
                  <a16:creationId xmlns:a16="http://schemas.microsoft.com/office/drawing/2014/main" id="{3A0F4ADC-FB6F-4BCF-87D1-45D35C4EF42C}"/>
                </a:ext>
              </a:extLst>
            </p:cNvPr>
            <p:cNvSpPr>
              <a:spLocks/>
            </p:cNvSpPr>
            <p:nvPr/>
          </p:nvSpPr>
          <p:spPr bwMode="auto">
            <a:xfrm rot="21082264">
              <a:off x="3499415" y="2180858"/>
              <a:ext cx="14322" cy="17186"/>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3" name="Freeform 155">
              <a:extLst>
                <a:ext uri="{FF2B5EF4-FFF2-40B4-BE49-F238E27FC236}">
                  <a16:creationId xmlns:a16="http://schemas.microsoft.com/office/drawing/2014/main" id="{17471306-1997-44EE-9460-DBDA284BAE73}"/>
                </a:ext>
              </a:extLst>
            </p:cNvPr>
            <p:cNvSpPr>
              <a:spLocks/>
            </p:cNvSpPr>
            <p:nvPr/>
          </p:nvSpPr>
          <p:spPr bwMode="auto">
            <a:xfrm rot="21082264">
              <a:off x="3530228" y="2173076"/>
              <a:ext cx="17186" cy="18618"/>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4" name="Freeform 156">
              <a:extLst>
                <a:ext uri="{FF2B5EF4-FFF2-40B4-BE49-F238E27FC236}">
                  <a16:creationId xmlns:a16="http://schemas.microsoft.com/office/drawing/2014/main" id="{8EE3E55B-8176-4592-AB5C-B7F41C190F0C}"/>
                </a:ext>
              </a:extLst>
            </p:cNvPr>
            <p:cNvSpPr>
              <a:spLocks/>
            </p:cNvSpPr>
            <p:nvPr/>
          </p:nvSpPr>
          <p:spPr bwMode="auto">
            <a:xfrm rot="21082264">
              <a:off x="3563392" y="2165657"/>
              <a:ext cx="10026" cy="12889"/>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5" name="Freeform 157">
              <a:extLst>
                <a:ext uri="{FF2B5EF4-FFF2-40B4-BE49-F238E27FC236}">
                  <a16:creationId xmlns:a16="http://schemas.microsoft.com/office/drawing/2014/main" id="{7829352B-1CAD-470E-ADCD-53367925D2CD}"/>
                </a:ext>
              </a:extLst>
            </p:cNvPr>
            <p:cNvSpPr>
              <a:spLocks/>
            </p:cNvSpPr>
            <p:nvPr/>
          </p:nvSpPr>
          <p:spPr bwMode="auto">
            <a:xfrm rot="21082264">
              <a:off x="3520589" y="2209364"/>
              <a:ext cx="15754" cy="10025"/>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6" name="Freeform 158">
              <a:extLst>
                <a:ext uri="{FF2B5EF4-FFF2-40B4-BE49-F238E27FC236}">
                  <a16:creationId xmlns:a16="http://schemas.microsoft.com/office/drawing/2014/main" id="{E7CEF717-10D4-472D-98E2-DFF921DF7D17}"/>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7" name="Freeform 159">
              <a:extLst>
                <a:ext uri="{FF2B5EF4-FFF2-40B4-BE49-F238E27FC236}">
                  <a16:creationId xmlns:a16="http://schemas.microsoft.com/office/drawing/2014/main" id="{D0A08035-5469-4B42-BD9C-3F1DAB38DFA6}"/>
                </a:ext>
              </a:extLst>
            </p:cNvPr>
            <p:cNvSpPr>
              <a:spLocks/>
            </p:cNvSpPr>
            <p:nvPr/>
          </p:nvSpPr>
          <p:spPr bwMode="auto">
            <a:xfrm rot="21082264">
              <a:off x="3730736" y="2036626"/>
              <a:ext cx="1433" cy="14322"/>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8" name="Freeform 160">
              <a:extLst>
                <a:ext uri="{FF2B5EF4-FFF2-40B4-BE49-F238E27FC236}">
                  <a16:creationId xmlns:a16="http://schemas.microsoft.com/office/drawing/2014/main" id="{4112610A-FE3C-4C71-AE0A-38F7416B41AB}"/>
                </a:ext>
              </a:extLst>
            </p:cNvPr>
            <p:cNvSpPr>
              <a:spLocks noEditPoints="1"/>
            </p:cNvSpPr>
            <p:nvPr/>
          </p:nvSpPr>
          <p:spPr bwMode="auto">
            <a:xfrm rot="21082264">
              <a:off x="3290696" y="2069824"/>
              <a:ext cx="455429" cy="166131"/>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9" name="Freeform 161">
              <a:extLst>
                <a:ext uri="{FF2B5EF4-FFF2-40B4-BE49-F238E27FC236}">
                  <a16:creationId xmlns:a16="http://schemas.microsoft.com/office/drawing/2014/main" id="{0969834D-DF97-4E65-A8E7-C4BDFB5C31CD}"/>
                </a:ext>
              </a:extLst>
            </p:cNvPr>
            <p:cNvSpPr>
              <a:spLocks/>
            </p:cNvSpPr>
            <p:nvPr/>
          </p:nvSpPr>
          <p:spPr bwMode="auto">
            <a:xfrm rot="21082264">
              <a:off x="3316925" y="2150954"/>
              <a:ext cx="8593" cy="1432"/>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0" name="Freeform 162">
              <a:extLst>
                <a:ext uri="{FF2B5EF4-FFF2-40B4-BE49-F238E27FC236}">
                  <a16:creationId xmlns:a16="http://schemas.microsoft.com/office/drawing/2014/main" id="{1B041267-52D0-4D35-AF4A-F25BAF23ACEE}"/>
                </a:ext>
              </a:extLst>
            </p:cNvPr>
            <p:cNvSpPr>
              <a:spLocks/>
            </p:cNvSpPr>
            <p:nvPr/>
          </p:nvSpPr>
          <p:spPr bwMode="auto">
            <a:xfrm rot="21082264">
              <a:off x="3346934" y="2142908"/>
              <a:ext cx="17186" cy="11457"/>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1" name="Freeform 163">
              <a:extLst>
                <a:ext uri="{FF2B5EF4-FFF2-40B4-BE49-F238E27FC236}">
                  <a16:creationId xmlns:a16="http://schemas.microsoft.com/office/drawing/2014/main" id="{DA2D007A-5E0C-464A-A252-21BFB6596550}"/>
                </a:ext>
              </a:extLst>
            </p:cNvPr>
            <p:cNvSpPr>
              <a:spLocks/>
            </p:cNvSpPr>
            <p:nvPr/>
          </p:nvSpPr>
          <p:spPr bwMode="auto">
            <a:xfrm rot="21082264">
              <a:off x="3379922" y="2139258"/>
              <a:ext cx="18619" cy="14322"/>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2" name="Freeform 164">
              <a:extLst>
                <a:ext uri="{FF2B5EF4-FFF2-40B4-BE49-F238E27FC236}">
                  <a16:creationId xmlns:a16="http://schemas.microsoft.com/office/drawing/2014/main" id="{3E86D644-DD37-4461-BC25-5AF2C1D649AD}"/>
                </a:ext>
              </a:extLst>
            </p:cNvPr>
            <p:cNvSpPr>
              <a:spLocks/>
            </p:cNvSpPr>
            <p:nvPr/>
          </p:nvSpPr>
          <p:spPr bwMode="auto">
            <a:xfrm rot="21082264">
              <a:off x="3618179" y="2088809"/>
              <a:ext cx="15754" cy="10025"/>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3" name="Freeform 165">
              <a:extLst>
                <a:ext uri="{FF2B5EF4-FFF2-40B4-BE49-F238E27FC236}">
                  <a16:creationId xmlns:a16="http://schemas.microsoft.com/office/drawing/2014/main" id="{50146D7F-3974-46B9-AEBD-D9DB158BF128}"/>
                </a:ext>
              </a:extLst>
            </p:cNvPr>
            <p:cNvSpPr>
              <a:spLocks/>
            </p:cNvSpPr>
            <p:nvPr/>
          </p:nvSpPr>
          <p:spPr bwMode="auto">
            <a:xfrm rot="21082264">
              <a:off x="3648140" y="2072606"/>
              <a:ext cx="17186" cy="17186"/>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4" name="Freeform 166">
              <a:extLst>
                <a:ext uri="{FF2B5EF4-FFF2-40B4-BE49-F238E27FC236}">
                  <a16:creationId xmlns:a16="http://schemas.microsoft.com/office/drawing/2014/main" id="{2A4E39A8-38FF-41A1-AE12-8E4055AEEE01}"/>
                </a:ext>
              </a:extLst>
            </p:cNvPr>
            <p:cNvSpPr>
              <a:spLocks/>
            </p:cNvSpPr>
            <p:nvPr/>
          </p:nvSpPr>
          <p:spPr bwMode="auto">
            <a:xfrm rot="21082264">
              <a:off x="3680958" y="2064889"/>
              <a:ext cx="14322" cy="7160"/>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5" name="Freeform 167">
              <a:extLst>
                <a:ext uri="{FF2B5EF4-FFF2-40B4-BE49-F238E27FC236}">
                  <a16:creationId xmlns:a16="http://schemas.microsoft.com/office/drawing/2014/main" id="{637EA729-37D5-4CBE-9A4B-54B9E7246CF1}"/>
                </a:ext>
              </a:extLst>
            </p:cNvPr>
            <p:cNvSpPr>
              <a:spLocks/>
            </p:cNvSpPr>
            <p:nvPr/>
          </p:nvSpPr>
          <p:spPr bwMode="auto">
            <a:xfrm rot="21082264">
              <a:off x="3436180" y="2155363"/>
              <a:ext cx="18619" cy="17186"/>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6" name="Freeform 168">
              <a:extLst>
                <a:ext uri="{FF2B5EF4-FFF2-40B4-BE49-F238E27FC236}">
                  <a16:creationId xmlns:a16="http://schemas.microsoft.com/office/drawing/2014/main" id="{CB318954-B70C-4121-810E-8DE38CF28011}"/>
                </a:ext>
              </a:extLst>
            </p:cNvPr>
            <p:cNvSpPr>
              <a:spLocks/>
            </p:cNvSpPr>
            <p:nvPr/>
          </p:nvSpPr>
          <p:spPr bwMode="auto">
            <a:xfrm rot="21082264">
              <a:off x="3573778" y="2127448"/>
              <a:ext cx="15754" cy="15753"/>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7" name="Freeform 169">
              <a:extLst>
                <a:ext uri="{FF2B5EF4-FFF2-40B4-BE49-F238E27FC236}">
                  <a16:creationId xmlns:a16="http://schemas.microsoft.com/office/drawing/2014/main" id="{D042ACCB-6A46-4F72-A27C-767FFAA0E06C}"/>
                </a:ext>
              </a:extLst>
            </p:cNvPr>
            <p:cNvSpPr>
              <a:spLocks/>
            </p:cNvSpPr>
            <p:nvPr/>
          </p:nvSpPr>
          <p:spPr bwMode="auto">
            <a:xfrm rot="21082264">
              <a:off x="3603549" y="2117312"/>
              <a:ext cx="12890" cy="8593"/>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8" name="Freeform 170">
              <a:extLst>
                <a:ext uri="{FF2B5EF4-FFF2-40B4-BE49-F238E27FC236}">
                  <a16:creationId xmlns:a16="http://schemas.microsoft.com/office/drawing/2014/main" id="{0A856277-8FCC-4AE0-A011-9A082E0003F8}"/>
                </a:ext>
              </a:extLst>
            </p:cNvPr>
            <p:cNvSpPr>
              <a:spLocks/>
            </p:cNvSpPr>
            <p:nvPr/>
          </p:nvSpPr>
          <p:spPr bwMode="auto">
            <a:xfrm rot="21082264">
              <a:off x="3496914" y="2184236"/>
              <a:ext cx="12890" cy="15753"/>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9" name="Freeform 171">
              <a:extLst>
                <a:ext uri="{FF2B5EF4-FFF2-40B4-BE49-F238E27FC236}">
                  <a16:creationId xmlns:a16="http://schemas.microsoft.com/office/drawing/2014/main" id="{1CE2AF99-2951-4607-8D6C-C1CB59FCB47E}"/>
                </a:ext>
              </a:extLst>
            </p:cNvPr>
            <p:cNvSpPr>
              <a:spLocks/>
            </p:cNvSpPr>
            <p:nvPr/>
          </p:nvSpPr>
          <p:spPr bwMode="auto">
            <a:xfrm rot="21082264">
              <a:off x="3563392" y="2165657"/>
              <a:ext cx="10026" cy="12889"/>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0" name="Freeform 172">
              <a:extLst>
                <a:ext uri="{FF2B5EF4-FFF2-40B4-BE49-F238E27FC236}">
                  <a16:creationId xmlns:a16="http://schemas.microsoft.com/office/drawing/2014/main" id="{7E8B7EA7-DE81-4F5C-B8B3-3A5EFC2B4B41}"/>
                </a:ext>
              </a:extLst>
            </p:cNvPr>
            <p:cNvSpPr>
              <a:spLocks/>
            </p:cNvSpPr>
            <p:nvPr/>
          </p:nvSpPr>
          <p:spPr bwMode="auto">
            <a:xfrm rot="21082264">
              <a:off x="3520025" y="2212271"/>
              <a:ext cx="17186" cy="15753"/>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1" name="Freeform 173">
              <a:extLst>
                <a:ext uri="{FF2B5EF4-FFF2-40B4-BE49-F238E27FC236}">
                  <a16:creationId xmlns:a16="http://schemas.microsoft.com/office/drawing/2014/main" id="{C312F594-6323-40FA-A282-60CD9DC7A8CE}"/>
                </a:ext>
              </a:extLst>
            </p:cNvPr>
            <p:cNvSpPr>
              <a:spLocks/>
            </p:cNvSpPr>
            <p:nvPr/>
          </p:nvSpPr>
          <p:spPr bwMode="auto">
            <a:xfrm rot="21082264">
              <a:off x="3553114" y="2203857"/>
              <a:ext cx="4297" cy="11457"/>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2" name="Freeform 174">
              <a:extLst>
                <a:ext uri="{FF2B5EF4-FFF2-40B4-BE49-F238E27FC236}">
                  <a16:creationId xmlns:a16="http://schemas.microsoft.com/office/drawing/2014/main" id="{749C9C1B-8F8D-4837-8059-BBBFC183949F}"/>
                </a:ext>
              </a:extLst>
            </p:cNvPr>
            <p:cNvSpPr>
              <a:spLocks noEditPoints="1"/>
            </p:cNvSpPr>
            <p:nvPr/>
          </p:nvSpPr>
          <p:spPr bwMode="auto">
            <a:xfrm rot="21082264">
              <a:off x="3711865" y="1930476"/>
              <a:ext cx="50126" cy="88794"/>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3" name="Freeform 175">
              <a:extLst>
                <a:ext uri="{FF2B5EF4-FFF2-40B4-BE49-F238E27FC236}">
                  <a16:creationId xmlns:a16="http://schemas.microsoft.com/office/drawing/2014/main" id="{9BB9C982-F817-4C5B-BB6E-6B206C9EC9AA}"/>
                </a:ext>
              </a:extLst>
            </p:cNvPr>
            <p:cNvSpPr>
              <a:spLocks/>
            </p:cNvSpPr>
            <p:nvPr/>
          </p:nvSpPr>
          <p:spPr bwMode="auto">
            <a:xfrm rot="21082264">
              <a:off x="3266339" y="1999053"/>
              <a:ext cx="455429" cy="63015"/>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539798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9" name="Freeform 28"/>
          <p:cNvSpPr/>
          <p:nvPr/>
        </p:nvSpPr>
        <p:spPr bwMode="auto">
          <a:xfrm>
            <a:off x="4246183" y="1403350"/>
            <a:ext cx="540000" cy="540000"/>
          </a:xfrm>
          <a:prstGeom prst="ellipse">
            <a:avLst/>
          </a:prstGeom>
          <a:solidFill>
            <a:schemeClr val="accent1"/>
          </a:solidFill>
          <a:ln w="6350">
            <a:noFill/>
          </a:ln>
        </p:spPr>
        <p:txBody>
          <a:bodyPr/>
          <a:lstStyle/>
          <a:p>
            <a:endParaRPr lang="zh-CN" altLang="en-US" sz="2400"/>
          </a:p>
        </p:txBody>
      </p:sp>
      <p:sp>
        <p:nvSpPr>
          <p:cNvPr id="10" name="Freeform 29"/>
          <p:cNvSpPr/>
          <p:nvPr/>
        </p:nvSpPr>
        <p:spPr bwMode="auto">
          <a:xfrm>
            <a:off x="3395514" y="3509442"/>
            <a:ext cx="540000" cy="540000"/>
          </a:xfrm>
          <a:prstGeom prst="ellipse">
            <a:avLst/>
          </a:prstGeom>
          <a:solidFill>
            <a:schemeClr val="accent4"/>
          </a:solidFill>
          <a:ln w="6350">
            <a:noFill/>
          </a:ln>
        </p:spPr>
        <p:txBody>
          <a:bodyPr/>
          <a:lstStyle/>
          <a:p>
            <a:endParaRPr lang="zh-CN" altLang="en-US" sz="2400"/>
          </a:p>
        </p:txBody>
      </p:sp>
      <p:sp>
        <p:nvSpPr>
          <p:cNvPr id="11" name="Freeform 30"/>
          <p:cNvSpPr/>
          <p:nvPr/>
        </p:nvSpPr>
        <p:spPr bwMode="auto">
          <a:xfrm>
            <a:off x="5096853" y="3509442"/>
            <a:ext cx="540000" cy="540000"/>
          </a:xfrm>
          <a:prstGeom prst="ellipse">
            <a:avLst/>
          </a:prstGeom>
          <a:solidFill>
            <a:schemeClr val="accent4"/>
          </a:solidFill>
          <a:ln w="6350">
            <a:noFill/>
          </a:ln>
        </p:spPr>
        <p:txBody>
          <a:bodyPr/>
          <a:lstStyle/>
          <a:p>
            <a:endParaRPr lang="zh-CN" altLang="en-US" sz="2400"/>
          </a:p>
        </p:txBody>
      </p:sp>
      <p:sp>
        <p:nvSpPr>
          <p:cNvPr id="12" name="Freeform 31"/>
          <p:cNvSpPr/>
          <p:nvPr/>
        </p:nvSpPr>
        <p:spPr bwMode="auto">
          <a:xfrm>
            <a:off x="3395514" y="1858427"/>
            <a:ext cx="540000" cy="540000"/>
          </a:xfrm>
          <a:prstGeom prst="ellipse">
            <a:avLst/>
          </a:prstGeom>
          <a:solidFill>
            <a:schemeClr val="accent2"/>
          </a:solidFill>
          <a:ln w="6350">
            <a:noFill/>
          </a:ln>
        </p:spPr>
        <p:txBody>
          <a:bodyPr/>
          <a:lstStyle/>
          <a:p>
            <a:endParaRPr lang="zh-CN" altLang="en-US" sz="2400"/>
          </a:p>
        </p:txBody>
      </p:sp>
      <p:sp>
        <p:nvSpPr>
          <p:cNvPr id="13" name="Freeform 32"/>
          <p:cNvSpPr/>
          <p:nvPr/>
        </p:nvSpPr>
        <p:spPr bwMode="auto">
          <a:xfrm>
            <a:off x="2944284" y="2649398"/>
            <a:ext cx="540000" cy="540000"/>
          </a:xfrm>
          <a:prstGeom prst="ellipse">
            <a:avLst/>
          </a:prstGeom>
          <a:solidFill>
            <a:schemeClr val="accent3"/>
          </a:solidFill>
          <a:ln w="6350">
            <a:noFill/>
          </a:ln>
        </p:spPr>
        <p:txBody>
          <a:bodyPr/>
          <a:lstStyle/>
          <a:p>
            <a:endParaRPr lang="zh-CN" altLang="en-US" sz="2400"/>
          </a:p>
        </p:txBody>
      </p:sp>
      <p:sp>
        <p:nvSpPr>
          <p:cNvPr id="14" name="Freeform 33"/>
          <p:cNvSpPr/>
          <p:nvPr/>
        </p:nvSpPr>
        <p:spPr bwMode="auto">
          <a:xfrm>
            <a:off x="5549950" y="2649398"/>
            <a:ext cx="540000" cy="540000"/>
          </a:xfrm>
          <a:prstGeom prst="ellipse">
            <a:avLst/>
          </a:prstGeom>
          <a:solidFill>
            <a:schemeClr val="accent3"/>
          </a:solidFill>
          <a:ln w="6350">
            <a:noFill/>
          </a:ln>
        </p:spPr>
        <p:txBody>
          <a:bodyPr/>
          <a:lstStyle/>
          <a:p>
            <a:endParaRPr lang="zh-CN" altLang="en-US" sz="2400"/>
          </a:p>
        </p:txBody>
      </p:sp>
      <p:sp>
        <p:nvSpPr>
          <p:cNvPr id="15" name="Freeform 34"/>
          <p:cNvSpPr/>
          <p:nvPr/>
        </p:nvSpPr>
        <p:spPr bwMode="auto">
          <a:xfrm>
            <a:off x="5139972" y="1858427"/>
            <a:ext cx="540000" cy="540000"/>
          </a:xfrm>
          <a:prstGeom prst="ellipse">
            <a:avLst/>
          </a:prstGeom>
          <a:solidFill>
            <a:schemeClr val="accent2"/>
          </a:solidFill>
          <a:ln w="6350">
            <a:noFill/>
          </a:ln>
        </p:spPr>
        <p:txBody>
          <a:bodyPr/>
          <a:lstStyle/>
          <a:p>
            <a:endParaRPr lang="zh-CN" altLang="en-US" sz="2400"/>
          </a:p>
        </p:txBody>
      </p:sp>
      <p:sp>
        <p:nvSpPr>
          <p:cNvPr id="32" name="KSO_Shape"/>
          <p:cNvSpPr/>
          <p:nvPr/>
        </p:nvSpPr>
        <p:spPr bwMode="auto">
          <a:xfrm>
            <a:off x="4060120" y="2398427"/>
            <a:ext cx="915711" cy="1625522"/>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accent1"/>
          </a:solidFill>
          <a:ln w="9525">
            <a:solidFill>
              <a:schemeClr val="accent1"/>
            </a:solidFill>
            <a:round/>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
        <p:nvSpPr>
          <p:cNvPr id="41" name="文本框 12"/>
          <p:cNvSpPr txBox="1"/>
          <p:nvPr/>
        </p:nvSpPr>
        <p:spPr>
          <a:xfrm>
            <a:off x="6039849" y="1620332"/>
            <a:ext cx="2673607" cy="34894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50000"/>
                    <a:lumOff val="50000"/>
                  </a:schemeClr>
                </a:solidFill>
              </a:rPr>
              <a:t>请在这里添加内容请在这里添加内容</a:t>
            </a:r>
            <a:endParaRPr lang="en-US" altLang="zh-CN" sz="1200">
              <a:solidFill>
                <a:schemeClr val="tx1">
                  <a:lumMod val="50000"/>
                  <a:lumOff val="50000"/>
                </a:schemeClr>
              </a:solidFill>
            </a:endParaRPr>
          </a:p>
        </p:txBody>
      </p:sp>
      <p:sp>
        <p:nvSpPr>
          <p:cNvPr id="42" name="矩形: 圆角 41"/>
          <p:cNvSpPr/>
          <p:nvPr/>
        </p:nvSpPr>
        <p:spPr>
          <a:xfrm>
            <a:off x="5976350" y="1268360"/>
            <a:ext cx="1739902" cy="449943"/>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a:solidFill>
                  <a:schemeClr val="accent2"/>
                </a:solidFill>
              </a:rPr>
              <a:t>添加标题</a:t>
            </a:r>
          </a:p>
        </p:txBody>
      </p:sp>
      <p:sp>
        <p:nvSpPr>
          <p:cNvPr id="43" name="文本框 12"/>
          <p:cNvSpPr txBox="1"/>
          <p:nvPr/>
        </p:nvSpPr>
        <p:spPr>
          <a:xfrm>
            <a:off x="6153449" y="2897886"/>
            <a:ext cx="2673607" cy="34894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50000"/>
                    <a:lumOff val="50000"/>
                  </a:schemeClr>
                </a:solidFill>
              </a:rPr>
              <a:t>请在这里添加内容请在这里添加内容</a:t>
            </a:r>
            <a:endParaRPr lang="en-US" altLang="zh-CN" sz="1200">
              <a:solidFill>
                <a:schemeClr val="tx1">
                  <a:lumMod val="50000"/>
                  <a:lumOff val="50000"/>
                </a:schemeClr>
              </a:solidFill>
            </a:endParaRPr>
          </a:p>
        </p:txBody>
      </p:sp>
      <p:sp>
        <p:nvSpPr>
          <p:cNvPr id="44" name="矩形: 圆角 43"/>
          <p:cNvSpPr/>
          <p:nvPr/>
        </p:nvSpPr>
        <p:spPr>
          <a:xfrm>
            <a:off x="6089950" y="2545914"/>
            <a:ext cx="1739902" cy="449943"/>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a:solidFill>
                  <a:schemeClr val="accent3"/>
                </a:solidFill>
              </a:rPr>
              <a:t>添加标题</a:t>
            </a:r>
          </a:p>
        </p:txBody>
      </p:sp>
      <p:sp>
        <p:nvSpPr>
          <p:cNvPr id="45" name="文本框 12"/>
          <p:cNvSpPr txBox="1"/>
          <p:nvPr/>
        </p:nvSpPr>
        <p:spPr>
          <a:xfrm>
            <a:off x="5700352" y="4295061"/>
            <a:ext cx="2673607" cy="34894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50000"/>
                    <a:lumOff val="50000"/>
                  </a:schemeClr>
                </a:solidFill>
              </a:rPr>
              <a:t>请在这里添加内容请在这里添加内容</a:t>
            </a:r>
            <a:endParaRPr lang="en-US" altLang="zh-CN" sz="1200">
              <a:solidFill>
                <a:schemeClr val="tx1">
                  <a:lumMod val="50000"/>
                  <a:lumOff val="50000"/>
                </a:schemeClr>
              </a:solidFill>
            </a:endParaRPr>
          </a:p>
        </p:txBody>
      </p:sp>
      <p:sp>
        <p:nvSpPr>
          <p:cNvPr id="46" name="矩形: 圆角 45"/>
          <p:cNvSpPr/>
          <p:nvPr/>
        </p:nvSpPr>
        <p:spPr>
          <a:xfrm>
            <a:off x="5636853" y="3943089"/>
            <a:ext cx="1739902" cy="449943"/>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a:solidFill>
                  <a:schemeClr val="accent4"/>
                </a:solidFill>
              </a:rPr>
              <a:t>添加标题</a:t>
            </a:r>
          </a:p>
        </p:txBody>
      </p:sp>
      <p:sp>
        <p:nvSpPr>
          <p:cNvPr id="47" name="文本框 12"/>
          <p:cNvSpPr txBox="1"/>
          <p:nvPr/>
        </p:nvSpPr>
        <p:spPr>
          <a:xfrm>
            <a:off x="483462" y="1620332"/>
            <a:ext cx="2673607" cy="34894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30000"/>
              </a:lnSpc>
              <a:spcBef>
                <a:spcPts val="600"/>
              </a:spcBef>
              <a:spcAft>
                <a:spcPts val="600"/>
              </a:spcAft>
            </a:pPr>
            <a:r>
              <a:rPr lang="zh-CN" altLang="en-US" sz="1200">
                <a:solidFill>
                  <a:schemeClr val="tx1">
                    <a:lumMod val="50000"/>
                    <a:lumOff val="50000"/>
                  </a:schemeClr>
                </a:solidFill>
              </a:rPr>
              <a:t>请在这里添加内容请在这里添加内容</a:t>
            </a:r>
            <a:endParaRPr lang="en-US" altLang="zh-CN" sz="1200">
              <a:solidFill>
                <a:schemeClr val="tx1">
                  <a:lumMod val="50000"/>
                  <a:lumOff val="50000"/>
                </a:schemeClr>
              </a:solidFill>
            </a:endParaRPr>
          </a:p>
        </p:txBody>
      </p:sp>
      <p:sp>
        <p:nvSpPr>
          <p:cNvPr id="48" name="矩形: 圆角 47"/>
          <p:cNvSpPr/>
          <p:nvPr/>
        </p:nvSpPr>
        <p:spPr>
          <a:xfrm>
            <a:off x="1417167" y="1268360"/>
            <a:ext cx="1739902" cy="449943"/>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400" b="1">
                <a:solidFill>
                  <a:schemeClr val="accent2"/>
                </a:solidFill>
              </a:rPr>
              <a:t>添加标题</a:t>
            </a:r>
          </a:p>
        </p:txBody>
      </p:sp>
      <p:sp>
        <p:nvSpPr>
          <p:cNvPr id="49" name="文本框 12"/>
          <p:cNvSpPr txBox="1"/>
          <p:nvPr/>
        </p:nvSpPr>
        <p:spPr>
          <a:xfrm>
            <a:off x="206882" y="2897886"/>
            <a:ext cx="2673607" cy="34894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30000"/>
              </a:lnSpc>
              <a:spcBef>
                <a:spcPts val="600"/>
              </a:spcBef>
              <a:spcAft>
                <a:spcPts val="600"/>
              </a:spcAft>
            </a:pPr>
            <a:r>
              <a:rPr lang="zh-CN" altLang="en-US" sz="1200">
                <a:solidFill>
                  <a:schemeClr val="tx1">
                    <a:lumMod val="50000"/>
                    <a:lumOff val="50000"/>
                  </a:schemeClr>
                </a:solidFill>
              </a:rPr>
              <a:t>请在这里添加内容请在这里添加内容</a:t>
            </a:r>
            <a:endParaRPr lang="en-US" altLang="zh-CN" sz="1200">
              <a:solidFill>
                <a:schemeClr val="tx1">
                  <a:lumMod val="50000"/>
                  <a:lumOff val="50000"/>
                </a:schemeClr>
              </a:solidFill>
            </a:endParaRPr>
          </a:p>
        </p:txBody>
      </p:sp>
      <p:sp>
        <p:nvSpPr>
          <p:cNvPr id="50" name="矩形: 圆角 49"/>
          <p:cNvSpPr/>
          <p:nvPr/>
        </p:nvSpPr>
        <p:spPr>
          <a:xfrm>
            <a:off x="1140587" y="2545914"/>
            <a:ext cx="1739902" cy="449943"/>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400" b="1">
                <a:solidFill>
                  <a:schemeClr val="accent3"/>
                </a:solidFill>
              </a:rPr>
              <a:t>添加标题</a:t>
            </a:r>
          </a:p>
        </p:txBody>
      </p:sp>
      <p:sp>
        <p:nvSpPr>
          <p:cNvPr id="51" name="文本框 12"/>
          <p:cNvSpPr txBox="1"/>
          <p:nvPr/>
        </p:nvSpPr>
        <p:spPr>
          <a:xfrm>
            <a:off x="557766" y="4295061"/>
            <a:ext cx="2673607" cy="348942"/>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30000"/>
              </a:lnSpc>
              <a:spcBef>
                <a:spcPts val="600"/>
              </a:spcBef>
              <a:spcAft>
                <a:spcPts val="600"/>
              </a:spcAft>
            </a:pPr>
            <a:r>
              <a:rPr lang="zh-CN" altLang="en-US" sz="1200">
                <a:solidFill>
                  <a:schemeClr val="tx1">
                    <a:lumMod val="50000"/>
                    <a:lumOff val="50000"/>
                  </a:schemeClr>
                </a:solidFill>
              </a:rPr>
              <a:t>请在这里添加内容请在这里添加内容</a:t>
            </a:r>
            <a:endParaRPr lang="en-US" altLang="zh-CN" sz="1200">
              <a:solidFill>
                <a:schemeClr val="tx1">
                  <a:lumMod val="50000"/>
                  <a:lumOff val="50000"/>
                </a:schemeClr>
              </a:solidFill>
            </a:endParaRPr>
          </a:p>
        </p:txBody>
      </p:sp>
      <p:sp>
        <p:nvSpPr>
          <p:cNvPr id="52" name="矩形: 圆角 51"/>
          <p:cNvSpPr/>
          <p:nvPr/>
        </p:nvSpPr>
        <p:spPr>
          <a:xfrm>
            <a:off x="1491471" y="3943089"/>
            <a:ext cx="1739902" cy="449943"/>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400" b="1">
                <a:solidFill>
                  <a:schemeClr val="accent4"/>
                </a:solidFill>
              </a:rPr>
              <a:t>添加标题</a:t>
            </a:r>
          </a:p>
        </p:txBody>
      </p:sp>
      <p:sp>
        <p:nvSpPr>
          <p:cNvPr id="53" name="任意多边形: 形状 52">
            <a:extLst>
              <a:ext uri="{FF2B5EF4-FFF2-40B4-BE49-F238E27FC236}">
                <a16:creationId xmlns:a16="http://schemas.microsoft.com/office/drawing/2014/main" id="{108012E2-4E7A-4C5D-86C1-41D11C5F3E39}"/>
              </a:ext>
            </a:extLst>
          </p:cNvPr>
          <p:cNvSpPr>
            <a:spLocks/>
          </p:cNvSpPr>
          <p:nvPr/>
        </p:nvSpPr>
        <p:spPr bwMode="auto">
          <a:xfrm>
            <a:off x="4429053" y="1543890"/>
            <a:ext cx="172908" cy="258919"/>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54" name="任意多边形: 形状 53">
            <a:extLst>
              <a:ext uri="{FF2B5EF4-FFF2-40B4-BE49-F238E27FC236}">
                <a16:creationId xmlns:a16="http://schemas.microsoft.com/office/drawing/2014/main" id="{B8210A3C-BD2B-4E21-AD5E-F118DFBE2B6F}"/>
              </a:ext>
            </a:extLst>
          </p:cNvPr>
          <p:cNvSpPr>
            <a:spLocks/>
          </p:cNvSpPr>
          <p:nvPr/>
        </p:nvSpPr>
        <p:spPr bwMode="auto">
          <a:xfrm>
            <a:off x="5334932" y="2006293"/>
            <a:ext cx="172908" cy="258919"/>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55" name="任意多边形: 形状 54">
            <a:extLst>
              <a:ext uri="{FF2B5EF4-FFF2-40B4-BE49-F238E27FC236}">
                <a16:creationId xmlns:a16="http://schemas.microsoft.com/office/drawing/2014/main" id="{01B8BAE7-6CDC-416F-B5BA-F07A24640CD0}"/>
              </a:ext>
            </a:extLst>
          </p:cNvPr>
          <p:cNvSpPr>
            <a:spLocks/>
          </p:cNvSpPr>
          <p:nvPr/>
        </p:nvSpPr>
        <p:spPr bwMode="auto">
          <a:xfrm>
            <a:off x="5733496" y="2789938"/>
            <a:ext cx="172908" cy="258919"/>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56" name="任意多边形: 形状 55">
            <a:extLst>
              <a:ext uri="{FF2B5EF4-FFF2-40B4-BE49-F238E27FC236}">
                <a16:creationId xmlns:a16="http://schemas.microsoft.com/office/drawing/2014/main" id="{3AF6D139-F5F4-407E-95E4-82C6BB073A02}"/>
              </a:ext>
            </a:extLst>
          </p:cNvPr>
          <p:cNvSpPr>
            <a:spLocks/>
          </p:cNvSpPr>
          <p:nvPr/>
        </p:nvSpPr>
        <p:spPr bwMode="auto">
          <a:xfrm>
            <a:off x="5273528" y="3649982"/>
            <a:ext cx="172908" cy="258919"/>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57" name="任意多边形: 形状 56">
            <a:extLst>
              <a:ext uri="{FF2B5EF4-FFF2-40B4-BE49-F238E27FC236}">
                <a16:creationId xmlns:a16="http://schemas.microsoft.com/office/drawing/2014/main" id="{F573E3B1-ADB5-4777-A987-A9B99DBD61BC}"/>
              </a:ext>
            </a:extLst>
          </p:cNvPr>
          <p:cNvSpPr>
            <a:spLocks/>
          </p:cNvSpPr>
          <p:nvPr/>
        </p:nvSpPr>
        <p:spPr bwMode="auto">
          <a:xfrm>
            <a:off x="3579060" y="3649981"/>
            <a:ext cx="172908" cy="258919"/>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58" name="任意多边形: 形状 57">
            <a:extLst>
              <a:ext uri="{FF2B5EF4-FFF2-40B4-BE49-F238E27FC236}">
                <a16:creationId xmlns:a16="http://schemas.microsoft.com/office/drawing/2014/main" id="{B97B24BF-A568-4366-AEE8-E5D2B506CFCB}"/>
              </a:ext>
            </a:extLst>
          </p:cNvPr>
          <p:cNvSpPr>
            <a:spLocks/>
          </p:cNvSpPr>
          <p:nvPr/>
        </p:nvSpPr>
        <p:spPr bwMode="auto">
          <a:xfrm>
            <a:off x="3127830" y="2789938"/>
            <a:ext cx="172908" cy="258919"/>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59" name="任意多边形: 形状 58">
            <a:extLst>
              <a:ext uri="{FF2B5EF4-FFF2-40B4-BE49-F238E27FC236}">
                <a16:creationId xmlns:a16="http://schemas.microsoft.com/office/drawing/2014/main" id="{4C371FB9-5BDC-4471-A124-25D412268720}"/>
              </a:ext>
            </a:extLst>
          </p:cNvPr>
          <p:cNvSpPr>
            <a:spLocks/>
          </p:cNvSpPr>
          <p:nvPr/>
        </p:nvSpPr>
        <p:spPr bwMode="auto">
          <a:xfrm>
            <a:off x="3579060" y="1998967"/>
            <a:ext cx="172908" cy="258919"/>
          </a:xfrm>
          <a:custGeom>
            <a:avLst/>
            <a:gdLst>
              <a:gd name="connsiteX0" fmla="*/ 271567 w 401877"/>
              <a:gd name="connsiteY0" fmla="*/ 482 h 601789"/>
              <a:gd name="connsiteX1" fmla="*/ 325751 w 401877"/>
              <a:gd name="connsiteY1" fmla="*/ 16244 h 601789"/>
              <a:gd name="connsiteX2" fmla="*/ 385624 w 401877"/>
              <a:gd name="connsiteY2" fmla="*/ 207981 h 601789"/>
              <a:gd name="connsiteX3" fmla="*/ 252436 w 401877"/>
              <a:gd name="connsiteY3" fmla="*/ 461865 h 601789"/>
              <a:gd name="connsiteX4" fmla="*/ 186602 w 401877"/>
              <a:gd name="connsiteY4" fmla="*/ 427369 h 601789"/>
              <a:gd name="connsiteX5" fmla="*/ 238464 w 401877"/>
              <a:gd name="connsiteY5" fmla="*/ 454638 h 601789"/>
              <a:gd name="connsiteX6" fmla="*/ 224012 w 401877"/>
              <a:gd name="connsiteY6" fmla="*/ 482820 h 601789"/>
              <a:gd name="connsiteX7" fmla="*/ 132229 w 401877"/>
              <a:gd name="connsiteY7" fmla="*/ 434857 h 601789"/>
              <a:gd name="connsiteX8" fmla="*/ 105613 w 401877"/>
              <a:gd name="connsiteY8" fmla="*/ 485158 h 601789"/>
              <a:gd name="connsiteX9" fmla="*/ 51573 w 401877"/>
              <a:gd name="connsiteY9" fmla="*/ 587286 h 601789"/>
              <a:gd name="connsiteX10" fmla="*/ 14918 w 401877"/>
              <a:gd name="connsiteY10" fmla="*/ 598639 h 601789"/>
              <a:gd name="connsiteX11" fmla="*/ 3336 w 401877"/>
              <a:gd name="connsiteY11" fmla="*/ 562284 h 601789"/>
              <a:gd name="connsiteX12" fmla="*/ 84003 w 401877"/>
              <a:gd name="connsiteY12" fmla="*/ 409836 h 601789"/>
              <a:gd name="connsiteX13" fmla="*/ 126209 w 401877"/>
              <a:gd name="connsiteY13" fmla="*/ 431713 h 601789"/>
              <a:gd name="connsiteX14" fmla="*/ 126832 w 401877"/>
              <a:gd name="connsiteY14" fmla="*/ 432036 h 601789"/>
              <a:gd name="connsiteX15" fmla="*/ 0 w 401877"/>
              <a:gd name="connsiteY15" fmla="*/ 365756 h 601789"/>
              <a:gd name="connsiteX16" fmla="*/ 14328 w 401877"/>
              <a:gd name="connsiteY16" fmla="*/ 337099 h 601789"/>
              <a:gd name="connsiteX17" fmla="*/ 13997 w 401877"/>
              <a:gd name="connsiteY17" fmla="*/ 336926 h 601789"/>
              <a:gd name="connsiteX18" fmla="*/ 723 w 401877"/>
              <a:gd name="connsiteY18" fmla="*/ 329970 h 601789"/>
              <a:gd name="connsiteX19" fmla="*/ 133911 w 401877"/>
              <a:gd name="connsiteY19" fmla="*/ 76085 h 601789"/>
              <a:gd name="connsiteX20" fmla="*/ 271567 w 401877"/>
              <a:gd name="connsiteY20" fmla="*/ 482 h 601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1877" h="601789">
                <a:moveTo>
                  <a:pt x="271567" y="482"/>
                </a:moveTo>
                <a:cubicBezTo>
                  <a:pt x="289968" y="2004"/>
                  <a:pt x="308373" y="7152"/>
                  <a:pt x="325751" y="16244"/>
                </a:cubicBezTo>
                <a:cubicBezTo>
                  <a:pt x="395264" y="52610"/>
                  <a:pt x="422010" y="138505"/>
                  <a:pt x="385624" y="207981"/>
                </a:cubicBezTo>
                <a:lnTo>
                  <a:pt x="252436" y="461865"/>
                </a:lnTo>
                <a:lnTo>
                  <a:pt x="186602" y="427369"/>
                </a:lnTo>
                <a:lnTo>
                  <a:pt x="238464" y="454638"/>
                </a:lnTo>
                <a:lnTo>
                  <a:pt x="224012" y="482820"/>
                </a:lnTo>
                <a:lnTo>
                  <a:pt x="132229" y="434857"/>
                </a:lnTo>
                <a:lnTo>
                  <a:pt x="105613" y="485158"/>
                </a:lnTo>
                <a:cubicBezTo>
                  <a:pt x="51573" y="587286"/>
                  <a:pt x="51573" y="587286"/>
                  <a:pt x="51573" y="587286"/>
                </a:cubicBezTo>
                <a:cubicBezTo>
                  <a:pt x="44623" y="600531"/>
                  <a:pt x="28136" y="605666"/>
                  <a:pt x="14918" y="598639"/>
                </a:cubicBezTo>
                <a:cubicBezTo>
                  <a:pt x="1565" y="591746"/>
                  <a:pt x="-3613" y="575393"/>
                  <a:pt x="3336" y="562284"/>
                </a:cubicBezTo>
                <a:cubicBezTo>
                  <a:pt x="84003" y="409836"/>
                  <a:pt x="84003" y="409836"/>
                  <a:pt x="84003" y="409836"/>
                </a:cubicBezTo>
                <a:cubicBezTo>
                  <a:pt x="108121" y="422337"/>
                  <a:pt x="120180" y="428588"/>
                  <a:pt x="126209" y="431713"/>
                </a:cubicBezTo>
                <a:lnTo>
                  <a:pt x="126832" y="432036"/>
                </a:lnTo>
                <a:lnTo>
                  <a:pt x="0" y="365756"/>
                </a:lnTo>
                <a:lnTo>
                  <a:pt x="14328" y="337099"/>
                </a:lnTo>
                <a:lnTo>
                  <a:pt x="13997" y="336926"/>
                </a:lnTo>
                <a:cubicBezTo>
                  <a:pt x="723" y="329970"/>
                  <a:pt x="723" y="329970"/>
                  <a:pt x="723" y="329970"/>
                </a:cubicBezTo>
                <a:cubicBezTo>
                  <a:pt x="133911" y="76085"/>
                  <a:pt x="133911" y="76085"/>
                  <a:pt x="133911" y="76085"/>
                </a:cubicBezTo>
                <a:cubicBezTo>
                  <a:pt x="161200" y="23979"/>
                  <a:pt x="216364" y="-4085"/>
                  <a:pt x="271567" y="482"/>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Tree>
    <p:extLst>
      <p:ext uri="{BB962C8B-B14F-4D97-AF65-F5344CB8AC3E}">
        <p14:creationId xmlns:p14="http://schemas.microsoft.com/office/powerpoint/2010/main" val="33794821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8" name="矩形: 圆角 7"/>
          <p:cNvSpPr/>
          <p:nvPr/>
        </p:nvSpPr>
        <p:spPr>
          <a:xfrm>
            <a:off x="1840601" y="1217229"/>
            <a:ext cx="2830404"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a:solidFill>
                  <a:schemeClr val="accent1"/>
                </a:solidFill>
              </a:rPr>
              <a:t>添加标题</a:t>
            </a:r>
          </a:p>
        </p:txBody>
      </p:sp>
      <p:sp>
        <p:nvSpPr>
          <p:cNvPr id="9" name="文本框 12"/>
          <p:cNvSpPr txBox="1"/>
          <p:nvPr/>
        </p:nvSpPr>
        <p:spPr>
          <a:xfrm>
            <a:off x="1384985" y="1617407"/>
            <a:ext cx="6434586" cy="710470"/>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200">
                <a:solidFill>
                  <a:schemeClr val="tx1">
                    <a:lumMod val="75000"/>
                    <a:lumOff val="25000"/>
                  </a:schemeClr>
                </a:solidFill>
              </a:rPr>
              <a:t>请在这里添加内容描述请在这里添加内容这里添加内容请在这里添加内容描述请在这里添加内容描述请在这里添加内容描述请在这里添加内容描述请在这里添加内容描述</a:t>
            </a:r>
            <a:endParaRPr lang="en-US" altLang="zh-CN" sz="1200">
              <a:solidFill>
                <a:schemeClr val="tx1">
                  <a:lumMod val="75000"/>
                  <a:lumOff val="25000"/>
                </a:schemeClr>
              </a:solidFill>
            </a:endParaRPr>
          </a:p>
        </p:txBody>
      </p:sp>
      <p:grpSp>
        <p:nvGrpSpPr>
          <p:cNvPr id="35" name="组合 34">
            <a:extLst>
              <a:ext uri="{FF2B5EF4-FFF2-40B4-BE49-F238E27FC236}">
                <a16:creationId xmlns:a16="http://schemas.microsoft.com/office/drawing/2014/main" id="{C5B83F24-5EDC-4FDD-A79E-BA8A762257C0}"/>
              </a:ext>
            </a:extLst>
          </p:cNvPr>
          <p:cNvGrpSpPr/>
          <p:nvPr/>
        </p:nvGrpSpPr>
        <p:grpSpPr>
          <a:xfrm>
            <a:off x="1424714" y="1169289"/>
            <a:ext cx="342282" cy="437646"/>
            <a:chOff x="2790758" y="4371207"/>
            <a:chExt cx="248313" cy="317497"/>
          </a:xfrm>
          <a:solidFill>
            <a:schemeClr val="accent1"/>
          </a:solidFill>
        </p:grpSpPr>
        <p:sp>
          <p:nvSpPr>
            <p:cNvPr id="44" name="Freeform 5">
              <a:extLst>
                <a:ext uri="{FF2B5EF4-FFF2-40B4-BE49-F238E27FC236}">
                  <a16:creationId xmlns:a16="http://schemas.microsoft.com/office/drawing/2014/main" id="{D0B5CFC5-AD51-4462-AECA-9794966BF98A}"/>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6">
              <a:extLst>
                <a:ext uri="{FF2B5EF4-FFF2-40B4-BE49-F238E27FC236}">
                  <a16:creationId xmlns:a16="http://schemas.microsoft.com/office/drawing/2014/main" id="{036D9A82-AFA3-43E9-99F8-610F192E28A7}"/>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7">
              <a:extLst>
                <a:ext uri="{FF2B5EF4-FFF2-40B4-BE49-F238E27FC236}">
                  <a16:creationId xmlns:a16="http://schemas.microsoft.com/office/drawing/2014/main" id="{6668E55A-0AFD-4BA5-9FCD-4186E9F97590}"/>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8">
              <a:extLst>
                <a:ext uri="{FF2B5EF4-FFF2-40B4-BE49-F238E27FC236}">
                  <a16:creationId xmlns:a16="http://schemas.microsoft.com/office/drawing/2014/main" id="{08507A10-02FF-4DA0-AB45-8B8274E744C4}"/>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9">
              <a:extLst>
                <a:ext uri="{FF2B5EF4-FFF2-40B4-BE49-F238E27FC236}">
                  <a16:creationId xmlns:a16="http://schemas.microsoft.com/office/drawing/2014/main" id="{E47F9FDF-4560-4585-B24C-E093AD573551}"/>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0">
              <a:extLst>
                <a:ext uri="{FF2B5EF4-FFF2-40B4-BE49-F238E27FC236}">
                  <a16:creationId xmlns:a16="http://schemas.microsoft.com/office/drawing/2014/main" id="{AB047B65-CB61-4EAE-8984-4865DDAD4292}"/>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1">
              <a:extLst>
                <a:ext uri="{FF2B5EF4-FFF2-40B4-BE49-F238E27FC236}">
                  <a16:creationId xmlns:a16="http://schemas.microsoft.com/office/drawing/2014/main" id="{67746D96-E42B-47EF-9222-EDED2816E486}"/>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2">
              <a:extLst>
                <a:ext uri="{FF2B5EF4-FFF2-40B4-BE49-F238E27FC236}">
                  <a16:creationId xmlns:a16="http://schemas.microsoft.com/office/drawing/2014/main" id="{90627E3D-6789-4AE7-9BCE-E84D7466BB33}"/>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3">
              <a:extLst>
                <a:ext uri="{FF2B5EF4-FFF2-40B4-BE49-F238E27FC236}">
                  <a16:creationId xmlns:a16="http://schemas.microsoft.com/office/drawing/2014/main" id="{48A9B762-4525-4F02-9503-4A28D0EA9B4A}"/>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4">
              <a:extLst>
                <a:ext uri="{FF2B5EF4-FFF2-40B4-BE49-F238E27FC236}">
                  <a16:creationId xmlns:a16="http://schemas.microsoft.com/office/drawing/2014/main" id="{B581DC8C-0AA4-416C-9100-0F3CDD885FAB}"/>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5">
              <a:extLst>
                <a:ext uri="{FF2B5EF4-FFF2-40B4-BE49-F238E27FC236}">
                  <a16:creationId xmlns:a16="http://schemas.microsoft.com/office/drawing/2014/main" id="{08B43F1F-39DF-41C5-9B56-4B85954A6DF9}"/>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6">
              <a:extLst>
                <a:ext uri="{FF2B5EF4-FFF2-40B4-BE49-F238E27FC236}">
                  <a16:creationId xmlns:a16="http://schemas.microsoft.com/office/drawing/2014/main" id="{E67612B0-50D7-47FC-924B-72EC8FDD7BED}"/>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7">
              <a:extLst>
                <a:ext uri="{FF2B5EF4-FFF2-40B4-BE49-F238E27FC236}">
                  <a16:creationId xmlns:a16="http://schemas.microsoft.com/office/drawing/2014/main" id="{8ABDF43C-3C4D-4FEE-9D09-52D1DEE79F45}"/>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8">
              <a:extLst>
                <a:ext uri="{FF2B5EF4-FFF2-40B4-BE49-F238E27FC236}">
                  <a16:creationId xmlns:a16="http://schemas.microsoft.com/office/drawing/2014/main" id="{B6A48B5E-D934-4F4E-84A1-7729E8856808}"/>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9">
              <a:extLst>
                <a:ext uri="{FF2B5EF4-FFF2-40B4-BE49-F238E27FC236}">
                  <a16:creationId xmlns:a16="http://schemas.microsoft.com/office/drawing/2014/main" id="{C184BB09-5959-44DD-AB0C-A9183C56AB00}"/>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0">
              <a:extLst>
                <a:ext uri="{FF2B5EF4-FFF2-40B4-BE49-F238E27FC236}">
                  <a16:creationId xmlns:a16="http://schemas.microsoft.com/office/drawing/2014/main" id="{9CD485DF-6BF4-4849-B072-FEF0195BEAD6}"/>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1">
              <a:extLst>
                <a:ext uri="{FF2B5EF4-FFF2-40B4-BE49-F238E27FC236}">
                  <a16:creationId xmlns:a16="http://schemas.microsoft.com/office/drawing/2014/main" id="{ED473A2A-F5FF-481A-B7EB-9EEFF3AFD210}"/>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22">
              <a:extLst>
                <a:ext uri="{FF2B5EF4-FFF2-40B4-BE49-F238E27FC236}">
                  <a16:creationId xmlns:a16="http://schemas.microsoft.com/office/drawing/2014/main" id="{C3B3E730-CDC5-4798-B3BD-F69102BFDF1B}"/>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3">
              <a:extLst>
                <a:ext uri="{FF2B5EF4-FFF2-40B4-BE49-F238E27FC236}">
                  <a16:creationId xmlns:a16="http://schemas.microsoft.com/office/drawing/2014/main" id="{229486A1-6E9F-4FD1-8090-08AA9BC5151A}"/>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4">
              <a:extLst>
                <a:ext uri="{FF2B5EF4-FFF2-40B4-BE49-F238E27FC236}">
                  <a16:creationId xmlns:a16="http://schemas.microsoft.com/office/drawing/2014/main" id="{7004C023-F175-47B9-A10D-9514B9630385}"/>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5">
              <a:extLst>
                <a:ext uri="{FF2B5EF4-FFF2-40B4-BE49-F238E27FC236}">
                  <a16:creationId xmlns:a16="http://schemas.microsoft.com/office/drawing/2014/main" id="{F928DC5A-EB7E-4164-A3E3-2440AB15CC99}"/>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6">
              <a:extLst>
                <a:ext uri="{FF2B5EF4-FFF2-40B4-BE49-F238E27FC236}">
                  <a16:creationId xmlns:a16="http://schemas.microsoft.com/office/drawing/2014/main" id="{02297191-0126-4BDC-9AAA-65769F174237}"/>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7">
              <a:extLst>
                <a:ext uri="{FF2B5EF4-FFF2-40B4-BE49-F238E27FC236}">
                  <a16:creationId xmlns:a16="http://schemas.microsoft.com/office/drawing/2014/main" id="{43EC2A26-597F-42AA-8059-F3C1BD90169F}"/>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8">
              <a:extLst>
                <a:ext uri="{FF2B5EF4-FFF2-40B4-BE49-F238E27FC236}">
                  <a16:creationId xmlns:a16="http://schemas.microsoft.com/office/drawing/2014/main" id="{11A4E862-F5FD-47E1-ABB4-FE31782BD021}"/>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9">
              <a:extLst>
                <a:ext uri="{FF2B5EF4-FFF2-40B4-BE49-F238E27FC236}">
                  <a16:creationId xmlns:a16="http://schemas.microsoft.com/office/drawing/2014/main" id="{0C223E87-3491-4E2E-9D61-6CF46E09CA02}"/>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30">
              <a:extLst>
                <a:ext uri="{FF2B5EF4-FFF2-40B4-BE49-F238E27FC236}">
                  <a16:creationId xmlns:a16="http://schemas.microsoft.com/office/drawing/2014/main" id="{C866A9A3-1B16-41C5-B581-450ADD04BFF4}"/>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1">
              <a:extLst>
                <a:ext uri="{FF2B5EF4-FFF2-40B4-BE49-F238E27FC236}">
                  <a16:creationId xmlns:a16="http://schemas.microsoft.com/office/drawing/2014/main" id="{BB40D4C3-4F98-422F-AEED-B4FB2F83EA4A}"/>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2">
              <a:extLst>
                <a:ext uri="{FF2B5EF4-FFF2-40B4-BE49-F238E27FC236}">
                  <a16:creationId xmlns:a16="http://schemas.microsoft.com/office/drawing/2014/main" id="{79ABA647-FAD9-472D-8915-F4082B131C3B}"/>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3">
              <a:extLst>
                <a:ext uri="{FF2B5EF4-FFF2-40B4-BE49-F238E27FC236}">
                  <a16:creationId xmlns:a16="http://schemas.microsoft.com/office/drawing/2014/main" id="{A1F784D0-6292-4230-9F0E-0C9319B90356}"/>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34">
              <a:extLst>
                <a:ext uri="{FF2B5EF4-FFF2-40B4-BE49-F238E27FC236}">
                  <a16:creationId xmlns:a16="http://schemas.microsoft.com/office/drawing/2014/main" id="{3E78744A-22CC-4E9E-8D0C-604157089216}"/>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35">
              <a:extLst>
                <a:ext uri="{FF2B5EF4-FFF2-40B4-BE49-F238E27FC236}">
                  <a16:creationId xmlns:a16="http://schemas.microsoft.com/office/drawing/2014/main" id="{0605B11D-B7F4-4118-AC7C-E67CA97C3E1A}"/>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36">
              <a:extLst>
                <a:ext uri="{FF2B5EF4-FFF2-40B4-BE49-F238E27FC236}">
                  <a16:creationId xmlns:a16="http://schemas.microsoft.com/office/drawing/2014/main" id="{47650EF0-A7EC-4D0D-94C8-1111AA920BB5}"/>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37">
              <a:extLst>
                <a:ext uri="{FF2B5EF4-FFF2-40B4-BE49-F238E27FC236}">
                  <a16:creationId xmlns:a16="http://schemas.microsoft.com/office/drawing/2014/main" id="{12F875F8-40D9-40B6-9CFF-DB2C73B148BD}"/>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38">
              <a:extLst>
                <a:ext uri="{FF2B5EF4-FFF2-40B4-BE49-F238E27FC236}">
                  <a16:creationId xmlns:a16="http://schemas.microsoft.com/office/drawing/2014/main" id="{635F7C81-9F88-4106-A8E5-A3687637AC8B}"/>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39">
              <a:extLst>
                <a:ext uri="{FF2B5EF4-FFF2-40B4-BE49-F238E27FC236}">
                  <a16:creationId xmlns:a16="http://schemas.microsoft.com/office/drawing/2014/main" id="{F94BC26B-135B-4C9F-91C8-B076D2D7B14D}"/>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40">
              <a:extLst>
                <a:ext uri="{FF2B5EF4-FFF2-40B4-BE49-F238E27FC236}">
                  <a16:creationId xmlns:a16="http://schemas.microsoft.com/office/drawing/2014/main" id="{4A84FF6C-F61F-4323-B402-108902F3561D}"/>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41">
              <a:extLst>
                <a:ext uri="{FF2B5EF4-FFF2-40B4-BE49-F238E27FC236}">
                  <a16:creationId xmlns:a16="http://schemas.microsoft.com/office/drawing/2014/main" id="{88D2F30E-3263-4E9F-B279-B1A4FFEBDA4B}"/>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42">
              <a:extLst>
                <a:ext uri="{FF2B5EF4-FFF2-40B4-BE49-F238E27FC236}">
                  <a16:creationId xmlns:a16="http://schemas.microsoft.com/office/drawing/2014/main" id="{8E8509D5-A216-40B5-8529-F266ADE547AB}"/>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43">
              <a:extLst>
                <a:ext uri="{FF2B5EF4-FFF2-40B4-BE49-F238E27FC236}">
                  <a16:creationId xmlns:a16="http://schemas.microsoft.com/office/drawing/2014/main" id="{05E7983D-D299-4A3C-B019-A82D0E5F8A1B}"/>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44">
              <a:extLst>
                <a:ext uri="{FF2B5EF4-FFF2-40B4-BE49-F238E27FC236}">
                  <a16:creationId xmlns:a16="http://schemas.microsoft.com/office/drawing/2014/main" id="{0353B12A-7BC3-430E-98A0-A716119B4861}"/>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45">
              <a:extLst>
                <a:ext uri="{FF2B5EF4-FFF2-40B4-BE49-F238E27FC236}">
                  <a16:creationId xmlns:a16="http://schemas.microsoft.com/office/drawing/2014/main" id="{7EE3E21F-2E82-4C32-B6F0-91D2BF8B8CF9}"/>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46">
              <a:extLst>
                <a:ext uri="{FF2B5EF4-FFF2-40B4-BE49-F238E27FC236}">
                  <a16:creationId xmlns:a16="http://schemas.microsoft.com/office/drawing/2014/main" id="{661AD6D8-18B3-4B23-AAA8-304933865E01}"/>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47">
              <a:extLst>
                <a:ext uri="{FF2B5EF4-FFF2-40B4-BE49-F238E27FC236}">
                  <a16:creationId xmlns:a16="http://schemas.microsoft.com/office/drawing/2014/main" id="{7F3F0323-5404-4B15-9496-F78F853836BF}"/>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48">
              <a:extLst>
                <a:ext uri="{FF2B5EF4-FFF2-40B4-BE49-F238E27FC236}">
                  <a16:creationId xmlns:a16="http://schemas.microsoft.com/office/drawing/2014/main" id="{A0730AF0-01E3-49E4-A240-C7058E58C950}"/>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49">
              <a:extLst>
                <a:ext uri="{FF2B5EF4-FFF2-40B4-BE49-F238E27FC236}">
                  <a16:creationId xmlns:a16="http://schemas.microsoft.com/office/drawing/2014/main" id="{A38F9886-A206-44AE-B21F-6CDA5000CDAB}"/>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0">
              <a:extLst>
                <a:ext uri="{FF2B5EF4-FFF2-40B4-BE49-F238E27FC236}">
                  <a16:creationId xmlns:a16="http://schemas.microsoft.com/office/drawing/2014/main" id="{74929CE2-2534-4054-868C-EEE01D171DCB}"/>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51">
              <a:extLst>
                <a:ext uri="{FF2B5EF4-FFF2-40B4-BE49-F238E27FC236}">
                  <a16:creationId xmlns:a16="http://schemas.microsoft.com/office/drawing/2014/main" id="{11DBBAC6-B0E6-438C-80E7-4657B4D7307D}"/>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2">
              <a:extLst>
                <a:ext uri="{FF2B5EF4-FFF2-40B4-BE49-F238E27FC236}">
                  <a16:creationId xmlns:a16="http://schemas.microsoft.com/office/drawing/2014/main" id="{F76CCF92-337B-4582-A0BB-26B2ED92694C}"/>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3">
              <a:extLst>
                <a:ext uri="{FF2B5EF4-FFF2-40B4-BE49-F238E27FC236}">
                  <a16:creationId xmlns:a16="http://schemas.microsoft.com/office/drawing/2014/main" id="{644FBDA0-B9CE-4043-8798-8910E70B5EA8}"/>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54">
              <a:extLst>
                <a:ext uri="{FF2B5EF4-FFF2-40B4-BE49-F238E27FC236}">
                  <a16:creationId xmlns:a16="http://schemas.microsoft.com/office/drawing/2014/main" id="{4CE0AD16-97BD-436D-9D3B-64E15C6F30B7}"/>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55">
              <a:extLst>
                <a:ext uri="{FF2B5EF4-FFF2-40B4-BE49-F238E27FC236}">
                  <a16:creationId xmlns:a16="http://schemas.microsoft.com/office/drawing/2014/main" id="{511B331E-6790-4B69-8A72-3DE5ED93BC49}"/>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56">
              <a:extLst>
                <a:ext uri="{FF2B5EF4-FFF2-40B4-BE49-F238E27FC236}">
                  <a16:creationId xmlns:a16="http://schemas.microsoft.com/office/drawing/2014/main" id="{0C3DB36A-C4FC-4D6C-88C7-3B91B983A76B}"/>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57">
              <a:extLst>
                <a:ext uri="{FF2B5EF4-FFF2-40B4-BE49-F238E27FC236}">
                  <a16:creationId xmlns:a16="http://schemas.microsoft.com/office/drawing/2014/main" id="{4C91B4A3-7306-484E-B0DD-EA2259A2E1A0}"/>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58">
              <a:extLst>
                <a:ext uri="{FF2B5EF4-FFF2-40B4-BE49-F238E27FC236}">
                  <a16:creationId xmlns:a16="http://schemas.microsoft.com/office/drawing/2014/main" id="{956537B3-4546-419D-99B1-60EDF99EA4C1}"/>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9">
              <a:extLst>
                <a:ext uri="{FF2B5EF4-FFF2-40B4-BE49-F238E27FC236}">
                  <a16:creationId xmlns:a16="http://schemas.microsoft.com/office/drawing/2014/main" id="{6B97C5D8-033F-498D-B701-28D97A007A0C}"/>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60">
              <a:extLst>
                <a:ext uri="{FF2B5EF4-FFF2-40B4-BE49-F238E27FC236}">
                  <a16:creationId xmlns:a16="http://schemas.microsoft.com/office/drawing/2014/main" id="{B9F39CB4-4559-40D6-9CD1-D91E0FD03725}"/>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1">
              <a:extLst>
                <a:ext uri="{FF2B5EF4-FFF2-40B4-BE49-F238E27FC236}">
                  <a16:creationId xmlns:a16="http://schemas.microsoft.com/office/drawing/2014/main" id="{2C902C08-B7B8-45EB-81DB-BE961163C60D}"/>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2">
              <a:extLst>
                <a:ext uri="{FF2B5EF4-FFF2-40B4-BE49-F238E27FC236}">
                  <a16:creationId xmlns:a16="http://schemas.microsoft.com/office/drawing/2014/main" id="{6B7720D8-9E2A-4E84-9031-4EBE59A922E3}"/>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63">
              <a:extLst>
                <a:ext uri="{FF2B5EF4-FFF2-40B4-BE49-F238E27FC236}">
                  <a16:creationId xmlns:a16="http://schemas.microsoft.com/office/drawing/2014/main" id="{DF63E29D-94BC-48C3-BA27-40B14E341219}"/>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64">
              <a:extLst>
                <a:ext uri="{FF2B5EF4-FFF2-40B4-BE49-F238E27FC236}">
                  <a16:creationId xmlns:a16="http://schemas.microsoft.com/office/drawing/2014/main" id="{298512CD-5FC1-45BB-9D22-F4B05A1BDC7B}"/>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65">
              <a:extLst>
                <a:ext uri="{FF2B5EF4-FFF2-40B4-BE49-F238E27FC236}">
                  <a16:creationId xmlns:a16="http://schemas.microsoft.com/office/drawing/2014/main" id="{C22C5962-011C-4657-B860-DB1F412A73EE}"/>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66">
              <a:extLst>
                <a:ext uri="{FF2B5EF4-FFF2-40B4-BE49-F238E27FC236}">
                  <a16:creationId xmlns:a16="http://schemas.microsoft.com/office/drawing/2014/main" id="{5436BD9D-1405-4996-8F94-1AED85ABD2F3}"/>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67">
              <a:extLst>
                <a:ext uri="{FF2B5EF4-FFF2-40B4-BE49-F238E27FC236}">
                  <a16:creationId xmlns:a16="http://schemas.microsoft.com/office/drawing/2014/main" id="{06C5D8BC-8F78-494F-8121-EBC764636BF3}"/>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68">
              <a:extLst>
                <a:ext uri="{FF2B5EF4-FFF2-40B4-BE49-F238E27FC236}">
                  <a16:creationId xmlns:a16="http://schemas.microsoft.com/office/drawing/2014/main" id="{1292C5C8-688B-4C48-9475-3C3AAC1B38DC}"/>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69">
              <a:extLst>
                <a:ext uri="{FF2B5EF4-FFF2-40B4-BE49-F238E27FC236}">
                  <a16:creationId xmlns:a16="http://schemas.microsoft.com/office/drawing/2014/main" id="{19D79E69-2623-4DCA-9AF2-0E26EDDBCDD9}"/>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0">
              <a:extLst>
                <a:ext uri="{FF2B5EF4-FFF2-40B4-BE49-F238E27FC236}">
                  <a16:creationId xmlns:a16="http://schemas.microsoft.com/office/drawing/2014/main" id="{236C83FE-F871-4980-BA87-A5CA8F77DE3B}"/>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1">
              <a:extLst>
                <a:ext uri="{FF2B5EF4-FFF2-40B4-BE49-F238E27FC236}">
                  <a16:creationId xmlns:a16="http://schemas.microsoft.com/office/drawing/2014/main" id="{536E2C62-796D-4A18-A475-BAC7F4BF519E}"/>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2">
              <a:extLst>
                <a:ext uri="{FF2B5EF4-FFF2-40B4-BE49-F238E27FC236}">
                  <a16:creationId xmlns:a16="http://schemas.microsoft.com/office/drawing/2014/main" id="{6C41421C-F0A3-4B6B-A64D-D5F13984D6C6}"/>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3">
              <a:extLst>
                <a:ext uri="{FF2B5EF4-FFF2-40B4-BE49-F238E27FC236}">
                  <a16:creationId xmlns:a16="http://schemas.microsoft.com/office/drawing/2014/main" id="{83EF404B-912E-4D07-83CF-C698BD8CD743}"/>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74">
              <a:extLst>
                <a:ext uri="{FF2B5EF4-FFF2-40B4-BE49-F238E27FC236}">
                  <a16:creationId xmlns:a16="http://schemas.microsoft.com/office/drawing/2014/main" id="{D7535DC4-469B-44F4-B8AD-41D431D99C78}"/>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75">
              <a:extLst>
                <a:ext uri="{FF2B5EF4-FFF2-40B4-BE49-F238E27FC236}">
                  <a16:creationId xmlns:a16="http://schemas.microsoft.com/office/drawing/2014/main" id="{5F2749C0-F509-4BFB-9C04-0C38F26328BB}"/>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76">
              <a:extLst>
                <a:ext uri="{FF2B5EF4-FFF2-40B4-BE49-F238E27FC236}">
                  <a16:creationId xmlns:a16="http://schemas.microsoft.com/office/drawing/2014/main" id="{21733D23-7B09-4ED6-A506-8AE387AE47BA}"/>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77">
              <a:extLst>
                <a:ext uri="{FF2B5EF4-FFF2-40B4-BE49-F238E27FC236}">
                  <a16:creationId xmlns:a16="http://schemas.microsoft.com/office/drawing/2014/main" id="{DD886222-B866-4028-84FE-7FB12F94583A}"/>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78">
              <a:extLst>
                <a:ext uri="{FF2B5EF4-FFF2-40B4-BE49-F238E27FC236}">
                  <a16:creationId xmlns:a16="http://schemas.microsoft.com/office/drawing/2014/main" id="{CBD1DE97-03A6-4728-A7A7-B8E44B5C351D}"/>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79">
              <a:extLst>
                <a:ext uri="{FF2B5EF4-FFF2-40B4-BE49-F238E27FC236}">
                  <a16:creationId xmlns:a16="http://schemas.microsoft.com/office/drawing/2014/main" id="{8C347D4B-CD29-4093-BAAE-96D0791EFB62}"/>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80">
              <a:extLst>
                <a:ext uri="{FF2B5EF4-FFF2-40B4-BE49-F238E27FC236}">
                  <a16:creationId xmlns:a16="http://schemas.microsoft.com/office/drawing/2014/main" id="{3DB64A31-FF72-4B54-B6DA-592FBF7AD044}"/>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1">
              <a:extLst>
                <a:ext uri="{FF2B5EF4-FFF2-40B4-BE49-F238E27FC236}">
                  <a16:creationId xmlns:a16="http://schemas.microsoft.com/office/drawing/2014/main" id="{3E3B49BF-EFA7-43BD-AADD-0CBC78A47BBF}"/>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82">
              <a:extLst>
                <a:ext uri="{FF2B5EF4-FFF2-40B4-BE49-F238E27FC236}">
                  <a16:creationId xmlns:a16="http://schemas.microsoft.com/office/drawing/2014/main" id="{F9DC1C18-463A-47E8-B0F2-49294DEDBB32}"/>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3">
              <a:extLst>
                <a:ext uri="{FF2B5EF4-FFF2-40B4-BE49-F238E27FC236}">
                  <a16:creationId xmlns:a16="http://schemas.microsoft.com/office/drawing/2014/main" id="{7EB341D7-99A2-4F8E-AE69-9584238F08EB}"/>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4">
              <a:extLst>
                <a:ext uri="{FF2B5EF4-FFF2-40B4-BE49-F238E27FC236}">
                  <a16:creationId xmlns:a16="http://schemas.microsoft.com/office/drawing/2014/main" id="{484CAD59-07CF-4FFA-B761-A8ACFD189DF2}"/>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85">
              <a:extLst>
                <a:ext uri="{FF2B5EF4-FFF2-40B4-BE49-F238E27FC236}">
                  <a16:creationId xmlns:a16="http://schemas.microsoft.com/office/drawing/2014/main" id="{C6BB87D4-1222-4E38-AECF-F51F98E10616}"/>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86">
              <a:extLst>
                <a:ext uri="{FF2B5EF4-FFF2-40B4-BE49-F238E27FC236}">
                  <a16:creationId xmlns:a16="http://schemas.microsoft.com/office/drawing/2014/main" id="{A3D944AF-8836-4FC8-B73D-6754056B160F}"/>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87">
              <a:extLst>
                <a:ext uri="{FF2B5EF4-FFF2-40B4-BE49-F238E27FC236}">
                  <a16:creationId xmlns:a16="http://schemas.microsoft.com/office/drawing/2014/main" id="{DEE4C3BB-F36A-4982-A523-4818CB04F662}"/>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88">
              <a:extLst>
                <a:ext uri="{FF2B5EF4-FFF2-40B4-BE49-F238E27FC236}">
                  <a16:creationId xmlns:a16="http://schemas.microsoft.com/office/drawing/2014/main" id="{E8BA1520-4A6F-4FB8-BC65-D3541BD57FAF}"/>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89">
              <a:extLst>
                <a:ext uri="{FF2B5EF4-FFF2-40B4-BE49-F238E27FC236}">
                  <a16:creationId xmlns:a16="http://schemas.microsoft.com/office/drawing/2014/main" id="{B67AB512-4389-48BC-BC70-1D126D192E77}"/>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90">
              <a:extLst>
                <a:ext uri="{FF2B5EF4-FFF2-40B4-BE49-F238E27FC236}">
                  <a16:creationId xmlns:a16="http://schemas.microsoft.com/office/drawing/2014/main" id="{BAE3C0C0-B999-4C9C-BB62-6D9E1C5F554E}"/>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1">
              <a:extLst>
                <a:ext uri="{FF2B5EF4-FFF2-40B4-BE49-F238E27FC236}">
                  <a16:creationId xmlns:a16="http://schemas.microsoft.com/office/drawing/2014/main" id="{2C9AA245-398F-4C6A-A4A3-6C5C24A11716}"/>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92">
              <a:extLst>
                <a:ext uri="{FF2B5EF4-FFF2-40B4-BE49-F238E27FC236}">
                  <a16:creationId xmlns:a16="http://schemas.microsoft.com/office/drawing/2014/main" id="{6210695E-A854-4F59-96FD-28A02A05DBCF}"/>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3">
              <a:extLst>
                <a:ext uri="{FF2B5EF4-FFF2-40B4-BE49-F238E27FC236}">
                  <a16:creationId xmlns:a16="http://schemas.microsoft.com/office/drawing/2014/main" id="{D5344D6B-973F-49A1-8030-AF7E0828EA2C}"/>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94">
              <a:extLst>
                <a:ext uri="{FF2B5EF4-FFF2-40B4-BE49-F238E27FC236}">
                  <a16:creationId xmlns:a16="http://schemas.microsoft.com/office/drawing/2014/main" id="{0CE283CC-77BF-4361-8EC4-7E776168AD2E}"/>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95">
              <a:extLst>
                <a:ext uri="{FF2B5EF4-FFF2-40B4-BE49-F238E27FC236}">
                  <a16:creationId xmlns:a16="http://schemas.microsoft.com/office/drawing/2014/main" id="{28F090F3-4EF8-4994-B75C-978B4F77B5E6}"/>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96">
              <a:extLst>
                <a:ext uri="{FF2B5EF4-FFF2-40B4-BE49-F238E27FC236}">
                  <a16:creationId xmlns:a16="http://schemas.microsoft.com/office/drawing/2014/main" id="{DE7724C2-2BB6-43CB-A160-8D94977927BD}"/>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97">
              <a:extLst>
                <a:ext uri="{FF2B5EF4-FFF2-40B4-BE49-F238E27FC236}">
                  <a16:creationId xmlns:a16="http://schemas.microsoft.com/office/drawing/2014/main" id="{32A689EE-FDA2-411C-9497-9410DBD245FE}"/>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98">
              <a:extLst>
                <a:ext uri="{FF2B5EF4-FFF2-40B4-BE49-F238E27FC236}">
                  <a16:creationId xmlns:a16="http://schemas.microsoft.com/office/drawing/2014/main" id="{84B53423-0FCB-46DA-B297-6DB139307E04}"/>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99">
              <a:extLst>
                <a:ext uri="{FF2B5EF4-FFF2-40B4-BE49-F238E27FC236}">
                  <a16:creationId xmlns:a16="http://schemas.microsoft.com/office/drawing/2014/main" id="{6A88943E-E814-4E38-B2E9-EDC3B293B8FE}"/>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00">
              <a:extLst>
                <a:ext uri="{FF2B5EF4-FFF2-40B4-BE49-F238E27FC236}">
                  <a16:creationId xmlns:a16="http://schemas.microsoft.com/office/drawing/2014/main" id="{59A211CD-6723-4470-8FA3-E75655AB4E57}"/>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1">
              <a:extLst>
                <a:ext uri="{FF2B5EF4-FFF2-40B4-BE49-F238E27FC236}">
                  <a16:creationId xmlns:a16="http://schemas.microsoft.com/office/drawing/2014/main" id="{4909459A-033D-4CE3-86B5-E5FD7CE755A1}"/>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02">
              <a:extLst>
                <a:ext uri="{FF2B5EF4-FFF2-40B4-BE49-F238E27FC236}">
                  <a16:creationId xmlns:a16="http://schemas.microsoft.com/office/drawing/2014/main" id="{D2BE9652-D504-41FC-A540-833D3FA5C1B1}"/>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3">
              <a:extLst>
                <a:ext uri="{FF2B5EF4-FFF2-40B4-BE49-F238E27FC236}">
                  <a16:creationId xmlns:a16="http://schemas.microsoft.com/office/drawing/2014/main" id="{6464F366-6E45-40DD-A8F4-3C1100663B24}"/>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04">
              <a:extLst>
                <a:ext uri="{FF2B5EF4-FFF2-40B4-BE49-F238E27FC236}">
                  <a16:creationId xmlns:a16="http://schemas.microsoft.com/office/drawing/2014/main" id="{F19E5EB6-6DE6-458D-87C5-3DE820FED61C}"/>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05">
              <a:extLst>
                <a:ext uri="{FF2B5EF4-FFF2-40B4-BE49-F238E27FC236}">
                  <a16:creationId xmlns:a16="http://schemas.microsoft.com/office/drawing/2014/main" id="{BCDDAC01-3934-4A68-AB4F-B52F91909202}"/>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06">
              <a:extLst>
                <a:ext uri="{FF2B5EF4-FFF2-40B4-BE49-F238E27FC236}">
                  <a16:creationId xmlns:a16="http://schemas.microsoft.com/office/drawing/2014/main" id="{A2B1B28C-B015-4CD7-AC4E-94FCFE60CD5C}"/>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07">
              <a:extLst>
                <a:ext uri="{FF2B5EF4-FFF2-40B4-BE49-F238E27FC236}">
                  <a16:creationId xmlns:a16="http://schemas.microsoft.com/office/drawing/2014/main" id="{95E4D9D2-C205-450D-B0B6-DD8C4A4EFF7F}"/>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08">
              <a:extLst>
                <a:ext uri="{FF2B5EF4-FFF2-40B4-BE49-F238E27FC236}">
                  <a16:creationId xmlns:a16="http://schemas.microsoft.com/office/drawing/2014/main" id="{05942991-DB95-43B3-84F9-E97A885684F7}"/>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09">
              <a:extLst>
                <a:ext uri="{FF2B5EF4-FFF2-40B4-BE49-F238E27FC236}">
                  <a16:creationId xmlns:a16="http://schemas.microsoft.com/office/drawing/2014/main" id="{64C67046-0AD0-4D69-BB86-C2D84F007E23}"/>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10">
              <a:extLst>
                <a:ext uri="{FF2B5EF4-FFF2-40B4-BE49-F238E27FC236}">
                  <a16:creationId xmlns:a16="http://schemas.microsoft.com/office/drawing/2014/main" id="{5501395B-5708-4234-8BE1-558828C213DF}"/>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1">
              <a:extLst>
                <a:ext uri="{FF2B5EF4-FFF2-40B4-BE49-F238E27FC236}">
                  <a16:creationId xmlns:a16="http://schemas.microsoft.com/office/drawing/2014/main" id="{3F176081-5E08-4CF6-826F-81DDF1562E6B}"/>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12">
              <a:extLst>
                <a:ext uri="{FF2B5EF4-FFF2-40B4-BE49-F238E27FC236}">
                  <a16:creationId xmlns:a16="http://schemas.microsoft.com/office/drawing/2014/main" id="{D7921024-1578-44C7-A061-1E1F55CDA5DE}"/>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3">
              <a:extLst>
                <a:ext uri="{FF2B5EF4-FFF2-40B4-BE49-F238E27FC236}">
                  <a16:creationId xmlns:a16="http://schemas.microsoft.com/office/drawing/2014/main" id="{2CD0CD52-9C8D-40A9-9C90-64A01AA1EB06}"/>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14">
              <a:extLst>
                <a:ext uri="{FF2B5EF4-FFF2-40B4-BE49-F238E27FC236}">
                  <a16:creationId xmlns:a16="http://schemas.microsoft.com/office/drawing/2014/main" id="{34355F10-91EC-4703-9F0E-660730CB514F}"/>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15">
              <a:extLst>
                <a:ext uri="{FF2B5EF4-FFF2-40B4-BE49-F238E27FC236}">
                  <a16:creationId xmlns:a16="http://schemas.microsoft.com/office/drawing/2014/main" id="{DD0BE734-AC32-4EDE-A93D-150D8D9EC150}"/>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16">
              <a:extLst>
                <a:ext uri="{FF2B5EF4-FFF2-40B4-BE49-F238E27FC236}">
                  <a16:creationId xmlns:a16="http://schemas.microsoft.com/office/drawing/2014/main" id="{466F85D9-3F37-4D80-A5EB-BF275C79CD57}"/>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17">
              <a:extLst>
                <a:ext uri="{FF2B5EF4-FFF2-40B4-BE49-F238E27FC236}">
                  <a16:creationId xmlns:a16="http://schemas.microsoft.com/office/drawing/2014/main" id="{717D9A59-9F3F-4642-B8A1-E1D6AC3321F9}"/>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18">
              <a:extLst>
                <a:ext uri="{FF2B5EF4-FFF2-40B4-BE49-F238E27FC236}">
                  <a16:creationId xmlns:a16="http://schemas.microsoft.com/office/drawing/2014/main" id="{1FCA96FE-4185-44AB-89FA-8873495243BF}"/>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19">
              <a:extLst>
                <a:ext uri="{FF2B5EF4-FFF2-40B4-BE49-F238E27FC236}">
                  <a16:creationId xmlns:a16="http://schemas.microsoft.com/office/drawing/2014/main" id="{74DD9B35-2433-4D75-9195-3805DF2B72D5}"/>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20">
              <a:extLst>
                <a:ext uri="{FF2B5EF4-FFF2-40B4-BE49-F238E27FC236}">
                  <a16:creationId xmlns:a16="http://schemas.microsoft.com/office/drawing/2014/main" id="{23CC1C8A-AEAE-4E01-9FD3-EB00B6CAE112}"/>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21">
              <a:extLst>
                <a:ext uri="{FF2B5EF4-FFF2-40B4-BE49-F238E27FC236}">
                  <a16:creationId xmlns:a16="http://schemas.microsoft.com/office/drawing/2014/main" id="{851AA84F-90C4-4D09-828E-CE8F4BAB3D13}"/>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22">
              <a:extLst>
                <a:ext uri="{FF2B5EF4-FFF2-40B4-BE49-F238E27FC236}">
                  <a16:creationId xmlns:a16="http://schemas.microsoft.com/office/drawing/2014/main" id="{62E90465-DA6E-4D27-B9F1-EF6C880CE7C0}"/>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23">
              <a:extLst>
                <a:ext uri="{FF2B5EF4-FFF2-40B4-BE49-F238E27FC236}">
                  <a16:creationId xmlns:a16="http://schemas.microsoft.com/office/drawing/2014/main" id="{A87CB314-FF66-4287-BF28-1C290B7E6521}"/>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24">
              <a:extLst>
                <a:ext uri="{FF2B5EF4-FFF2-40B4-BE49-F238E27FC236}">
                  <a16:creationId xmlns:a16="http://schemas.microsoft.com/office/drawing/2014/main" id="{57B8DE90-A6CA-48A4-90F6-57FD5EFB7C81}"/>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25">
              <a:extLst>
                <a:ext uri="{FF2B5EF4-FFF2-40B4-BE49-F238E27FC236}">
                  <a16:creationId xmlns:a16="http://schemas.microsoft.com/office/drawing/2014/main" id="{DFDEBF42-5931-4591-BD91-062B3A872D28}"/>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26">
              <a:extLst>
                <a:ext uri="{FF2B5EF4-FFF2-40B4-BE49-F238E27FC236}">
                  <a16:creationId xmlns:a16="http://schemas.microsoft.com/office/drawing/2014/main" id="{32EF9E83-8E58-46EF-9AB5-2880A7FF764B}"/>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27">
              <a:extLst>
                <a:ext uri="{FF2B5EF4-FFF2-40B4-BE49-F238E27FC236}">
                  <a16:creationId xmlns:a16="http://schemas.microsoft.com/office/drawing/2014/main" id="{731D3345-634A-4275-B95A-FB4BFAEE05C1}"/>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28">
              <a:extLst>
                <a:ext uri="{FF2B5EF4-FFF2-40B4-BE49-F238E27FC236}">
                  <a16:creationId xmlns:a16="http://schemas.microsoft.com/office/drawing/2014/main" id="{B5A478C5-7DFC-46DA-9331-1C55F7567B80}"/>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29">
              <a:extLst>
                <a:ext uri="{FF2B5EF4-FFF2-40B4-BE49-F238E27FC236}">
                  <a16:creationId xmlns:a16="http://schemas.microsoft.com/office/drawing/2014/main" id="{90B0D086-726E-42BA-883B-0AFFBB8E302A}"/>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30">
              <a:extLst>
                <a:ext uri="{FF2B5EF4-FFF2-40B4-BE49-F238E27FC236}">
                  <a16:creationId xmlns:a16="http://schemas.microsoft.com/office/drawing/2014/main" id="{6E7F1271-F0B6-4AA0-BB83-1C228AC1921C}"/>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31">
              <a:extLst>
                <a:ext uri="{FF2B5EF4-FFF2-40B4-BE49-F238E27FC236}">
                  <a16:creationId xmlns:a16="http://schemas.microsoft.com/office/drawing/2014/main" id="{1E5602E1-03C0-43C6-BE55-3D0FE03803E2}"/>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32">
              <a:extLst>
                <a:ext uri="{FF2B5EF4-FFF2-40B4-BE49-F238E27FC236}">
                  <a16:creationId xmlns:a16="http://schemas.microsoft.com/office/drawing/2014/main" id="{A5BEEF0D-9BC4-41E4-9F2E-100A0DE1EEDE}"/>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33">
              <a:extLst>
                <a:ext uri="{FF2B5EF4-FFF2-40B4-BE49-F238E27FC236}">
                  <a16:creationId xmlns:a16="http://schemas.microsoft.com/office/drawing/2014/main" id="{26470A55-73F3-4860-B88A-421B13D7CA61}"/>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34">
              <a:extLst>
                <a:ext uri="{FF2B5EF4-FFF2-40B4-BE49-F238E27FC236}">
                  <a16:creationId xmlns:a16="http://schemas.microsoft.com/office/drawing/2014/main" id="{442630CA-152B-4249-86B4-A950174F5CA7}"/>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35">
              <a:extLst>
                <a:ext uri="{FF2B5EF4-FFF2-40B4-BE49-F238E27FC236}">
                  <a16:creationId xmlns:a16="http://schemas.microsoft.com/office/drawing/2014/main" id="{FF32FBD6-A492-4C56-B7BE-FF21C3506051}"/>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36">
              <a:extLst>
                <a:ext uri="{FF2B5EF4-FFF2-40B4-BE49-F238E27FC236}">
                  <a16:creationId xmlns:a16="http://schemas.microsoft.com/office/drawing/2014/main" id="{A6CB69F6-6C8A-4608-BC92-E12A002C566D}"/>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37">
              <a:extLst>
                <a:ext uri="{FF2B5EF4-FFF2-40B4-BE49-F238E27FC236}">
                  <a16:creationId xmlns:a16="http://schemas.microsoft.com/office/drawing/2014/main" id="{DF41CEB7-F60A-46BC-8EBB-89D9C52AC229}"/>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38">
              <a:extLst>
                <a:ext uri="{FF2B5EF4-FFF2-40B4-BE49-F238E27FC236}">
                  <a16:creationId xmlns:a16="http://schemas.microsoft.com/office/drawing/2014/main" id="{65CFCFB5-4AB4-4AB0-A7CA-22F6C4EF82FF}"/>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39">
              <a:extLst>
                <a:ext uri="{FF2B5EF4-FFF2-40B4-BE49-F238E27FC236}">
                  <a16:creationId xmlns:a16="http://schemas.microsoft.com/office/drawing/2014/main" id="{304F3782-FF7C-47B4-9DD2-58CAC1AD7950}"/>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40">
              <a:extLst>
                <a:ext uri="{FF2B5EF4-FFF2-40B4-BE49-F238E27FC236}">
                  <a16:creationId xmlns:a16="http://schemas.microsoft.com/office/drawing/2014/main" id="{7B63FC14-582B-4002-BA19-B77B65AD9D09}"/>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41">
              <a:extLst>
                <a:ext uri="{FF2B5EF4-FFF2-40B4-BE49-F238E27FC236}">
                  <a16:creationId xmlns:a16="http://schemas.microsoft.com/office/drawing/2014/main" id="{8DDA3EEF-4879-4FEB-8716-D147BF5471A6}"/>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42">
              <a:extLst>
                <a:ext uri="{FF2B5EF4-FFF2-40B4-BE49-F238E27FC236}">
                  <a16:creationId xmlns:a16="http://schemas.microsoft.com/office/drawing/2014/main" id="{B8349423-5954-4292-968C-8D7DF40AC06F}"/>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43">
              <a:extLst>
                <a:ext uri="{FF2B5EF4-FFF2-40B4-BE49-F238E27FC236}">
                  <a16:creationId xmlns:a16="http://schemas.microsoft.com/office/drawing/2014/main" id="{0AC2AE1F-806A-43B9-A30F-309042A5B5E1}"/>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44">
              <a:extLst>
                <a:ext uri="{FF2B5EF4-FFF2-40B4-BE49-F238E27FC236}">
                  <a16:creationId xmlns:a16="http://schemas.microsoft.com/office/drawing/2014/main" id="{72179B1B-E352-4374-B932-B4614A48FDE1}"/>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45">
              <a:extLst>
                <a:ext uri="{FF2B5EF4-FFF2-40B4-BE49-F238E27FC236}">
                  <a16:creationId xmlns:a16="http://schemas.microsoft.com/office/drawing/2014/main" id="{4C18FB0D-9B64-4C12-A8C7-B1F62FF76828}"/>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46">
              <a:extLst>
                <a:ext uri="{FF2B5EF4-FFF2-40B4-BE49-F238E27FC236}">
                  <a16:creationId xmlns:a16="http://schemas.microsoft.com/office/drawing/2014/main" id="{57891A1B-4D7C-41CB-BD13-C89A16694A6D}"/>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47">
              <a:extLst>
                <a:ext uri="{FF2B5EF4-FFF2-40B4-BE49-F238E27FC236}">
                  <a16:creationId xmlns:a16="http://schemas.microsoft.com/office/drawing/2014/main" id="{58E9FD6B-FA15-4857-8042-FE31B9FCEDFD}"/>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48">
              <a:extLst>
                <a:ext uri="{FF2B5EF4-FFF2-40B4-BE49-F238E27FC236}">
                  <a16:creationId xmlns:a16="http://schemas.microsoft.com/office/drawing/2014/main" id="{8E124251-2467-444F-B115-E6AA948683E5}"/>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49">
              <a:extLst>
                <a:ext uri="{FF2B5EF4-FFF2-40B4-BE49-F238E27FC236}">
                  <a16:creationId xmlns:a16="http://schemas.microsoft.com/office/drawing/2014/main" id="{8493F3CE-7979-4E17-A6FA-B71953956646}"/>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50">
              <a:extLst>
                <a:ext uri="{FF2B5EF4-FFF2-40B4-BE49-F238E27FC236}">
                  <a16:creationId xmlns:a16="http://schemas.microsoft.com/office/drawing/2014/main" id="{606F51EB-3B57-469C-BAEC-EE67E864F449}"/>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51">
              <a:extLst>
                <a:ext uri="{FF2B5EF4-FFF2-40B4-BE49-F238E27FC236}">
                  <a16:creationId xmlns:a16="http://schemas.microsoft.com/office/drawing/2014/main" id="{DDE349E0-1B5E-4C3D-B910-70F756DA1A27}"/>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52">
              <a:extLst>
                <a:ext uri="{FF2B5EF4-FFF2-40B4-BE49-F238E27FC236}">
                  <a16:creationId xmlns:a16="http://schemas.microsoft.com/office/drawing/2014/main" id="{617567F1-A89B-4347-A3C1-CCBAB63494B1}"/>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53">
              <a:extLst>
                <a:ext uri="{FF2B5EF4-FFF2-40B4-BE49-F238E27FC236}">
                  <a16:creationId xmlns:a16="http://schemas.microsoft.com/office/drawing/2014/main" id="{C86E5537-3693-4DB7-AF8F-D4AA3CF17B59}"/>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54">
              <a:extLst>
                <a:ext uri="{FF2B5EF4-FFF2-40B4-BE49-F238E27FC236}">
                  <a16:creationId xmlns:a16="http://schemas.microsoft.com/office/drawing/2014/main" id="{BF185AF4-50F0-4A4E-8152-144426E9D5C8}"/>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55">
              <a:extLst>
                <a:ext uri="{FF2B5EF4-FFF2-40B4-BE49-F238E27FC236}">
                  <a16:creationId xmlns:a16="http://schemas.microsoft.com/office/drawing/2014/main" id="{720472D8-6134-4EB5-8851-6697C205FCD2}"/>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56">
              <a:extLst>
                <a:ext uri="{FF2B5EF4-FFF2-40B4-BE49-F238E27FC236}">
                  <a16:creationId xmlns:a16="http://schemas.microsoft.com/office/drawing/2014/main" id="{912736FE-B812-4B5E-B2E1-9720FD93BE38}"/>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57">
              <a:extLst>
                <a:ext uri="{FF2B5EF4-FFF2-40B4-BE49-F238E27FC236}">
                  <a16:creationId xmlns:a16="http://schemas.microsoft.com/office/drawing/2014/main" id="{D8A4B12F-18CC-4007-A22B-B950E9EF7969}"/>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58">
              <a:extLst>
                <a:ext uri="{FF2B5EF4-FFF2-40B4-BE49-F238E27FC236}">
                  <a16:creationId xmlns:a16="http://schemas.microsoft.com/office/drawing/2014/main" id="{6F555CBE-55F7-4852-9195-6DB186619391}"/>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59">
              <a:extLst>
                <a:ext uri="{FF2B5EF4-FFF2-40B4-BE49-F238E27FC236}">
                  <a16:creationId xmlns:a16="http://schemas.microsoft.com/office/drawing/2014/main" id="{F7F247DB-8586-4BC2-8766-50F81EA1F605}"/>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60">
              <a:extLst>
                <a:ext uri="{FF2B5EF4-FFF2-40B4-BE49-F238E27FC236}">
                  <a16:creationId xmlns:a16="http://schemas.microsoft.com/office/drawing/2014/main" id="{78087A0D-A42F-4040-B990-9CC0D63FD16D}"/>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61">
              <a:extLst>
                <a:ext uri="{FF2B5EF4-FFF2-40B4-BE49-F238E27FC236}">
                  <a16:creationId xmlns:a16="http://schemas.microsoft.com/office/drawing/2014/main" id="{105B2277-FFDE-4348-A0CE-ED3C8A1F6597}"/>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62">
              <a:extLst>
                <a:ext uri="{FF2B5EF4-FFF2-40B4-BE49-F238E27FC236}">
                  <a16:creationId xmlns:a16="http://schemas.microsoft.com/office/drawing/2014/main" id="{A16FC51E-3951-4E54-AEBC-DD9BB75CA42D}"/>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63">
              <a:extLst>
                <a:ext uri="{FF2B5EF4-FFF2-40B4-BE49-F238E27FC236}">
                  <a16:creationId xmlns:a16="http://schemas.microsoft.com/office/drawing/2014/main" id="{2BE29F71-01D1-47C7-93D2-21AEF7233420}"/>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64">
              <a:extLst>
                <a:ext uri="{FF2B5EF4-FFF2-40B4-BE49-F238E27FC236}">
                  <a16:creationId xmlns:a16="http://schemas.microsoft.com/office/drawing/2014/main" id="{548A4967-4739-4086-A5D5-4DF57F4B9CCB}"/>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65">
              <a:extLst>
                <a:ext uri="{FF2B5EF4-FFF2-40B4-BE49-F238E27FC236}">
                  <a16:creationId xmlns:a16="http://schemas.microsoft.com/office/drawing/2014/main" id="{12E211F6-A0B1-47E0-9589-F9374FA535A2}"/>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66">
              <a:extLst>
                <a:ext uri="{FF2B5EF4-FFF2-40B4-BE49-F238E27FC236}">
                  <a16:creationId xmlns:a16="http://schemas.microsoft.com/office/drawing/2014/main" id="{8BAB936A-F9A4-45AD-AF14-B88704F3C316}"/>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67">
              <a:extLst>
                <a:ext uri="{FF2B5EF4-FFF2-40B4-BE49-F238E27FC236}">
                  <a16:creationId xmlns:a16="http://schemas.microsoft.com/office/drawing/2014/main" id="{EE43B7CD-02B0-4F7F-9175-A4D34609C39E}"/>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68">
              <a:extLst>
                <a:ext uri="{FF2B5EF4-FFF2-40B4-BE49-F238E27FC236}">
                  <a16:creationId xmlns:a16="http://schemas.microsoft.com/office/drawing/2014/main" id="{F8A3CA58-0079-4EEA-8752-D4D2E70AF08A}"/>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169">
              <a:extLst>
                <a:ext uri="{FF2B5EF4-FFF2-40B4-BE49-F238E27FC236}">
                  <a16:creationId xmlns:a16="http://schemas.microsoft.com/office/drawing/2014/main" id="{104DF2AD-83BC-4AB8-9B8C-2BF6DF4B19A2}"/>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170">
              <a:extLst>
                <a:ext uri="{FF2B5EF4-FFF2-40B4-BE49-F238E27FC236}">
                  <a16:creationId xmlns:a16="http://schemas.microsoft.com/office/drawing/2014/main" id="{284B19D4-B95A-4E7A-B11B-95B99A6DC5B4}"/>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171">
              <a:extLst>
                <a:ext uri="{FF2B5EF4-FFF2-40B4-BE49-F238E27FC236}">
                  <a16:creationId xmlns:a16="http://schemas.microsoft.com/office/drawing/2014/main" id="{D8B40B39-A2C3-4654-B9DA-51E198DF655E}"/>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172">
              <a:extLst>
                <a:ext uri="{FF2B5EF4-FFF2-40B4-BE49-F238E27FC236}">
                  <a16:creationId xmlns:a16="http://schemas.microsoft.com/office/drawing/2014/main" id="{249FF3BD-86D7-4D90-A7F0-A7E8BA2FD902}"/>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73">
              <a:extLst>
                <a:ext uri="{FF2B5EF4-FFF2-40B4-BE49-F238E27FC236}">
                  <a16:creationId xmlns:a16="http://schemas.microsoft.com/office/drawing/2014/main" id="{1A7990BD-9787-449D-BAEF-A57FD9EAF888}"/>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74">
              <a:extLst>
                <a:ext uri="{FF2B5EF4-FFF2-40B4-BE49-F238E27FC236}">
                  <a16:creationId xmlns:a16="http://schemas.microsoft.com/office/drawing/2014/main" id="{0F095B46-AC7F-406A-828A-D031194B5932}"/>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75">
              <a:extLst>
                <a:ext uri="{FF2B5EF4-FFF2-40B4-BE49-F238E27FC236}">
                  <a16:creationId xmlns:a16="http://schemas.microsoft.com/office/drawing/2014/main" id="{830E3279-07E1-44BF-9F77-3BF93D38BBA2}"/>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15" name="矩形: 圆角 214">
            <a:extLst>
              <a:ext uri="{FF2B5EF4-FFF2-40B4-BE49-F238E27FC236}">
                <a16:creationId xmlns:a16="http://schemas.microsoft.com/office/drawing/2014/main" id="{337BD97A-351B-4094-94EC-CC8CAF979EF4}"/>
              </a:ext>
            </a:extLst>
          </p:cNvPr>
          <p:cNvSpPr/>
          <p:nvPr/>
        </p:nvSpPr>
        <p:spPr>
          <a:xfrm>
            <a:off x="1840601" y="2459919"/>
            <a:ext cx="2830404"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a:solidFill>
                  <a:schemeClr val="accent2"/>
                </a:solidFill>
              </a:rPr>
              <a:t>添加标题</a:t>
            </a:r>
          </a:p>
        </p:txBody>
      </p:sp>
      <p:sp>
        <p:nvSpPr>
          <p:cNvPr id="216" name="文本框 12">
            <a:extLst>
              <a:ext uri="{FF2B5EF4-FFF2-40B4-BE49-F238E27FC236}">
                <a16:creationId xmlns:a16="http://schemas.microsoft.com/office/drawing/2014/main" id="{2C83A360-84FB-4651-B4CE-1085D8E8954D}"/>
              </a:ext>
            </a:extLst>
          </p:cNvPr>
          <p:cNvSpPr txBox="1"/>
          <p:nvPr/>
        </p:nvSpPr>
        <p:spPr>
          <a:xfrm>
            <a:off x="1384985" y="2860097"/>
            <a:ext cx="6434586" cy="710470"/>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200">
                <a:solidFill>
                  <a:schemeClr val="tx1">
                    <a:lumMod val="75000"/>
                    <a:lumOff val="25000"/>
                  </a:schemeClr>
                </a:solidFill>
              </a:rPr>
              <a:t>请在这里添加内容描述请在这里添加内容这里添加内容请在这里添加内容描述请在这里添加内容描述请在这里添加内容描述请在这里添加内容描述请在这里添加内容描述</a:t>
            </a:r>
            <a:endParaRPr lang="en-US" altLang="zh-CN" sz="1200">
              <a:solidFill>
                <a:schemeClr val="tx1">
                  <a:lumMod val="75000"/>
                  <a:lumOff val="25000"/>
                </a:schemeClr>
              </a:solidFill>
            </a:endParaRPr>
          </a:p>
        </p:txBody>
      </p:sp>
      <p:grpSp>
        <p:nvGrpSpPr>
          <p:cNvPr id="217" name="组合 216">
            <a:extLst>
              <a:ext uri="{FF2B5EF4-FFF2-40B4-BE49-F238E27FC236}">
                <a16:creationId xmlns:a16="http://schemas.microsoft.com/office/drawing/2014/main" id="{C6AA9722-448B-4B4A-BFC9-5CDB1DAD4714}"/>
              </a:ext>
            </a:extLst>
          </p:cNvPr>
          <p:cNvGrpSpPr/>
          <p:nvPr/>
        </p:nvGrpSpPr>
        <p:grpSpPr>
          <a:xfrm>
            <a:off x="1424714" y="2411979"/>
            <a:ext cx="342282" cy="437646"/>
            <a:chOff x="2790758" y="4371207"/>
            <a:chExt cx="248313" cy="317497"/>
          </a:xfrm>
          <a:solidFill>
            <a:schemeClr val="accent2"/>
          </a:solidFill>
        </p:grpSpPr>
        <p:sp>
          <p:nvSpPr>
            <p:cNvPr id="218" name="Freeform 5">
              <a:extLst>
                <a:ext uri="{FF2B5EF4-FFF2-40B4-BE49-F238E27FC236}">
                  <a16:creationId xmlns:a16="http://schemas.microsoft.com/office/drawing/2014/main" id="{B52E210C-CFA6-48C0-B714-0A089E44C357}"/>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6">
              <a:extLst>
                <a:ext uri="{FF2B5EF4-FFF2-40B4-BE49-F238E27FC236}">
                  <a16:creationId xmlns:a16="http://schemas.microsoft.com/office/drawing/2014/main" id="{13C334F5-0727-4F4A-AC22-C06433E4B6AA}"/>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7">
              <a:extLst>
                <a:ext uri="{FF2B5EF4-FFF2-40B4-BE49-F238E27FC236}">
                  <a16:creationId xmlns:a16="http://schemas.microsoft.com/office/drawing/2014/main" id="{B26C2F21-72B9-4CE8-9E66-8884B44FFC2C}"/>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8">
              <a:extLst>
                <a:ext uri="{FF2B5EF4-FFF2-40B4-BE49-F238E27FC236}">
                  <a16:creationId xmlns:a16="http://schemas.microsoft.com/office/drawing/2014/main" id="{2A847F80-0343-4F1A-8EAD-212D38A1C612}"/>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9">
              <a:extLst>
                <a:ext uri="{FF2B5EF4-FFF2-40B4-BE49-F238E27FC236}">
                  <a16:creationId xmlns:a16="http://schemas.microsoft.com/office/drawing/2014/main" id="{C9BA0795-1879-41F9-A534-CB9DF4FC8871}"/>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0">
              <a:extLst>
                <a:ext uri="{FF2B5EF4-FFF2-40B4-BE49-F238E27FC236}">
                  <a16:creationId xmlns:a16="http://schemas.microsoft.com/office/drawing/2014/main" id="{DAB77DCA-13FA-4C9E-AD32-552D13D91356}"/>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1">
              <a:extLst>
                <a:ext uri="{FF2B5EF4-FFF2-40B4-BE49-F238E27FC236}">
                  <a16:creationId xmlns:a16="http://schemas.microsoft.com/office/drawing/2014/main" id="{45404E74-DCF0-43B9-B4DE-207296FC259C}"/>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2">
              <a:extLst>
                <a:ext uri="{FF2B5EF4-FFF2-40B4-BE49-F238E27FC236}">
                  <a16:creationId xmlns:a16="http://schemas.microsoft.com/office/drawing/2014/main" id="{ED86709F-50C2-4E84-BE4E-0061ECDDA79D}"/>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3">
              <a:extLst>
                <a:ext uri="{FF2B5EF4-FFF2-40B4-BE49-F238E27FC236}">
                  <a16:creationId xmlns:a16="http://schemas.microsoft.com/office/drawing/2014/main" id="{71F6201F-390C-47C9-AFF1-8AC6429DAF32}"/>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4">
              <a:extLst>
                <a:ext uri="{FF2B5EF4-FFF2-40B4-BE49-F238E27FC236}">
                  <a16:creationId xmlns:a16="http://schemas.microsoft.com/office/drawing/2014/main" id="{747EB4C6-844F-4B2B-851D-FBC162F78ECC}"/>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5">
              <a:extLst>
                <a:ext uri="{FF2B5EF4-FFF2-40B4-BE49-F238E27FC236}">
                  <a16:creationId xmlns:a16="http://schemas.microsoft.com/office/drawing/2014/main" id="{5C2B4059-D682-426B-85C1-681E44B78857}"/>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6">
              <a:extLst>
                <a:ext uri="{FF2B5EF4-FFF2-40B4-BE49-F238E27FC236}">
                  <a16:creationId xmlns:a16="http://schemas.microsoft.com/office/drawing/2014/main" id="{974D6D09-EF41-49B1-9FFE-BE3F9F3C5698}"/>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17">
              <a:extLst>
                <a:ext uri="{FF2B5EF4-FFF2-40B4-BE49-F238E27FC236}">
                  <a16:creationId xmlns:a16="http://schemas.microsoft.com/office/drawing/2014/main" id="{F0E3179B-8C6E-4A11-B2E8-CEFBCE3DC8B5}"/>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18">
              <a:extLst>
                <a:ext uri="{FF2B5EF4-FFF2-40B4-BE49-F238E27FC236}">
                  <a16:creationId xmlns:a16="http://schemas.microsoft.com/office/drawing/2014/main" id="{D019A9E5-6894-45DC-9832-476D476A3A3E}"/>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19">
              <a:extLst>
                <a:ext uri="{FF2B5EF4-FFF2-40B4-BE49-F238E27FC236}">
                  <a16:creationId xmlns:a16="http://schemas.microsoft.com/office/drawing/2014/main" id="{643CED3D-A5F3-4BC5-B253-A2EEE85C1455}"/>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0">
              <a:extLst>
                <a:ext uri="{FF2B5EF4-FFF2-40B4-BE49-F238E27FC236}">
                  <a16:creationId xmlns:a16="http://schemas.microsoft.com/office/drawing/2014/main" id="{4D70BB1F-22A5-489F-B5CF-E167F014D09F}"/>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1">
              <a:extLst>
                <a:ext uri="{FF2B5EF4-FFF2-40B4-BE49-F238E27FC236}">
                  <a16:creationId xmlns:a16="http://schemas.microsoft.com/office/drawing/2014/main" id="{4A85C042-727F-4E29-A1AA-E800912ED688}"/>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2">
              <a:extLst>
                <a:ext uri="{FF2B5EF4-FFF2-40B4-BE49-F238E27FC236}">
                  <a16:creationId xmlns:a16="http://schemas.microsoft.com/office/drawing/2014/main" id="{EADBD026-0575-4F2F-94E0-6FC133C3510E}"/>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3">
              <a:extLst>
                <a:ext uri="{FF2B5EF4-FFF2-40B4-BE49-F238E27FC236}">
                  <a16:creationId xmlns:a16="http://schemas.microsoft.com/office/drawing/2014/main" id="{CF96529C-514D-4BDC-A554-0E852BB6827B}"/>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24">
              <a:extLst>
                <a:ext uri="{FF2B5EF4-FFF2-40B4-BE49-F238E27FC236}">
                  <a16:creationId xmlns:a16="http://schemas.microsoft.com/office/drawing/2014/main" id="{71057050-CDA7-49FF-8238-D92D2FFC110D}"/>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25">
              <a:extLst>
                <a:ext uri="{FF2B5EF4-FFF2-40B4-BE49-F238E27FC236}">
                  <a16:creationId xmlns:a16="http://schemas.microsoft.com/office/drawing/2014/main" id="{B68C2E6A-BF36-403C-9639-0CE172D1560E}"/>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26">
              <a:extLst>
                <a:ext uri="{FF2B5EF4-FFF2-40B4-BE49-F238E27FC236}">
                  <a16:creationId xmlns:a16="http://schemas.microsoft.com/office/drawing/2014/main" id="{F8ED96D0-E749-4259-B8DD-8C5A6EF0AC23}"/>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27">
              <a:extLst>
                <a:ext uri="{FF2B5EF4-FFF2-40B4-BE49-F238E27FC236}">
                  <a16:creationId xmlns:a16="http://schemas.microsoft.com/office/drawing/2014/main" id="{D2A0FA27-BFED-4E18-B267-65E9BA629F89}"/>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28">
              <a:extLst>
                <a:ext uri="{FF2B5EF4-FFF2-40B4-BE49-F238E27FC236}">
                  <a16:creationId xmlns:a16="http://schemas.microsoft.com/office/drawing/2014/main" id="{AE6474F3-9850-464F-9127-E8D22EC45694}"/>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29">
              <a:extLst>
                <a:ext uri="{FF2B5EF4-FFF2-40B4-BE49-F238E27FC236}">
                  <a16:creationId xmlns:a16="http://schemas.microsoft.com/office/drawing/2014/main" id="{442EF43E-60A1-4D35-AD00-B358264246D3}"/>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0">
              <a:extLst>
                <a:ext uri="{FF2B5EF4-FFF2-40B4-BE49-F238E27FC236}">
                  <a16:creationId xmlns:a16="http://schemas.microsoft.com/office/drawing/2014/main" id="{1EA03A56-0410-4EF4-8D54-E307B12F150E}"/>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1">
              <a:extLst>
                <a:ext uri="{FF2B5EF4-FFF2-40B4-BE49-F238E27FC236}">
                  <a16:creationId xmlns:a16="http://schemas.microsoft.com/office/drawing/2014/main" id="{69975B65-7477-4B48-8426-B6A879F81387}"/>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2">
              <a:extLst>
                <a:ext uri="{FF2B5EF4-FFF2-40B4-BE49-F238E27FC236}">
                  <a16:creationId xmlns:a16="http://schemas.microsoft.com/office/drawing/2014/main" id="{E385E778-540D-4A12-A535-B50BE124BE27}"/>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33">
              <a:extLst>
                <a:ext uri="{FF2B5EF4-FFF2-40B4-BE49-F238E27FC236}">
                  <a16:creationId xmlns:a16="http://schemas.microsoft.com/office/drawing/2014/main" id="{C856CD26-2407-4FE5-97CE-AE4CDC6A77AC}"/>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34">
              <a:extLst>
                <a:ext uri="{FF2B5EF4-FFF2-40B4-BE49-F238E27FC236}">
                  <a16:creationId xmlns:a16="http://schemas.microsoft.com/office/drawing/2014/main" id="{B7FAE3FE-AACD-497E-B105-D8A32B97348D}"/>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35">
              <a:extLst>
                <a:ext uri="{FF2B5EF4-FFF2-40B4-BE49-F238E27FC236}">
                  <a16:creationId xmlns:a16="http://schemas.microsoft.com/office/drawing/2014/main" id="{3ECE9997-D9C5-4AEA-805F-D1C014057F1F}"/>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36">
              <a:extLst>
                <a:ext uri="{FF2B5EF4-FFF2-40B4-BE49-F238E27FC236}">
                  <a16:creationId xmlns:a16="http://schemas.microsoft.com/office/drawing/2014/main" id="{407D4A36-7D44-4A98-ADBA-A41B787FE4A2}"/>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37">
              <a:extLst>
                <a:ext uri="{FF2B5EF4-FFF2-40B4-BE49-F238E27FC236}">
                  <a16:creationId xmlns:a16="http://schemas.microsoft.com/office/drawing/2014/main" id="{5BEED4CC-2456-47B5-9857-BCEE978E03C5}"/>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38">
              <a:extLst>
                <a:ext uri="{FF2B5EF4-FFF2-40B4-BE49-F238E27FC236}">
                  <a16:creationId xmlns:a16="http://schemas.microsoft.com/office/drawing/2014/main" id="{87C965BB-A294-4FD3-8E64-897477BC0AE7}"/>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39">
              <a:extLst>
                <a:ext uri="{FF2B5EF4-FFF2-40B4-BE49-F238E27FC236}">
                  <a16:creationId xmlns:a16="http://schemas.microsoft.com/office/drawing/2014/main" id="{9034601F-79B3-4E43-9B60-BF1A71A8A4E3}"/>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0">
              <a:extLst>
                <a:ext uri="{FF2B5EF4-FFF2-40B4-BE49-F238E27FC236}">
                  <a16:creationId xmlns:a16="http://schemas.microsoft.com/office/drawing/2014/main" id="{9FDB222E-AD37-4EFB-9B27-A5935F0FC8D6}"/>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1">
              <a:extLst>
                <a:ext uri="{FF2B5EF4-FFF2-40B4-BE49-F238E27FC236}">
                  <a16:creationId xmlns:a16="http://schemas.microsoft.com/office/drawing/2014/main" id="{2593E603-454D-4B89-A7CE-6259F8A3D73C}"/>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2">
              <a:extLst>
                <a:ext uri="{FF2B5EF4-FFF2-40B4-BE49-F238E27FC236}">
                  <a16:creationId xmlns:a16="http://schemas.microsoft.com/office/drawing/2014/main" id="{C6046B51-844D-4AB4-BF9B-CE242ECB370A}"/>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43">
              <a:extLst>
                <a:ext uri="{FF2B5EF4-FFF2-40B4-BE49-F238E27FC236}">
                  <a16:creationId xmlns:a16="http://schemas.microsoft.com/office/drawing/2014/main" id="{5B172855-FE07-4C27-AE51-E539F06EFBFF}"/>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44">
              <a:extLst>
                <a:ext uri="{FF2B5EF4-FFF2-40B4-BE49-F238E27FC236}">
                  <a16:creationId xmlns:a16="http://schemas.microsoft.com/office/drawing/2014/main" id="{18C3A16E-D2A8-4F47-BD30-2AB3491C47CE}"/>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45">
              <a:extLst>
                <a:ext uri="{FF2B5EF4-FFF2-40B4-BE49-F238E27FC236}">
                  <a16:creationId xmlns:a16="http://schemas.microsoft.com/office/drawing/2014/main" id="{59ECD303-5B15-4DEB-ACD7-B1766B1313C6}"/>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46">
              <a:extLst>
                <a:ext uri="{FF2B5EF4-FFF2-40B4-BE49-F238E27FC236}">
                  <a16:creationId xmlns:a16="http://schemas.microsoft.com/office/drawing/2014/main" id="{2356F969-E943-4BC8-94F6-5EB02A5FD10E}"/>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47">
              <a:extLst>
                <a:ext uri="{FF2B5EF4-FFF2-40B4-BE49-F238E27FC236}">
                  <a16:creationId xmlns:a16="http://schemas.microsoft.com/office/drawing/2014/main" id="{B1858D04-9F9C-4D2B-A61C-5D0177EBDB1B}"/>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48">
              <a:extLst>
                <a:ext uri="{FF2B5EF4-FFF2-40B4-BE49-F238E27FC236}">
                  <a16:creationId xmlns:a16="http://schemas.microsoft.com/office/drawing/2014/main" id="{5633C2D0-3D75-4613-A3B5-E97EFFC14141}"/>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49">
              <a:extLst>
                <a:ext uri="{FF2B5EF4-FFF2-40B4-BE49-F238E27FC236}">
                  <a16:creationId xmlns:a16="http://schemas.microsoft.com/office/drawing/2014/main" id="{B18D6EEB-F2D1-417C-8D67-EFF2905B91EC}"/>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0">
              <a:extLst>
                <a:ext uri="{FF2B5EF4-FFF2-40B4-BE49-F238E27FC236}">
                  <a16:creationId xmlns:a16="http://schemas.microsoft.com/office/drawing/2014/main" id="{8A35967E-E0BD-44C7-AB49-6D4EF9DB2FCA}"/>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1">
              <a:extLst>
                <a:ext uri="{FF2B5EF4-FFF2-40B4-BE49-F238E27FC236}">
                  <a16:creationId xmlns:a16="http://schemas.microsoft.com/office/drawing/2014/main" id="{90BB9369-F2F5-47FF-96A5-76A93B687813}"/>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52">
              <a:extLst>
                <a:ext uri="{FF2B5EF4-FFF2-40B4-BE49-F238E27FC236}">
                  <a16:creationId xmlns:a16="http://schemas.microsoft.com/office/drawing/2014/main" id="{331F309F-E910-47F9-A6B7-7D0071F6FE7E}"/>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53">
              <a:extLst>
                <a:ext uri="{FF2B5EF4-FFF2-40B4-BE49-F238E27FC236}">
                  <a16:creationId xmlns:a16="http://schemas.microsoft.com/office/drawing/2014/main" id="{99EBA375-51A7-4C4C-9B8D-5CE330D6672A}"/>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54">
              <a:extLst>
                <a:ext uri="{FF2B5EF4-FFF2-40B4-BE49-F238E27FC236}">
                  <a16:creationId xmlns:a16="http://schemas.microsoft.com/office/drawing/2014/main" id="{6F8B7AAA-4A7F-48B9-ADC6-6B8FC8498737}"/>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55">
              <a:extLst>
                <a:ext uri="{FF2B5EF4-FFF2-40B4-BE49-F238E27FC236}">
                  <a16:creationId xmlns:a16="http://schemas.microsoft.com/office/drawing/2014/main" id="{BEE53148-8222-4763-9615-A70853821B24}"/>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56">
              <a:extLst>
                <a:ext uri="{FF2B5EF4-FFF2-40B4-BE49-F238E27FC236}">
                  <a16:creationId xmlns:a16="http://schemas.microsoft.com/office/drawing/2014/main" id="{5AF5B96C-1D72-4975-B195-160AC21B62C6}"/>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57">
              <a:extLst>
                <a:ext uri="{FF2B5EF4-FFF2-40B4-BE49-F238E27FC236}">
                  <a16:creationId xmlns:a16="http://schemas.microsoft.com/office/drawing/2014/main" id="{0F64EE2E-0016-4CF4-992E-6D66BF21EF6A}"/>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58">
              <a:extLst>
                <a:ext uri="{FF2B5EF4-FFF2-40B4-BE49-F238E27FC236}">
                  <a16:creationId xmlns:a16="http://schemas.microsoft.com/office/drawing/2014/main" id="{656B7125-6244-4BDF-A1F4-2C58C555D71B}"/>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59">
              <a:extLst>
                <a:ext uri="{FF2B5EF4-FFF2-40B4-BE49-F238E27FC236}">
                  <a16:creationId xmlns:a16="http://schemas.microsoft.com/office/drawing/2014/main" id="{EF0F1821-8A1D-4146-BB99-3DF80DAEC5DA}"/>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0">
              <a:extLst>
                <a:ext uri="{FF2B5EF4-FFF2-40B4-BE49-F238E27FC236}">
                  <a16:creationId xmlns:a16="http://schemas.microsoft.com/office/drawing/2014/main" id="{6E5E3F3A-7111-4A8A-9A22-29CE140674AE}"/>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1">
              <a:extLst>
                <a:ext uri="{FF2B5EF4-FFF2-40B4-BE49-F238E27FC236}">
                  <a16:creationId xmlns:a16="http://schemas.microsoft.com/office/drawing/2014/main" id="{6783E04D-91DC-46C1-863B-C9DBF57F5EEF}"/>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2">
              <a:extLst>
                <a:ext uri="{FF2B5EF4-FFF2-40B4-BE49-F238E27FC236}">
                  <a16:creationId xmlns:a16="http://schemas.microsoft.com/office/drawing/2014/main" id="{6DA41210-3643-4CE6-B7CD-D3CE09FC445A}"/>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63">
              <a:extLst>
                <a:ext uri="{FF2B5EF4-FFF2-40B4-BE49-F238E27FC236}">
                  <a16:creationId xmlns:a16="http://schemas.microsoft.com/office/drawing/2014/main" id="{AD9D3251-02A9-417E-9EAA-0D9A718041B5}"/>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64">
              <a:extLst>
                <a:ext uri="{FF2B5EF4-FFF2-40B4-BE49-F238E27FC236}">
                  <a16:creationId xmlns:a16="http://schemas.microsoft.com/office/drawing/2014/main" id="{32C09E08-D0EB-4863-8EE5-4C433B5107D9}"/>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5">
              <a:extLst>
                <a:ext uri="{FF2B5EF4-FFF2-40B4-BE49-F238E27FC236}">
                  <a16:creationId xmlns:a16="http://schemas.microsoft.com/office/drawing/2014/main" id="{7B2ED65B-27D5-4047-AC08-F68710EC55CE}"/>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66">
              <a:extLst>
                <a:ext uri="{FF2B5EF4-FFF2-40B4-BE49-F238E27FC236}">
                  <a16:creationId xmlns:a16="http://schemas.microsoft.com/office/drawing/2014/main" id="{AC091396-54B3-4507-A66E-7F9B14680F14}"/>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67">
              <a:extLst>
                <a:ext uri="{FF2B5EF4-FFF2-40B4-BE49-F238E27FC236}">
                  <a16:creationId xmlns:a16="http://schemas.microsoft.com/office/drawing/2014/main" id="{03B29CAF-2CEF-4875-9A2A-294492CF0B5C}"/>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68">
              <a:extLst>
                <a:ext uri="{FF2B5EF4-FFF2-40B4-BE49-F238E27FC236}">
                  <a16:creationId xmlns:a16="http://schemas.microsoft.com/office/drawing/2014/main" id="{53B5613A-6ADD-4998-9B2A-C279DFA6C367}"/>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69">
              <a:extLst>
                <a:ext uri="{FF2B5EF4-FFF2-40B4-BE49-F238E27FC236}">
                  <a16:creationId xmlns:a16="http://schemas.microsoft.com/office/drawing/2014/main" id="{49EC98BB-78EA-41EC-BCDE-7EF962D03702}"/>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0">
              <a:extLst>
                <a:ext uri="{FF2B5EF4-FFF2-40B4-BE49-F238E27FC236}">
                  <a16:creationId xmlns:a16="http://schemas.microsoft.com/office/drawing/2014/main" id="{48E8EAC7-A8EA-4633-B64E-9E92D3C57525}"/>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1">
              <a:extLst>
                <a:ext uri="{FF2B5EF4-FFF2-40B4-BE49-F238E27FC236}">
                  <a16:creationId xmlns:a16="http://schemas.microsoft.com/office/drawing/2014/main" id="{A710EE40-6E4C-4438-9885-0B56DBE18F38}"/>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2">
              <a:extLst>
                <a:ext uri="{FF2B5EF4-FFF2-40B4-BE49-F238E27FC236}">
                  <a16:creationId xmlns:a16="http://schemas.microsoft.com/office/drawing/2014/main" id="{BE22B717-E821-447F-87DA-7BFE3BE4CA8D}"/>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73">
              <a:extLst>
                <a:ext uri="{FF2B5EF4-FFF2-40B4-BE49-F238E27FC236}">
                  <a16:creationId xmlns:a16="http://schemas.microsoft.com/office/drawing/2014/main" id="{20E3D447-EE2C-41BB-999F-10B296D60B29}"/>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74">
              <a:extLst>
                <a:ext uri="{FF2B5EF4-FFF2-40B4-BE49-F238E27FC236}">
                  <a16:creationId xmlns:a16="http://schemas.microsoft.com/office/drawing/2014/main" id="{0220AFBE-65DA-4824-9EEC-195364DF62F3}"/>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75">
              <a:extLst>
                <a:ext uri="{FF2B5EF4-FFF2-40B4-BE49-F238E27FC236}">
                  <a16:creationId xmlns:a16="http://schemas.microsoft.com/office/drawing/2014/main" id="{FBF55985-679A-4B84-934D-ABC82C093239}"/>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6">
              <a:extLst>
                <a:ext uri="{FF2B5EF4-FFF2-40B4-BE49-F238E27FC236}">
                  <a16:creationId xmlns:a16="http://schemas.microsoft.com/office/drawing/2014/main" id="{1180CD0A-D75A-43F7-82D9-BEFA00E8DECA}"/>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77">
              <a:extLst>
                <a:ext uri="{FF2B5EF4-FFF2-40B4-BE49-F238E27FC236}">
                  <a16:creationId xmlns:a16="http://schemas.microsoft.com/office/drawing/2014/main" id="{C8EAD7A0-C5C6-4040-A8B8-73642088258C}"/>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78">
              <a:extLst>
                <a:ext uri="{FF2B5EF4-FFF2-40B4-BE49-F238E27FC236}">
                  <a16:creationId xmlns:a16="http://schemas.microsoft.com/office/drawing/2014/main" id="{6722340D-979D-40B5-A60F-B05E304412C1}"/>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79">
              <a:extLst>
                <a:ext uri="{FF2B5EF4-FFF2-40B4-BE49-F238E27FC236}">
                  <a16:creationId xmlns:a16="http://schemas.microsoft.com/office/drawing/2014/main" id="{8189B345-3314-4AA6-B2A6-0EE4E95B8772}"/>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0">
              <a:extLst>
                <a:ext uri="{FF2B5EF4-FFF2-40B4-BE49-F238E27FC236}">
                  <a16:creationId xmlns:a16="http://schemas.microsoft.com/office/drawing/2014/main" id="{34B8DAAD-0231-4F37-8278-8E9D1DBF046F}"/>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1">
              <a:extLst>
                <a:ext uri="{FF2B5EF4-FFF2-40B4-BE49-F238E27FC236}">
                  <a16:creationId xmlns:a16="http://schemas.microsoft.com/office/drawing/2014/main" id="{B5D952C7-515C-4470-8245-2C6B006E3F30}"/>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2">
              <a:extLst>
                <a:ext uri="{FF2B5EF4-FFF2-40B4-BE49-F238E27FC236}">
                  <a16:creationId xmlns:a16="http://schemas.microsoft.com/office/drawing/2014/main" id="{2A878A46-C497-481E-AED1-26C1073ACFEA}"/>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83">
              <a:extLst>
                <a:ext uri="{FF2B5EF4-FFF2-40B4-BE49-F238E27FC236}">
                  <a16:creationId xmlns:a16="http://schemas.microsoft.com/office/drawing/2014/main" id="{8718618A-55B4-4B96-B980-72B5CFF7FF9B}"/>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84">
              <a:extLst>
                <a:ext uri="{FF2B5EF4-FFF2-40B4-BE49-F238E27FC236}">
                  <a16:creationId xmlns:a16="http://schemas.microsoft.com/office/drawing/2014/main" id="{6C5D2EB6-F9C0-4EAA-8910-5BB914C3B13D}"/>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85">
              <a:extLst>
                <a:ext uri="{FF2B5EF4-FFF2-40B4-BE49-F238E27FC236}">
                  <a16:creationId xmlns:a16="http://schemas.microsoft.com/office/drawing/2014/main" id="{5DCB8A59-2AF9-4A09-B913-DC42215C71E9}"/>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86">
              <a:extLst>
                <a:ext uri="{FF2B5EF4-FFF2-40B4-BE49-F238E27FC236}">
                  <a16:creationId xmlns:a16="http://schemas.microsoft.com/office/drawing/2014/main" id="{473B570E-624C-4D56-8707-D0186A7E7F5D}"/>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87">
              <a:extLst>
                <a:ext uri="{FF2B5EF4-FFF2-40B4-BE49-F238E27FC236}">
                  <a16:creationId xmlns:a16="http://schemas.microsoft.com/office/drawing/2014/main" id="{4C2AA327-2845-43EF-BDCA-3210E9DE97BF}"/>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88">
              <a:extLst>
                <a:ext uri="{FF2B5EF4-FFF2-40B4-BE49-F238E27FC236}">
                  <a16:creationId xmlns:a16="http://schemas.microsoft.com/office/drawing/2014/main" id="{08A7D6F1-964C-4FA9-AC72-6E848857C0BC}"/>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Freeform 89">
              <a:extLst>
                <a:ext uri="{FF2B5EF4-FFF2-40B4-BE49-F238E27FC236}">
                  <a16:creationId xmlns:a16="http://schemas.microsoft.com/office/drawing/2014/main" id="{381C1E51-15EA-437A-A8C0-4174AB1E5002}"/>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0">
              <a:extLst>
                <a:ext uri="{FF2B5EF4-FFF2-40B4-BE49-F238E27FC236}">
                  <a16:creationId xmlns:a16="http://schemas.microsoft.com/office/drawing/2014/main" id="{815ED126-519F-4327-94F2-758A99284CCF}"/>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91">
              <a:extLst>
                <a:ext uri="{FF2B5EF4-FFF2-40B4-BE49-F238E27FC236}">
                  <a16:creationId xmlns:a16="http://schemas.microsoft.com/office/drawing/2014/main" id="{28EBB821-1DCD-48FA-B236-9F0C9B2D51E7}"/>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2">
              <a:extLst>
                <a:ext uri="{FF2B5EF4-FFF2-40B4-BE49-F238E27FC236}">
                  <a16:creationId xmlns:a16="http://schemas.microsoft.com/office/drawing/2014/main" id="{FF50D17F-72C8-4C21-9A32-46EB7C7BCA07}"/>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93">
              <a:extLst>
                <a:ext uri="{FF2B5EF4-FFF2-40B4-BE49-F238E27FC236}">
                  <a16:creationId xmlns:a16="http://schemas.microsoft.com/office/drawing/2014/main" id="{7F7ADA33-A2A2-40CD-8C4E-20BF8FB1983A}"/>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4">
              <a:extLst>
                <a:ext uri="{FF2B5EF4-FFF2-40B4-BE49-F238E27FC236}">
                  <a16:creationId xmlns:a16="http://schemas.microsoft.com/office/drawing/2014/main" id="{2C007D2D-9A10-43D8-8063-3E33388670A1}"/>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95">
              <a:extLst>
                <a:ext uri="{FF2B5EF4-FFF2-40B4-BE49-F238E27FC236}">
                  <a16:creationId xmlns:a16="http://schemas.microsoft.com/office/drawing/2014/main" id="{87642FD8-6A76-46DD-B18E-4D6517ABD775}"/>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96">
              <a:extLst>
                <a:ext uri="{FF2B5EF4-FFF2-40B4-BE49-F238E27FC236}">
                  <a16:creationId xmlns:a16="http://schemas.microsoft.com/office/drawing/2014/main" id="{777295BE-2BE8-4CD9-8FFD-B93905DE8756}"/>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97">
              <a:extLst>
                <a:ext uri="{FF2B5EF4-FFF2-40B4-BE49-F238E27FC236}">
                  <a16:creationId xmlns:a16="http://schemas.microsoft.com/office/drawing/2014/main" id="{839DDF68-CF0F-4D0E-A136-8DBDA7A9E02A}"/>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98">
              <a:extLst>
                <a:ext uri="{FF2B5EF4-FFF2-40B4-BE49-F238E27FC236}">
                  <a16:creationId xmlns:a16="http://schemas.microsoft.com/office/drawing/2014/main" id="{BDC3A026-D9F7-489D-9B0A-882114829CAD}"/>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99">
              <a:extLst>
                <a:ext uri="{FF2B5EF4-FFF2-40B4-BE49-F238E27FC236}">
                  <a16:creationId xmlns:a16="http://schemas.microsoft.com/office/drawing/2014/main" id="{F79D5BFE-3CAA-4563-BE23-E6F12C981EBB}"/>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0">
              <a:extLst>
                <a:ext uri="{FF2B5EF4-FFF2-40B4-BE49-F238E27FC236}">
                  <a16:creationId xmlns:a16="http://schemas.microsoft.com/office/drawing/2014/main" id="{388A1994-2FC7-4F26-AC31-03F61D702EA3}"/>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1">
              <a:extLst>
                <a:ext uri="{FF2B5EF4-FFF2-40B4-BE49-F238E27FC236}">
                  <a16:creationId xmlns:a16="http://schemas.microsoft.com/office/drawing/2014/main" id="{E26323B3-49BD-4195-A5FA-2A24A564F34F}"/>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2">
              <a:extLst>
                <a:ext uri="{FF2B5EF4-FFF2-40B4-BE49-F238E27FC236}">
                  <a16:creationId xmlns:a16="http://schemas.microsoft.com/office/drawing/2014/main" id="{8A3C0601-A2E8-46A9-88C8-16AB6B5DA515}"/>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03">
              <a:extLst>
                <a:ext uri="{FF2B5EF4-FFF2-40B4-BE49-F238E27FC236}">
                  <a16:creationId xmlns:a16="http://schemas.microsoft.com/office/drawing/2014/main" id="{506CA1EA-FF75-496B-8A90-0AFD42AF1A53}"/>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04">
              <a:extLst>
                <a:ext uri="{FF2B5EF4-FFF2-40B4-BE49-F238E27FC236}">
                  <a16:creationId xmlns:a16="http://schemas.microsoft.com/office/drawing/2014/main" id="{C1F454BE-8A7B-4A21-8ACD-6D3800700577}"/>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05">
              <a:extLst>
                <a:ext uri="{FF2B5EF4-FFF2-40B4-BE49-F238E27FC236}">
                  <a16:creationId xmlns:a16="http://schemas.microsoft.com/office/drawing/2014/main" id="{2F0232C5-EDF3-4192-AF99-06C9FDB2861E}"/>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06">
              <a:extLst>
                <a:ext uri="{FF2B5EF4-FFF2-40B4-BE49-F238E27FC236}">
                  <a16:creationId xmlns:a16="http://schemas.microsoft.com/office/drawing/2014/main" id="{3ED88A9F-A3C0-45BF-B47C-670D0BF3C489}"/>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07">
              <a:extLst>
                <a:ext uri="{FF2B5EF4-FFF2-40B4-BE49-F238E27FC236}">
                  <a16:creationId xmlns:a16="http://schemas.microsoft.com/office/drawing/2014/main" id="{9F6936A4-0AD8-43F4-9D05-BFD188916362}"/>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08">
              <a:extLst>
                <a:ext uri="{FF2B5EF4-FFF2-40B4-BE49-F238E27FC236}">
                  <a16:creationId xmlns:a16="http://schemas.microsoft.com/office/drawing/2014/main" id="{23D68F99-1E7C-4781-B0AC-EC4D64F82EE0}"/>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09">
              <a:extLst>
                <a:ext uri="{FF2B5EF4-FFF2-40B4-BE49-F238E27FC236}">
                  <a16:creationId xmlns:a16="http://schemas.microsoft.com/office/drawing/2014/main" id="{61D0875E-6543-4F04-89AE-54AB32B636B0}"/>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0">
              <a:extLst>
                <a:ext uri="{FF2B5EF4-FFF2-40B4-BE49-F238E27FC236}">
                  <a16:creationId xmlns:a16="http://schemas.microsoft.com/office/drawing/2014/main" id="{3ADF6B2C-48AE-49EC-A0D8-54DD6C7C63E6}"/>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1">
              <a:extLst>
                <a:ext uri="{FF2B5EF4-FFF2-40B4-BE49-F238E27FC236}">
                  <a16:creationId xmlns:a16="http://schemas.microsoft.com/office/drawing/2014/main" id="{11A4BBF6-EBE1-4BEF-8781-978E05E0E69A}"/>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2">
              <a:extLst>
                <a:ext uri="{FF2B5EF4-FFF2-40B4-BE49-F238E27FC236}">
                  <a16:creationId xmlns:a16="http://schemas.microsoft.com/office/drawing/2014/main" id="{8B2DD021-2E15-4CEB-8A90-52DABDEDBD9E}"/>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13">
              <a:extLst>
                <a:ext uri="{FF2B5EF4-FFF2-40B4-BE49-F238E27FC236}">
                  <a16:creationId xmlns:a16="http://schemas.microsoft.com/office/drawing/2014/main" id="{3414D844-55F7-4004-9669-392BD3BD41A8}"/>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14">
              <a:extLst>
                <a:ext uri="{FF2B5EF4-FFF2-40B4-BE49-F238E27FC236}">
                  <a16:creationId xmlns:a16="http://schemas.microsoft.com/office/drawing/2014/main" id="{FE6E6F5D-2A86-44B1-9A0E-FE63EC4A7A33}"/>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15">
              <a:extLst>
                <a:ext uri="{FF2B5EF4-FFF2-40B4-BE49-F238E27FC236}">
                  <a16:creationId xmlns:a16="http://schemas.microsoft.com/office/drawing/2014/main" id="{FCA746FE-DA8B-4909-B963-91854766D2E7}"/>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16">
              <a:extLst>
                <a:ext uri="{FF2B5EF4-FFF2-40B4-BE49-F238E27FC236}">
                  <a16:creationId xmlns:a16="http://schemas.microsoft.com/office/drawing/2014/main" id="{3AF103E5-81A7-49B1-8A3F-A025634DB4E0}"/>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17">
              <a:extLst>
                <a:ext uri="{FF2B5EF4-FFF2-40B4-BE49-F238E27FC236}">
                  <a16:creationId xmlns:a16="http://schemas.microsoft.com/office/drawing/2014/main" id="{0EBA56D0-BA45-4150-AC57-568E94B93C8D}"/>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18">
              <a:extLst>
                <a:ext uri="{FF2B5EF4-FFF2-40B4-BE49-F238E27FC236}">
                  <a16:creationId xmlns:a16="http://schemas.microsoft.com/office/drawing/2014/main" id="{4A563EEA-91D1-4552-B980-76830A39733E}"/>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19">
              <a:extLst>
                <a:ext uri="{FF2B5EF4-FFF2-40B4-BE49-F238E27FC236}">
                  <a16:creationId xmlns:a16="http://schemas.microsoft.com/office/drawing/2014/main" id="{6D25E841-BAB9-48D9-9B7C-AE270CAB4A08}"/>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0">
              <a:extLst>
                <a:ext uri="{FF2B5EF4-FFF2-40B4-BE49-F238E27FC236}">
                  <a16:creationId xmlns:a16="http://schemas.microsoft.com/office/drawing/2014/main" id="{E47881EA-0EAA-46DE-B4F7-8DC2234A7062}"/>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1">
              <a:extLst>
                <a:ext uri="{FF2B5EF4-FFF2-40B4-BE49-F238E27FC236}">
                  <a16:creationId xmlns:a16="http://schemas.microsoft.com/office/drawing/2014/main" id="{437FB067-73C2-448D-851C-C1B8DD296283}"/>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2">
              <a:extLst>
                <a:ext uri="{FF2B5EF4-FFF2-40B4-BE49-F238E27FC236}">
                  <a16:creationId xmlns:a16="http://schemas.microsoft.com/office/drawing/2014/main" id="{EA6C3AE1-5546-4752-BB1D-AE601B2BC61A}"/>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23">
              <a:extLst>
                <a:ext uri="{FF2B5EF4-FFF2-40B4-BE49-F238E27FC236}">
                  <a16:creationId xmlns:a16="http://schemas.microsoft.com/office/drawing/2014/main" id="{827FBA90-D1BF-4B24-8E9C-8C0595D5EAC4}"/>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124">
              <a:extLst>
                <a:ext uri="{FF2B5EF4-FFF2-40B4-BE49-F238E27FC236}">
                  <a16:creationId xmlns:a16="http://schemas.microsoft.com/office/drawing/2014/main" id="{36AEB9CE-0322-48F2-A1FE-D35A117FF7D4}"/>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25">
              <a:extLst>
                <a:ext uri="{FF2B5EF4-FFF2-40B4-BE49-F238E27FC236}">
                  <a16:creationId xmlns:a16="http://schemas.microsoft.com/office/drawing/2014/main" id="{3083A023-49D0-46E4-83ED-E64BD1F2460C}"/>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26">
              <a:extLst>
                <a:ext uri="{FF2B5EF4-FFF2-40B4-BE49-F238E27FC236}">
                  <a16:creationId xmlns:a16="http://schemas.microsoft.com/office/drawing/2014/main" id="{62DAC15B-2EA2-4F79-BCFE-11E1CD30B0E6}"/>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27">
              <a:extLst>
                <a:ext uri="{FF2B5EF4-FFF2-40B4-BE49-F238E27FC236}">
                  <a16:creationId xmlns:a16="http://schemas.microsoft.com/office/drawing/2014/main" id="{2AAA4FC6-3BB4-432E-A62D-72C7B587B7CF}"/>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28">
              <a:extLst>
                <a:ext uri="{FF2B5EF4-FFF2-40B4-BE49-F238E27FC236}">
                  <a16:creationId xmlns:a16="http://schemas.microsoft.com/office/drawing/2014/main" id="{1517C4FB-A79C-4FE8-98D4-0D2C6159E352}"/>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29">
              <a:extLst>
                <a:ext uri="{FF2B5EF4-FFF2-40B4-BE49-F238E27FC236}">
                  <a16:creationId xmlns:a16="http://schemas.microsoft.com/office/drawing/2014/main" id="{4457F221-8663-4390-ABBA-230F5011F174}"/>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0">
              <a:extLst>
                <a:ext uri="{FF2B5EF4-FFF2-40B4-BE49-F238E27FC236}">
                  <a16:creationId xmlns:a16="http://schemas.microsoft.com/office/drawing/2014/main" id="{974E9734-F555-4F2B-A987-F8A321E143C2}"/>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1">
              <a:extLst>
                <a:ext uri="{FF2B5EF4-FFF2-40B4-BE49-F238E27FC236}">
                  <a16:creationId xmlns:a16="http://schemas.microsoft.com/office/drawing/2014/main" id="{C86CAAFA-3F18-4BE4-A71B-896AE761263F}"/>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2">
              <a:extLst>
                <a:ext uri="{FF2B5EF4-FFF2-40B4-BE49-F238E27FC236}">
                  <a16:creationId xmlns:a16="http://schemas.microsoft.com/office/drawing/2014/main" id="{3356B5C3-DF29-4B8D-8468-98A5DC82D187}"/>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33">
              <a:extLst>
                <a:ext uri="{FF2B5EF4-FFF2-40B4-BE49-F238E27FC236}">
                  <a16:creationId xmlns:a16="http://schemas.microsoft.com/office/drawing/2014/main" id="{BB4E1C1F-507F-4D74-94EA-6DBD84FBE348}"/>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34">
              <a:extLst>
                <a:ext uri="{FF2B5EF4-FFF2-40B4-BE49-F238E27FC236}">
                  <a16:creationId xmlns:a16="http://schemas.microsoft.com/office/drawing/2014/main" id="{7C7D896D-A3E8-437C-808F-8291288C6850}"/>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35">
              <a:extLst>
                <a:ext uri="{FF2B5EF4-FFF2-40B4-BE49-F238E27FC236}">
                  <a16:creationId xmlns:a16="http://schemas.microsoft.com/office/drawing/2014/main" id="{C4E57CC8-4D40-440F-A8D6-B763B1562565}"/>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36">
              <a:extLst>
                <a:ext uri="{FF2B5EF4-FFF2-40B4-BE49-F238E27FC236}">
                  <a16:creationId xmlns:a16="http://schemas.microsoft.com/office/drawing/2014/main" id="{583975DE-8A7F-44E6-A7AC-81EA49E6C4D1}"/>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37">
              <a:extLst>
                <a:ext uri="{FF2B5EF4-FFF2-40B4-BE49-F238E27FC236}">
                  <a16:creationId xmlns:a16="http://schemas.microsoft.com/office/drawing/2014/main" id="{D4E586B6-6B5A-414A-BDBE-96A0C34AD656}"/>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38">
              <a:extLst>
                <a:ext uri="{FF2B5EF4-FFF2-40B4-BE49-F238E27FC236}">
                  <a16:creationId xmlns:a16="http://schemas.microsoft.com/office/drawing/2014/main" id="{6EAB686A-68C8-40FC-B99A-D84A015903FA}"/>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39">
              <a:extLst>
                <a:ext uri="{FF2B5EF4-FFF2-40B4-BE49-F238E27FC236}">
                  <a16:creationId xmlns:a16="http://schemas.microsoft.com/office/drawing/2014/main" id="{6FD9E607-6AB5-471E-9F6A-B52FDC7FB12F}"/>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Freeform 140">
              <a:extLst>
                <a:ext uri="{FF2B5EF4-FFF2-40B4-BE49-F238E27FC236}">
                  <a16:creationId xmlns:a16="http://schemas.microsoft.com/office/drawing/2014/main" id="{39E24372-9FD4-4833-8718-7D35C188A406}"/>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1">
              <a:extLst>
                <a:ext uri="{FF2B5EF4-FFF2-40B4-BE49-F238E27FC236}">
                  <a16:creationId xmlns:a16="http://schemas.microsoft.com/office/drawing/2014/main" id="{325F3CCA-16A1-4E5B-962E-3F0BDFB264C0}"/>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2">
              <a:extLst>
                <a:ext uri="{FF2B5EF4-FFF2-40B4-BE49-F238E27FC236}">
                  <a16:creationId xmlns:a16="http://schemas.microsoft.com/office/drawing/2014/main" id="{8649FD5F-1989-4E24-A1EF-C852496433CE}"/>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43">
              <a:extLst>
                <a:ext uri="{FF2B5EF4-FFF2-40B4-BE49-F238E27FC236}">
                  <a16:creationId xmlns:a16="http://schemas.microsoft.com/office/drawing/2014/main" id="{53D72A1C-93CD-4147-BA2E-C4CD33BA4F90}"/>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44">
              <a:extLst>
                <a:ext uri="{FF2B5EF4-FFF2-40B4-BE49-F238E27FC236}">
                  <a16:creationId xmlns:a16="http://schemas.microsoft.com/office/drawing/2014/main" id="{CDC985DE-4802-4850-BD9F-2286BCDC5919}"/>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45">
              <a:extLst>
                <a:ext uri="{FF2B5EF4-FFF2-40B4-BE49-F238E27FC236}">
                  <a16:creationId xmlns:a16="http://schemas.microsoft.com/office/drawing/2014/main" id="{391D8979-D2D9-46AB-A7E7-E82DEFD10DA3}"/>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46">
              <a:extLst>
                <a:ext uri="{FF2B5EF4-FFF2-40B4-BE49-F238E27FC236}">
                  <a16:creationId xmlns:a16="http://schemas.microsoft.com/office/drawing/2014/main" id="{64ABE5EC-3F5B-4D9C-B2C1-41F7E717DBFE}"/>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47">
              <a:extLst>
                <a:ext uri="{FF2B5EF4-FFF2-40B4-BE49-F238E27FC236}">
                  <a16:creationId xmlns:a16="http://schemas.microsoft.com/office/drawing/2014/main" id="{0B98F36C-F9E2-4F53-805C-3C67B5165521}"/>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48">
              <a:extLst>
                <a:ext uri="{FF2B5EF4-FFF2-40B4-BE49-F238E27FC236}">
                  <a16:creationId xmlns:a16="http://schemas.microsoft.com/office/drawing/2014/main" id="{77769EF6-E5D9-4527-A4DB-270C945F0697}"/>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49">
              <a:extLst>
                <a:ext uri="{FF2B5EF4-FFF2-40B4-BE49-F238E27FC236}">
                  <a16:creationId xmlns:a16="http://schemas.microsoft.com/office/drawing/2014/main" id="{DADE88A3-A1B8-40DB-A05E-C68350BFC299}"/>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0">
              <a:extLst>
                <a:ext uri="{FF2B5EF4-FFF2-40B4-BE49-F238E27FC236}">
                  <a16:creationId xmlns:a16="http://schemas.microsoft.com/office/drawing/2014/main" id="{9E90A132-F914-45DE-8682-BA967D089B7E}"/>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1">
              <a:extLst>
                <a:ext uri="{FF2B5EF4-FFF2-40B4-BE49-F238E27FC236}">
                  <a16:creationId xmlns:a16="http://schemas.microsoft.com/office/drawing/2014/main" id="{179354A7-4F41-44EA-AE00-1B891B517701}"/>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2">
              <a:extLst>
                <a:ext uri="{FF2B5EF4-FFF2-40B4-BE49-F238E27FC236}">
                  <a16:creationId xmlns:a16="http://schemas.microsoft.com/office/drawing/2014/main" id="{66865D58-0B88-4CF8-9CCB-0C471CAE4CD1}"/>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53">
              <a:extLst>
                <a:ext uri="{FF2B5EF4-FFF2-40B4-BE49-F238E27FC236}">
                  <a16:creationId xmlns:a16="http://schemas.microsoft.com/office/drawing/2014/main" id="{005AF07A-F68E-4BEC-B9F8-5DAA16C49251}"/>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54">
              <a:extLst>
                <a:ext uri="{FF2B5EF4-FFF2-40B4-BE49-F238E27FC236}">
                  <a16:creationId xmlns:a16="http://schemas.microsoft.com/office/drawing/2014/main" id="{BB439322-2051-42D0-9241-C899F76A6DC6}"/>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Freeform 155">
              <a:extLst>
                <a:ext uri="{FF2B5EF4-FFF2-40B4-BE49-F238E27FC236}">
                  <a16:creationId xmlns:a16="http://schemas.microsoft.com/office/drawing/2014/main" id="{243BA5A7-483E-478E-9CF0-297EDFD7AB2A}"/>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56">
              <a:extLst>
                <a:ext uri="{FF2B5EF4-FFF2-40B4-BE49-F238E27FC236}">
                  <a16:creationId xmlns:a16="http://schemas.microsoft.com/office/drawing/2014/main" id="{D018B84A-7827-4CDE-84A5-FBAC70E30E2E}"/>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57">
              <a:extLst>
                <a:ext uri="{FF2B5EF4-FFF2-40B4-BE49-F238E27FC236}">
                  <a16:creationId xmlns:a16="http://schemas.microsoft.com/office/drawing/2014/main" id="{27847B98-D272-48E2-A2F7-4CE8F43012DD}"/>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58">
              <a:extLst>
                <a:ext uri="{FF2B5EF4-FFF2-40B4-BE49-F238E27FC236}">
                  <a16:creationId xmlns:a16="http://schemas.microsoft.com/office/drawing/2014/main" id="{8394416C-67B5-49CE-BA81-DEBB7D2A0ACD}"/>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59">
              <a:extLst>
                <a:ext uri="{FF2B5EF4-FFF2-40B4-BE49-F238E27FC236}">
                  <a16:creationId xmlns:a16="http://schemas.microsoft.com/office/drawing/2014/main" id="{8CE01C2A-5E21-415A-A673-95B9B98A5B0F}"/>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0">
              <a:extLst>
                <a:ext uri="{FF2B5EF4-FFF2-40B4-BE49-F238E27FC236}">
                  <a16:creationId xmlns:a16="http://schemas.microsoft.com/office/drawing/2014/main" id="{6046C393-61FF-414D-9AD8-E478CD3CA3D4}"/>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1">
              <a:extLst>
                <a:ext uri="{FF2B5EF4-FFF2-40B4-BE49-F238E27FC236}">
                  <a16:creationId xmlns:a16="http://schemas.microsoft.com/office/drawing/2014/main" id="{C27A4FF0-36ED-472F-AAC2-A139DF91B614}"/>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2">
              <a:extLst>
                <a:ext uri="{FF2B5EF4-FFF2-40B4-BE49-F238E27FC236}">
                  <a16:creationId xmlns:a16="http://schemas.microsoft.com/office/drawing/2014/main" id="{37309E83-8E5A-4985-83CA-86C08F11AC31}"/>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63">
              <a:extLst>
                <a:ext uri="{FF2B5EF4-FFF2-40B4-BE49-F238E27FC236}">
                  <a16:creationId xmlns:a16="http://schemas.microsoft.com/office/drawing/2014/main" id="{3FBC0D3E-3C26-4EEA-AA7E-416F39587ED4}"/>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64">
              <a:extLst>
                <a:ext uri="{FF2B5EF4-FFF2-40B4-BE49-F238E27FC236}">
                  <a16:creationId xmlns:a16="http://schemas.microsoft.com/office/drawing/2014/main" id="{A6B8864C-B883-4160-A060-C421B3C524CF}"/>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65">
              <a:extLst>
                <a:ext uri="{FF2B5EF4-FFF2-40B4-BE49-F238E27FC236}">
                  <a16:creationId xmlns:a16="http://schemas.microsoft.com/office/drawing/2014/main" id="{7735BE64-4F86-4576-9B64-75D1082105FE}"/>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Freeform 166">
              <a:extLst>
                <a:ext uri="{FF2B5EF4-FFF2-40B4-BE49-F238E27FC236}">
                  <a16:creationId xmlns:a16="http://schemas.microsoft.com/office/drawing/2014/main" id="{80C3B7E8-ED96-45F1-A39B-78CBF845A0F4}"/>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67">
              <a:extLst>
                <a:ext uri="{FF2B5EF4-FFF2-40B4-BE49-F238E27FC236}">
                  <a16:creationId xmlns:a16="http://schemas.microsoft.com/office/drawing/2014/main" id="{5B173D8A-D3B9-4D50-BCF5-89753D27E5D4}"/>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68">
              <a:extLst>
                <a:ext uri="{FF2B5EF4-FFF2-40B4-BE49-F238E27FC236}">
                  <a16:creationId xmlns:a16="http://schemas.microsoft.com/office/drawing/2014/main" id="{917CB935-CCCC-4D20-B9C3-B38E9B9C42EF}"/>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69">
              <a:extLst>
                <a:ext uri="{FF2B5EF4-FFF2-40B4-BE49-F238E27FC236}">
                  <a16:creationId xmlns:a16="http://schemas.microsoft.com/office/drawing/2014/main" id="{1D36F894-4386-4642-A6B1-54DAEF5D99B0}"/>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70">
              <a:extLst>
                <a:ext uri="{FF2B5EF4-FFF2-40B4-BE49-F238E27FC236}">
                  <a16:creationId xmlns:a16="http://schemas.microsoft.com/office/drawing/2014/main" id="{FEF63871-3441-4CCC-8353-7B9649098465}"/>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71">
              <a:extLst>
                <a:ext uri="{FF2B5EF4-FFF2-40B4-BE49-F238E27FC236}">
                  <a16:creationId xmlns:a16="http://schemas.microsoft.com/office/drawing/2014/main" id="{2D2966C5-1523-4E5C-96EC-54377F5099B5}"/>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72">
              <a:extLst>
                <a:ext uri="{FF2B5EF4-FFF2-40B4-BE49-F238E27FC236}">
                  <a16:creationId xmlns:a16="http://schemas.microsoft.com/office/drawing/2014/main" id="{374FD654-DDAC-4E3D-A017-06B326857FAA}"/>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73">
              <a:extLst>
                <a:ext uri="{FF2B5EF4-FFF2-40B4-BE49-F238E27FC236}">
                  <a16:creationId xmlns:a16="http://schemas.microsoft.com/office/drawing/2014/main" id="{BF5F7B0F-CFFB-48E7-AC74-5D3863984AED}"/>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74">
              <a:extLst>
                <a:ext uri="{FF2B5EF4-FFF2-40B4-BE49-F238E27FC236}">
                  <a16:creationId xmlns:a16="http://schemas.microsoft.com/office/drawing/2014/main" id="{E8A5684F-04E2-4F26-92F1-7117ED1A9AE4}"/>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75">
              <a:extLst>
                <a:ext uri="{FF2B5EF4-FFF2-40B4-BE49-F238E27FC236}">
                  <a16:creationId xmlns:a16="http://schemas.microsoft.com/office/drawing/2014/main" id="{945F23A2-54A6-4EA2-9418-A16F1422D5B8}"/>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89" name="矩形: 圆角 388">
            <a:extLst>
              <a:ext uri="{FF2B5EF4-FFF2-40B4-BE49-F238E27FC236}">
                <a16:creationId xmlns:a16="http://schemas.microsoft.com/office/drawing/2014/main" id="{D9903CED-C4B5-490E-AB40-1B48BF9F44BD}"/>
              </a:ext>
            </a:extLst>
          </p:cNvPr>
          <p:cNvSpPr/>
          <p:nvPr/>
        </p:nvSpPr>
        <p:spPr>
          <a:xfrm>
            <a:off x="1840601" y="3702609"/>
            <a:ext cx="2830404"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a:solidFill>
                  <a:schemeClr val="accent3"/>
                </a:solidFill>
              </a:rPr>
              <a:t>添加标题</a:t>
            </a:r>
          </a:p>
        </p:txBody>
      </p:sp>
      <p:sp>
        <p:nvSpPr>
          <p:cNvPr id="390" name="文本框 12">
            <a:extLst>
              <a:ext uri="{FF2B5EF4-FFF2-40B4-BE49-F238E27FC236}">
                <a16:creationId xmlns:a16="http://schemas.microsoft.com/office/drawing/2014/main" id="{AE4058A5-57F3-4E64-B8BA-61EE75548772}"/>
              </a:ext>
            </a:extLst>
          </p:cNvPr>
          <p:cNvSpPr txBox="1"/>
          <p:nvPr/>
        </p:nvSpPr>
        <p:spPr>
          <a:xfrm>
            <a:off x="1384985" y="4102787"/>
            <a:ext cx="6434586" cy="710470"/>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200">
                <a:solidFill>
                  <a:schemeClr val="tx1">
                    <a:lumMod val="75000"/>
                    <a:lumOff val="25000"/>
                  </a:schemeClr>
                </a:solidFill>
              </a:rPr>
              <a:t>请在这里添加内容描述请在这里添加内容这里添加内容请在这里添加内容描述请在这里添加内容描述请在这里添加内容描述请在这里添加内容描述请在这里添加内容描述</a:t>
            </a:r>
            <a:endParaRPr lang="en-US" altLang="zh-CN" sz="1200">
              <a:solidFill>
                <a:schemeClr val="tx1">
                  <a:lumMod val="75000"/>
                  <a:lumOff val="25000"/>
                </a:schemeClr>
              </a:solidFill>
            </a:endParaRPr>
          </a:p>
        </p:txBody>
      </p:sp>
      <p:grpSp>
        <p:nvGrpSpPr>
          <p:cNvPr id="391" name="组合 390">
            <a:extLst>
              <a:ext uri="{FF2B5EF4-FFF2-40B4-BE49-F238E27FC236}">
                <a16:creationId xmlns:a16="http://schemas.microsoft.com/office/drawing/2014/main" id="{ED9BA9C1-319B-4596-9CE9-CF4FF38C2F4D}"/>
              </a:ext>
            </a:extLst>
          </p:cNvPr>
          <p:cNvGrpSpPr/>
          <p:nvPr/>
        </p:nvGrpSpPr>
        <p:grpSpPr>
          <a:xfrm>
            <a:off x="1424714" y="3654669"/>
            <a:ext cx="342282" cy="437646"/>
            <a:chOff x="2790758" y="4371207"/>
            <a:chExt cx="248313" cy="317497"/>
          </a:xfrm>
          <a:solidFill>
            <a:schemeClr val="accent3"/>
          </a:solidFill>
        </p:grpSpPr>
        <p:sp>
          <p:nvSpPr>
            <p:cNvPr id="392" name="Freeform 5">
              <a:extLst>
                <a:ext uri="{FF2B5EF4-FFF2-40B4-BE49-F238E27FC236}">
                  <a16:creationId xmlns:a16="http://schemas.microsoft.com/office/drawing/2014/main" id="{617E6844-EBD7-46B7-8E83-369EAE6655DE}"/>
                </a:ext>
              </a:extLst>
            </p:cNvPr>
            <p:cNvSpPr>
              <a:spLocks/>
            </p:cNvSpPr>
            <p:nvPr/>
          </p:nvSpPr>
          <p:spPr bwMode="auto">
            <a:xfrm rot="240427">
              <a:off x="2805941" y="4371207"/>
              <a:ext cx="38341" cy="111880"/>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6">
              <a:extLst>
                <a:ext uri="{FF2B5EF4-FFF2-40B4-BE49-F238E27FC236}">
                  <a16:creationId xmlns:a16="http://schemas.microsoft.com/office/drawing/2014/main" id="{397D753F-AE48-4938-B063-FD0FD78B8C61}"/>
                </a:ext>
              </a:extLst>
            </p:cNvPr>
            <p:cNvSpPr>
              <a:spLocks/>
            </p:cNvSpPr>
            <p:nvPr/>
          </p:nvSpPr>
          <p:spPr bwMode="auto">
            <a:xfrm rot="240427">
              <a:off x="2979866" y="4372851"/>
              <a:ext cx="43370" cy="108108"/>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7">
              <a:extLst>
                <a:ext uri="{FF2B5EF4-FFF2-40B4-BE49-F238E27FC236}">
                  <a16:creationId xmlns:a16="http://schemas.microsoft.com/office/drawing/2014/main" id="{8567F6DE-217D-4A46-A930-5442237D8F68}"/>
                </a:ext>
              </a:extLst>
            </p:cNvPr>
            <p:cNvSpPr>
              <a:spLocks/>
            </p:cNvSpPr>
            <p:nvPr/>
          </p:nvSpPr>
          <p:spPr bwMode="auto">
            <a:xfrm rot="240427">
              <a:off x="2806835" y="4421248"/>
              <a:ext cx="222503" cy="154621"/>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8">
              <a:extLst>
                <a:ext uri="{FF2B5EF4-FFF2-40B4-BE49-F238E27FC236}">
                  <a16:creationId xmlns:a16="http://schemas.microsoft.com/office/drawing/2014/main" id="{D8AF59FF-C139-4D58-A468-5D621C1DCD33}"/>
                </a:ext>
              </a:extLst>
            </p:cNvPr>
            <p:cNvSpPr>
              <a:spLocks/>
            </p:cNvSpPr>
            <p:nvPr/>
          </p:nvSpPr>
          <p:spPr bwMode="auto">
            <a:xfrm rot="240427">
              <a:off x="2851219" y="4463156"/>
              <a:ext cx="4400" cy="1257"/>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9">
              <a:extLst>
                <a:ext uri="{FF2B5EF4-FFF2-40B4-BE49-F238E27FC236}">
                  <a16:creationId xmlns:a16="http://schemas.microsoft.com/office/drawing/2014/main" id="{F9B35C5B-001E-4259-91AE-F47E096CB2FD}"/>
                </a:ext>
              </a:extLst>
            </p:cNvPr>
            <p:cNvSpPr>
              <a:spLocks/>
            </p:cNvSpPr>
            <p:nvPr/>
          </p:nvSpPr>
          <p:spPr bwMode="auto">
            <a:xfrm rot="240427">
              <a:off x="2865706" y="4463540"/>
              <a:ext cx="4400" cy="628"/>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0">
              <a:extLst>
                <a:ext uri="{FF2B5EF4-FFF2-40B4-BE49-F238E27FC236}">
                  <a16:creationId xmlns:a16="http://schemas.microsoft.com/office/drawing/2014/main" id="{4E4D7B5E-7449-4D8D-A387-9B984F5BBC54}"/>
                </a:ext>
              </a:extLst>
            </p:cNvPr>
            <p:cNvSpPr>
              <a:spLocks/>
            </p:cNvSpPr>
            <p:nvPr/>
          </p:nvSpPr>
          <p:spPr bwMode="auto">
            <a:xfrm rot="240427">
              <a:off x="2971007" y="4462140"/>
              <a:ext cx="5657" cy="1257"/>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1">
              <a:extLst>
                <a:ext uri="{FF2B5EF4-FFF2-40B4-BE49-F238E27FC236}">
                  <a16:creationId xmlns:a16="http://schemas.microsoft.com/office/drawing/2014/main" id="{86305BCB-B33D-4581-8036-D9236050228B}"/>
                </a:ext>
              </a:extLst>
            </p:cNvPr>
            <p:cNvSpPr>
              <a:spLocks/>
            </p:cNvSpPr>
            <p:nvPr/>
          </p:nvSpPr>
          <p:spPr bwMode="auto">
            <a:xfrm rot="240427">
              <a:off x="2826489" y="4470993"/>
              <a:ext cx="7542" cy="8171"/>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2">
              <a:extLst>
                <a:ext uri="{FF2B5EF4-FFF2-40B4-BE49-F238E27FC236}">
                  <a16:creationId xmlns:a16="http://schemas.microsoft.com/office/drawing/2014/main" id="{A536C60A-85AC-498D-966F-E4EB4F336DB2}"/>
                </a:ext>
              </a:extLst>
            </p:cNvPr>
            <p:cNvSpPr>
              <a:spLocks/>
            </p:cNvSpPr>
            <p:nvPr/>
          </p:nvSpPr>
          <p:spPr bwMode="auto">
            <a:xfrm rot="240427">
              <a:off x="2841624" y="4470793"/>
              <a:ext cx="7542" cy="8171"/>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3">
              <a:extLst>
                <a:ext uri="{FF2B5EF4-FFF2-40B4-BE49-F238E27FC236}">
                  <a16:creationId xmlns:a16="http://schemas.microsoft.com/office/drawing/2014/main" id="{9E73D54B-FEF1-441B-9709-35D68A749960}"/>
                </a:ext>
              </a:extLst>
            </p:cNvPr>
            <p:cNvSpPr>
              <a:spLocks/>
            </p:cNvSpPr>
            <p:nvPr/>
          </p:nvSpPr>
          <p:spPr bwMode="auto">
            <a:xfrm rot="240427">
              <a:off x="2856133" y="4470571"/>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4">
              <a:extLst>
                <a:ext uri="{FF2B5EF4-FFF2-40B4-BE49-F238E27FC236}">
                  <a16:creationId xmlns:a16="http://schemas.microsoft.com/office/drawing/2014/main" id="{85E38348-0570-46DF-8D95-71D42D2ABA9C}"/>
                </a:ext>
              </a:extLst>
            </p:cNvPr>
            <p:cNvSpPr>
              <a:spLocks/>
            </p:cNvSpPr>
            <p:nvPr/>
          </p:nvSpPr>
          <p:spPr bwMode="auto">
            <a:xfrm rot="240427">
              <a:off x="2871268" y="4470371"/>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5">
              <a:extLst>
                <a:ext uri="{FF2B5EF4-FFF2-40B4-BE49-F238E27FC236}">
                  <a16:creationId xmlns:a16="http://schemas.microsoft.com/office/drawing/2014/main" id="{91E0A6FD-D2B8-4F73-BDA8-65E0FDDD7641}"/>
                </a:ext>
              </a:extLst>
            </p:cNvPr>
            <p:cNvSpPr>
              <a:spLocks/>
            </p:cNvSpPr>
            <p:nvPr/>
          </p:nvSpPr>
          <p:spPr bwMode="auto">
            <a:xfrm rot="240427">
              <a:off x="2886383" y="4470171"/>
              <a:ext cx="8171" cy="8799"/>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6">
              <a:extLst>
                <a:ext uri="{FF2B5EF4-FFF2-40B4-BE49-F238E27FC236}">
                  <a16:creationId xmlns:a16="http://schemas.microsoft.com/office/drawing/2014/main" id="{679DEAF3-DE4B-4138-A46D-0F954004B6CA}"/>
                </a:ext>
              </a:extLst>
            </p:cNvPr>
            <p:cNvSpPr>
              <a:spLocks/>
            </p:cNvSpPr>
            <p:nvPr/>
          </p:nvSpPr>
          <p:spPr bwMode="auto">
            <a:xfrm rot="240427">
              <a:off x="2933564" y="4472776"/>
              <a:ext cx="6286" cy="565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7">
              <a:extLst>
                <a:ext uri="{FF2B5EF4-FFF2-40B4-BE49-F238E27FC236}">
                  <a16:creationId xmlns:a16="http://schemas.microsoft.com/office/drawing/2014/main" id="{B522BCAD-850F-4356-B1E2-9D56F6CF187A}"/>
                </a:ext>
              </a:extLst>
            </p:cNvPr>
            <p:cNvSpPr>
              <a:spLocks/>
            </p:cNvSpPr>
            <p:nvPr/>
          </p:nvSpPr>
          <p:spPr bwMode="auto">
            <a:xfrm rot="240427">
              <a:off x="2946904" y="4469999"/>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8">
              <a:extLst>
                <a:ext uri="{FF2B5EF4-FFF2-40B4-BE49-F238E27FC236}">
                  <a16:creationId xmlns:a16="http://schemas.microsoft.com/office/drawing/2014/main" id="{597118D0-BDAB-402A-A5F6-4E893201D3DF}"/>
                </a:ext>
              </a:extLst>
            </p:cNvPr>
            <p:cNvSpPr>
              <a:spLocks/>
            </p:cNvSpPr>
            <p:nvPr/>
          </p:nvSpPr>
          <p:spPr bwMode="auto">
            <a:xfrm rot="240427">
              <a:off x="2962040" y="4469799"/>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9">
              <a:extLst>
                <a:ext uri="{FF2B5EF4-FFF2-40B4-BE49-F238E27FC236}">
                  <a16:creationId xmlns:a16="http://schemas.microsoft.com/office/drawing/2014/main" id="{0E39C880-9DE9-4BE8-9C8D-882A333E959D}"/>
                </a:ext>
              </a:extLst>
            </p:cNvPr>
            <p:cNvSpPr>
              <a:spLocks/>
            </p:cNvSpPr>
            <p:nvPr/>
          </p:nvSpPr>
          <p:spPr bwMode="auto">
            <a:xfrm rot="240427">
              <a:off x="2977176" y="446960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20">
              <a:extLst>
                <a:ext uri="{FF2B5EF4-FFF2-40B4-BE49-F238E27FC236}">
                  <a16:creationId xmlns:a16="http://schemas.microsoft.com/office/drawing/2014/main" id="{0CFB1BB8-9EF4-4D01-B26A-0CF9270968B8}"/>
                </a:ext>
              </a:extLst>
            </p:cNvPr>
            <p:cNvSpPr>
              <a:spLocks/>
            </p:cNvSpPr>
            <p:nvPr/>
          </p:nvSpPr>
          <p:spPr bwMode="auto">
            <a:xfrm rot="240427">
              <a:off x="2992290" y="446939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21">
              <a:extLst>
                <a:ext uri="{FF2B5EF4-FFF2-40B4-BE49-F238E27FC236}">
                  <a16:creationId xmlns:a16="http://schemas.microsoft.com/office/drawing/2014/main" id="{E7B0C04D-F9BC-494C-9972-45CF9CC795C2}"/>
                </a:ext>
              </a:extLst>
            </p:cNvPr>
            <p:cNvSpPr>
              <a:spLocks/>
            </p:cNvSpPr>
            <p:nvPr/>
          </p:nvSpPr>
          <p:spPr bwMode="auto">
            <a:xfrm rot="240427">
              <a:off x="3007318" y="4472294"/>
              <a:ext cx="6914" cy="565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22">
              <a:extLst>
                <a:ext uri="{FF2B5EF4-FFF2-40B4-BE49-F238E27FC236}">
                  <a16:creationId xmlns:a16="http://schemas.microsoft.com/office/drawing/2014/main" id="{03FB5786-B558-4637-AF0B-A72774ED0813}"/>
                </a:ext>
              </a:extLst>
            </p:cNvPr>
            <p:cNvSpPr>
              <a:spLocks/>
            </p:cNvSpPr>
            <p:nvPr/>
          </p:nvSpPr>
          <p:spPr bwMode="auto">
            <a:xfrm rot="240427">
              <a:off x="2807035" y="4487814"/>
              <a:ext cx="5028" cy="8171"/>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23">
              <a:extLst>
                <a:ext uri="{FF2B5EF4-FFF2-40B4-BE49-F238E27FC236}">
                  <a16:creationId xmlns:a16="http://schemas.microsoft.com/office/drawing/2014/main" id="{51348A38-05A1-483A-8460-3E6549E592DF}"/>
                </a:ext>
              </a:extLst>
            </p:cNvPr>
            <p:cNvSpPr>
              <a:spLocks/>
            </p:cNvSpPr>
            <p:nvPr/>
          </p:nvSpPr>
          <p:spPr bwMode="auto">
            <a:xfrm rot="240427">
              <a:off x="2819054" y="4486877"/>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24">
              <a:extLst>
                <a:ext uri="{FF2B5EF4-FFF2-40B4-BE49-F238E27FC236}">
                  <a16:creationId xmlns:a16="http://schemas.microsoft.com/office/drawing/2014/main" id="{300BDD39-4E0A-4240-8B3D-A833FE7331F1}"/>
                </a:ext>
              </a:extLst>
            </p:cNvPr>
            <p:cNvSpPr>
              <a:spLocks/>
            </p:cNvSpPr>
            <p:nvPr/>
          </p:nvSpPr>
          <p:spPr bwMode="auto">
            <a:xfrm rot="240427">
              <a:off x="2834168" y="4487305"/>
              <a:ext cx="8171" cy="8171"/>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25">
              <a:extLst>
                <a:ext uri="{FF2B5EF4-FFF2-40B4-BE49-F238E27FC236}">
                  <a16:creationId xmlns:a16="http://schemas.microsoft.com/office/drawing/2014/main" id="{DCD12679-6500-48AA-8F1A-1C306BF4CE5E}"/>
                </a:ext>
              </a:extLst>
            </p:cNvPr>
            <p:cNvSpPr>
              <a:spLocks/>
            </p:cNvSpPr>
            <p:nvPr/>
          </p:nvSpPr>
          <p:spPr bwMode="auto">
            <a:xfrm rot="240427">
              <a:off x="2849304" y="4487105"/>
              <a:ext cx="8171"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26">
              <a:extLst>
                <a:ext uri="{FF2B5EF4-FFF2-40B4-BE49-F238E27FC236}">
                  <a16:creationId xmlns:a16="http://schemas.microsoft.com/office/drawing/2014/main" id="{25A36E21-8AEA-4360-97E0-CE31A403ABE2}"/>
                </a:ext>
              </a:extLst>
            </p:cNvPr>
            <p:cNvSpPr>
              <a:spLocks/>
            </p:cNvSpPr>
            <p:nvPr/>
          </p:nvSpPr>
          <p:spPr bwMode="auto">
            <a:xfrm rot="240427">
              <a:off x="2864440" y="4486905"/>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27">
              <a:extLst>
                <a:ext uri="{FF2B5EF4-FFF2-40B4-BE49-F238E27FC236}">
                  <a16:creationId xmlns:a16="http://schemas.microsoft.com/office/drawing/2014/main" id="{A65901FD-5619-44B0-9B0F-4371C09F13BE}"/>
                </a:ext>
              </a:extLst>
            </p:cNvPr>
            <p:cNvSpPr>
              <a:spLocks/>
            </p:cNvSpPr>
            <p:nvPr/>
          </p:nvSpPr>
          <p:spPr bwMode="auto">
            <a:xfrm rot="240427">
              <a:off x="2879554" y="448670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28">
              <a:extLst>
                <a:ext uri="{FF2B5EF4-FFF2-40B4-BE49-F238E27FC236}">
                  <a16:creationId xmlns:a16="http://schemas.microsoft.com/office/drawing/2014/main" id="{87CAE2B9-0DBF-4390-B9EC-006D502A7731}"/>
                </a:ext>
              </a:extLst>
            </p:cNvPr>
            <p:cNvSpPr>
              <a:spLocks/>
            </p:cNvSpPr>
            <p:nvPr/>
          </p:nvSpPr>
          <p:spPr bwMode="auto">
            <a:xfrm rot="240427">
              <a:off x="2894690" y="4486505"/>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29">
              <a:extLst>
                <a:ext uri="{FF2B5EF4-FFF2-40B4-BE49-F238E27FC236}">
                  <a16:creationId xmlns:a16="http://schemas.microsoft.com/office/drawing/2014/main" id="{CEF435D2-6C29-4B14-93C0-5241A9E28D3E}"/>
                </a:ext>
              </a:extLst>
            </p:cNvPr>
            <p:cNvSpPr>
              <a:spLocks/>
            </p:cNvSpPr>
            <p:nvPr/>
          </p:nvSpPr>
          <p:spPr bwMode="auto">
            <a:xfrm rot="240427">
              <a:off x="2909804" y="4486911"/>
              <a:ext cx="7542" cy="8171"/>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30">
              <a:extLst>
                <a:ext uri="{FF2B5EF4-FFF2-40B4-BE49-F238E27FC236}">
                  <a16:creationId xmlns:a16="http://schemas.microsoft.com/office/drawing/2014/main" id="{DC699AC6-0B5A-41F4-92C3-7761DDABA63E}"/>
                </a:ext>
              </a:extLst>
            </p:cNvPr>
            <p:cNvSpPr>
              <a:spLocks/>
            </p:cNvSpPr>
            <p:nvPr/>
          </p:nvSpPr>
          <p:spPr bwMode="auto">
            <a:xfrm rot="240427">
              <a:off x="2924963" y="4486083"/>
              <a:ext cx="7542" cy="8799"/>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 name="Freeform 31">
              <a:extLst>
                <a:ext uri="{FF2B5EF4-FFF2-40B4-BE49-F238E27FC236}">
                  <a16:creationId xmlns:a16="http://schemas.microsoft.com/office/drawing/2014/main" id="{642C5A44-982A-494B-871A-E40DB8F94A95}"/>
                </a:ext>
              </a:extLst>
            </p:cNvPr>
            <p:cNvSpPr>
              <a:spLocks/>
            </p:cNvSpPr>
            <p:nvPr/>
          </p:nvSpPr>
          <p:spPr bwMode="auto">
            <a:xfrm rot="240427">
              <a:off x="2940076" y="4486511"/>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9" name="Freeform 32">
              <a:extLst>
                <a:ext uri="{FF2B5EF4-FFF2-40B4-BE49-F238E27FC236}">
                  <a16:creationId xmlns:a16="http://schemas.microsoft.com/office/drawing/2014/main" id="{EEAF5DA4-45E7-4FC7-92E8-CC444EE6BA1F}"/>
                </a:ext>
              </a:extLst>
            </p:cNvPr>
            <p:cNvSpPr>
              <a:spLocks/>
            </p:cNvSpPr>
            <p:nvPr/>
          </p:nvSpPr>
          <p:spPr bwMode="auto">
            <a:xfrm rot="240427">
              <a:off x="2955212" y="4486311"/>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0" name="Freeform 33">
              <a:extLst>
                <a:ext uri="{FF2B5EF4-FFF2-40B4-BE49-F238E27FC236}">
                  <a16:creationId xmlns:a16="http://schemas.microsoft.com/office/drawing/2014/main" id="{5156BA15-F4A2-45CA-8553-C1A43A7010AF}"/>
                </a:ext>
              </a:extLst>
            </p:cNvPr>
            <p:cNvSpPr>
              <a:spLocks/>
            </p:cNvSpPr>
            <p:nvPr/>
          </p:nvSpPr>
          <p:spPr bwMode="auto">
            <a:xfrm rot="240427">
              <a:off x="2969720" y="4486089"/>
              <a:ext cx="8171" cy="8171"/>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1" name="Freeform 34">
              <a:extLst>
                <a:ext uri="{FF2B5EF4-FFF2-40B4-BE49-F238E27FC236}">
                  <a16:creationId xmlns:a16="http://schemas.microsoft.com/office/drawing/2014/main" id="{CB978961-FFA4-4849-AC59-B0E9C7B64F3D}"/>
                </a:ext>
              </a:extLst>
            </p:cNvPr>
            <p:cNvSpPr>
              <a:spLocks/>
            </p:cNvSpPr>
            <p:nvPr/>
          </p:nvSpPr>
          <p:spPr bwMode="auto">
            <a:xfrm rot="240427">
              <a:off x="2985462" y="4485911"/>
              <a:ext cx="7542" cy="8799"/>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2" name="Freeform 35">
              <a:extLst>
                <a:ext uri="{FF2B5EF4-FFF2-40B4-BE49-F238E27FC236}">
                  <a16:creationId xmlns:a16="http://schemas.microsoft.com/office/drawing/2014/main" id="{1B6DC2F7-B45E-493A-A266-84D6226777D9}"/>
                </a:ext>
              </a:extLst>
            </p:cNvPr>
            <p:cNvSpPr>
              <a:spLocks/>
            </p:cNvSpPr>
            <p:nvPr/>
          </p:nvSpPr>
          <p:spPr bwMode="auto">
            <a:xfrm rot="240427">
              <a:off x="3000598" y="4485711"/>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36">
              <a:extLst>
                <a:ext uri="{FF2B5EF4-FFF2-40B4-BE49-F238E27FC236}">
                  <a16:creationId xmlns:a16="http://schemas.microsoft.com/office/drawing/2014/main" id="{4607575C-55C0-4AF6-ABA9-F8A23061CB3D}"/>
                </a:ext>
              </a:extLst>
            </p:cNvPr>
            <p:cNvSpPr>
              <a:spLocks/>
            </p:cNvSpPr>
            <p:nvPr/>
          </p:nvSpPr>
          <p:spPr bwMode="auto">
            <a:xfrm rot="240427">
              <a:off x="3015734" y="4485511"/>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4" name="Freeform 37">
              <a:extLst>
                <a:ext uri="{FF2B5EF4-FFF2-40B4-BE49-F238E27FC236}">
                  <a16:creationId xmlns:a16="http://schemas.microsoft.com/office/drawing/2014/main" id="{CB28333C-45A3-439C-BA44-54E23F7B3343}"/>
                </a:ext>
              </a:extLst>
            </p:cNvPr>
            <p:cNvSpPr>
              <a:spLocks/>
            </p:cNvSpPr>
            <p:nvPr/>
          </p:nvSpPr>
          <p:spPr bwMode="auto">
            <a:xfrm rot="240427">
              <a:off x="2811730" y="4501464"/>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5" name="Freeform 38">
              <a:extLst>
                <a:ext uri="{FF2B5EF4-FFF2-40B4-BE49-F238E27FC236}">
                  <a16:creationId xmlns:a16="http://schemas.microsoft.com/office/drawing/2014/main" id="{06445F4B-5975-4C12-B14B-AD596B04E682}"/>
                </a:ext>
              </a:extLst>
            </p:cNvPr>
            <p:cNvSpPr>
              <a:spLocks/>
            </p:cNvSpPr>
            <p:nvPr/>
          </p:nvSpPr>
          <p:spPr bwMode="auto">
            <a:xfrm rot="240427">
              <a:off x="2826845" y="4501892"/>
              <a:ext cx="7542"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6" name="Freeform 39">
              <a:extLst>
                <a:ext uri="{FF2B5EF4-FFF2-40B4-BE49-F238E27FC236}">
                  <a16:creationId xmlns:a16="http://schemas.microsoft.com/office/drawing/2014/main" id="{86967B32-E3FF-4B47-9E9F-AF46BE8BCCF7}"/>
                </a:ext>
              </a:extLst>
            </p:cNvPr>
            <p:cNvSpPr>
              <a:spLocks/>
            </p:cNvSpPr>
            <p:nvPr/>
          </p:nvSpPr>
          <p:spPr bwMode="auto">
            <a:xfrm rot="240427">
              <a:off x="2841980" y="4501692"/>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7" name="Freeform 40">
              <a:extLst>
                <a:ext uri="{FF2B5EF4-FFF2-40B4-BE49-F238E27FC236}">
                  <a16:creationId xmlns:a16="http://schemas.microsoft.com/office/drawing/2014/main" id="{218D31BA-7DFC-45F2-A623-D620BB8E716F}"/>
                </a:ext>
              </a:extLst>
            </p:cNvPr>
            <p:cNvSpPr>
              <a:spLocks/>
            </p:cNvSpPr>
            <p:nvPr/>
          </p:nvSpPr>
          <p:spPr bwMode="auto">
            <a:xfrm rot="240427">
              <a:off x="2856488" y="4501470"/>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8" name="Freeform 41">
              <a:extLst>
                <a:ext uri="{FF2B5EF4-FFF2-40B4-BE49-F238E27FC236}">
                  <a16:creationId xmlns:a16="http://schemas.microsoft.com/office/drawing/2014/main" id="{3015A889-4787-4878-911C-DB7D71A052AC}"/>
                </a:ext>
              </a:extLst>
            </p:cNvPr>
            <p:cNvSpPr>
              <a:spLocks/>
            </p:cNvSpPr>
            <p:nvPr/>
          </p:nvSpPr>
          <p:spPr bwMode="auto">
            <a:xfrm rot="240427">
              <a:off x="2871624" y="4501270"/>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9" name="Freeform 42">
              <a:extLst>
                <a:ext uri="{FF2B5EF4-FFF2-40B4-BE49-F238E27FC236}">
                  <a16:creationId xmlns:a16="http://schemas.microsoft.com/office/drawing/2014/main" id="{BD2212C6-EC85-4A5A-8507-B45FDE9E1F23}"/>
                </a:ext>
              </a:extLst>
            </p:cNvPr>
            <p:cNvSpPr>
              <a:spLocks/>
            </p:cNvSpPr>
            <p:nvPr/>
          </p:nvSpPr>
          <p:spPr bwMode="auto">
            <a:xfrm rot="240427">
              <a:off x="2886738" y="4501069"/>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0" name="Freeform 43">
              <a:extLst>
                <a:ext uri="{FF2B5EF4-FFF2-40B4-BE49-F238E27FC236}">
                  <a16:creationId xmlns:a16="http://schemas.microsoft.com/office/drawing/2014/main" id="{B33CC4AF-D4A5-4BF5-BBC2-970D73EF3AF4}"/>
                </a:ext>
              </a:extLst>
            </p:cNvPr>
            <p:cNvSpPr>
              <a:spLocks/>
            </p:cNvSpPr>
            <p:nvPr/>
          </p:nvSpPr>
          <p:spPr bwMode="auto">
            <a:xfrm rot="240427">
              <a:off x="2901874" y="4500870"/>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1" name="Freeform 44">
              <a:extLst>
                <a:ext uri="{FF2B5EF4-FFF2-40B4-BE49-F238E27FC236}">
                  <a16:creationId xmlns:a16="http://schemas.microsoft.com/office/drawing/2014/main" id="{3B5F0C4C-F398-43AC-A4D8-0926E7134110}"/>
                </a:ext>
              </a:extLst>
            </p:cNvPr>
            <p:cNvSpPr>
              <a:spLocks/>
            </p:cNvSpPr>
            <p:nvPr/>
          </p:nvSpPr>
          <p:spPr bwMode="auto">
            <a:xfrm rot="240427">
              <a:off x="2917704" y="4500694"/>
              <a:ext cx="7542" cy="6914"/>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2" name="Freeform 45">
              <a:extLst>
                <a:ext uri="{FF2B5EF4-FFF2-40B4-BE49-F238E27FC236}">
                  <a16:creationId xmlns:a16="http://schemas.microsoft.com/office/drawing/2014/main" id="{EFB0808D-FC77-4FAD-A2A2-3F18BF827C29}"/>
                </a:ext>
              </a:extLst>
            </p:cNvPr>
            <p:cNvSpPr>
              <a:spLocks/>
            </p:cNvSpPr>
            <p:nvPr/>
          </p:nvSpPr>
          <p:spPr bwMode="auto">
            <a:xfrm rot="240427">
              <a:off x="2932124" y="4501098"/>
              <a:ext cx="8171" cy="8171"/>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3" name="Freeform 46">
              <a:extLst>
                <a:ext uri="{FF2B5EF4-FFF2-40B4-BE49-F238E27FC236}">
                  <a16:creationId xmlns:a16="http://schemas.microsoft.com/office/drawing/2014/main" id="{0205410B-69DB-4F0C-92EB-6188EB453FE4}"/>
                </a:ext>
              </a:extLst>
            </p:cNvPr>
            <p:cNvSpPr>
              <a:spLocks/>
            </p:cNvSpPr>
            <p:nvPr/>
          </p:nvSpPr>
          <p:spPr bwMode="auto">
            <a:xfrm rot="240427">
              <a:off x="2947261" y="4500876"/>
              <a:ext cx="7542" cy="8171"/>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4" name="Freeform 47">
              <a:extLst>
                <a:ext uri="{FF2B5EF4-FFF2-40B4-BE49-F238E27FC236}">
                  <a16:creationId xmlns:a16="http://schemas.microsoft.com/office/drawing/2014/main" id="{40E098AC-8EDF-4877-80D6-B561E75AD86F}"/>
                </a:ext>
              </a:extLst>
            </p:cNvPr>
            <p:cNvSpPr>
              <a:spLocks/>
            </p:cNvSpPr>
            <p:nvPr/>
          </p:nvSpPr>
          <p:spPr bwMode="auto">
            <a:xfrm rot="240427">
              <a:off x="2962397" y="4500676"/>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5" name="Freeform 48">
              <a:extLst>
                <a:ext uri="{FF2B5EF4-FFF2-40B4-BE49-F238E27FC236}">
                  <a16:creationId xmlns:a16="http://schemas.microsoft.com/office/drawing/2014/main" id="{9E7839D3-7735-486A-951D-D3211C8DABD8}"/>
                </a:ext>
              </a:extLst>
            </p:cNvPr>
            <p:cNvSpPr>
              <a:spLocks/>
            </p:cNvSpPr>
            <p:nvPr/>
          </p:nvSpPr>
          <p:spPr bwMode="auto">
            <a:xfrm rot="240427">
              <a:off x="2977533" y="4500477"/>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6" name="Freeform 49">
              <a:extLst>
                <a:ext uri="{FF2B5EF4-FFF2-40B4-BE49-F238E27FC236}">
                  <a16:creationId xmlns:a16="http://schemas.microsoft.com/office/drawing/2014/main" id="{B645252D-07DD-4A9C-B4A9-4D7414125E19}"/>
                </a:ext>
              </a:extLst>
            </p:cNvPr>
            <p:cNvSpPr>
              <a:spLocks/>
            </p:cNvSpPr>
            <p:nvPr/>
          </p:nvSpPr>
          <p:spPr bwMode="auto">
            <a:xfrm rot="240427">
              <a:off x="2992019" y="4500254"/>
              <a:ext cx="8171" cy="8799"/>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7" name="Freeform 50">
              <a:extLst>
                <a:ext uri="{FF2B5EF4-FFF2-40B4-BE49-F238E27FC236}">
                  <a16:creationId xmlns:a16="http://schemas.microsoft.com/office/drawing/2014/main" id="{9D372039-5264-4317-B1D8-5FB2A2B5B4BA}"/>
                </a:ext>
              </a:extLst>
            </p:cNvPr>
            <p:cNvSpPr>
              <a:spLocks/>
            </p:cNvSpPr>
            <p:nvPr/>
          </p:nvSpPr>
          <p:spPr bwMode="auto">
            <a:xfrm rot="240427">
              <a:off x="3007782" y="4500076"/>
              <a:ext cx="7542" cy="8799"/>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8" name="Freeform 51">
              <a:extLst>
                <a:ext uri="{FF2B5EF4-FFF2-40B4-BE49-F238E27FC236}">
                  <a16:creationId xmlns:a16="http://schemas.microsoft.com/office/drawing/2014/main" id="{74BF7EA2-31B1-4384-A4B1-2CC1A57B27ED}"/>
                </a:ext>
              </a:extLst>
            </p:cNvPr>
            <p:cNvSpPr>
              <a:spLocks/>
            </p:cNvSpPr>
            <p:nvPr/>
          </p:nvSpPr>
          <p:spPr bwMode="auto">
            <a:xfrm rot="240427">
              <a:off x="3022921" y="4499810"/>
              <a:ext cx="5657" cy="8799"/>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9" name="Freeform 52">
              <a:extLst>
                <a:ext uri="{FF2B5EF4-FFF2-40B4-BE49-F238E27FC236}">
                  <a16:creationId xmlns:a16="http://schemas.microsoft.com/office/drawing/2014/main" id="{A05B276E-B85F-461D-B4DE-AA9CEE5C654D}"/>
                </a:ext>
              </a:extLst>
            </p:cNvPr>
            <p:cNvSpPr>
              <a:spLocks/>
            </p:cNvSpPr>
            <p:nvPr/>
          </p:nvSpPr>
          <p:spPr bwMode="auto">
            <a:xfrm rot="240427">
              <a:off x="2808822" y="4518741"/>
              <a:ext cx="3143" cy="3142"/>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0" name="Freeform 53">
              <a:extLst>
                <a:ext uri="{FF2B5EF4-FFF2-40B4-BE49-F238E27FC236}">
                  <a16:creationId xmlns:a16="http://schemas.microsoft.com/office/drawing/2014/main" id="{01671278-3DE7-4B48-A5B2-28598CF1D309}"/>
                </a:ext>
              </a:extLst>
            </p:cNvPr>
            <p:cNvSpPr>
              <a:spLocks/>
            </p:cNvSpPr>
            <p:nvPr/>
          </p:nvSpPr>
          <p:spPr bwMode="auto">
            <a:xfrm rot="240427">
              <a:off x="2820125" y="4518429"/>
              <a:ext cx="7542" cy="5028"/>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1" name="Freeform 54">
              <a:extLst>
                <a:ext uri="{FF2B5EF4-FFF2-40B4-BE49-F238E27FC236}">
                  <a16:creationId xmlns:a16="http://schemas.microsoft.com/office/drawing/2014/main" id="{FE391F90-E318-47B0-9A09-B46D95251B32}"/>
                </a:ext>
              </a:extLst>
            </p:cNvPr>
            <p:cNvSpPr>
              <a:spLocks/>
            </p:cNvSpPr>
            <p:nvPr/>
          </p:nvSpPr>
          <p:spPr bwMode="auto">
            <a:xfrm rot="240427">
              <a:off x="2834524" y="4518204"/>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2" name="Freeform 55">
              <a:extLst>
                <a:ext uri="{FF2B5EF4-FFF2-40B4-BE49-F238E27FC236}">
                  <a16:creationId xmlns:a16="http://schemas.microsoft.com/office/drawing/2014/main" id="{9A692368-4F12-4181-915A-81A871A86006}"/>
                </a:ext>
              </a:extLst>
            </p:cNvPr>
            <p:cNvSpPr>
              <a:spLocks/>
            </p:cNvSpPr>
            <p:nvPr/>
          </p:nvSpPr>
          <p:spPr bwMode="auto">
            <a:xfrm rot="240427">
              <a:off x="2849660" y="451800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3" name="Freeform 56">
              <a:extLst>
                <a:ext uri="{FF2B5EF4-FFF2-40B4-BE49-F238E27FC236}">
                  <a16:creationId xmlns:a16="http://schemas.microsoft.com/office/drawing/2014/main" id="{12545D74-2EC3-4A52-A1FE-DB3AC9050043}"/>
                </a:ext>
              </a:extLst>
            </p:cNvPr>
            <p:cNvSpPr>
              <a:spLocks/>
            </p:cNvSpPr>
            <p:nvPr/>
          </p:nvSpPr>
          <p:spPr bwMode="auto">
            <a:xfrm rot="240427">
              <a:off x="2864774" y="4517803"/>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4" name="Freeform 57">
              <a:extLst>
                <a:ext uri="{FF2B5EF4-FFF2-40B4-BE49-F238E27FC236}">
                  <a16:creationId xmlns:a16="http://schemas.microsoft.com/office/drawing/2014/main" id="{31D5CFA1-AD86-4D25-AB12-E64CEE28EA86}"/>
                </a:ext>
              </a:extLst>
            </p:cNvPr>
            <p:cNvSpPr>
              <a:spLocks/>
            </p:cNvSpPr>
            <p:nvPr/>
          </p:nvSpPr>
          <p:spPr bwMode="auto">
            <a:xfrm rot="240427">
              <a:off x="2879998" y="4517585"/>
              <a:ext cx="7542" cy="6286"/>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5" name="Freeform 58">
              <a:extLst>
                <a:ext uri="{FF2B5EF4-FFF2-40B4-BE49-F238E27FC236}">
                  <a16:creationId xmlns:a16="http://schemas.microsoft.com/office/drawing/2014/main" id="{94AB009F-71AF-4A8B-87F3-A81101F191D4}"/>
                </a:ext>
              </a:extLst>
            </p:cNvPr>
            <p:cNvSpPr>
              <a:spLocks/>
            </p:cNvSpPr>
            <p:nvPr/>
          </p:nvSpPr>
          <p:spPr bwMode="auto">
            <a:xfrm rot="240427">
              <a:off x="2910385" y="4517057"/>
              <a:ext cx="3771" cy="3142"/>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59">
              <a:extLst>
                <a:ext uri="{FF2B5EF4-FFF2-40B4-BE49-F238E27FC236}">
                  <a16:creationId xmlns:a16="http://schemas.microsoft.com/office/drawing/2014/main" id="{F2D69124-05E1-4DAD-8B0C-8D2B88F20B1E}"/>
                </a:ext>
              </a:extLst>
            </p:cNvPr>
            <p:cNvSpPr>
              <a:spLocks/>
            </p:cNvSpPr>
            <p:nvPr/>
          </p:nvSpPr>
          <p:spPr bwMode="auto">
            <a:xfrm rot="240427">
              <a:off x="2925253" y="4520729"/>
              <a:ext cx="6914" cy="3142"/>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7" name="Freeform 60">
              <a:extLst>
                <a:ext uri="{FF2B5EF4-FFF2-40B4-BE49-F238E27FC236}">
                  <a16:creationId xmlns:a16="http://schemas.microsoft.com/office/drawing/2014/main" id="{A2A99638-C629-4865-810E-82C248DBEE57}"/>
                </a:ext>
              </a:extLst>
            </p:cNvPr>
            <p:cNvSpPr>
              <a:spLocks/>
            </p:cNvSpPr>
            <p:nvPr/>
          </p:nvSpPr>
          <p:spPr bwMode="auto">
            <a:xfrm rot="240427">
              <a:off x="2942514" y="4517461"/>
              <a:ext cx="5028" cy="2514"/>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8" name="Freeform 61">
              <a:extLst>
                <a:ext uri="{FF2B5EF4-FFF2-40B4-BE49-F238E27FC236}">
                  <a16:creationId xmlns:a16="http://schemas.microsoft.com/office/drawing/2014/main" id="{C1BAEA71-ECD1-4FBD-9296-CE5652BA9659}"/>
                </a:ext>
              </a:extLst>
            </p:cNvPr>
            <p:cNvSpPr>
              <a:spLocks/>
            </p:cNvSpPr>
            <p:nvPr/>
          </p:nvSpPr>
          <p:spPr bwMode="auto">
            <a:xfrm rot="240427">
              <a:off x="2954962" y="4517188"/>
              <a:ext cx="8171" cy="7542"/>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9" name="Freeform 62">
              <a:extLst>
                <a:ext uri="{FF2B5EF4-FFF2-40B4-BE49-F238E27FC236}">
                  <a16:creationId xmlns:a16="http://schemas.microsoft.com/office/drawing/2014/main" id="{B4CA3F15-0DD3-493D-AD10-F94C75EDF72C}"/>
                </a:ext>
              </a:extLst>
            </p:cNvPr>
            <p:cNvSpPr>
              <a:spLocks/>
            </p:cNvSpPr>
            <p:nvPr/>
          </p:nvSpPr>
          <p:spPr bwMode="auto">
            <a:xfrm rot="240427">
              <a:off x="2970054" y="4516987"/>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0" name="Freeform 63">
              <a:extLst>
                <a:ext uri="{FF2B5EF4-FFF2-40B4-BE49-F238E27FC236}">
                  <a16:creationId xmlns:a16="http://schemas.microsoft.com/office/drawing/2014/main" id="{AFAC1955-1483-45A5-A579-177C63553E65}"/>
                </a:ext>
              </a:extLst>
            </p:cNvPr>
            <p:cNvSpPr>
              <a:spLocks/>
            </p:cNvSpPr>
            <p:nvPr/>
          </p:nvSpPr>
          <p:spPr bwMode="auto">
            <a:xfrm rot="240427">
              <a:off x="2985190" y="4516787"/>
              <a:ext cx="8171"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1" name="Freeform 64">
              <a:extLst>
                <a:ext uri="{FF2B5EF4-FFF2-40B4-BE49-F238E27FC236}">
                  <a16:creationId xmlns:a16="http://schemas.microsoft.com/office/drawing/2014/main" id="{0400C863-6F0B-49EC-9AF5-E21F8A95C878}"/>
                </a:ext>
              </a:extLst>
            </p:cNvPr>
            <p:cNvSpPr>
              <a:spLocks/>
            </p:cNvSpPr>
            <p:nvPr/>
          </p:nvSpPr>
          <p:spPr bwMode="auto">
            <a:xfrm rot="240427">
              <a:off x="3000348" y="4516588"/>
              <a:ext cx="8171" cy="8171"/>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2" name="Freeform 65">
              <a:extLst>
                <a:ext uri="{FF2B5EF4-FFF2-40B4-BE49-F238E27FC236}">
                  <a16:creationId xmlns:a16="http://schemas.microsoft.com/office/drawing/2014/main" id="{8F21EBC4-40CC-4108-A90C-35A605915474}"/>
                </a:ext>
              </a:extLst>
            </p:cNvPr>
            <p:cNvSpPr>
              <a:spLocks/>
            </p:cNvSpPr>
            <p:nvPr/>
          </p:nvSpPr>
          <p:spPr bwMode="auto">
            <a:xfrm rot="240427">
              <a:off x="3019098" y="4520264"/>
              <a:ext cx="3771" cy="5028"/>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3" name="Freeform 66">
              <a:extLst>
                <a:ext uri="{FF2B5EF4-FFF2-40B4-BE49-F238E27FC236}">
                  <a16:creationId xmlns:a16="http://schemas.microsoft.com/office/drawing/2014/main" id="{57ABF699-9981-4627-9F1E-F8340466E27C}"/>
                </a:ext>
              </a:extLst>
            </p:cNvPr>
            <p:cNvSpPr>
              <a:spLocks/>
            </p:cNvSpPr>
            <p:nvPr/>
          </p:nvSpPr>
          <p:spPr bwMode="auto">
            <a:xfrm rot="240427">
              <a:off x="2827938" y="4534052"/>
              <a:ext cx="6286" cy="2514"/>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4" name="Freeform 67">
              <a:extLst>
                <a:ext uri="{FF2B5EF4-FFF2-40B4-BE49-F238E27FC236}">
                  <a16:creationId xmlns:a16="http://schemas.microsoft.com/office/drawing/2014/main" id="{CF7D3F07-9A67-4AFC-94EC-3081003AD7FC}"/>
                </a:ext>
              </a:extLst>
            </p:cNvPr>
            <p:cNvSpPr>
              <a:spLocks/>
            </p:cNvSpPr>
            <p:nvPr/>
          </p:nvSpPr>
          <p:spPr bwMode="auto">
            <a:xfrm rot="240427">
              <a:off x="2842746" y="4539475"/>
              <a:ext cx="5657" cy="628"/>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5" name="Freeform 68">
              <a:extLst>
                <a:ext uri="{FF2B5EF4-FFF2-40B4-BE49-F238E27FC236}">
                  <a16:creationId xmlns:a16="http://schemas.microsoft.com/office/drawing/2014/main" id="{BDCC21ED-61F9-484A-918C-2DF36D727D78}"/>
                </a:ext>
              </a:extLst>
            </p:cNvPr>
            <p:cNvSpPr>
              <a:spLocks/>
            </p:cNvSpPr>
            <p:nvPr/>
          </p:nvSpPr>
          <p:spPr bwMode="auto">
            <a:xfrm rot="240427">
              <a:off x="2858509" y="4539297"/>
              <a:ext cx="5028" cy="628"/>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6" name="Freeform 69">
              <a:extLst>
                <a:ext uri="{FF2B5EF4-FFF2-40B4-BE49-F238E27FC236}">
                  <a16:creationId xmlns:a16="http://schemas.microsoft.com/office/drawing/2014/main" id="{2D6D0AFE-89CC-4EEF-BDB3-4647E3C49752}"/>
                </a:ext>
              </a:extLst>
            </p:cNvPr>
            <p:cNvSpPr>
              <a:spLocks/>
            </p:cNvSpPr>
            <p:nvPr/>
          </p:nvSpPr>
          <p:spPr bwMode="auto">
            <a:xfrm rot="240427">
              <a:off x="2872587" y="4535311"/>
              <a:ext cx="6914" cy="2514"/>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7" name="Freeform 70">
              <a:extLst>
                <a:ext uri="{FF2B5EF4-FFF2-40B4-BE49-F238E27FC236}">
                  <a16:creationId xmlns:a16="http://schemas.microsoft.com/office/drawing/2014/main" id="{8C111DF6-D6AE-4028-80A1-B744E3C96B35}"/>
                </a:ext>
              </a:extLst>
            </p:cNvPr>
            <p:cNvSpPr>
              <a:spLocks/>
            </p:cNvSpPr>
            <p:nvPr/>
          </p:nvSpPr>
          <p:spPr bwMode="auto">
            <a:xfrm rot="240427">
              <a:off x="2949026" y="4533081"/>
              <a:ext cx="6286" cy="1257"/>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8" name="Freeform 71">
              <a:extLst>
                <a:ext uri="{FF2B5EF4-FFF2-40B4-BE49-F238E27FC236}">
                  <a16:creationId xmlns:a16="http://schemas.microsoft.com/office/drawing/2014/main" id="{27BB6BE3-F3D4-4C23-BB22-E6FD7081B45E}"/>
                </a:ext>
              </a:extLst>
            </p:cNvPr>
            <p:cNvSpPr>
              <a:spLocks/>
            </p:cNvSpPr>
            <p:nvPr/>
          </p:nvSpPr>
          <p:spPr bwMode="auto">
            <a:xfrm rot="240427">
              <a:off x="2962622" y="4537205"/>
              <a:ext cx="6914" cy="628"/>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9" name="Freeform 72">
              <a:extLst>
                <a:ext uri="{FF2B5EF4-FFF2-40B4-BE49-F238E27FC236}">
                  <a16:creationId xmlns:a16="http://schemas.microsoft.com/office/drawing/2014/main" id="{59C9A7CD-E604-4AF7-A123-7DD346A7FD81}"/>
                </a:ext>
              </a:extLst>
            </p:cNvPr>
            <p:cNvSpPr>
              <a:spLocks/>
            </p:cNvSpPr>
            <p:nvPr/>
          </p:nvSpPr>
          <p:spPr bwMode="auto">
            <a:xfrm rot="240427">
              <a:off x="2979510" y="4538930"/>
              <a:ext cx="4400" cy="628"/>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0" name="Freeform 73">
              <a:extLst>
                <a:ext uri="{FF2B5EF4-FFF2-40B4-BE49-F238E27FC236}">
                  <a16:creationId xmlns:a16="http://schemas.microsoft.com/office/drawing/2014/main" id="{02E5DD51-1FDF-4256-B9A0-07747DE4F152}"/>
                </a:ext>
              </a:extLst>
            </p:cNvPr>
            <p:cNvSpPr>
              <a:spLocks/>
            </p:cNvSpPr>
            <p:nvPr/>
          </p:nvSpPr>
          <p:spPr bwMode="auto">
            <a:xfrm rot="240427">
              <a:off x="2993521" y="4536221"/>
              <a:ext cx="6914" cy="1885"/>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1" name="Freeform 74">
              <a:extLst>
                <a:ext uri="{FF2B5EF4-FFF2-40B4-BE49-F238E27FC236}">
                  <a16:creationId xmlns:a16="http://schemas.microsoft.com/office/drawing/2014/main" id="{00BF3711-DF4D-42CA-B9F9-E5FB19EEC8CA}"/>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2" name="Freeform 75">
              <a:extLst>
                <a:ext uri="{FF2B5EF4-FFF2-40B4-BE49-F238E27FC236}">
                  <a16:creationId xmlns:a16="http://schemas.microsoft.com/office/drawing/2014/main" id="{120AEB59-E52B-4404-93C5-FE5505A115FA}"/>
                </a:ext>
              </a:extLst>
            </p:cNvPr>
            <p:cNvSpPr>
              <a:spLocks/>
            </p:cNvSpPr>
            <p:nvPr/>
          </p:nvSpPr>
          <p:spPr bwMode="auto">
            <a:xfrm rot="240427">
              <a:off x="2807087" y="4507797"/>
              <a:ext cx="0" cy="2514"/>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3" name="Freeform 76">
              <a:extLst>
                <a:ext uri="{FF2B5EF4-FFF2-40B4-BE49-F238E27FC236}">
                  <a16:creationId xmlns:a16="http://schemas.microsoft.com/office/drawing/2014/main" id="{FCACD2F9-D092-4598-B6D2-F8883E23A970}"/>
                </a:ext>
              </a:extLst>
            </p:cNvPr>
            <p:cNvSpPr>
              <a:spLocks noEditPoints="1"/>
            </p:cNvSpPr>
            <p:nvPr/>
          </p:nvSpPr>
          <p:spPr bwMode="auto">
            <a:xfrm rot="240427">
              <a:off x="2806399" y="4500428"/>
              <a:ext cx="221246" cy="44626"/>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4" name="Freeform 77">
              <a:extLst>
                <a:ext uri="{FF2B5EF4-FFF2-40B4-BE49-F238E27FC236}">
                  <a16:creationId xmlns:a16="http://schemas.microsoft.com/office/drawing/2014/main" id="{4DE2A119-0925-4A3D-9A2F-8387169A0E8B}"/>
                </a:ext>
              </a:extLst>
            </p:cNvPr>
            <p:cNvSpPr>
              <a:spLocks/>
            </p:cNvSpPr>
            <p:nvPr/>
          </p:nvSpPr>
          <p:spPr bwMode="auto">
            <a:xfrm rot="240427">
              <a:off x="2916902" y="4503765"/>
              <a:ext cx="6914" cy="565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5" name="Freeform 78">
              <a:extLst>
                <a:ext uri="{FF2B5EF4-FFF2-40B4-BE49-F238E27FC236}">
                  <a16:creationId xmlns:a16="http://schemas.microsoft.com/office/drawing/2014/main" id="{28766758-252C-4C4D-933A-50B3B02CC355}"/>
                </a:ext>
              </a:extLst>
            </p:cNvPr>
            <p:cNvSpPr>
              <a:spLocks/>
            </p:cNvSpPr>
            <p:nvPr/>
          </p:nvSpPr>
          <p:spPr bwMode="auto">
            <a:xfrm rot="240427">
              <a:off x="3026468" y="4506220"/>
              <a:ext cx="1886" cy="2514"/>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6" name="Freeform 79">
              <a:extLst>
                <a:ext uri="{FF2B5EF4-FFF2-40B4-BE49-F238E27FC236}">
                  <a16:creationId xmlns:a16="http://schemas.microsoft.com/office/drawing/2014/main" id="{11D09177-B3F7-413E-9129-A06663349A36}"/>
                </a:ext>
              </a:extLst>
            </p:cNvPr>
            <p:cNvSpPr>
              <a:spLocks/>
            </p:cNvSpPr>
            <p:nvPr/>
          </p:nvSpPr>
          <p:spPr bwMode="auto">
            <a:xfrm rot="240427">
              <a:off x="2808822" y="4518741"/>
              <a:ext cx="3143" cy="3142"/>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7" name="Freeform 80">
              <a:extLst>
                <a:ext uri="{FF2B5EF4-FFF2-40B4-BE49-F238E27FC236}">
                  <a16:creationId xmlns:a16="http://schemas.microsoft.com/office/drawing/2014/main" id="{E2261A1E-DF6D-45AE-9615-8533C0147002}"/>
                </a:ext>
              </a:extLst>
            </p:cNvPr>
            <p:cNvSpPr>
              <a:spLocks/>
            </p:cNvSpPr>
            <p:nvPr/>
          </p:nvSpPr>
          <p:spPr bwMode="auto">
            <a:xfrm rot="240427">
              <a:off x="2819344" y="4519659"/>
              <a:ext cx="8171" cy="6914"/>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8" name="Freeform 81">
              <a:extLst>
                <a:ext uri="{FF2B5EF4-FFF2-40B4-BE49-F238E27FC236}">
                  <a16:creationId xmlns:a16="http://schemas.microsoft.com/office/drawing/2014/main" id="{C65FAE4D-80D9-46DC-B868-99409E925EE4}"/>
                </a:ext>
              </a:extLst>
            </p:cNvPr>
            <p:cNvSpPr>
              <a:spLocks/>
            </p:cNvSpPr>
            <p:nvPr/>
          </p:nvSpPr>
          <p:spPr bwMode="auto">
            <a:xfrm rot="240427">
              <a:off x="2880427" y="4520764"/>
              <a:ext cx="7542" cy="565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9" name="Freeform 82">
              <a:extLst>
                <a:ext uri="{FF2B5EF4-FFF2-40B4-BE49-F238E27FC236}">
                  <a16:creationId xmlns:a16="http://schemas.microsoft.com/office/drawing/2014/main" id="{9CF4EEF3-5779-4B7A-B8C3-B0A726FD0D85}"/>
                </a:ext>
              </a:extLst>
            </p:cNvPr>
            <p:cNvSpPr>
              <a:spLocks/>
            </p:cNvSpPr>
            <p:nvPr/>
          </p:nvSpPr>
          <p:spPr bwMode="auto">
            <a:xfrm rot="240427">
              <a:off x="2895046" y="451740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0" name="Freeform 83">
              <a:extLst>
                <a:ext uri="{FF2B5EF4-FFF2-40B4-BE49-F238E27FC236}">
                  <a16:creationId xmlns:a16="http://schemas.microsoft.com/office/drawing/2014/main" id="{B5BEE6BE-4FA4-40EE-BDA4-12B84371B4A1}"/>
                </a:ext>
              </a:extLst>
            </p:cNvPr>
            <p:cNvSpPr>
              <a:spLocks/>
            </p:cNvSpPr>
            <p:nvPr/>
          </p:nvSpPr>
          <p:spPr bwMode="auto">
            <a:xfrm rot="240427">
              <a:off x="2910385" y="4517057"/>
              <a:ext cx="3771" cy="3142"/>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84">
              <a:extLst>
                <a:ext uri="{FF2B5EF4-FFF2-40B4-BE49-F238E27FC236}">
                  <a16:creationId xmlns:a16="http://schemas.microsoft.com/office/drawing/2014/main" id="{FF2A5B9D-8257-43D8-BE12-32DCA900D9A8}"/>
                </a:ext>
              </a:extLst>
            </p:cNvPr>
            <p:cNvSpPr>
              <a:spLocks/>
            </p:cNvSpPr>
            <p:nvPr/>
          </p:nvSpPr>
          <p:spPr bwMode="auto">
            <a:xfrm rot="240427">
              <a:off x="2925362" y="4517612"/>
              <a:ext cx="7542" cy="6286"/>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2" name="Freeform 85">
              <a:extLst>
                <a:ext uri="{FF2B5EF4-FFF2-40B4-BE49-F238E27FC236}">
                  <a16:creationId xmlns:a16="http://schemas.microsoft.com/office/drawing/2014/main" id="{D3389406-C45D-434F-95CB-62E2E654B422}"/>
                </a:ext>
              </a:extLst>
            </p:cNvPr>
            <p:cNvSpPr>
              <a:spLocks/>
            </p:cNvSpPr>
            <p:nvPr/>
          </p:nvSpPr>
          <p:spPr bwMode="auto">
            <a:xfrm rot="240427">
              <a:off x="2940410" y="4518037"/>
              <a:ext cx="7542" cy="7542"/>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3" name="Freeform 86">
              <a:extLst>
                <a:ext uri="{FF2B5EF4-FFF2-40B4-BE49-F238E27FC236}">
                  <a16:creationId xmlns:a16="http://schemas.microsoft.com/office/drawing/2014/main" id="{AF5A86EF-1B99-42B0-B906-41F6EAACF52A}"/>
                </a:ext>
              </a:extLst>
            </p:cNvPr>
            <p:cNvSpPr>
              <a:spLocks/>
            </p:cNvSpPr>
            <p:nvPr/>
          </p:nvSpPr>
          <p:spPr bwMode="auto">
            <a:xfrm rot="240427">
              <a:off x="2955978" y="4523466"/>
              <a:ext cx="5657" cy="1885"/>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4" name="Freeform 87">
              <a:extLst>
                <a:ext uri="{FF2B5EF4-FFF2-40B4-BE49-F238E27FC236}">
                  <a16:creationId xmlns:a16="http://schemas.microsoft.com/office/drawing/2014/main" id="{B966797E-F0AA-44E4-B4B8-59C9C64FB545}"/>
                </a:ext>
              </a:extLst>
            </p:cNvPr>
            <p:cNvSpPr>
              <a:spLocks/>
            </p:cNvSpPr>
            <p:nvPr/>
          </p:nvSpPr>
          <p:spPr bwMode="auto">
            <a:xfrm rot="240427">
              <a:off x="3002662" y="4521676"/>
              <a:ext cx="5028" cy="3771"/>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5" name="Freeform 88">
              <a:extLst>
                <a:ext uri="{FF2B5EF4-FFF2-40B4-BE49-F238E27FC236}">
                  <a16:creationId xmlns:a16="http://schemas.microsoft.com/office/drawing/2014/main" id="{97891ACC-FC04-4C99-B58F-BA235AB19650}"/>
                </a:ext>
              </a:extLst>
            </p:cNvPr>
            <p:cNvSpPr>
              <a:spLocks/>
            </p:cNvSpPr>
            <p:nvPr/>
          </p:nvSpPr>
          <p:spPr bwMode="auto">
            <a:xfrm rot="240427">
              <a:off x="3015463" y="4516366"/>
              <a:ext cx="7542" cy="8799"/>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6" name="Freeform 89">
              <a:extLst>
                <a:ext uri="{FF2B5EF4-FFF2-40B4-BE49-F238E27FC236}">
                  <a16:creationId xmlns:a16="http://schemas.microsoft.com/office/drawing/2014/main" id="{8AB5DE60-8292-4C4E-8534-F5CE53EF1A7D}"/>
                </a:ext>
              </a:extLst>
            </p:cNvPr>
            <p:cNvSpPr>
              <a:spLocks/>
            </p:cNvSpPr>
            <p:nvPr/>
          </p:nvSpPr>
          <p:spPr bwMode="auto">
            <a:xfrm rot="240427">
              <a:off x="2827982" y="4532796"/>
              <a:ext cx="6286" cy="3771"/>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7" name="Freeform 90">
              <a:extLst>
                <a:ext uri="{FF2B5EF4-FFF2-40B4-BE49-F238E27FC236}">
                  <a16:creationId xmlns:a16="http://schemas.microsoft.com/office/drawing/2014/main" id="{C9E1D02B-A966-4310-B94B-93905CAE9DA6}"/>
                </a:ext>
              </a:extLst>
            </p:cNvPr>
            <p:cNvSpPr>
              <a:spLocks/>
            </p:cNvSpPr>
            <p:nvPr/>
          </p:nvSpPr>
          <p:spPr bwMode="auto">
            <a:xfrm rot="240427">
              <a:off x="2841730" y="4532570"/>
              <a:ext cx="8171" cy="7542"/>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8" name="Freeform 91">
              <a:extLst>
                <a:ext uri="{FF2B5EF4-FFF2-40B4-BE49-F238E27FC236}">
                  <a16:creationId xmlns:a16="http://schemas.microsoft.com/office/drawing/2014/main" id="{F50FD898-C00C-4D53-83BC-7E5047187E85}"/>
                </a:ext>
              </a:extLst>
            </p:cNvPr>
            <p:cNvSpPr>
              <a:spLocks/>
            </p:cNvSpPr>
            <p:nvPr/>
          </p:nvSpPr>
          <p:spPr bwMode="auto">
            <a:xfrm rot="240427">
              <a:off x="2856866" y="4532370"/>
              <a:ext cx="8171" cy="7542"/>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9" name="Freeform 92">
              <a:extLst>
                <a:ext uri="{FF2B5EF4-FFF2-40B4-BE49-F238E27FC236}">
                  <a16:creationId xmlns:a16="http://schemas.microsoft.com/office/drawing/2014/main" id="{3A20EF89-892E-4A56-9430-A30144B4C1BD}"/>
                </a:ext>
              </a:extLst>
            </p:cNvPr>
            <p:cNvSpPr>
              <a:spLocks/>
            </p:cNvSpPr>
            <p:nvPr/>
          </p:nvSpPr>
          <p:spPr bwMode="auto">
            <a:xfrm rot="240427">
              <a:off x="2872069" y="4532150"/>
              <a:ext cx="7542" cy="565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0" name="Freeform 93">
              <a:extLst>
                <a:ext uri="{FF2B5EF4-FFF2-40B4-BE49-F238E27FC236}">
                  <a16:creationId xmlns:a16="http://schemas.microsoft.com/office/drawing/2014/main" id="{EDAADB93-6B9C-4047-B985-F6DF179A40F6}"/>
                </a:ext>
              </a:extLst>
            </p:cNvPr>
            <p:cNvSpPr>
              <a:spLocks/>
            </p:cNvSpPr>
            <p:nvPr/>
          </p:nvSpPr>
          <p:spPr bwMode="auto">
            <a:xfrm rot="240427">
              <a:off x="2949070" y="4531825"/>
              <a:ext cx="6286" cy="2514"/>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1" name="Freeform 94">
              <a:extLst>
                <a:ext uri="{FF2B5EF4-FFF2-40B4-BE49-F238E27FC236}">
                  <a16:creationId xmlns:a16="http://schemas.microsoft.com/office/drawing/2014/main" id="{B4D6EB9D-95C8-4813-A137-B9FDF1680D75}"/>
                </a:ext>
              </a:extLst>
            </p:cNvPr>
            <p:cNvSpPr>
              <a:spLocks/>
            </p:cNvSpPr>
            <p:nvPr/>
          </p:nvSpPr>
          <p:spPr bwMode="auto">
            <a:xfrm rot="240427">
              <a:off x="2962819" y="4531577"/>
              <a:ext cx="7542" cy="6286"/>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2" name="Freeform 95">
              <a:extLst>
                <a:ext uri="{FF2B5EF4-FFF2-40B4-BE49-F238E27FC236}">
                  <a16:creationId xmlns:a16="http://schemas.microsoft.com/office/drawing/2014/main" id="{F99E99DA-7E4F-45CC-B652-246848603280}"/>
                </a:ext>
              </a:extLst>
            </p:cNvPr>
            <p:cNvSpPr>
              <a:spLocks/>
            </p:cNvSpPr>
            <p:nvPr/>
          </p:nvSpPr>
          <p:spPr bwMode="auto">
            <a:xfrm rot="240427">
              <a:off x="2977888" y="4531375"/>
              <a:ext cx="7542" cy="8171"/>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3" name="Freeform 96">
              <a:extLst>
                <a:ext uri="{FF2B5EF4-FFF2-40B4-BE49-F238E27FC236}">
                  <a16:creationId xmlns:a16="http://schemas.microsoft.com/office/drawing/2014/main" id="{3FB8B20F-8E37-4ABA-B1E3-29E40FE32C08}"/>
                </a:ext>
              </a:extLst>
            </p:cNvPr>
            <p:cNvSpPr>
              <a:spLocks/>
            </p:cNvSpPr>
            <p:nvPr/>
          </p:nvSpPr>
          <p:spPr bwMode="auto">
            <a:xfrm rot="240427">
              <a:off x="2992441" y="4531155"/>
              <a:ext cx="8171" cy="6914"/>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4" name="Freeform 97">
              <a:extLst>
                <a:ext uri="{FF2B5EF4-FFF2-40B4-BE49-F238E27FC236}">
                  <a16:creationId xmlns:a16="http://schemas.microsoft.com/office/drawing/2014/main" id="{F91F394D-1B7D-4EAC-8F44-1C82A45A1D0A}"/>
                </a:ext>
              </a:extLst>
            </p:cNvPr>
            <p:cNvSpPr>
              <a:spLocks/>
            </p:cNvSpPr>
            <p:nvPr/>
          </p:nvSpPr>
          <p:spPr bwMode="auto">
            <a:xfrm rot="240427">
              <a:off x="2913379" y="4487862"/>
              <a:ext cx="8799" cy="3017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5" name="Freeform 98">
              <a:extLst>
                <a:ext uri="{FF2B5EF4-FFF2-40B4-BE49-F238E27FC236}">
                  <a16:creationId xmlns:a16="http://schemas.microsoft.com/office/drawing/2014/main" id="{48506BEA-6120-4023-9F55-D93EDD580273}"/>
                </a:ext>
              </a:extLst>
            </p:cNvPr>
            <p:cNvSpPr>
              <a:spLocks noEditPoints="1"/>
            </p:cNvSpPr>
            <p:nvPr/>
          </p:nvSpPr>
          <p:spPr bwMode="auto">
            <a:xfrm rot="240427">
              <a:off x="2790758" y="4578348"/>
              <a:ext cx="30799" cy="40855"/>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6" name="Freeform 99">
              <a:extLst>
                <a:ext uri="{FF2B5EF4-FFF2-40B4-BE49-F238E27FC236}">
                  <a16:creationId xmlns:a16="http://schemas.microsoft.com/office/drawing/2014/main" id="{6C877A06-91FF-4A17-8ED5-5BC3B49D334D}"/>
                </a:ext>
              </a:extLst>
            </p:cNvPr>
            <p:cNvSpPr>
              <a:spLocks/>
            </p:cNvSpPr>
            <p:nvPr/>
          </p:nvSpPr>
          <p:spPr bwMode="auto">
            <a:xfrm rot="240427">
              <a:off x="2816889" y="4596289"/>
              <a:ext cx="201133" cy="92395"/>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7" name="Freeform 100">
              <a:extLst>
                <a:ext uri="{FF2B5EF4-FFF2-40B4-BE49-F238E27FC236}">
                  <a16:creationId xmlns:a16="http://schemas.microsoft.com/office/drawing/2014/main" id="{CA2CE2DC-587C-458E-97D1-E0C2292C4EB5}"/>
                </a:ext>
              </a:extLst>
            </p:cNvPr>
            <p:cNvSpPr>
              <a:spLocks noEditPoints="1"/>
            </p:cNvSpPr>
            <p:nvPr/>
          </p:nvSpPr>
          <p:spPr bwMode="auto">
            <a:xfrm rot="240427">
              <a:off x="2819131" y="4604482"/>
              <a:ext cx="1886" cy="5028"/>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8" name="Freeform 101">
              <a:extLst>
                <a:ext uri="{FF2B5EF4-FFF2-40B4-BE49-F238E27FC236}">
                  <a16:creationId xmlns:a16="http://schemas.microsoft.com/office/drawing/2014/main" id="{8223EFE1-71E5-4293-9661-36870A364B2B}"/>
                </a:ext>
              </a:extLst>
            </p:cNvPr>
            <p:cNvSpPr>
              <a:spLocks/>
            </p:cNvSpPr>
            <p:nvPr/>
          </p:nvSpPr>
          <p:spPr bwMode="auto">
            <a:xfrm rot="240427">
              <a:off x="2819286" y="4604444"/>
              <a:ext cx="629" cy="628"/>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9" name="Freeform 102">
              <a:extLst>
                <a:ext uri="{FF2B5EF4-FFF2-40B4-BE49-F238E27FC236}">
                  <a16:creationId xmlns:a16="http://schemas.microsoft.com/office/drawing/2014/main" id="{8E53F2E2-F8A3-4F79-BF29-5CC77506F874}"/>
                </a:ext>
              </a:extLst>
            </p:cNvPr>
            <p:cNvSpPr>
              <a:spLocks/>
            </p:cNvSpPr>
            <p:nvPr/>
          </p:nvSpPr>
          <p:spPr bwMode="auto">
            <a:xfrm rot="240427">
              <a:off x="2819130" y="4604504"/>
              <a:ext cx="2514" cy="5028"/>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0" name="Freeform 103">
              <a:extLst>
                <a:ext uri="{FF2B5EF4-FFF2-40B4-BE49-F238E27FC236}">
                  <a16:creationId xmlns:a16="http://schemas.microsoft.com/office/drawing/2014/main" id="{C6D053D0-5B64-4EDB-88EE-CA31BC377745}"/>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1" name="Freeform 104">
              <a:extLst>
                <a:ext uri="{FF2B5EF4-FFF2-40B4-BE49-F238E27FC236}">
                  <a16:creationId xmlns:a16="http://schemas.microsoft.com/office/drawing/2014/main" id="{5C0E94C3-5348-4F29-9E9F-7937C934E54F}"/>
                </a:ext>
              </a:extLst>
            </p:cNvPr>
            <p:cNvSpPr>
              <a:spLocks/>
            </p:cNvSpPr>
            <p:nvPr/>
          </p:nvSpPr>
          <p:spPr bwMode="auto">
            <a:xfrm rot="240427">
              <a:off x="2828727" y="46047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2" name="Freeform 105">
              <a:extLst>
                <a:ext uri="{FF2B5EF4-FFF2-40B4-BE49-F238E27FC236}">
                  <a16:creationId xmlns:a16="http://schemas.microsoft.com/office/drawing/2014/main" id="{3ED421FE-4B22-4179-8E97-81EDB41FD490}"/>
                </a:ext>
              </a:extLst>
            </p:cNvPr>
            <p:cNvSpPr>
              <a:spLocks/>
            </p:cNvSpPr>
            <p:nvPr/>
          </p:nvSpPr>
          <p:spPr bwMode="auto">
            <a:xfrm rot="240427">
              <a:off x="2828572" y="4604734"/>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3" name="Freeform 106">
              <a:extLst>
                <a:ext uri="{FF2B5EF4-FFF2-40B4-BE49-F238E27FC236}">
                  <a16:creationId xmlns:a16="http://schemas.microsoft.com/office/drawing/2014/main" id="{58C78611-FFFA-44ED-9104-31882A0CD99F}"/>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4" name="Freeform 107">
              <a:extLst>
                <a:ext uri="{FF2B5EF4-FFF2-40B4-BE49-F238E27FC236}">
                  <a16:creationId xmlns:a16="http://schemas.microsoft.com/office/drawing/2014/main" id="{7A3F2458-CBFB-4D2D-A861-3C755A3F790B}"/>
                </a:ext>
              </a:extLst>
            </p:cNvPr>
            <p:cNvSpPr>
              <a:spLocks/>
            </p:cNvSpPr>
            <p:nvPr/>
          </p:nvSpPr>
          <p:spPr bwMode="auto">
            <a:xfrm rot="240427">
              <a:off x="2843862" y="4604517"/>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5" name="Freeform 108">
              <a:extLst>
                <a:ext uri="{FF2B5EF4-FFF2-40B4-BE49-F238E27FC236}">
                  <a16:creationId xmlns:a16="http://schemas.microsoft.com/office/drawing/2014/main" id="{DBAF5BB2-22E0-495F-A64B-2EEE9497258B}"/>
                </a:ext>
              </a:extLst>
            </p:cNvPr>
            <p:cNvSpPr>
              <a:spLocks/>
            </p:cNvSpPr>
            <p:nvPr/>
          </p:nvSpPr>
          <p:spPr bwMode="auto">
            <a:xfrm rot="240427">
              <a:off x="2843709" y="4604512"/>
              <a:ext cx="7542" cy="5028"/>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6" name="Freeform 109">
              <a:extLst>
                <a:ext uri="{FF2B5EF4-FFF2-40B4-BE49-F238E27FC236}">
                  <a16:creationId xmlns:a16="http://schemas.microsoft.com/office/drawing/2014/main" id="{98EE2BAB-A049-405C-8DF1-676DC134AD83}"/>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7" name="Freeform 110">
              <a:extLst>
                <a:ext uri="{FF2B5EF4-FFF2-40B4-BE49-F238E27FC236}">
                  <a16:creationId xmlns:a16="http://schemas.microsoft.com/office/drawing/2014/main" id="{2B64107A-ECB0-49C3-BED7-1521E13F72FE}"/>
                </a:ext>
              </a:extLst>
            </p:cNvPr>
            <p:cNvSpPr>
              <a:spLocks/>
            </p:cNvSpPr>
            <p:nvPr/>
          </p:nvSpPr>
          <p:spPr bwMode="auto">
            <a:xfrm rot="240427">
              <a:off x="2858999" y="4604318"/>
              <a:ext cx="7542" cy="628"/>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8" name="Freeform 111">
              <a:extLst>
                <a:ext uri="{FF2B5EF4-FFF2-40B4-BE49-F238E27FC236}">
                  <a16:creationId xmlns:a16="http://schemas.microsoft.com/office/drawing/2014/main" id="{893B0E10-F89F-44E4-979B-1FA3123202A3}"/>
                </a:ext>
              </a:extLst>
            </p:cNvPr>
            <p:cNvSpPr>
              <a:spLocks/>
            </p:cNvSpPr>
            <p:nvPr/>
          </p:nvSpPr>
          <p:spPr bwMode="auto">
            <a:xfrm rot="240427">
              <a:off x="2858845" y="4604312"/>
              <a:ext cx="7542"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9" name="Freeform 112">
              <a:extLst>
                <a:ext uri="{FF2B5EF4-FFF2-40B4-BE49-F238E27FC236}">
                  <a16:creationId xmlns:a16="http://schemas.microsoft.com/office/drawing/2014/main" id="{BBC19B7D-EA2D-4B42-A6F7-1D9CCEC35908}"/>
                </a:ext>
              </a:extLst>
            </p:cNvPr>
            <p:cNvSpPr>
              <a:spLocks/>
            </p:cNvSpPr>
            <p:nvPr/>
          </p:nvSpPr>
          <p:spPr bwMode="auto">
            <a:xfrm rot="240427">
              <a:off x="2873981" y="4604112"/>
              <a:ext cx="7542" cy="5028"/>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0" name="Freeform 113">
              <a:extLst>
                <a:ext uri="{FF2B5EF4-FFF2-40B4-BE49-F238E27FC236}">
                  <a16:creationId xmlns:a16="http://schemas.microsoft.com/office/drawing/2014/main" id="{1A27E668-44D8-4157-A974-2D09DF2BBD67}"/>
                </a:ext>
              </a:extLst>
            </p:cNvPr>
            <p:cNvSpPr>
              <a:spLocks/>
            </p:cNvSpPr>
            <p:nvPr/>
          </p:nvSpPr>
          <p:spPr bwMode="auto">
            <a:xfrm rot="240427">
              <a:off x="2889095" y="4603912"/>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1" name="Freeform 114">
              <a:extLst>
                <a:ext uri="{FF2B5EF4-FFF2-40B4-BE49-F238E27FC236}">
                  <a16:creationId xmlns:a16="http://schemas.microsoft.com/office/drawing/2014/main" id="{45540255-D8E8-44E2-801E-733C7D21714C}"/>
                </a:ext>
              </a:extLst>
            </p:cNvPr>
            <p:cNvSpPr>
              <a:spLocks/>
            </p:cNvSpPr>
            <p:nvPr/>
          </p:nvSpPr>
          <p:spPr bwMode="auto">
            <a:xfrm rot="240427">
              <a:off x="2904231" y="4603712"/>
              <a:ext cx="7542" cy="565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2" name="Freeform 115">
              <a:extLst>
                <a:ext uri="{FF2B5EF4-FFF2-40B4-BE49-F238E27FC236}">
                  <a16:creationId xmlns:a16="http://schemas.microsoft.com/office/drawing/2014/main" id="{6E021429-198D-470E-ACAA-F49AAF968555}"/>
                </a:ext>
              </a:extLst>
            </p:cNvPr>
            <p:cNvSpPr>
              <a:spLocks/>
            </p:cNvSpPr>
            <p:nvPr/>
          </p:nvSpPr>
          <p:spPr bwMode="auto">
            <a:xfrm rot="240427">
              <a:off x="2919367" y="4603512"/>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3" name="Freeform 116">
              <a:extLst>
                <a:ext uri="{FF2B5EF4-FFF2-40B4-BE49-F238E27FC236}">
                  <a16:creationId xmlns:a16="http://schemas.microsoft.com/office/drawing/2014/main" id="{77B5C8FE-5070-4780-968E-224DD3BF78B7}"/>
                </a:ext>
              </a:extLst>
            </p:cNvPr>
            <p:cNvSpPr>
              <a:spLocks/>
            </p:cNvSpPr>
            <p:nvPr/>
          </p:nvSpPr>
          <p:spPr bwMode="auto">
            <a:xfrm rot="240427">
              <a:off x="2933853" y="4603918"/>
              <a:ext cx="8171" cy="5028"/>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4" name="Freeform 117">
              <a:extLst>
                <a:ext uri="{FF2B5EF4-FFF2-40B4-BE49-F238E27FC236}">
                  <a16:creationId xmlns:a16="http://schemas.microsoft.com/office/drawing/2014/main" id="{15B81042-064C-4411-9A0E-67F29204C178}"/>
                </a:ext>
              </a:extLst>
            </p:cNvPr>
            <p:cNvSpPr>
              <a:spLocks/>
            </p:cNvSpPr>
            <p:nvPr/>
          </p:nvSpPr>
          <p:spPr bwMode="auto">
            <a:xfrm rot="240427">
              <a:off x="2948989" y="46037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5" name="Freeform 118">
              <a:extLst>
                <a:ext uri="{FF2B5EF4-FFF2-40B4-BE49-F238E27FC236}">
                  <a16:creationId xmlns:a16="http://schemas.microsoft.com/office/drawing/2014/main" id="{4EBCCC47-E16F-4A94-B595-A295360C585C}"/>
                </a:ext>
              </a:extLst>
            </p:cNvPr>
            <p:cNvSpPr>
              <a:spLocks/>
            </p:cNvSpPr>
            <p:nvPr/>
          </p:nvSpPr>
          <p:spPr bwMode="auto">
            <a:xfrm rot="240427">
              <a:off x="2964125" y="4603518"/>
              <a:ext cx="8171" cy="5028"/>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6" name="Freeform 119">
              <a:extLst>
                <a:ext uri="{FF2B5EF4-FFF2-40B4-BE49-F238E27FC236}">
                  <a16:creationId xmlns:a16="http://schemas.microsoft.com/office/drawing/2014/main" id="{EBC3767D-93A6-4CEB-ACD2-93C2321F4B21}"/>
                </a:ext>
              </a:extLst>
            </p:cNvPr>
            <p:cNvSpPr>
              <a:spLocks/>
            </p:cNvSpPr>
            <p:nvPr/>
          </p:nvSpPr>
          <p:spPr bwMode="auto">
            <a:xfrm rot="240427">
              <a:off x="2979260" y="4603318"/>
              <a:ext cx="8171" cy="5028"/>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7" name="Freeform 120">
              <a:extLst>
                <a:ext uri="{FF2B5EF4-FFF2-40B4-BE49-F238E27FC236}">
                  <a16:creationId xmlns:a16="http://schemas.microsoft.com/office/drawing/2014/main" id="{9B20620D-19DD-4005-BDB7-91C19AD76B46}"/>
                </a:ext>
              </a:extLst>
            </p:cNvPr>
            <p:cNvSpPr>
              <a:spLocks/>
            </p:cNvSpPr>
            <p:nvPr/>
          </p:nvSpPr>
          <p:spPr bwMode="auto">
            <a:xfrm rot="240427">
              <a:off x="2994375" y="4603096"/>
              <a:ext cx="7542" cy="565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8" name="Freeform 121">
              <a:extLst>
                <a:ext uri="{FF2B5EF4-FFF2-40B4-BE49-F238E27FC236}">
                  <a16:creationId xmlns:a16="http://schemas.microsoft.com/office/drawing/2014/main" id="{A0D1644A-DECA-4A09-863B-07FF9DB682AD}"/>
                </a:ext>
              </a:extLst>
            </p:cNvPr>
            <p:cNvSpPr>
              <a:spLocks/>
            </p:cNvSpPr>
            <p:nvPr/>
          </p:nvSpPr>
          <p:spPr bwMode="auto">
            <a:xfrm rot="240427">
              <a:off x="3009511" y="4602896"/>
              <a:ext cx="7542" cy="565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9" name="Freeform 122">
              <a:extLst>
                <a:ext uri="{FF2B5EF4-FFF2-40B4-BE49-F238E27FC236}">
                  <a16:creationId xmlns:a16="http://schemas.microsoft.com/office/drawing/2014/main" id="{3F8DA5E1-C2C1-403A-9935-002CD30700D9}"/>
                </a:ext>
              </a:extLst>
            </p:cNvPr>
            <p:cNvSpPr>
              <a:spLocks/>
            </p:cNvSpPr>
            <p:nvPr/>
          </p:nvSpPr>
          <p:spPr bwMode="auto">
            <a:xfrm rot="240427">
              <a:off x="2820731" y="4616137"/>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0" name="Freeform 123">
              <a:extLst>
                <a:ext uri="{FF2B5EF4-FFF2-40B4-BE49-F238E27FC236}">
                  <a16:creationId xmlns:a16="http://schemas.microsoft.com/office/drawing/2014/main" id="{412CB328-1E7F-4D7B-9DCC-CB8F2B4947ED}"/>
                </a:ext>
              </a:extLst>
            </p:cNvPr>
            <p:cNvSpPr>
              <a:spLocks/>
            </p:cNvSpPr>
            <p:nvPr/>
          </p:nvSpPr>
          <p:spPr bwMode="auto">
            <a:xfrm rot="240427">
              <a:off x="2835866" y="4615960"/>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1" name="Freeform 124">
              <a:extLst>
                <a:ext uri="{FF2B5EF4-FFF2-40B4-BE49-F238E27FC236}">
                  <a16:creationId xmlns:a16="http://schemas.microsoft.com/office/drawing/2014/main" id="{55081006-56D6-4BFF-9F7C-F9DFFA0C35ED}"/>
                </a:ext>
              </a:extLst>
            </p:cNvPr>
            <p:cNvSpPr>
              <a:spLocks/>
            </p:cNvSpPr>
            <p:nvPr/>
          </p:nvSpPr>
          <p:spPr bwMode="auto">
            <a:xfrm rot="240427">
              <a:off x="2851002" y="4615760"/>
              <a:ext cx="8171" cy="8171"/>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2" name="Freeform 125">
              <a:extLst>
                <a:ext uri="{FF2B5EF4-FFF2-40B4-BE49-F238E27FC236}">
                  <a16:creationId xmlns:a16="http://schemas.microsoft.com/office/drawing/2014/main" id="{01FB6BDD-D9E3-463B-940D-849A203FED7E}"/>
                </a:ext>
              </a:extLst>
            </p:cNvPr>
            <p:cNvSpPr>
              <a:spLocks/>
            </p:cNvSpPr>
            <p:nvPr/>
          </p:nvSpPr>
          <p:spPr bwMode="auto">
            <a:xfrm rot="240427">
              <a:off x="2866139" y="4615560"/>
              <a:ext cx="8171" cy="8171"/>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3" name="Freeform 126">
              <a:extLst>
                <a:ext uri="{FF2B5EF4-FFF2-40B4-BE49-F238E27FC236}">
                  <a16:creationId xmlns:a16="http://schemas.microsoft.com/office/drawing/2014/main" id="{0BD35D4E-92B3-43F4-985B-D123534D74D7}"/>
                </a:ext>
              </a:extLst>
            </p:cNvPr>
            <p:cNvSpPr>
              <a:spLocks/>
            </p:cNvSpPr>
            <p:nvPr/>
          </p:nvSpPr>
          <p:spPr bwMode="auto">
            <a:xfrm rot="240427">
              <a:off x="2881253" y="4615338"/>
              <a:ext cx="7542" cy="8799"/>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4" name="Freeform 127">
              <a:extLst>
                <a:ext uri="{FF2B5EF4-FFF2-40B4-BE49-F238E27FC236}">
                  <a16:creationId xmlns:a16="http://schemas.microsoft.com/office/drawing/2014/main" id="{8ADF35FD-FBE3-42FA-9D8F-9C42B7B82ED0}"/>
                </a:ext>
              </a:extLst>
            </p:cNvPr>
            <p:cNvSpPr>
              <a:spLocks/>
            </p:cNvSpPr>
            <p:nvPr/>
          </p:nvSpPr>
          <p:spPr bwMode="auto">
            <a:xfrm rot="240427">
              <a:off x="2896389" y="4615138"/>
              <a:ext cx="7542"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5" name="Freeform 128">
              <a:extLst>
                <a:ext uri="{FF2B5EF4-FFF2-40B4-BE49-F238E27FC236}">
                  <a16:creationId xmlns:a16="http://schemas.microsoft.com/office/drawing/2014/main" id="{8ECE0081-E351-4887-B288-4A7B5513B29A}"/>
                </a:ext>
              </a:extLst>
            </p:cNvPr>
            <p:cNvSpPr>
              <a:spLocks/>
            </p:cNvSpPr>
            <p:nvPr/>
          </p:nvSpPr>
          <p:spPr bwMode="auto">
            <a:xfrm rot="240427">
              <a:off x="2911503" y="4615566"/>
              <a:ext cx="7542" cy="8171"/>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6" name="Freeform 129">
              <a:extLst>
                <a:ext uri="{FF2B5EF4-FFF2-40B4-BE49-F238E27FC236}">
                  <a16:creationId xmlns:a16="http://schemas.microsoft.com/office/drawing/2014/main" id="{5519453D-5807-4FFF-9D26-4293B379B6D0}"/>
                </a:ext>
              </a:extLst>
            </p:cNvPr>
            <p:cNvSpPr>
              <a:spLocks/>
            </p:cNvSpPr>
            <p:nvPr/>
          </p:nvSpPr>
          <p:spPr bwMode="auto">
            <a:xfrm rot="240427">
              <a:off x="2926012" y="4615344"/>
              <a:ext cx="8171" cy="8171"/>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7" name="Freeform 130">
              <a:extLst>
                <a:ext uri="{FF2B5EF4-FFF2-40B4-BE49-F238E27FC236}">
                  <a16:creationId xmlns:a16="http://schemas.microsoft.com/office/drawing/2014/main" id="{73FF4460-8F9B-44B3-9512-EC764E503357}"/>
                </a:ext>
              </a:extLst>
            </p:cNvPr>
            <p:cNvSpPr>
              <a:spLocks/>
            </p:cNvSpPr>
            <p:nvPr/>
          </p:nvSpPr>
          <p:spPr bwMode="auto">
            <a:xfrm rot="240427">
              <a:off x="2941148" y="4615144"/>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8" name="Freeform 131">
              <a:extLst>
                <a:ext uri="{FF2B5EF4-FFF2-40B4-BE49-F238E27FC236}">
                  <a16:creationId xmlns:a16="http://schemas.microsoft.com/office/drawing/2014/main" id="{B9E08042-877F-4076-8BC5-F3787DFBB016}"/>
                </a:ext>
              </a:extLst>
            </p:cNvPr>
            <p:cNvSpPr>
              <a:spLocks/>
            </p:cNvSpPr>
            <p:nvPr/>
          </p:nvSpPr>
          <p:spPr bwMode="auto">
            <a:xfrm rot="240427">
              <a:off x="2956283" y="4614944"/>
              <a:ext cx="8171" cy="8171"/>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9" name="Freeform 132">
              <a:extLst>
                <a:ext uri="{FF2B5EF4-FFF2-40B4-BE49-F238E27FC236}">
                  <a16:creationId xmlns:a16="http://schemas.microsoft.com/office/drawing/2014/main" id="{E2687373-A3B4-466D-AD53-7CDBBE013631}"/>
                </a:ext>
              </a:extLst>
            </p:cNvPr>
            <p:cNvSpPr>
              <a:spLocks/>
            </p:cNvSpPr>
            <p:nvPr/>
          </p:nvSpPr>
          <p:spPr bwMode="auto">
            <a:xfrm rot="240427">
              <a:off x="2971397" y="46147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0" name="Freeform 133">
              <a:extLst>
                <a:ext uri="{FF2B5EF4-FFF2-40B4-BE49-F238E27FC236}">
                  <a16:creationId xmlns:a16="http://schemas.microsoft.com/office/drawing/2014/main" id="{27759425-45B9-43F0-9026-2F9C640C8CD8}"/>
                </a:ext>
              </a:extLst>
            </p:cNvPr>
            <p:cNvSpPr>
              <a:spLocks/>
            </p:cNvSpPr>
            <p:nvPr/>
          </p:nvSpPr>
          <p:spPr bwMode="auto">
            <a:xfrm rot="240427">
              <a:off x="2986534" y="4614544"/>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1" name="Freeform 134">
              <a:extLst>
                <a:ext uri="{FF2B5EF4-FFF2-40B4-BE49-F238E27FC236}">
                  <a16:creationId xmlns:a16="http://schemas.microsoft.com/office/drawing/2014/main" id="{7783FCB0-1987-472B-B65A-1983F57E0E49}"/>
                </a:ext>
              </a:extLst>
            </p:cNvPr>
            <p:cNvSpPr>
              <a:spLocks/>
            </p:cNvSpPr>
            <p:nvPr/>
          </p:nvSpPr>
          <p:spPr bwMode="auto">
            <a:xfrm rot="240427">
              <a:off x="3001669" y="4614344"/>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2" name="Freeform 135">
              <a:extLst>
                <a:ext uri="{FF2B5EF4-FFF2-40B4-BE49-F238E27FC236}">
                  <a16:creationId xmlns:a16="http://schemas.microsoft.com/office/drawing/2014/main" id="{49F26110-0B02-44E0-929D-86515A5574BC}"/>
                </a:ext>
              </a:extLst>
            </p:cNvPr>
            <p:cNvSpPr>
              <a:spLocks/>
            </p:cNvSpPr>
            <p:nvPr/>
          </p:nvSpPr>
          <p:spPr bwMode="auto">
            <a:xfrm rot="240427">
              <a:off x="3016790" y="4615203"/>
              <a:ext cx="2514" cy="6914"/>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3" name="Freeform 136">
              <a:extLst>
                <a:ext uri="{FF2B5EF4-FFF2-40B4-BE49-F238E27FC236}">
                  <a16:creationId xmlns:a16="http://schemas.microsoft.com/office/drawing/2014/main" id="{F236418A-52A6-4FF9-8022-26A0C3DF26E6}"/>
                </a:ext>
              </a:extLst>
            </p:cNvPr>
            <p:cNvSpPr>
              <a:spLocks/>
            </p:cNvSpPr>
            <p:nvPr/>
          </p:nvSpPr>
          <p:spPr bwMode="auto">
            <a:xfrm rot="240427">
              <a:off x="2831188" y="4632481"/>
              <a:ext cx="3771" cy="628"/>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4" name="Freeform 137">
              <a:extLst>
                <a:ext uri="{FF2B5EF4-FFF2-40B4-BE49-F238E27FC236}">
                  <a16:creationId xmlns:a16="http://schemas.microsoft.com/office/drawing/2014/main" id="{486FCEF1-539F-49F5-AE30-D10BB4DDB4E0}"/>
                </a:ext>
              </a:extLst>
            </p:cNvPr>
            <p:cNvSpPr>
              <a:spLocks/>
            </p:cNvSpPr>
            <p:nvPr/>
          </p:nvSpPr>
          <p:spPr bwMode="auto">
            <a:xfrm rot="240427">
              <a:off x="2844152" y="4636043"/>
              <a:ext cx="7542" cy="1257"/>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5" name="Freeform 138">
              <a:extLst>
                <a:ext uri="{FF2B5EF4-FFF2-40B4-BE49-F238E27FC236}">
                  <a16:creationId xmlns:a16="http://schemas.microsoft.com/office/drawing/2014/main" id="{75B0E2BF-69C4-449A-BAF6-40E0261F4192}"/>
                </a:ext>
              </a:extLst>
            </p:cNvPr>
            <p:cNvSpPr>
              <a:spLocks/>
            </p:cNvSpPr>
            <p:nvPr/>
          </p:nvSpPr>
          <p:spPr bwMode="auto">
            <a:xfrm rot="240427">
              <a:off x="2859464" y="4632077"/>
              <a:ext cx="7542" cy="3771"/>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6" name="Freeform 139">
              <a:extLst>
                <a:ext uri="{FF2B5EF4-FFF2-40B4-BE49-F238E27FC236}">
                  <a16:creationId xmlns:a16="http://schemas.microsoft.com/office/drawing/2014/main" id="{1C3619F8-FA4F-4ACE-A41E-8BE104699D88}"/>
                </a:ext>
              </a:extLst>
            </p:cNvPr>
            <p:cNvSpPr>
              <a:spLocks/>
            </p:cNvSpPr>
            <p:nvPr/>
          </p:nvSpPr>
          <p:spPr bwMode="auto">
            <a:xfrm rot="240427">
              <a:off x="2873796" y="4631849"/>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7" name="Freeform 140">
              <a:extLst>
                <a:ext uri="{FF2B5EF4-FFF2-40B4-BE49-F238E27FC236}">
                  <a16:creationId xmlns:a16="http://schemas.microsoft.com/office/drawing/2014/main" id="{45A1FA6F-38AD-463B-93A3-2F71F45AFC39}"/>
                </a:ext>
              </a:extLst>
            </p:cNvPr>
            <p:cNvSpPr>
              <a:spLocks/>
            </p:cNvSpPr>
            <p:nvPr/>
          </p:nvSpPr>
          <p:spPr bwMode="auto">
            <a:xfrm rot="240427">
              <a:off x="2888932" y="4631650"/>
              <a:ext cx="8171" cy="8799"/>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8" name="Freeform 141">
              <a:extLst>
                <a:ext uri="{FF2B5EF4-FFF2-40B4-BE49-F238E27FC236}">
                  <a16:creationId xmlns:a16="http://schemas.microsoft.com/office/drawing/2014/main" id="{C656EFAE-5697-4CC1-A4DE-170E376C8F05}"/>
                </a:ext>
              </a:extLst>
            </p:cNvPr>
            <p:cNvSpPr>
              <a:spLocks/>
            </p:cNvSpPr>
            <p:nvPr/>
          </p:nvSpPr>
          <p:spPr bwMode="auto">
            <a:xfrm rot="240427">
              <a:off x="2904046" y="4632077"/>
              <a:ext cx="8171" cy="8171"/>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9" name="Freeform 142">
              <a:extLst>
                <a:ext uri="{FF2B5EF4-FFF2-40B4-BE49-F238E27FC236}">
                  <a16:creationId xmlns:a16="http://schemas.microsoft.com/office/drawing/2014/main" id="{584FE4E3-83B2-486A-B48F-EFD22BA9B2EA}"/>
                </a:ext>
              </a:extLst>
            </p:cNvPr>
            <p:cNvSpPr>
              <a:spLocks/>
            </p:cNvSpPr>
            <p:nvPr/>
          </p:nvSpPr>
          <p:spPr bwMode="auto">
            <a:xfrm rot="240427">
              <a:off x="2919182" y="4631877"/>
              <a:ext cx="8171" cy="8171"/>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0" name="Freeform 143">
              <a:extLst>
                <a:ext uri="{FF2B5EF4-FFF2-40B4-BE49-F238E27FC236}">
                  <a16:creationId xmlns:a16="http://schemas.microsoft.com/office/drawing/2014/main" id="{4B0406B1-FB03-41F9-B5CB-C637EF66993D}"/>
                </a:ext>
              </a:extLst>
            </p:cNvPr>
            <p:cNvSpPr>
              <a:spLocks/>
            </p:cNvSpPr>
            <p:nvPr/>
          </p:nvSpPr>
          <p:spPr bwMode="auto">
            <a:xfrm rot="240427">
              <a:off x="2934318" y="4631678"/>
              <a:ext cx="8171"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1" name="Freeform 144">
              <a:extLst>
                <a:ext uri="{FF2B5EF4-FFF2-40B4-BE49-F238E27FC236}">
                  <a16:creationId xmlns:a16="http://schemas.microsoft.com/office/drawing/2014/main" id="{377CDA77-1D39-4BC5-BB91-66F020AF602E}"/>
                </a:ext>
              </a:extLst>
            </p:cNvPr>
            <p:cNvSpPr>
              <a:spLocks/>
            </p:cNvSpPr>
            <p:nvPr/>
          </p:nvSpPr>
          <p:spPr bwMode="auto">
            <a:xfrm rot="240427">
              <a:off x="2949454" y="4631478"/>
              <a:ext cx="8171" cy="8171"/>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2" name="Freeform 145">
              <a:extLst>
                <a:ext uri="{FF2B5EF4-FFF2-40B4-BE49-F238E27FC236}">
                  <a16:creationId xmlns:a16="http://schemas.microsoft.com/office/drawing/2014/main" id="{A0FC0348-F9E0-4216-BA68-5C9CDAEC5D54}"/>
                </a:ext>
              </a:extLst>
            </p:cNvPr>
            <p:cNvSpPr>
              <a:spLocks/>
            </p:cNvSpPr>
            <p:nvPr/>
          </p:nvSpPr>
          <p:spPr bwMode="auto">
            <a:xfrm rot="240427">
              <a:off x="2964635" y="4631258"/>
              <a:ext cx="7542" cy="6914"/>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3" name="Freeform 146">
              <a:extLst>
                <a:ext uri="{FF2B5EF4-FFF2-40B4-BE49-F238E27FC236}">
                  <a16:creationId xmlns:a16="http://schemas.microsoft.com/office/drawing/2014/main" id="{1BBAD8A9-D99E-4B6A-9A65-C60204494E70}"/>
                </a:ext>
              </a:extLst>
            </p:cNvPr>
            <p:cNvSpPr>
              <a:spLocks/>
            </p:cNvSpPr>
            <p:nvPr/>
          </p:nvSpPr>
          <p:spPr bwMode="auto">
            <a:xfrm rot="240427">
              <a:off x="2981457" y="4636145"/>
              <a:ext cx="5657" cy="2514"/>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4" name="Freeform 147">
              <a:extLst>
                <a:ext uri="{FF2B5EF4-FFF2-40B4-BE49-F238E27FC236}">
                  <a16:creationId xmlns:a16="http://schemas.microsoft.com/office/drawing/2014/main" id="{0DC97162-9F33-428E-B771-1C229C3207AA}"/>
                </a:ext>
              </a:extLst>
            </p:cNvPr>
            <p:cNvSpPr>
              <a:spLocks/>
            </p:cNvSpPr>
            <p:nvPr/>
          </p:nvSpPr>
          <p:spPr bwMode="auto">
            <a:xfrm rot="240427">
              <a:off x="2994996" y="4632074"/>
              <a:ext cx="6286" cy="1885"/>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5" name="Freeform 148">
              <a:extLst>
                <a:ext uri="{FF2B5EF4-FFF2-40B4-BE49-F238E27FC236}">
                  <a16:creationId xmlns:a16="http://schemas.microsoft.com/office/drawing/2014/main" id="{1F15CFAE-E308-4C9A-8E20-F29156043D92}"/>
                </a:ext>
              </a:extLst>
            </p:cNvPr>
            <p:cNvSpPr>
              <a:spLocks/>
            </p:cNvSpPr>
            <p:nvPr/>
          </p:nvSpPr>
          <p:spPr bwMode="auto">
            <a:xfrm rot="240427">
              <a:off x="2880895" y="4649939"/>
              <a:ext cx="6914" cy="3771"/>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6" name="Freeform 149">
              <a:extLst>
                <a:ext uri="{FF2B5EF4-FFF2-40B4-BE49-F238E27FC236}">
                  <a16:creationId xmlns:a16="http://schemas.microsoft.com/office/drawing/2014/main" id="{16D54561-422D-4227-9984-BD5815B01BA9}"/>
                </a:ext>
              </a:extLst>
            </p:cNvPr>
            <p:cNvSpPr>
              <a:spLocks/>
            </p:cNvSpPr>
            <p:nvPr/>
          </p:nvSpPr>
          <p:spPr bwMode="auto">
            <a:xfrm rot="240427">
              <a:off x="2896118" y="4646015"/>
              <a:ext cx="8171" cy="8799"/>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7" name="Freeform 150">
              <a:extLst>
                <a:ext uri="{FF2B5EF4-FFF2-40B4-BE49-F238E27FC236}">
                  <a16:creationId xmlns:a16="http://schemas.microsoft.com/office/drawing/2014/main" id="{B59C307F-5A90-4228-8EF5-E19D08E7E494}"/>
                </a:ext>
              </a:extLst>
            </p:cNvPr>
            <p:cNvSpPr>
              <a:spLocks/>
            </p:cNvSpPr>
            <p:nvPr/>
          </p:nvSpPr>
          <p:spPr bwMode="auto">
            <a:xfrm rot="240427">
              <a:off x="2911231" y="4646443"/>
              <a:ext cx="8171" cy="8171"/>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8" name="Freeform 151">
              <a:extLst>
                <a:ext uri="{FF2B5EF4-FFF2-40B4-BE49-F238E27FC236}">
                  <a16:creationId xmlns:a16="http://schemas.microsoft.com/office/drawing/2014/main" id="{3F200318-61CE-4D70-9437-EF82DE3849EE}"/>
                </a:ext>
              </a:extLst>
            </p:cNvPr>
            <p:cNvSpPr>
              <a:spLocks/>
            </p:cNvSpPr>
            <p:nvPr/>
          </p:nvSpPr>
          <p:spPr bwMode="auto">
            <a:xfrm rot="240427">
              <a:off x="2926367" y="4646243"/>
              <a:ext cx="8171" cy="8171"/>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9" name="Freeform 152">
              <a:extLst>
                <a:ext uri="{FF2B5EF4-FFF2-40B4-BE49-F238E27FC236}">
                  <a16:creationId xmlns:a16="http://schemas.microsoft.com/office/drawing/2014/main" id="{5B599A96-1E34-4A85-BDF8-7EC6429447B9}"/>
                </a:ext>
              </a:extLst>
            </p:cNvPr>
            <p:cNvSpPr>
              <a:spLocks/>
            </p:cNvSpPr>
            <p:nvPr/>
          </p:nvSpPr>
          <p:spPr bwMode="auto">
            <a:xfrm rot="240427">
              <a:off x="2941549" y="4646000"/>
              <a:ext cx="6914" cy="6914"/>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0" name="Freeform 153">
              <a:extLst>
                <a:ext uri="{FF2B5EF4-FFF2-40B4-BE49-F238E27FC236}">
                  <a16:creationId xmlns:a16="http://schemas.microsoft.com/office/drawing/2014/main" id="{66B33E9D-54BF-424B-ABD7-F6DCC9244A4F}"/>
                </a:ext>
              </a:extLst>
            </p:cNvPr>
            <p:cNvSpPr>
              <a:spLocks/>
            </p:cNvSpPr>
            <p:nvPr/>
          </p:nvSpPr>
          <p:spPr bwMode="auto">
            <a:xfrm rot="240427">
              <a:off x="2956774" y="4646388"/>
              <a:ext cx="5657" cy="3142"/>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1" name="Freeform 154">
              <a:extLst>
                <a:ext uri="{FF2B5EF4-FFF2-40B4-BE49-F238E27FC236}">
                  <a16:creationId xmlns:a16="http://schemas.microsoft.com/office/drawing/2014/main" id="{04519CD2-505A-4C6A-8476-59D090B953BD}"/>
                </a:ext>
              </a:extLst>
            </p:cNvPr>
            <p:cNvSpPr>
              <a:spLocks/>
            </p:cNvSpPr>
            <p:nvPr/>
          </p:nvSpPr>
          <p:spPr bwMode="auto">
            <a:xfrm rot="240427">
              <a:off x="2905680" y="4662999"/>
              <a:ext cx="6286" cy="7542"/>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2" name="Freeform 155">
              <a:extLst>
                <a:ext uri="{FF2B5EF4-FFF2-40B4-BE49-F238E27FC236}">
                  <a16:creationId xmlns:a16="http://schemas.microsoft.com/office/drawing/2014/main" id="{CA113DE4-2361-4104-BB00-47E1E47A875D}"/>
                </a:ext>
              </a:extLst>
            </p:cNvPr>
            <p:cNvSpPr>
              <a:spLocks/>
            </p:cNvSpPr>
            <p:nvPr/>
          </p:nvSpPr>
          <p:spPr bwMode="auto">
            <a:xfrm rot="240427">
              <a:off x="2919539" y="4662754"/>
              <a:ext cx="7542" cy="8171"/>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3" name="Freeform 156">
              <a:extLst>
                <a:ext uri="{FF2B5EF4-FFF2-40B4-BE49-F238E27FC236}">
                  <a16:creationId xmlns:a16="http://schemas.microsoft.com/office/drawing/2014/main" id="{4FFC685E-363F-49E6-BDCD-4992EB6A0A9D}"/>
                </a:ext>
              </a:extLst>
            </p:cNvPr>
            <p:cNvSpPr>
              <a:spLocks/>
            </p:cNvSpPr>
            <p:nvPr/>
          </p:nvSpPr>
          <p:spPr bwMode="auto">
            <a:xfrm rot="240427">
              <a:off x="2934767" y="4662448"/>
              <a:ext cx="4400" cy="565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4" name="Freeform 157">
              <a:extLst>
                <a:ext uri="{FF2B5EF4-FFF2-40B4-BE49-F238E27FC236}">
                  <a16:creationId xmlns:a16="http://schemas.microsoft.com/office/drawing/2014/main" id="{383364D5-DC65-4143-94AE-6C49C5239904}"/>
                </a:ext>
              </a:extLst>
            </p:cNvPr>
            <p:cNvSpPr>
              <a:spLocks/>
            </p:cNvSpPr>
            <p:nvPr/>
          </p:nvSpPr>
          <p:spPr bwMode="auto">
            <a:xfrm rot="240427">
              <a:off x="2912347" y="4677346"/>
              <a:ext cx="6914" cy="4400"/>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5" name="Freeform 158">
              <a:extLst>
                <a:ext uri="{FF2B5EF4-FFF2-40B4-BE49-F238E27FC236}">
                  <a16:creationId xmlns:a16="http://schemas.microsoft.com/office/drawing/2014/main" id="{1A5FC97B-6095-49CA-B87F-2550BAD0D928}"/>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6" name="Freeform 159">
              <a:extLst>
                <a:ext uri="{FF2B5EF4-FFF2-40B4-BE49-F238E27FC236}">
                  <a16:creationId xmlns:a16="http://schemas.microsoft.com/office/drawing/2014/main" id="{051FA44F-0633-4713-999D-571BDA534F13}"/>
                </a:ext>
              </a:extLst>
            </p:cNvPr>
            <p:cNvSpPr>
              <a:spLocks/>
            </p:cNvSpPr>
            <p:nvPr/>
          </p:nvSpPr>
          <p:spPr bwMode="auto">
            <a:xfrm rot="240427">
              <a:off x="3018796" y="4622837"/>
              <a:ext cx="629" cy="6286"/>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7" name="Freeform 160">
              <a:extLst>
                <a:ext uri="{FF2B5EF4-FFF2-40B4-BE49-F238E27FC236}">
                  <a16:creationId xmlns:a16="http://schemas.microsoft.com/office/drawing/2014/main" id="{87153042-DB69-4C80-8281-6AE9FDAEAE66}"/>
                </a:ext>
              </a:extLst>
            </p:cNvPr>
            <p:cNvSpPr>
              <a:spLocks noEditPoints="1"/>
            </p:cNvSpPr>
            <p:nvPr/>
          </p:nvSpPr>
          <p:spPr bwMode="auto">
            <a:xfrm rot="240427">
              <a:off x="2817463" y="4615794"/>
              <a:ext cx="199876" cy="7291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8" name="Freeform 161">
              <a:extLst>
                <a:ext uri="{FF2B5EF4-FFF2-40B4-BE49-F238E27FC236}">
                  <a16:creationId xmlns:a16="http://schemas.microsoft.com/office/drawing/2014/main" id="{CE74D23F-E31F-42B4-827C-989D96C6BF0C}"/>
                </a:ext>
              </a:extLst>
            </p:cNvPr>
            <p:cNvSpPr>
              <a:spLocks/>
            </p:cNvSpPr>
            <p:nvPr/>
          </p:nvSpPr>
          <p:spPr bwMode="auto">
            <a:xfrm rot="240427">
              <a:off x="2831188" y="4632481"/>
              <a:ext cx="3771" cy="628"/>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9" name="Freeform 162">
              <a:extLst>
                <a:ext uri="{FF2B5EF4-FFF2-40B4-BE49-F238E27FC236}">
                  <a16:creationId xmlns:a16="http://schemas.microsoft.com/office/drawing/2014/main" id="{1B055836-D0B8-448B-8294-5A92256CD636}"/>
                </a:ext>
              </a:extLst>
            </p:cNvPr>
            <p:cNvSpPr>
              <a:spLocks/>
            </p:cNvSpPr>
            <p:nvPr/>
          </p:nvSpPr>
          <p:spPr bwMode="auto">
            <a:xfrm rot="240427">
              <a:off x="2844284" y="4632276"/>
              <a:ext cx="7542" cy="5028"/>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0" name="Freeform 163">
              <a:extLst>
                <a:ext uri="{FF2B5EF4-FFF2-40B4-BE49-F238E27FC236}">
                  <a16:creationId xmlns:a16="http://schemas.microsoft.com/office/drawing/2014/main" id="{F07C2AB1-2886-4C05-991E-803828FB9FF2}"/>
                </a:ext>
              </a:extLst>
            </p:cNvPr>
            <p:cNvSpPr>
              <a:spLocks/>
            </p:cNvSpPr>
            <p:nvPr/>
          </p:nvSpPr>
          <p:spPr bwMode="auto">
            <a:xfrm rot="240427">
              <a:off x="2858617" y="4633933"/>
              <a:ext cx="8171" cy="6286"/>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1" name="Freeform 164">
              <a:extLst>
                <a:ext uri="{FF2B5EF4-FFF2-40B4-BE49-F238E27FC236}">
                  <a16:creationId xmlns:a16="http://schemas.microsoft.com/office/drawing/2014/main" id="{C07EC35A-EC85-4699-AFCE-20273C35C1CC}"/>
                </a:ext>
              </a:extLst>
            </p:cNvPr>
            <p:cNvSpPr>
              <a:spLocks/>
            </p:cNvSpPr>
            <p:nvPr/>
          </p:nvSpPr>
          <p:spPr bwMode="auto">
            <a:xfrm rot="240427">
              <a:off x="2965714" y="4635089"/>
              <a:ext cx="6914" cy="4400"/>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2" name="Freeform 165">
              <a:extLst>
                <a:ext uri="{FF2B5EF4-FFF2-40B4-BE49-F238E27FC236}">
                  <a16:creationId xmlns:a16="http://schemas.microsoft.com/office/drawing/2014/main" id="{99C52C05-BB38-4D29-AA61-CB87CC0F4C5E}"/>
                </a:ext>
              </a:extLst>
            </p:cNvPr>
            <p:cNvSpPr>
              <a:spLocks/>
            </p:cNvSpPr>
            <p:nvPr/>
          </p:nvSpPr>
          <p:spPr bwMode="auto">
            <a:xfrm rot="240427">
              <a:off x="2979749" y="4631057"/>
              <a:ext cx="7542" cy="7542"/>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3" name="Freeform 166">
              <a:extLst>
                <a:ext uri="{FF2B5EF4-FFF2-40B4-BE49-F238E27FC236}">
                  <a16:creationId xmlns:a16="http://schemas.microsoft.com/office/drawing/2014/main" id="{794052EA-1A4A-4443-AE86-4F80DC320139}"/>
                </a:ext>
              </a:extLst>
            </p:cNvPr>
            <p:cNvSpPr>
              <a:spLocks/>
            </p:cNvSpPr>
            <p:nvPr/>
          </p:nvSpPr>
          <p:spPr bwMode="auto">
            <a:xfrm rot="240427">
              <a:off x="2995040" y="4630819"/>
              <a:ext cx="6286" cy="3142"/>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4" name="Freeform 167">
              <a:extLst>
                <a:ext uri="{FF2B5EF4-FFF2-40B4-BE49-F238E27FC236}">
                  <a16:creationId xmlns:a16="http://schemas.microsoft.com/office/drawing/2014/main" id="{76414E8A-BDE8-4CE6-82AD-00EE788A43DD}"/>
                </a:ext>
              </a:extLst>
            </p:cNvPr>
            <p:cNvSpPr>
              <a:spLocks/>
            </p:cNvSpPr>
            <p:nvPr/>
          </p:nvSpPr>
          <p:spPr bwMode="auto">
            <a:xfrm rot="240427">
              <a:off x="2881025" y="4646216"/>
              <a:ext cx="8171" cy="7542"/>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5" name="Freeform 168">
              <a:extLst>
                <a:ext uri="{FF2B5EF4-FFF2-40B4-BE49-F238E27FC236}">
                  <a16:creationId xmlns:a16="http://schemas.microsoft.com/office/drawing/2014/main" id="{E8C2108D-F13A-4C98-BD3A-50B73C8058AC}"/>
                </a:ext>
              </a:extLst>
            </p:cNvPr>
            <p:cNvSpPr>
              <a:spLocks/>
            </p:cNvSpPr>
            <p:nvPr/>
          </p:nvSpPr>
          <p:spPr bwMode="auto">
            <a:xfrm rot="240427">
              <a:off x="2942715" y="4647342"/>
              <a:ext cx="6914" cy="6914"/>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6" name="Freeform 169">
              <a:extLst>
                <a:ext uri="{FF2B5EF4-FFF2-40B4-BE49-F238E27FC236}">
                  <a16:creationId xmlns:a16="http://schemas.microsoft.com/office/drawing/2014/main" id="{04AF2CBE-BC9E-491F-ADF3-94B8171BCDB7}"/>
                </a:ext>
              </a:extLst>
            </p:cNvPr>
            <p:cNvSpPr>
              <a:spLocks/>
            </p:cNvSpPr>
            <p:nvPr/>
          </p:nvSpPr>
          <p:spPr bwMode="auto">
            <a:xfrm rot="240427">
              <a:off x="2956796" y="4645760"/>
              <a:ext cx="5657" cy="3771"/>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7" name="Freeform 170">
              <a:extLst>
                <a:ext uri="{FF2B5EF4-FFF2-40B4-BE49-F238E27FC236}">
                  <a16:creationId xmlns:a16="http://schemas.microsoft.com/office/drawing/2014/main" id="{610484A9-1AEC-4347-B6F1-A27E1D187D20}"/>
                </a:ext>
              </a:extLst>
            </p:cNvPr>
            <p:cNvSpPr>
              <a:spLocks/>
            </p:cNvSpPr>
            <p:nvPr/>
          </p:nvSpPr>
          <p:spPr bwMode="auto">
            <a:xfrm rot="240427">
              <a:off x="2904361" y="4664144"/>
              <a:ext cx="5657" cy="6914"/>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8" name="Freeform 171">
              <a:extLst>
                <a:ext uri="{FF2B5EF4-FFF2-40B4-BE49-F238E27FC236}">
                  <a16:creationId xmlns:a16="http://schemas.microsoft.com/office/drawing/2014/main" id="{91C85A72-EE85-446C-B233-3E79332F15E2}"/>
                </a:ext>
              </a:extLst>
            </p:cNvPr>
            <p:cNvSpPr>
              <a:spLocks/>
            </p:cNvSpPr>
            <p:nvPr/>
          </p:nvSpPr>
          <p:spPr bwMode="auto">
            <a:xfrm rot="240427">
              <a:off x="2934767" y="4662448"/>
              <a:ext cx="4400" cy="565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9" name="Freeform 172">
              <a:extLst>
                <a:ext uri="{FF2B5EF4-FFF2-40B4-BE49-F238E27FC236}">
                  <a16:creationId xmlns:a16="http://schemas.microsoft.com/office/drawing/2014/main" id="{57CC51D1-3D7C-4A3F-9924-84747CFB1BDE}"/>
                </a:ext>
              </a:extLst>
            </p:cNvPr>
            <p:cNvSpPr>
              <a:spLocks/>
            </p:cNvSpPr>
            <p:nvPr/>
          </p:nvSpPr>
          <p:spPr bwMode="auto">
            <a:xfrm rot="240427">
              <a:off x="2911544" y="4678575"/>
              <a:ext cx="7542" cy="6914"/>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0" name="Freeform 173">
              <a:extLst>
                <a:ext uri="{FF2B5EF4-FFF2-40B4-BE49-F238E27FC236}">
                  <a16:creationId xmlns:a16="http://schemas.microsoft.com/office/drawing/2014/main" id="{7B7C4D04-C4FB-45AC-AF73-EBC803F728E0}"/>
                </a:ext>
              </a:extLst>
            </p:cNvPr>
            <p:cNvSpPr>
              <a:spLocks/>
            </p:cNvSpPr>
            <p:nvPr/>
          </p:nvSpPr>
          <p:spPr bwMode="auto">
            <a:xfrm rot="240427">
              <a:off x="2926797" y="4677553"/>
              <a:ext cx="1886" cy="5028"/>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1" name="Freeform 174">
              <a:extLst>
                <a:ext uri="{FF2B5EF4-FFF2-40B4-BE49-F238E27FC236}">
                  <a16:creationId xmlns:a16="http://schemas.microsoft.com/office/drawing/2014/main" id="{9E06C54A-2EFB-48B7-91F0-82A3E998AD22}"/>
                </a:ext>
              </a:extLst>
            </p:cNvPr>
            <p:cNvSpPr>
              <a:spLocks noEditPoints="1"/>
            </p:cNvSpPr>
            <p:nvPr/>
          </p:nvSpPr>
          <p:spPr bwMode="auto">
            <a:xfrm rot="240427">
              <a:off x="3017072" y="4577509"/>
              <a:ext cx="21999" cy="38969"/>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2" name="Freeform 175">
              <a:extLst>
                <a:ext uri="{FF2B5EF4-FFF2-40B4-BE49-F238E27FC236}">
                  <a16:creationId xmlns:a16="http://schemas.microsoft.com/office/drawing/2014/main" id="{F472B5A8-C827-4C16-86A1-8F1C599ECDB4}"/>
                </a:ext>
              </a:extLst>
            </p:cNvPr>
            <p:cNvSpPr>
              <a:spLocks/>
            </p:cNvSpPr>
            <p:nvPr/>
          </p:nvSpPr>
          <p:spPr bwMode="auto">
            <a:xfrm rot="240427">
              <a:off x="2818777" y="4583696"/>
              <a:ext cx="199876" cy="27656"/>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8801727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123" name="AutoShape 7"/>
          <p:cNvSpPr>
            <a:spLocks noChangeAspect="1" noChangeArrowheads="1" noTextEdit="1"/>
          </p:cNvSpPr>
          <p:nvPr/>
        </p:nvSpPr>
        <p:spPr bwMode="auto">
          <a:xfrm>
            <a:off x="10421938" y="-949325"/>
            <a:ext cx="121920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MH_Other_3"/>
          <p:cNvSpPr/>
          <p:nvPr>
            <p:custDataLst>
              <p:tags r:id="rId1"/>
            </p:custDataLst>
          </p:nvPr>
        </p:nvSpPr>
        <p:spPr>
          <a:xfrm>
            <a:off x="3681141" y="2107223"/>
            <a:ext cx="1959567" cy="196119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latin typeface="+mn-ea"/>
            </a:endParaRPr>
          </a:p>
        </p:txBody>
      </p:sp>
      <p:sp>
        <p:nvSpPr>
          <p:cNvPr id="6" name="MH_SubTitle_2"/>
          <p:cNvSpPr/>
          <p:nvPr>
            <p:custDataLst>
              <p:tags r:id="rId2"/>
            </p:custDataLst>
          </p:nvPr>
        </p:nvSpPr>
        <p:spPr>
          <a:xfrm>
            <a:off x="2838296" y="3060922"/>
            <a:ext cx="1219432" cy="121943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a:solidFill>
                  <a:srgbClr val="FFFFFF"/>
                </a:solidFill>
              </a:rPr>
              <a:t>标题</a:t>
            </a:r>
            <a:endParaRPr lang="zh-CN" altLang="en-US" dirty="0">
              <a:solidFill>
                <a:srgbClr val="FFFFFF"/>
              </a:solidFill>
            </a:endParaRPr>
          </a:p>
        </p:txBody>
      </p:sp>
      <p:sp>
        <p:nvSpPr>
          <p:cNvPr id="7" name="MH_SubTitle_3"/>
          <p:cNvSpPr/>
          <p:nvPr>
            <p:custDataLst>
              <p:tags r:id="rId3"/>
            </p:custDataLst>
          </p:nvPr>
        </p:nvSpPr>
        <p:spPr>
          <a:xfrm>
            <a:off x="5280422" y="3111460"/>
            <a:ext cx="1219432" cy="121943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a:solidFill>
                  <a:srgbClr val="FFFFFF"/>
                </a:solidFill>
              </a:rPr>
              <a:t>标题</a:t>
            </a:r>
            <a:endParaRPr lang="zh-CN" altLang="en-US" dirty="0">
              <a:solidFill>
                <a:srgbClr val="FFFFFF"/>
              </a:solidFill>
            </a:endParaRPr>
          </a:p>
        </p:txBody>
      </p:sp>
      <p:sp>
        <p:nvSpPr>
          <p:cNvPr id="8" name="MH_SubTitle_1"/>
          <p:cNvSpPr/>
          <p:nvPr>
            <p:custDataLst>
              <p:tags r:id="rId4"/>
            </p:custDataLst>
          </p:nvPr>
        </p:nvSpPr>
        <p:spPr>
          <a:xfrm>
            <a:off x="4057729" y="1116027"/>
            <a:ext cx="1219432" cy="121780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a:solidFill>
                  <a:srgbClr val="FFFFFF"/>
                </a:solidFill>
              </a:rPr>
              <a:t>标题</a:t>
            </a:r>
            <a:endParaRPr lang="zh-CN" altLang="en-US" dirty="0">
              <a:solidFill>
                <a:srgbClr val="FFFFFF"/>
              </a:solidFill>
            </a:endParaRPr>
          </a:p>
        </p:txBody>
      </p:sp>
      <p:sp>
        <p:nvSpPr>
          <p:cNvPr id="10" name="MH_Title_1"/>
          <p:cNvSpPr/>
          <p:nvPr>
            <p:custDataLst>
              <p:tags r:id="rId5"/>
            </p:custDataLst>
          </p:nvPr>
        </p:nvSpPr>
        <p:spPr>
          <a:xfrm>
            <a:off x="3906816" y="2334070"/>
            <a:ext cx="1508359" cy="1508360"/>
          </a:xfrm>
          <a:prstGeom prst="ellipse">
            <a:avLst/>
          </a:prstGeom>
          <a:solidFill>
            <a:schemeClr val="accent1">
              <a:lumMod val="75000"/>
            </a:schemeClr>
          </a:solidFill>
          <a:ln>
            <a:noFill/>
          </a:ln>
          <a:effectLst>
            <a:innerShdw blurRad="63500">
              <a:schemeClr val="accent2">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b="1">
                <a:solidFill>
                  <a:srgbClr val="FFFFFF"/>
                </a:solidFill>
              </a:rPr>
              <a:t>标题</a:t>
            </a:r>
            <a:endParaRPr lang="zh-CN" altLang="en-US" sz="2400" b="1" dirty="0">
              <a:solidFill>
                <a:srgbClr val="FFFFFF"/>
              </a:solidFill>
            </a:endParaRPr>
          </a:p>
        </p:txBody>
      </p:sp>
      <p:sp>
        <p:nvSpPr>
          <p:cNvPr id="13" name="文本框 12"/>
          <p:cNvSpPr txBox="1"/>
          <p:nvPr/>
        </p:nvSpPr>
        <p:spPr>
          <a:xfrm>
            <a:off x="5475770" y="1056784"/>
            <a:ext cx="2277580" cy="127704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40000"/>
              </a:lnSpc>
              <a:spcBef>
                <a:spcPts val="600"/>
              </a:spcBef>
              <a:spcAft>
                <a:spcPts val="600"/>
              </a:spcAft>
            </a:pPr>
            <a:r>
              <a:rPr lang="zh-CN" altLang="en-US" sz="1200">
                <a:solidFill>
                  <a:schemeClr val="tx1">
                    <a:lumMod val="50000"/>
                    <a:lumOff val="50000"/>
                  </a:schemeClr>
                </a:solidFill>
              </a:rPr>
              <a:t>请在这里添加内容描述请在这里添加内容这里添加在这里添加内容请在这里添加内容描述请在这里添加内容描述</a:t>
            </a:r>
            <a:endParaRPr lang="en-US" altLang="zh-CN" sz="1200">
              <a:solidFill>
                <a:schemeClr val="tx1">
                  <a:lumMod val="50000"/>
                  <a:lumOff val="50000"/>
                </a:schemeClr>
              </a:solidFill>
            </a:endParaRPr>
          </a:p>
        </p:txBody>
      </p:sp>
      <p:sp>
        <p:nvSpPr>
          <p:cNvPr id="18" name="文本框 17">
            <a:extLst>
              <a:ext uri="{FF2B5EF4-FFF2-40B4-BE49-F238E27FC236}">
                <a16:creationId xmlns:a16="http://schemas.microsoft.com/office/drawing/2014/main" id="{86D6112D-5E07-4952-9F31-F8D654970A4E}"/>
              </a:ext>
            </a:extLst>
          </p:cNvPr>
          <p:cNvSpPr txBox="1"/>
          <p:nvPr/>
        </p:nvSpPr>
        <p:spPr>
          <a:xfrm>
            <a:off x="6652254" y="3059451"/>
            <a:ext cx="2277580" cy="127704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40000"/>
              </a:lnSpc>
              <a:spcBef>
                <a:spcPts val="600"/>
              </a:spcBef>
              <a:spcAft>
                <a:spcPts val="600"/>
              </a:spcAft>
            </a:pPr>
            <a:r>
              <a:rPr lang="zh-CN" altLang="en-US" sz="1200">
                <a:solidFill>
                  <a:schemeClr val="tx1">
                    <a:lumMod val="50000"/>
                    <a:lumOff val="50000"/>
                  </a:schemeClr>
                </a:solidFill>
              </a:rPr>
              <a:t>请在这里添加内容描述请在这里添加内容这里添加在这里添加内容请在这里添加内容描述请在这里添加内容描述</a:t>
            </a:r>
            <a:endParaRPr lang="en-US" altLang="zh-CN" sz="1200">
              <a:solidFill>
                <a:schemeClr val="tx1">
                  <a:lumMod val="50000"/>
                  <a:lumOff val="50000"/>
                </a:schemeClr>
              </a:solidFill>
            </a:endParaRPr>
          </a:p>
        </p:txBody>
      </p:sp>
      <p:sp>
        <p:nvSpPr>
          <p:cNvPr id="19" name="文本框 18">
            <a:extLst>
              <a:ext uri="{FF2B5EF4-FFF2-40B4-BE49-F238E27FC236}">
                <a16:creationId xmlns:a16="http://schemas.microsoft.com/office/drawing/2014/main" id="{A728C127-023A-4D69-B9FE-EC8A4CF63FCD}"/>
              </a:ext>
            </a:extLst>
          </p:cNvPr>
          <p:cNvSpPr txBox="1"/>
          <p:nvPr/>
        </p:nvSpPr>
        <p:spPr>
          <a:xfrm>
            <a:off x="427366" y="3059451"/>
            <a:ext cx="2277580" cy="1277045"/>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40000"/>
              </a:lnSpc>
              <a:spcBef>
                <a:spcPts val="600"/>
              </a:spcBef>
              <a:spcAft>
                <a:spcPts val="600"/>
              </a:spcAft>
            </a:pPr>
            <a:r>
              <a:rPr lang="zh-CN" altLang="en-US" sz="1200">
                <a:solidFill>
                  <a:schemeClr val="tx1">
                    <a:lumMod val="50000"/>
                    <a:lumOff val="50000"/>
                  </a:schemeClr>
                </a:solidFill>
              </a:rPr>
              <a:t>请在这里添加内容描述请在这里添加内容这里添加在这里添加内容请在这里添加内容描述请在这里添加内容描述</a:t>
            </a:r>
            <a:endParaRPr lang="en-US" altLang="zh-CN" sz="1200">
              <a:solidFill>
                <a:schemeClr val="tx1">
                  <a:lumMod val="50000"/>
                  <a:lumOff val="50000"/>
                </a:schemeClr>
              </a:solidFill>
            </a:endParaRPr>
          </a:p>
        </p:txBody>
      </p:sp>
    </p:spTree>
    <p:extLst>
      <p:ext uri="{BB962C8B-B14F-4D97-AF65-F5344CB8AC3E}">
        <p14:creationId xmlns:p14="http://schemas.microsoft.com/office/powerpoint/2010/main" val="3922676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A50EC48F-3891-4D8A-BE9A-72FE897DF6CA}"/>
              </a:ext>
            </a:extLst>
          </p:cNvPr>
          <p:cNvSpPr txBox="1"/>
          <p:nvPr/>
        </p:nvSpPr>
        <p:spPr>
          <a:xfrm>
            <a:off x="3386947" y="201653"/>
            <a:ext cx="2489078" cy="632788"/>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a:lnSpc>
                <a:spcPct val="150000"/>
              </a:lnSpc>
              <a:spcBef>
                <a:spcPts val="600"/>
              </a:spcBef>
              <a:spcAft>
                <a:spcPts val="600"/>
              </a:spcAft>
            </a:pPr>
            <a:r>
              <a:rPr lang="en-US" altLang="zh-CN" sz="2800">
                <a:latin typeface="Browallia New" panose="020B0604020202020204" pitchFamily="34" charset="-34"/>
                <a:cs typeface="Browallia New" panose="020B0604020202020204" pitchFamily="34" charset="-34"/>
              </a:rPr>
              <a:t>[CONTENTS]</a:t>
            </a:r>
          </a:p>
        </p:txBody>
      </p:sp>
      <p:sp>
        <p:nvSpPr>
          <p:cNvPr id="9" name="左中括号 8">
            <a:extLst>
              <a:ext uri="{FF2B5EF4-FFF2-40B4-BE49-F238E27FC236}">
                <a16:creationId xmlns:a16="http://schemas.microsoft.com/office/drawing/2014/main" id="{127DDA51-E783-4123-98DC-31CFB649EB66}"/>
              </a:ext>
            </a:extLst>
          </p:cNvPr>
          <p:cNvSpPr/>
          <p:nvPr/>
        </p:nvSpPr>
        <p:spPr>
          <a:xfrm rot="5400000">
            <a:off x="1310880" y="1458357"/>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左中括号 9">
            <a:extLst>
              <a:ext uri="{FF2B5EF4-FFF2-40B4-BE49-F238E27FC236}">
                <a16:creationId xmlns:a16="http://schemas.microsoft.com/office/drawing/2014/main" id="{40A4C85A-63CF-42EE-8AE6-91FB477C5395}"/>
              </a:ext>
            </a:extLst>
          </p:cNvPr>
          <p:cNvSpPr/>
          <p:nvPr/>
        </p:nvSpPr>
        <p:spPr>
          <a:xfrm rot="5400000" flipH="1" flipV="1">
            <a:off x="1310880" y="1975162"/>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9019E49B-B9B6-44E0-8437-D13A5C559418}"/>
              </a:ext>
            </a:extLst>
          </p:cNvPr>
          <p:cNvSpPr txBox="1"/>
          <p:nvPr/>
        </p:nvSpPr>
        <p:spPr>
          <a:xfrm>
            <a:off x="1027387" y="1754551"/>
            <a:ext cx="630485" cy="574860"/>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en-US" altLang="zh-CN" sz="3600" b="1">
                <a:latin typeface="Browallia New" panose="020B0604020202020204" pitchFamily="34" charset="-34"/>
                <a:cs typeface="Browallia New" panose="020B0604020202020204" pitchFamily="34" charset="-34"/>
              </a:rPr>
              <a:t>01</a:t>
            </a:r>
          </a:p>
        </p:txBody>
      </p:sp>
      <p:sp>
        <p:nvSpPr>
          <p:cNvPr id="16" name="矩形: 圆角 15">
            <a:extLst>
              <a:ext uri="{FF2B5EF4-FFF2-40B4-BE49-F238E27FC236}">
                <a16:creationId xmlns:a16="http://schemas.microsoft.com/office/drawing/2014/main" id="{440EC81F-48CC-4232-92C4-0E0225D91E46}"/>
              </a:ext>
            </a:extLst>
          </p:cNvPr>
          <p:cNvSpPr/>
          <p:nvPr/>
        </p:nvSpPr>
        <p:spPr>
          <a:xfrm>
            <a:off x="1757657" y="1861593"/>
            <a:ext cx="2902857"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chemeClr val="tx1"/>
                </a:solidFill>
              </a:rPr>
              <a:t>请在这里添加标题内容</a:t>
            </a:r>
          </a:p>
        </p:txBody>
      </p:sp>
      <p:sp>
        <p:nvSpPr>
          <p:cNvPr id="19" name="左中括号 18">
            <a:extLst>
              <a:ext uri="{FF2B5EF4-FFF2-40B4-BE49-F238E27FC236}">
                <a16:creationId xmlns:a16="http://schemas.microsoft.com/office/drawing/2014/main" id="{FEC863E3-6254-4051-8F3E-410578E09A20}"/>
              </a:ext>
            </a:extLst>
          </p:cNvPr>
          <p:cNvSpPr/>
          <p:nvPr/>
        </p:nvSpPr>
        <p:spPr>
          <a:xfrm rot="5400000">
            <a:off x="5157166" y="1458357"/>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左中括号 19">
            <a:extLst>
              <a:ext uri="{FF2B5EF4-FFF2-40B4-BE49-F238E27FC236}">
                <a16:creationId xmlns:a16="http://schemas.microsoft.com/office/drawing/2014/main" id="{ABBE39D7-D204-4970-81BC-6D9466CD3426}"/>
              </a:ext>
            </a:extLst>
          </p:cNvPr>
          <p:cNvSpPr/>
          <p:nvPr/>
        </p:nvSpPr>
        <p:spPr>
          <a:xfrm rot="5400000" flipH="1" flipV="1">
            <a:off x="5157166" y="1975162"/>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2E3B973F-2B56-4665-B468-E5E51C684829}"/>
              </a:ext>
            </a:extLst>
          </p:cNvPr>
          <p:cNvSpPr txBox="1"/>
          <p:nvPr/>
        </p:nvSpPr>
        <p:spPr>
          <a:xfrm>
            <a:off x="4873673" y="1754551"/>
            <a:ext cx="630485" cy="574860"/>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en-US" altLang="zh-CN" sz="3600" b="1">
                <a:latin typeface="Browallia New" panose="020B0604020202020204" pitchFamily="34" charset="-34"/>
                <a:cs typeface="Browallia New" panose="020B0604020202020204" pitchFamily="34" charset="-34"/>
              </a:rPr>
              <a:t>02</a:t>
            </a:r>
          </a:p>
        </p:txBody>
      </p:sp>
      <p:sp>
        <p:nvSpPr>
          <p:cNvPr id="22" name="矩形: 圆角 21">
            <a:extLst>
              <a:ext uri="{FF2B5EF4-FFF2-40B4-BE49-F238E27FC236}">
                <a16:creationId xmlns:a16="http://schemas.microsoft.com/office/drawing/2014/main" id="{415F41FF-36ED-43B8-A647-6040D2D52393}"/>
              </a:ext>
            </a:extLst>
          </p:cNvPr>
          <p:cNvSpPr/>
          <p:nvPr/>
        </p:nvSpPr>
        <p:spPr>
          <a:xfrm>
            <a:off x="5603943" y="1861593"/>
            <a:ext cx="2902857"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chemeClr val="tx1"/>
                </a:solidFill>
              </a:rPr>
              <a:t>请在这里添加标题内容</a:t>
            </a:r>
          </a:p>
        </p:txBody>
      </p:sp>
      <p:sp>
        <p:nvSpPr>
          <p:cNvPr id="24" name="左中括号 23">
            <a:extLst>
              <a:ext uri="{FF2B5EF4-FFF2-40B4-BE49-F238E27FC236}">
                <a16:creationId xmlns:a16="http://schemas.microsoft.com/office/drawing/2014/main" id="{CD94133D-B6D5-40CC-8172-28C919E43855}"/>
              </a:ext>
            </a:extLst>
          </p:cNvPr>
          <p:cNvSpPr/>
          <p:nvPr/>
        </p:nvSpPr>
        <p:spPr>
          <a:xfrm rot="5400000">
            <a:off x="1310880" y="2517900"/>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左中括号 24">
            <a:extLst>
              <a:ext uri="{FF2B5EF4-FFF2-40B4-BE49-F238E27FC236}">
                <a16:creationId xmlns:a16="http://schemas.microsoft.com/office/drawing/2014/main" id="{A247B5EF-007E-4F18-8127-E300F0CAB779}"/>
              </a:ext>
            </a:extLst>
          </p:cNvPr>
          <p:cNvSpPr/>
          <p:nvPr/>
        </p:nvSpPr>
        <p:spPr>
          <a:xfrm rot="5400000" flipH="1" flipV="1">
            <a:off x="1310880" y="3034705"/>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FFCAC4E7-7AB9-43E9-B4D9-80288E5BEAB8}"/>
              </a:ext>
            </a:extLst>
          </p:cNvPr>
          <p:cNvSpPr txBox="1"/>
          <p:nvPr/>
        </p:nvSpPr>
        <p:spPr>
          <a:xfrm>
            <a:off x="1027387" y="2814094"/>
            <a:ext cx="630485" cy="574860"/>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en-US" altLang="zh-CN" sz="3600" b="1">
                <a:latin typeface="Browallia New" panose="020B0604020202020204" pitchFamily="34" charset="-34"/>
                <a:cs typeface="Browallia New" panose="020B0604020202020204" pitchFamily="34" charset="-34"/>
              </a:rPr>
              <a:t>03</a:t>
            </a:r>
          </a:p>
        </p:txBody>
      </p:sp>
      <p:sp>
        <p:nvSpPr>
          <p:cNvPr id="27" name="矩形: 圆角 26">
            <a:extLst>
              <a:ext uri="{FF2B5EF4-FFF2-40B4-BE49-F238E27FC236}">
                <a16:creationId xmlns:a16="http://schemas.microsoft.com/office/drawing/2014/main" id="{6E95D0E2-A1B8-4CA5-A766-C29F700B5256}"/>
              </a:ext>
            </a:extLst>
          </p:cNvPr>
          <p:cNvSpPr/>
          <p:nvPr/>
        </p:nvSpPr>
        <p:spPr>
          <a:xfrm>
            <a:off x="1757657" y="2921136"/>
            <a:ext cx="2902857"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chemeClr val="tx1"/>
                </a:solidFill>
              </a:rPr>
              <a:t>请在这里添加标题内容</a:t>
            </a:r>
          </a:p>
        </p:txBody>
      </p:sp>
      <p:sp>
        <p:nvSpPr>
          <p:cNvPr id="29" name="左中括号 28">
            <a:extLst>
              <a:ext uri="{FF2B5EF4-FFF2-40B4-BE49-F238E27FC236}">
                <a16:creationId xmlns:a16="http://schemas.microsoft.com/office/drawing/2014/main" id="{73CC4370-28F2-493A-B205-ED9349391D58}"/>
              </a:ext>
            </a:extLst>
          </p:cNvPr>
          <p:cNvSpPr/>
          <p:nvPr/>
        </p:nvSpPr>
        <p:spPr>
          <a:xfrm rot="5400000">
            <a:off x="5157166" y="2517900"/>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中括号 29">
            <a:extLst>
              <a:ext uri="{FF2B5EF4-FFF2-40B4-BE49-F238E27FC236}">
                <a16:creationId xmlns:a16="http://schemas.microsoft.com/office/drawing/2014/main" id="{A05E93F0-223A-495C-BA22-41FFBACB642D}"/>
              </a:ext>
            </a:extLst>
          </p:cNvPr>
          <p:cNvSpPr/>
          <p:nvPr/>
        </p:nvSpPr>
        <p:spPr>
          <a:xfrm rot="5400000" flipH="1" flipV="1">
            <a:off x="5157166" y="3034705"/>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1B455FA1-3680-4645-A2F1-9EB222ACE45F}"/>
              </a:ext>
            </a:extLst>
          </p:cNvPr>
          <p:cNvSpPr txBox="1"/>
          <p:nvPr/>
        </p:nvSpPr>
        <p:spPr>
          <a:xfrm>
            <a:off x="4873673" y="2814094"/>
            <a:ext cx="630485" cy="574860"/>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en-US" altLang="zh-CN" sz="3600" b="1">
                <a:latin typeface="Browallia New" panose="020B0604020202020204" pitchFamily="34" charset="-34"/>
                <a:cs typeface="Browallia New" panose="020B0604020202020204" pitchFamily="34" charset="-34"/>
              </a:rPr>
              <a:t>04</a:t>
            </a:r>
          </a:p>
        </p:txBody>
      </p:sp>
      <p:sp>
        <p:nvSpPr>
          <p:cNvPr id="32" name="矩形: 圆角 31">
            <a:extLst>
              <a:ext uri="{FF2B5EF4-FFF2-40B4-BE49-F238E27FC236}">
                <a16:creationId xmlns:a16="http://schemas.microsoft.com/office/drawing/2014/main" id="{4FB42F20-FFB5-4F0F-BA9C-7906A569FAD4}"/>
              </a:ext>
            </a:extLst>
          </p:cNvPr>
          <p:cNvSpPr/>
          <p:nvPr/>
        </p:nvSpPr>
        <p:spPr>
          <a:xfrm>
            <a:off x="5603943" y="2921136"/>
            <a:ext cx="2902857"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chemeClr val="tx1"/>
                </a:solidFill>
              </a:rPr>
              <a:t>请在这里添加标题内容</a:t>
            </a:r>
          </a:p>
        </p:txBody>
      </p:sp>
      <p:sp>
        <p:nvSpPr>
          <p:cNvPr id="34" name="左中括号 33">
            <a:extLst>
              <a:ext uri="{FF2B5EF4-FFF2-40B4-BE49-F238E27FC236}">
                <a16:creationId xmlns:a16="http://schemas.microsoft.com/office/drawing/2014/main" id="{70F9FF97-2947-483F-96D3-12320076E5D7}"/>
              </a:ext>
            </a:extLst>
          </p:cNvPr>
          <p:cNvSpPr/>
          <p:nvPr/>
        </p:nvSpPr>
        <p:spPr>
          <a:xfrm rot="5400000">
            <a:off x="1310880" y="3577443"/>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左中括号 34">
            <a:extLst>
              <a:ext uri="{FF2B5EF4-FFF2-40B4-BE49-F238E27FC236}">
                <a16:creationId xmlns:a16="http://schemas.microsoft.com/office/drawing/2014/main" id="{B1C145EC-0315-4A51-999C-8C9B31E76C49}"/>
              </a:ext>
            </a:extLst>
          </p:cNvPr>
          <p:cNvSpPr/>
          <p:nvPr/>
        </p:nvSpPr>
        <p:spPr>
          <a:xfrm rot="5400000" flipH="1" flipV="1">
            <a:off x="1310880" y="4094248"/>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12CE063A-157A-4480-A65C-60602D133C79}"/>
              </a:ext>
            </a:extLst>
          </p:cNvPr>
          <p:cNvSpPr txBox="1"/>
          <p:nvPr/>
        </p:nvSpPr>
        <p:spPr>
          <a:xfrm>
            <a:off x="1027387" y="3873637"/>
            <a:ext cx="630485" cy="574860"/>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en-US" altLang="zh-CN" sz="3600" b="1">
                <a:latin typeface="Browallia New" panose="020B0604020202020204" pitchFamily="34" charset="-34"/>
                <a:cs typeface="Browallia New" panose="020B0604020202020204" pitchFamily="34" charset="-34"/>
              </a:rPr>
              <a:t>05</a:t>
            </a:r>
          </a:p>
        </p:txBody>
      </p:sp>
      <p:sp>
        <p:nvSpPr>
          <p:cNvPr id="37" name="矩形: 圆角 36">
            <a:extLst>
              <a:ext uri="{FF2B5EF4-FFF2-40B4-BE49-F238E27FC236}">
                <a16:creationId xmlns:a16="http://schemas.microsoft.com/office/drawing/2014/main" id="{48B7341F-989E-40E2-AC31-03DA587012BF}"/>
              </a:ext>
            </a:extLst>
          </p:cNvPr>
          <p:cNvSpPr/>
          <p:nvPr/>
        </p:nvSpPr>
        <p:spPr>
          <a:xfrm>
            <a:off x="1757657" y="3980679"/>
            <a:ext cx="2902857"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chemeClr val="tx1"/>
                </a:solidFill>
              </a:rPr>
              <a:t>请在这里添加标题内容</a:t>
            </a:r>
          </a:p>
        </p:txBody>
      </p:sp>
      <p:sp>
        <p:nvSpPr>
          <p:cNvPr id="39" name="左中括号 38">
            <a:extLst>
              <a:ext uri="{FF2B5EF4-FFF2-40B4-BE49-F238E27FC236}">
                <a16:creationId xmlns:a16="http://schemas.microsoft.com/office/drawing/2014/main" id="{A408074A-3C56-4598-AD6A-B56ED1EA1F96}"/>
              </a:ext>
            </a:extLst>
          </p:cNvPr>
          <p:cNvSpPr/>
          <p:nvPr/>
        </p:nvSpPr>
        <p:spPr>
          <a:xfrm rot="5400000">
            <a:off x="5157166" y="3577443"/>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左中括号 39">
            <a:extLst>
              <a:ext uri="{FF2B5EF4-FFF2-40B4-BE49-F238E27FC236}">
                <a16:creationId xmlns:a16="http://schemas.microsoft.com/office/drawing/2014/main" id="{BFB17C91-18E9-48F0-9E81-19A96A328093}"/>
              </a:ext>
            </a:extLst>
          </p:cNvPr>
          <p:cNvSpPr/>
          <p:nvPr/>
        </p:nvSpPr>
        <p:spPr>
          <a:xfrm rot="5400000" flipH="1" flipV="1">
            <a:off x="5157166" y="4094248"/>
            <a:ext cx="63500" cy="771999"/>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F8FB2B7C-251B-4F70-8F68-99B898CA0E4D}"/>
              </a:ext>
            </a:extLst>
          </p:cNvPr>
          <p:cNvSpPr txBox="1"/>
          <p:nvPr/>
        </p:nvSpPr>
        <p:spPr>
          <a:xfrm>
            <a:off x="4873673" y="3873637"/>
            <a:ext cx="630485" cy="574860"/>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spcBef>
                <a:spcPts val="600"/>
              </a:spcBef>
              <a:spcAft>
                <a:spcPts val="600"/>
              </a:spcAft>
            </a:pPr>
            <a:r>
              <a:rPr lang="en-US" altLang="zh-CN" sz="3600" b="1">
                <a:latin typeface="Browallia New" panose="020B0604020202020204" pitchFamily="34" charset="-34"/>
                <a:cs typeface="Browallia New" panose="020B0604020202020204" pitchFamily="34" charset="-34"/>
              </a:rPr>
              <a:t>06</a:t>
            </a:r>
          </a:p>
        </p:txBody>
      </p:sp>
      <p:sp>
        <p:nvSpPr>
          <p:cNvPr id="42" name="矩形: 圆角 41">
            <a:extLst>
              <a:ext uri="{FF2B5EF4-FFF2-40B4-BE49-F238E27FC236}">
                <a16:creationId xmlns:a16="http://schemas.microsoft.com/office/drawing/2014/main" id="{075EFD96-4737-4376-B68B-4CC600AA3EAB}"/>
              </a:ext>
            </a:extLst>
          </p:cNvPr>
          <p:cNvSpPr/>
          <p:nvPr/>
        </p:nvSpPr>
        <p:spPr>
          <a:xfrm>
            <a:off x="5603943" y="3980679"/>
            <a:ext cx="2902857" cy="53340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chemeClr val="tx1"/>
                </a:solidFill>
              </a:rPr>
              <a:t>请在这里添加标题内容</a:t>
            </a:r>
          </a:p>
        </p:txBody>
      </p:sp>
      <p:grpSp>
        <p:nvGrpSpPr>
          <p:cNvPr id="33" name="组合 32">
            <a:extLst>
              <a:ext uri="{FF2B5EF4-FFF2-40B4-BE49-F238E27FC236}">
                <a16:creationId xmlns:a16="http://schemas.microsoft.com/office/drawing/2014/main" id="{5C12C55A-7269-4BDF-8190-FDBE65A0DB4E}"/>
              </a:ext>
            </a:extLst>
          </p:cNvPr>
          <p:cNvGrpSpPr/>
          <p:nvPr/>
        </p:nvGrpSpPr>
        <p:grpSpPr>
          <a:xfrm>
            <a:off x="20381" y="935478"/>
            <a:ext cx="9119948" cy="250346"/>
            <a:chOff x="20381" y="544136"/>
            <a:chExt cx="9119948" cy="250346"/>
          </a:xfrm>
        </p:grpSpPr>
        <p:pic>
          <p:nvPicPr>
            <p:cNvPr id="38" name="图片 37">
              <a:extLst>
                <a:ext uri="{FF2B5EF4-FFF2-40B4-BE49-F238E27FC236}">
                  <a16:creationId xmlns:a16="http://schemas.microsoft.com/office/drawing/2014/main" id="{3946FE24-7CDA-4950-8A7D-E4A4DDC2BD79}"/>
                </a:ext>
              </a:extLst>
            </p:cNvPr>
            <p:cNvPicPr>
              <a:picLocks noChangeAspect="1"/>
            </p:cNvPicPr>
            <p:nvPr/>
          </p:nvPicPr>
          <p:blipFill>
            <a:blip r:embed="rId2"/>
            <a:stretch>
              <a:fillRect/>
            </a:stretch>
          </p:blipFill>
          <p:spPr>
            <a:xfrm>
              <a:off x="20381" y="544136"/>
              <a:ext cx="632764" cy="250346"/>
            </a:xfrm>
            <a:prstGeom prst="rect">
              <a:avLst/>
            </a:prstGeom>
          </p:spPr>
        </p:pic>
        <p:pic>
          <p:nvPicPr>
            <p:cNvPr id="43" name="图片 42">
              <a:extLst>
                <a:ext uri="{FF2B5EF4-FFF2-40B4-BE49-F238E27FC236}">
                  <a16:creationId xmlns:a16="http://schemas.microsoft.com/office/drawing/2014/main" id="{D7B3C5BC-6FCA-4ACB-8968-19F17BE06F77}"/>
                </a:ext>
              </a:extLst>
            </p:cNvPr>
            <p:cNvPicPr>
              <a:picLocks noChangeAspect="1"/>
            </p:cNvPicPr>
            <p:nvPr/>
          </p:nvPicPr>
          <p:blipFill>
            <a:blip r:embed="rId2"/>
            <a:stretch>
              <a:fillRect/>
            </a:stretch>
          </p:blipFill>
          <p:spPr>
            <a:xfrm>
              <a:off x="673241" y="544136"/>
              <a:ext cx="632764" cy="250346"/>
            </a:xfrm>
            <a:prstGeom prst="rect">
              <a:avLst/>
            </a:prstGeom>
          </p:spPr>
        </p:pic>
        <p:pic>
          <p:nvPicPr>
            <p:cNvPr id="44" name="图片 43">
              <a:extLst>
                <a:ext uri="{FF2B5EF4-FFF2-40B4-BE49-F238E27FC236}">
                  <a16:creationId xmlns:a16="http://schemas.microsoft.com/office/drawing/2014/main" id="{9CE5E8CB-3317-4309-9642-55199B05A6BD}"/>
                </a:ext>
              </a:extLst>
            </p:cNvPr>
            <p:cNvPicPr>
              <a:picLocks noChangeAspect="1"/>
            </p:cNvPicPr>
            <p:nvPr/>
          </p:nvPicPr>
          <p:blipFill>
            <a:blip r:embed="rId2"/>
            <a:stretch>
              <a:fillRect/>
            </a:stretch>
          </p:blipFill>
          <p:spPr>
            <a:xfrm>
              <a:off x="1326101" y="544136"/>
              <a:ext cx="632764" cy="250346"/>
            </a:xfrm>
            <a:prstGeom prst="rect">
              <a:avLst/>
            </a:prstGeom>
          </p:spPr>
        </p:pic>
        <p:pic>
          <p:nvPicPr>
            <p:cNvPr id="45" name="图片 44">
              <a:extLst>
                <a:ext uri="{FF2B5EF4-FFF2-40B4-BE49-F238E27FC236}">
                  <a16:creationId xmlns:a16="http://schemas.microsoft.com/office/drawing/2014/main" id="{87102DCB-0F01-49EF-9266-9E38C60697B1}"/>
                </a:ext>
              </a:extLst>
            </p:cNvPr>
            <p:cNvPicPr>
              <a:picLocks noChangeAspect="1"/>
            </p:cNvPicPr>
            <p:nvPr/>
          </p:nvPicPr>
          <p:blipFill>
            <a:blip r:embed="rId2"/>
            <a:stretch>
              <a:fillRect/>
            </a:stretch>
          </p:blipFill>
          <p:spPr>
            <a:xfrm>
              <a:off x="1978961" y="544136"/>
              <a:ext cx="632764" cy="250346"/>
            </a:xfrm>
            <a:prstGeom prst="rect">
              <a:avLst/>
            </a:prstGeom>
          </p:spPr>
        </p:pic>
        <p:pic>
          <p:nvPicPr>
            <p:cNvPr id="46" name="图片 45">
              <a:extLst>
                <a:ext uri="{FF2B5EF4-FFF2-40B4-BE49-F238E27FC236}">
                  <a16:creationId xmlns:a16="http://schemas.microsoft.com/office/drawing/2014/main" id="{951AE008-E4C4-4A8C-AF59-45F89E68FF90}"/>
                </a:ext>
              </a:extLst>
            </p:cNvPr>
            <p:cNvPicPr>
              <a:picLocks noChangeAspect="1"/>
            </p:cNvPicPr>
            <p:nvPr/>
          </p:nvPicPr>
          <p:blipFill>
            <a:blip r:embed="rId2"/>
            <a:stretch>
              <a:fillRect/>
            </a:stretch>
          </p:blipFill>
          <p:spPr>
            <a:xfrm>
              <a:off x="2631821" y="544136"/>
              <a:ext cx="632764" cy="250346"/>
            </a:xfrm>
            <a:prstGeom prst="rect">
              <a:avLst/>
            </a:prstGeom>
          </p:spPr>
        </p:pic>
        <p:pic>
          <p:nvPicPr>
            <p:cNvPr id="47" name="图片 46">
              <a:extLst>
                <a:ext uri="{FF2B5EF4-FFF2-40B4-BE49-F238E27FC236}">
                  <a16:creationId xmlns:a16="http://schemas.microsoft.com/office/drawing/2014/main" id="{1485A9FB-1061-4B7C-AE9A-29DC964EB049}"/>
                </a:ext>
              </a:extLst>
            </p:cNvPr>
            <p:cNvPicPr>
              <a:picLocks noChangeAspect="1"/>
            </p:cNvPicPr>
            <p:nvPr/>
          </p:nvPicPr>
          <p:blipFill>
            <a:blip r:embed="rId2"/>
            <a:stretch>
              <a:fillRect/>
            </a:stretch>
          </p:blipFill>
          <p:spPr>
            <a:xfrm>
              <a:off x="3284681" y="544136"/>
              <a:ext cx="632764" cy="250346"/>
            </a:xfrm>
            <a:prstGeom prst="rect">
              <a:avLst/>
            </a:prstGeom>
          </p:spPr>
        </p:pic>
        <p:pic>
          <p:nvPicPr>
            <p:cNvPr id="48" name="图片 47">
              <a:extLst>
                <a:ext uri="{FF2B5EF4-FFF2-40B4-BE49-F238E27FC236}">
                  <a16:creationId xmlns:a16="http://schemas.microsoft.com/office/drawing/2014/main" id="{E4F4A7CB-40E1-4900-B0A4-F860DB135C8A}"/>
                </a:ext>
              </a:extLst>
            </p:cNvPr>
            <p:cNvPicPr>
              <a:picLocks noChangeAspect="1"/>
            </p:cNvPicPr>
            <p:nvPr/>
          </p:nvPicPr>
          <p:blipFill>
            <a:blip r:embed="rId2"/>
            <a:stretch>
              <a:fillRect/>
            </a:stretch>
          </p:blipFill>
          <p:spPr>
            <a:xfrm>
              <a:off x="3937541" y="544136"/>
              <a:ext cx="632764" cy="250346"/>
            </a:xfrm>
            <a:prstGeom prst="rect">
              <a:avLst/>
            </a:prstGeom>
          </p:spPr>
        </p:pic>
        <p:pic>
          <p:nvPicPr>
            <p:cNvPr id="49" name="图片 48">
              <a:extLst>
                <a:ext uri="{FF2B5EF4-FFF2-40B4-BE49-F238E27FC236}">
                  <a16:creationId xmlns:a16="http://schemas.microsoft.com/office/drawing/2014/main" id="{2B79F25C-32E5-4239-A556-7A5A7C24DC76}"/>
                </a:ext>
              </a:extLst>
            </p:cNvPr>
            <p:cNvPicPr>
              <a:picLocks noChangeAspect="1"/>
            </p:cNvPicPr>
            <p:nvPr/>
          </p:nvPicPr>
          <p:blipFill>
            <a:blip r:embed="rId2"/>
            <a:stretch>
              <a:fillRect/>
            </a:stretch>
          </p:blipFill>
          <p:spPr>
            <a:xfrm>
              <a:off x="4590401" y="544136"/>
              <a:ext cx="632764" cy="250346"/>
            </a:xfrm>
            <a:prstGeom prst="rect">
              <a:avLst/>
            </a:prstGeom>
          </p:spPr>
        </p:pic>
        <p:pic>
          <p:nvPicPr>
            <p:cNvPr id="50" name="图片 49">
              <a:extLst>
                <a:ext uri="{FF2B5EF4-FFF2-40B4-BE49-F238E27FC236}">
                  <a16:creationId xmlns:a16="http://schemas.microsoft.com/office/drawing/2014/main" id="{D397150E-CBFB-410C-A3F6-AE776591E21A}"/>
                </a:ext>
              </a:extLst>
            </p:cNvPr>
            <p:cNvPicPr>
              <a:picLocks noChangeAspect="1"/>
            </p:cNvPicPr>
            <p:nvPr/>
          </p:nvPicPr>
          <p:blipFill>
            <a:blip r:embed="rId2"/>
            <a:stretch>
              <a:fillRect/>
            </a:stretch>
          </p:blipFill>
          <p:spPr>
            <a:xfrm>
              <a:off x="5243261" y="544136"/>
              <a:ext cx="632764" cy="250346"/>
            </a:xfrm>
            <a:prstGeom prst="rect">
              <a:avLst/>
            </a:prstGeom>
          </p:spPr>
        </p:pic>
        <p:pic>
          <p:nvPicPr>
            <p:cNvPr id="51" name="图片 50">
              <a:extLst>
                <a:ext uri="{FF2B5EF4-FFF2-40B4-BE49-F238E27FC236}">
                  <a16:creationId xmlns:a16="http://schemas.microsoft.com/office/drawing/2014/main" id="{B66BED60-2719-46FC-BD8F-908382DB05C3}"/>
                </a:ext>
              </a:extLst>
            </p:cNvPr>
            <p:cNvPicPr>
              <a:picLocks noChangeAspect="1"/>
            </p:cNvPicPr>
            <p:nvPr/>
          </p:nvPicPr>
          <p:blipFill>
            <a:blip r:embed="rId2"/>
            <a:stretch>
              <a:fillRect/>
            </a:stretch>
          </p:blipFill>
          <p:spPr>
            <a:xfrm>
              <a:off x="5896121" y="544136"/>
              <a:ext cx="632764" cy="250346"/>
            </a:xfrm>
            <a:prstGeom prst="rect">
              <a:avLst/>
            </a:prstGeom>
          </p:spPr>
        </p:pic>
        <p:pic>
          <p:nvPicPr>
            <p:cNvPr id="52" name="图片 51">
              <a:extLst>
                <a:ext uri="{FF2B5EF4-FFF2-40B4-BE49-F238E27FC236}">
                  <a16:creationId xmlns:a16="http://schemas.microsoft.com/office/drawing/2014/main" id="{66D2EC3D-31FD-4BA7-B4B1-AB98394F2FC8}"/>
                </a:ext>
              </a:extLst>
            </p:cNvPr>
            <p:cNvPicPr>
              <a:picLocks noChangeAspect="1"/>
            </p:cNvPicPr>
            <p:nvPr/>
          </p:nvPicPr>
          <p:blipFill>
            <a:blip r:embed="rId2"/>
            <a:stretch>
              <a:fillRect/>
            </a:stretch>
          </p:blipFill>
          <p:spPr>
            <a:xfrm>
              <a:off x="6548981" y="544136"/>
              <a:ext cx="632764" cy="250346"/>
            </a:xfrm>
            <a:prstGeom prst="rect">
              <a:avLst/>
            </a:prstGeom>
          </p:spPr>
        </p:pic>
        <p:pic>
          <p:nvPicPr>
            <p:cNvPr id="53" name="图片 52">
              <a:extLst>
                <a:ext uri="{FF2B5EF4-FFF2-40B4-BE49-F238E27FC236}">
                  <a16:creationId xmlns:a16="http://schemas.microsoft.com/office/drawing/2014/main" id="{70E83884-C4B7-41A1-975A-9B68FC156EF8}"/>
                </a:ext>
              </a:extLst>
            </p:cNvPr>
            <p:cNvPicPr>
              <a:picLocks noChangeAspect="1"/>
            </p:cNvPicPr>
            <p:nvPr/>
          </p:nvPicPr>
          <p:blipFill>
            <a:blip r:embed="rId2"/>
            <a:stretch>
              <a:fillRect/>
            </a:stretch>
          </p:blipFill>
          <p:spPr>
            <a:xfrm>
              <a:off x="7201841" y="544136"/>
              <a:ext cx="632764" cy="250346"/>
            </a:xfrm>
            <a:prstGeom prst="rect">
              <a:avLst/>
            </a:prstGeom>
          </p:spPr>
        </p:pic>
        <p:pic>
          <p:nvPicPr>
            <p:cNvPr id="54" name="图片 53">
              <a:extLst>
                <a:ext uri="{FF2B5EF4-FFF2-40B4-BE49-F238E27FC236}">
                  <a16:creationId xmlns:a16="http://schemas.microsoft.com/office/drawing/2014/main" id="{938B112D-5A91-4031-85EF-9D9E5E2A0B51}"/>
                </a:ext>
              </a:extLst>
            </p:cNvPr>
            <p:cNvPicPr>
              <a:picLocks noChangeAspect="1"/>
            </p:cNvPicPr>
            <p:nvPr/>
          </p:nvPicPr>
          <p:blipFill>
            <a:blip r:embed="rId2"/>
            <a:stretch>
              <a:fillRect/>
            </a:stretch>
          </p:blipFill>
          <p:spPr>
            <a:xfrm>
              <a:off x="7854701" y="544136"/>
              <a:ext cx="632764" cy="250346"/>
            </a:xfrm>
            <a:prstGeom prst="rect">
              <a:avLst/>
            </a:prstGeom>
          </p:spPr>
        </p:pic>
        <p:pic>
          <p:nvPicPr>
            <p:cNvPr id="55" name="图片 54">
              <a:extLst>
                <a:ext uri="{FF2B5EF4-FFF2-40B4-BE49-F238E27FC236}">
                  <a16:creationId xmlns:a16="http://schemas.microsoft.com/office/drawing/2014/main" id="{1AD2D7ED-132B-40AF-88BD-565C29407AA3}"/>
                </a:ext>
              </a:extLst>
            </p:cNvPr>
            <p:cNvPicPr>
              <a:picLocks noChangeAspect="1"/>
            </p:cNvPicPr>
            <p:nvPr/>
          </p:nvPicPr>
          <p:blipFill>
            <a:blip r:embed="rId2"/>
            <a:stretch>
              <a:fillRect/>
            </a:stretch>
          </p:blipFill>
          <p:spPr>
            <a:xfrm>
              <a:off x="8507565" y="544136"/>
              <a:ext cx="632764" cy="250346"/>
            </a:xfrm>
            <a:prstGeom prst="rect">
              <a:avLst/>
            </a:prstGeom>
          </p:spPr>
        </p:pic>
      </p:grpSp>
    </p:spTree>
    <p:extLst>
      <p:ext uri="{BB962C8B-B14F-4D97-AF65-F5344CB8AC3E}">
        <p14:creationId xmlns:p14="http://schemas.microsoft.com/office/powerpoint/2010/main" val="34937615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219" name="椭圆 218"/>
          <p:cNvSpPr/>
          <p:nvPr/>
        </p:nvSpPr>
        <p:spPr bwMode="auto">
          <a:xfrm>
            <a:off x="953736" y="1238109"/>
            <a:ext cx="2107930" cy="2108480"/>
          </a:xfrm>
          <a:prstGeom prst="ellipse">
            <a:avLst/>
          </a:prstGeom>
          <a:blipFill dpi="0" rotWithShape="1">
            <a:blip r:embed="rId2" cstate="print">
              <a:extLst>
                <a:ext uri="{28A0092B-C50C-407E-A947-70E740481C1C}">
                  <a14:useLocalDpi xmlns:a14="http://schemas.microsoft.com/office/drawing/2010/main" val="0"/>
                </a:ext>
              </a:extLst>
            </a:blip>
            <a:srcRect/>
            <a:stretch>
              <a:fillRect l="-25019" r="-25019"/>
            </a:stretch>
          </a:blipFill>
          <a:ln>
            <a:noFill/>
          </a:ln>
        </p:spPr>
        <p:txBody>
          <a:bodyPr vert="horz" wrap="square" lIns="91440" tIns="45720" rIns="91440" bIns="45720" numCol="1" anchor="t" anchorCtr="0" compatLnSpc="1">
            <a:noAutofit/>
          </a:bodyPr>
          <a:lstStyle/>
          <a:p>
            <a:endParaRPr lang="zh-CN" altLang="en-US"/>
          </a:p>
        </p:txBody>
      </p:sp>
      <p:sp>
        <p:nvSpPr>
          <p:cNvPr id="220" name="椭圆 219"/>
          <p:cNvSpPr/>
          <p:nvPr/>
        </p:nvSpPr>
        <p:spPr bwMode="auto">
          <a:xfrm>
            <a:off x="3639041" y="2666813"/>
            <a:ext cx="1728029" cy="1728479"/>
          </a:xfrm>
          <a:prstGeom prst="ellipse">
            <a:avLst/>
          </a:prstGeom>
          <a:blipFill dpi="0" rotWithShape="1">
            <a:blip r:embed="rId3" cstate="print">
              <a:extLst>
                <a:ext uri="{28A0092B-C50C-407E-A947-70E740481C1C}">
                  <a14:useLocalDpi xmlns:a14="http://schemas.microsoft.com/office/drawing/2010/main" val="0"/>
                </a:ext>
              </a:extLst>
            </a:blip>
            <a:srcRect/>
            <a:stretch>
              <a:fillRect l="-6959" r="-27627"/>
            </a:stretch>
          </a:blipFill>
          <a:ln>
            <a:noFill/>
          </a:ln>
        </p:spPr>
        <p:txBody>
          <a:bodyPr vert="horz" wrap="square" lIns="91440" tIns="45720" rIns="91440" bIns="45720" numCol="1" anchor="t" anchorCtr="0" compatLnSpc="1">
            <a:noAutofit/>
          </a:bodyPr>
          <a:lstStyle/>
          <a:p>
            <a:endParaRPr lang="zh-CN" altLang="en-US"/>
          </a:p>
        </p:txBody>
      </p:sp>
      <p:sp>
        <p:nvSpPr>
          <p:cNvPr id="224" name="椭圆 223"/>
          <p:cNvSpPr/>
          <p:nvPr/>
        </p:nvSpPr>
        <p:spPr bwMode="auto">
          <a:xfrm>
            <a:off x="5822617" y="1531029"/>
            <a:ext cx="1186407" cy="1186717"/>
          </a:xfrm>
          <a:prstGeom prst="ellipse">
            <a:avLst/>
          </a:prstGeom>
          <a:blipFill dpi="0" rotWithShape="1">
            <a:blip r:embed="rId4" cstate="print">
              <a:extLst>
                <a:ext uri="{28A0092B-C50C-407E-A947-70E740481C1C}">
                  <a14:useLocalDpi xmlns:a14="http://schemas.microsoft.com/office/drawing/2010/main" val="0"/>
                </a:ext>
              </a:extLst>
            </a:blip>
            <a:srcRect/>
            <a:stretch>
              <a:fillRect l="-25019" r="-25019"/>
            </a:stretch>
          </a:blipFill>
          <a:ln>
            <a:noFill/>
          </a:ln>
        </p:spPr>
        <p:txBody>
          <a:bodyPr vert="horz" wrap="square" lIns="91440" tIns="45720" rIns="91440" bIns="45720" numCol="1" anchor="t" anchorCtr="0" compatLnSpc="1">
            <a:noAutofit/>
          </a:bodyPr>
          <a:lstStyle/>
          <a:p>
            <a:endParaRPr lang="zh-CN" altLang="en-US"/>
          </a:p>
        </p:txBody>
      </p:sp>
      <p:sp>
        <p:nvSpPr>
          <p:cNvPr id="11" name="矩形: 圆角 10"/>
          <p:cNvSpPr/>
          <p:nvPr/>
        </p:nvSpPr>
        <p:spPr>
          <a:xfrm>
            <a:off x="1112993" y="3518039"/>
            <a:ext cx="1591532"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accent2"/>
                </a:solidFill>
              </a:rPr>
              <a:t>添加标题</a:t>
            </a:r>
          </a:p>
        </p:txBody>
      </p:sp>
      <p:sp>
        <p:nvSpPr>
          <p:cNvPr id="12" name="文本框 12"/>
          <p:cNvSpPr txBox="1"/>
          <p:nvPr/>
        </p:nvSpPr>
        <p:spPr>
          <a:xfrm>
            <a:off x="755852" y="3863733"/>
            <a:ext cx="2305814" cy="735719"/>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30000"/>
              </a:lnSpc>
              <a:spcBef>
                <a:spcPts val="600"/>
              </a:spcBef>
              <a:spcAft>
                <a:spcPts val="600"/>
              </a:spcAft>
            </a:pPr>
            <a:r>
              <a:rPr lang="zh-CN" altLang="en-US" sz="1200">
                <a:solidFill>
                  <a:schemeClr val="tx1">
                    <a:lumMod val="75000"/>
                    <a:lumOff val="25000"/>
                  </a:schemeClr>
                </a:solidFill>
              </a:rPr>
              <a:t>请在这里添加内容描述请在这里添加内容这里添加</a:t>
            </a:r>
            <a:endParaRPr lang="en-US" altLang="zh-CN" sz="1200">
              <a:solidFill>
                <a:schemeClr val="tx1">
                  <a:lumMod val="75000"/>
                  <a:lumOff val="25000"/>
                </a:schemeClr>
              </a:solidFill>
            </a:endParaRPr>
          </a:p>
        </p:txBody>
      </p:sp>
      <p:sp>
        <p:nvSpPr>
          <p:cNvPr id="13" name="矩形: 圆角 12"/>
          <p:cNvSpPr/>
          <p:nvPr/>
        </p:nvSpPr>
        <p:spPr>
          <a:xfrm>
            <a:off x="3566112" y="1531029"/>
            <a:ext cx="1591532"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accent1"/>
                </a:solidFill>
              </a:rPr>
              <a:t>添加标题</a:t>
            </a:r>
          </a:p>
        </p:txBody>
      </p:sp>
      <p:sp>
        <p:nvSpPr>
          <p:cNvPr id="14" name="文本框 12"/>
          <p:cNvSpPr txBox="1"/>
          <p:nvPr/>
        </p:nvSpPr>
        <p:spPr>
          <a:xfrm>
            <a:off x="3208971" y="1876723"/>
            <a:ext cx="2305814" cy="735719"/>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30000"/>
              </a:lnSpc>
              <a:spcBef>
                <a:spcPts val="600"/>
              </a:spcBef>
              <a:spcAft>
                <a:spcPts val="600"/>
              </a:spcAft>
            </a:pPr>
            <a:r>
              <a:rPr lang="zh-CN" altLang="en-US" sz="1200">
                <a:solidFill>
                  <a:schemeClr val="tx1">
                    <a:lumMod val="75000"/>
                    <a:lumOff val="25000"/>
                  </a:schemeClr>
                </a:solidFill>
              </a:rPr>
              <a:t>请在这里添加内容描述请在这里添加内容这里添加</a:t>
            </a:r>
            <a:endParaRPr lang="en-US" altLang="zh-CN" sz="1200">
              <a:solidFill>
                <a:schemeClr val="tx1">
                  <a:lumMod val="75000"/>
                  <a:lumOff val="25000"/>
                </a:schemeClr>
              </a:solidFill>
            </a:endParaRPr>
          </a:p>
        </p:txBody>
      </p:sp>
      <p:sp>
        <p:nvSpPr>
          <p:cNvPr id="15" name="矩形: 圆角 14"/>
          <p:cNvSpPr/>
          <p:nvPr/>
        </p:nvSpPr>
        <p:spPr>
          <a:xfrm>
            <a:off x="6301586" y="2956445"/>
            <a:ext cx="1591532" cy="39014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accent3"/>
                </a:solidFill>
              </a:rPr>
              <a:t>添加标题</a:t>
            </a:r>
          </a:p>
        </p:txBody>
      </p:sp>
      <p:sp>
        <p:nvSpPr>
          <p:cNvPr id="16" name="文本框 12"/>
          <p:cNvSpPr txBox="1"/>
          <p:nvPr/>
        </p:nvSpPr>
        <p:spPr>
          <a:xfrm>
            <a:off x="5944445" y="3302139"/>
            <a:ext cx="2305814" cy="735719"/>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30000"/>
              </a:lnSpc>
              <a:spcBef>
                <a:spcPts val="600"/>
              </a:spcBef>
              <a:spcAft>
                <a:spcPts val="600"/>
              </a:spcAft>
            </a:pPr>
            <a:r>
              <a:rPr lang="zh-CN" altLang="en-US" sz="1200">
                <a:solidFill>
                  <a:schemeClr val="tx1">
                    <a:lumMod val="75000"/>
                    <a:lumOff val="25000"/>
                  </a:schemeClr>
                </a:solidFill>
              </a:rPr>
              <a:t>请在这里添加内容描述请在这里添加内容这里添加</a:t>
            </a:r>
            <a:endParaRPr lang="en-US" altLang="zh-CN" sz="1200">
              <a:solidFill>
                <a:schemeClr val="tx1">
                  <a:lumMod val="75000"/>
                  <a:lumOff val="25000"/>
                </a:schemeClr>
              </a:solidFill>
            </a:endParaRPr>
          </a:p>
        </p:txBody>
      </p:sp>
      <p:sp>
        <p:nvSpPr>
          <p:cNvPr id="17" name="椭圆 16">
            <a:extLst>
              <a:ext uri="{FF2B5EF4-FFF2-40B4-BE49-F238E27FC236}">
                <a16:creationId xmlns:a16="http://schemas.microsoft.com/office/drawing/2014/main" id="{62823D76-C81F-467F-B8C7-A48472122943}"/>
              </a:ext>
            </a:extLst>
          </p:cNvPr>
          <p:cNvSpPr/>
          <p:nvPr/>
        </p:nvSpPr>
        <p:spPr bwMode="auto">
          <a:xfrm>
            <a:off x="5539640" y="1383890"/>
            <a:ext cx="147101" cy="147139"/>
          </a:xfrm>
          <a:prstGeom prst="ellipse">
            <a:avLst/>
          </a:prstGeom>
          <a:solidFill>
            <a:schemeClr val="accent1"/>
          </a:solidFill>
          <a:ln>
            <a:noFill/>
          </a:ln>
        </p:spPr>
        <p:txBody>
          <a:bodyPr vert="horz" wrap="square" lIns="91440" tIns="45720" rIns="91440" bIns="45720" numCol="1" anchor="t" anchorCtr="0" compatLnSpc="1">
            <a:noAutofit/>
          </a:bodyPr>
          <a:lstStyle/>
          <a:p>
            <a:endParaRPr lang="zh-CN" altLang="en-US"/>
          </a:p>
        </p:txBody>
      </p:sp>
      <p:sp>
        <p:nvSpPr>
          <p:cNvPr id="18" name="椭圆 17">
            <a:extLst>
              <a:ext uri="{FF2B5EF4-FFF2-40B4-BE49-F238E27FC236}">
                <a16:creationId xmlns:a16="http://schemas.microsoft.com/office/drawing/2014/main" id="{5F22B9F6-3E20-4B0E-82C0-4539BDC5ED30}"/>
              </a:ext>
            </a:extLst>
          </p:cNvPr>
          <p:cNvSpPr/>
          <p:nvPr/>
        </p:nvSpPr>
        <p:spPr bwMode="auto">
          <a:xfrm>
            <a:off x="5944445" y="3077947"/>
            <a:ext cx="147101" cy="147139"/>
          </a:xfrm>
          <a:prstGeom prst="ellipse">
            <a:avLst/>
          </a:prstGeom>
          <a:solidFill>
            <a:schemeClr val="accent3"/>
          </a:solidFill>
          <a:ln>
            <a:noFill/>
          </a:ln>
        </p:spPr>
        <p:txBody>
          <a:bodyPr vert="horz" wrap="square" lIns="91440" tIns="45720" rIns="91440" bIns="45720" numCol="1" anchor="t" anchorCtr="0" compatLnSpc="1">
            <a:noAutofit/>
          </a:bodyPr>
          <a:lstStyle/>
          <a:p>
            <a:endParaRPr lang="zh-CN" altLang="en-US"/>
          </a:p>
        </p:txBody>
      </p:sp>
      <p:sp>
        <p:nvSpPr>
          <p:cNvPr id="19" name="椭圆 18">
            <a:extLst>
              <a:ext uri="{FF2B5EF4-FFF2-40B4-BE49-F238E27FC236}">
                <a16:creationId xmlns:a16="http://schemas.microsoft.com/office/drawing/2014/main" id="{AB224941-F773-4D64-A03D-C6E8164AF98B}"/>
              </a:ext>
            </a:extLst>
          </p:cNvPr>
          <p:cNvSpPr/>
          <p:nvPr/>
        </p:nvSpPr>
        <p:spPr bwMode="auto">
          <a:xfrm>
            <a:off x="2975808" y="2951219"/>
            <a:ext cx="381756" cy="381850"/>
          </a:xfrm>
          <a:prstGeom prst="ellipse">
            <a:avLst/>
          </a:prstGeom>
          <a:solidFill>
            <a:schemeClr val="accent2"/>
          </a:solidFill>
          <a:ln>
            <a:noFill/>
          </a:ln>
        </p:spPr>
        <p:txBody>
          <a:bodyPr vert="horz" wrap="square" lIns="91440" tIns="45720" rIns="91440" bIns="45720" numCol="1" anchor="t" anchorCtr="0" compatLnSpc="1">
            <a:noAutofit/>
          </a:bodyPr>
          <a:lstStyle/>
          <a:p>
            <a:endParaRPr lang="zh-CN" altLang="en-US"/>
          </a:p>
        </p:txBody>
      </p:sp>
      <p:sp>
        <p:nvSpPr>
          <p:cNvPr id="20" name="椭圆 19">
            <a:extLst>
              <a:ext uri="{FF2B5EF4-FFF2-40B4-BE49-F238E27FC236}">
                <a16:creationId xmlns:a16="http://schemas.microsoft.com/office/drawing/2014/main" id="{07ADCF9C-B07B-4623-AF93-04B67543EF2C}"/>
              </a:ext>
            </a:extLst>
          </p:cNvPr>
          <p:cNvSpPr/>
          <p:nvPr/>
        </p:nvSpPr>
        <p:spPr bwMode="auto">
          <a:xfrm>
            <a:off x="860872" y="3698327"/>
            <a:ext cx="147101" cy="147139"/>
          </a:xfrm>
          <a:prstGeom prst="ellipse">
            <a:avLst/>
          </a:prstGeom>
          <a:solidFill>
            <a:schemeClr val="accent4"/>
          </a:solidFill>
          <a:ln>
            <a:noFill/>
          </a:ln>
        </p:spPr>
        <p:txBody>
          <a:bodyPr vert="horz" wrap="square" lIns="91440" tIns="45720" rIns="91440" bIns="45720" numCol="1" anchor="t" anchorCtr="0" compatLnSpc="1">
            <a:noAutofit/>
          </a:bodyPr>
          <a:lstStyle/>
          <a:p>
            <a:endParaRPr lang="zh-CN" altLang="en-US"/>
          </a:p>
        </p:txBody>
      </p:sp>
      <p:sp>
        <p:nvSpPr>
          <p:cNvPr id="21" name="椭圆 20">
            <a:extLst>
              <a:ext uri="{FF2B5EF4-FFF2-40B4-BE49-F238E27FC236}">
                <a16:creationId xmlns:a16="http://schemas.microsoft.com/office/drawing/2014/main" id="{2D26061D-39BA-474F-810B-580B580AD849}"/>
              </a:ext>
            </a:extLst>
          </p:cNvPr>
          <p:cNvSpPr/>
          <p:nvPr/>
        </p:nvSpPr>
        <p:spPr bwMode="auto">
          <a:xfrm>
            <a:off x="3854895" y="4420907"/>
            <a:ext cx="209900" cy="209952"/>
          </a:xfrm>
          <a:prstGeom prst="ellipse">
            <a:avLst/>
          </a:prstGeom>
          <a:solidFill>
            <a:schemeClr val="accent1"/>
          </a:solidFill>
          <a:ln>
            <a:noFill/>
          </a:ln>
        </p:spPr>
        <p:txBody>
          <a:bodyPr vert="horz" wrap="square" lIns="91440" tIns="45720" rIns="91440" bIns="45720" numCol="1" anchor="t" anchorCtr="0" compatLnSpc="1">
            <a:noAutofit/>
          </a:bodyPr>
          <a:lstStyle/>
          <a:p>
            <a:endParaRPr lang="zh-CN" altLang="en-US"/>
          </a:p>
        </p:txBody>
      </p:sp>
    </p:spTree>
    <p:extLst>
      <p:ext uri="{BB962C8B-B14F-4D97-AF65-F5344CB8AC3E}">
        <p14:creationId xmlns:p14="http://schemas.microsoft.com/office/powerpoint/2010/main" val="41996532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8150402-01D6-4DE9-9EDF-EFF4CB97A50E}"/>
              </a:ext>
            </a:extLst>
          </p:cNvPr>
          <p:cNvSpPr txBox="1"/>
          <p:nvPr/>
        </p:nvSpPr>
        <p:spPr>
          <a:xfrm>
            <a:off x="932932" y="769257"/>
            <a:ext cx="7296668" cy="1382929"/>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6600" spc="300">
                <a:solidFill>
                  <a:schemeClr val="accent1"/>
                </a:solidFill>
                <a:latin typeface="华文隶书" panose="02010800040101010101" pitchFamily="2" charset="-122"/>
                <a:ea typeface="华文隶书" panose="02010800040101010101" pitchFamily="2" charset="-122"/>
              </a:rPr>
              <a:t>感</a:t>
            </a:r>
            <a:r>
              <a:rPr lang="zh-CN" altLang="en-US" sz="6600" spc="300">
                <a:solidFill>
                  <a:schemeClr val="accent2"/>
                </a:solidFill>
                <a:latin typeface="华文隶书" panose="02010800040101010101" pitchFamily="2" charset="-122"/>
                <a:ea typeface="华文隶书" panose="02010800040101010101" pitchFamily="2" charset="-122"/>
              </a:rPr>
              <a:t>谢</a:t>
            </a:r>
            <a:r>
              <a:rPr lang="zh-CN" altLang="en-US" sz="6600" spc="300">
                <a:solidFill>
                  <a:schemeClr val="accent3"/>
                </a:solidFill>
                <a:latin typeface="华文隶书" panose="02010800040101010101" pitchFamily="2" charset="-122"/>
                <a:ea typeface="华文隶书" panose="02010800040101010101" pitchFamily="2" charset="-122"/>
              </a:rPr>
              <a:t>指</a:t>
            </a:r>
            <a:r>
              <a:rPr lang="zh-CN" altLang="en-US" sz="6600" spc="300">
                <a:solidFill>
                  <a:schemeClr val="accent4"/>
                </a:solidFill>
                <a:latin typeface="华文隶书" panose="02010800040101010101" pitchFamily="2" charset="-122"/>
                <a:ea typeface="华文隶书" panose="02010800040101010101" pitchFamily="2" charset="-122"/>
              </a:rPr>
              <a:t>导</a:t>
            </a:r>
            <a:endParaRPr lang="en-US" altLang="zh-CN" sz="6600" spc="300">
              <a:solidFill>
                <a:schemeClr val="accent4"/>
              </a:solidFill>
              <a:latin typeface="华文隶书" panose="02010800040101010101" pitchFamily="2" charset="-122"/>
              <a:ea typeface="华文隶书" panose="02010800040101010101" pitchFamily="2" charset="-122"/>
            </a:endParaRPr>
          </a:p>
        </p:txBody>
      </p:sp>
      <p:sp>
        <p:nvSpPr>
          <p:cNvPr id="6" name="文本框 5">
            <a:extLst>
              <a:ext uri="{FF2B5EF4-FFF2-40B4-BE49-F238E27FC236}">
                <a16:creationId xmlns:a16="http://schemas.microsoft.com/office/drawing/2014/main" id="{092488CD-9EC7-43B1-917A-836083EA4A04}"/>
              </a:ext>
            </a:extLst>
          </p:cNvPr>
          <p:cNvSpPr txBox="1"/>
          <p:nvPr/>
        </p:nvSpPr>
        <p:spPr>
          <a:xfrm>
            <a:off x="2935903" y="2152186"/>
            <a:ext cx="3290726" cy="416842"/>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600" spc="300" dirty="0" smtClean="0">
                <a:solidFill>
                  <a:schemeClr val="tx1"/>
                </a:solidFill>
                <a:latin typeface="+mn-ea"/>
              </a:rPr>
              <a:t>在行</a:t>
            </a:r>
            <a:endParaRPr lang="en-US" altLang="zh-CN" sz="1600" spc="300" dirty="0">
              <a:solidFill>
                <a:schemeClr val="tx1"/>
              </a:solidFill>
              <a:latin typeface="+mn-ea"/>
            </a:endParaRPr>
          </a:p>
        </p:txBody>
      </p:sp>
    </p:spTree>
    <p:extLst>
      <p:ext uri="{BB962C8B-B14F-4D97-AF65-F5344CB8AC3E}">
        <p14:creationId xmlns:p14="http://schemas.microsoft.com/office/powerpoint/2010/main" val="26841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左中括号 1">
            <a:extLst>
              <a:ext uri="{FF2B5EF4-FFF2-40B4-BE49-F238E27FC236}">
                <a16:creationId xmlns:a16="http://schemas.microsoft.com/office/drawing/2014/main" id="{5A0C5C8E-DB55-4C96-89F6-9E05F605D239}"/>
              </a:ext>
            </a:extLst>
          </p:cNvPr>
          <p:cNvSpPr/>
          <p:nvPr/>
        </p:nvSpPr>
        <p:spPr>
          <a:xfrm rot="5400000">
            <a:off x="4536236" y="530916"/>
            <a:ext cx="63500" cy="1692000"/>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p>
        </p:txBody>
      </p:sp>
      <p:sp>
        <p:nvSpPr>
          <p:cNvPr id="3" name="左中括号 2">
            <a:extLst>
              <a:ext uri="{FF2B5EF4-FFF2-40B4-BE49-F238E27FC236}">
                <a16:creationId xmlns:a16="http://schemas.microsoft.com/office/drawing/2014/main" id="{9D3F6F02-7508-4C08-9240-CBF36D620632}"/>
              </a:ext>
            </a:extLst>
          </p:cNvPr>
          <p:cNvSpPr/>
          <p:nvPr/>
        </p:nvSpPr>
        <p:spPr>
          <a:xfrm rot="5400000" flipH="1" flipV="1">
            <a:off x="4536236" y="1105777"/>
            <a:ext cx="63500" cy="1692000"/>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p>
        </p:txBody>
      </p:sp>
      <p:sp>
        <p:nvSpPr>
          <p:cNvPr id="4" name="文本框 3">
            <a:extLst>
              <a:ext uri="{FF2B5EF4-FFF2-40B4-BE49-F238E27FC236}">
                <a16:creationId xmlns:a16="http://schemas.microsoft.com/office/drawing/2014/main" id="{A773A551-5993-4BE1-862A-C5A04F84FF8C}"/>
              </a:ext>
            </a:extLst>
          </p:cNvPr>
          <p:cNvSpPr txBox="1"/>
          <p:nvPr/>
        </p:nvSpPr>
        <p:spPr>
          <a:xfrm>
            <a:off x="3721986" y="1345167"/>
            <a:ext cx="1692000" cy="574860"/>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a:lnSpc>
                <a:spcPct val="150000"/>
              </a:lnSpc>
              <a:spcBef>
                <a:spcPts val="600"/>
              </a:spcBef>
              <a:spcAft>
                <a:spcPts val="600"/>
              </a:spcAft>
            </a:pPr>
            <a:r>
              <a:rPr lang="zh-CN" altLang="en-US" sz="1600">
                <a:latin typeface="Browallia New" panose="020B0604020202020204" pitchFamily="34" charset="-34"/>
                <a:cs typeface="Browallia New" panose="020B0604020202020204" pitchFamily="34" charset="-34"/>
              </a:rPr>
              <a:t>第一章</a:t>
            </a:r>
            <a:endParaRPr lang="en-US" altLang="zh-CN" sz="1600">
              <a:latin typeface="Browallia New" panose="020B0604020202020204" pitchFamily="34" charset="-34"/>
              <a:cs typeface="Browallia New" panose="020B0604020202020204" pitchFamily="34" charset="-34"/>
            </a:endParaRPr>
          </a:p>
        </p:txBody>
      </p:sp>
      <p:sp>
        <p:nvSpPr>
          <p:cNvPr id="5" name="矩形: 圆角 4">
            <a:extLst>
              <a:ext uri="{FF2B5EF4-FFF2-40B4-BE49-F238E27FC236}">
                <a16:creationId xmlns:a16="http://schemas.microsoft.com/office/drawing/2014/main" id="{4DD28E64-2337-4961-B818-67E81CC771E0}"/>
              </a:ext>
            </a:extLst>
          </p:cNvPr>
          <p:cNvSpPr/>
          <p:nvPr/>
        </p:nvSpPr>
        <p:spPr>
          <a:xfrm>
            <a:off x="2929300" y="2184062"/>
            <a:ext cx="3277372" cy="60221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rPr>
              <a:t>添加标题内容</a:t>
            </a:r>
          </a:p>
        </p:txBody>
      </p:sp>
      <p:sp>
        <p:nvSpPr>
          <p:cNvPr id="6" name="文本框 12">
            <a:extLst>
              <a:ext uri="{FF2B5EF4-FFF2-40B4-BE49-F238E27FC236}">
                <a16:creationId xmlns:a16="http://schemas.microsoft.com/office/drawing/2014/main" id="{021E05D7-81C3-4464-AA80-9329390206B1}"/>
              </a:ext>
            </a:extLst>
          </p:cNvPr>
          <p:cNvSpPr txBox="1"/>
          <p:nvPr/>
        </p:nvSpPr>
        <p:spPr>
          <a:xfrm>
            <a:off x="2058443" y="2665628"/>
            <a:ext cx="5019086" cy="1309472"/>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lnSpc>
                <a:spcPct val="200000"/>
              </a:lnSpc>
              <a:defRPr/>
            </a:pPr>
            <a:r>
              <a:rPr kumimoji="0" lang="zh-CN" altLang="en-US" sz="1000" b="0" i="0" u="none" strike="noStrike" kern="1200" cap="none" spc="0" normalizeH="0" baseline="0" noProof="0">
                <a:ln>
                  <a:noFill/>
                </a:ln>
                <a:solidFill>
                  <a:schemeClr val="tx1">
                    <a:lumMod val="50000"/>
                    <a:lumOff val="50000"/>
                  </a:schemeClr>
                </a:solidFill>
                <a:effectLst/>
                <a:uLnTx/>
                <a:uFillTx/>
                <a:latin typeface="+mn-lt"/>
                <a:ea typeface="+mn-ea"/>
                <a:cs typeface="+mn-cs"/>
              </a:rPr>
              <a:t>请在这里添加内容描述请在这里添加内容，请在这里添加内容请在这里添加内容请在这里添加内容，请在这里添加内容请在这里添加内容请在这里添加内容请在这里添加</a:t>
            </a:r>
            <a:r>
              <a:rPr lang="zh-CN" altLang="en-US" sz="1000">
                <a:solidFill>
                  <a:schemeClr val="tx1">
                    <a:lumMod val="50000"/>
                    <a:lumOff val="50000"/>
                  </a:schemeClr>
                </a:solidFill>
              </a:rPr>
              <a:t>内容请在这里添加内容描述请在这里添加内容描述请在这里添加内容描述</a:t>
            </a:r>
            <a:endParaRPr lang="en-US" altLang="zh-CN" sz="1000">
              <a:solidFill>
                <a:schemeClr val="tx1">
                  <a:lumMod val="50000"/>
                  <a:lumOff val="50000"/>
                </a:schemeClr>
              </a:solidFill>
            </a:endParaRPr>
          </a:p>
          <a:p>
            <a:pPr lvl="0" algn="ctr">
              <a:lnSpc>
                <a:spcPct val="200000"/>
              </a:lnSpc>
              <a:defRPr/>
            </a:pPr>
            <a:r>
              <a:rPr lang="zh-CN" altLang="en-US" sz="1000">
                <a:solidFill>
                  <a:schemeClr val="tx1">
                    <a:lumMod val="50000"/>
                    <a:lumOff val="50000"/>
                  </a:schemeClr>
                </a:solidFill>
              </a:rPr>
              <a:t>请在这里添加内容描述请在这里添加内容描述</a:t>
            </a:r>
            <a:endParaRPr kumimoji="0" lang="en-US" altLang="zh-CN" sz="1000" b="0" i="0" u="none" strike="noStrike" kern="1200" cap="none" spc="0" normalizeH="0" baseline="0" noProof="0">
              <a:ln>
                <a:noFill/>
              </a:ln>
              <a:solidFill>
                <a:schemeClr val="tx1">
                  <a:lumMod val="50000"/>
                  <a:lumOff val="50000"/>
                </a:schemeClr>
              </a:solidFill>
              <a:effectLst/>
              <a:uLnTx/>
              <a:uFillTx/>
            </a:endParaRPr>
          </a:p>
        </p:txBody>
      </p:sp>
      <p:grpSp>
        <p:nvGrpSpPr>
          <p:cNvPr id="23" name="组合 22">
            <a:extLst>
              <a:ext uri="{FF2B5EF4-FFF2-40B4-BE49-F238E27FC236}">
                <a16:creationId xmlns:a16="http://schemas.microsoft.com/office/drawing/2014/main" id="{19DD1ACF-781D-4014-B54C-F06658AB249B}"/>
              </a:ext>
            </a:extLst>
          </p:cNvPr>
          <p:cNvGrpSpPr/>
          <p:nvPr/>
        </p:nvGrpSpPr>
        <p:grpSpPr>
          <a:xfrm>
            <a:off x="20381" y="4331151"/>
            <a:ext cx="9119948" cy="250346"/>
            <a:chOff x="20381" y="544136"/>
            <a:chExt cx="9119948" cy="250346"/>
          </a:xfrm>
        </p:grpSpPr>
        <p:pic>
          <p:nvPicPr>
            <p:cNvPr id="24" name="图片 23">
              <a:extLst>
                <a:ext uri="{FF2B5EF4-FFF2-40B4-BE49-F238E27FC236}">
                  <a16:creationId xmlns:a16="http://schemas.microsoft.com/office/drawing/2014/main" id="{4683B0A6-33E3-475E-8D52-7B037C741377}"/>
                </a:ext>
              </a:extLst>
            </p:cNvPr>
            <p:cNvPicPr>
              <a:picLocks noChangeAspect="1"/>
            </p:cNvPicPr>
            <p:nvPr/>
          </p:nvPicPr>
          <p:blipFill>
            <a:blip r:embed="rId2"/>
            <a:stretch>
              <a:fillRect/>
            </a:stretch>
          </p:blipFill>
          <p:spPr>
            <a:xfrm>
              <a:off x="20381" y="544136"/>
              <a:ext cx="632764" cy="250346"/>
            </a:xfrm>
            <a:prstGeom prst="rect">
              <a:avLst/>
            </a:prstGeom>
          </p:spPr>
        </p:pic>
        <p:pic>
          <p:nvPicPr>
            <p:cNvPr id="25" name="图片 24">
              <a:extLst>
                <a:ext uri="{FF2B5EF4-FFF2-40B4-BE49-F238E27FC236}">
                  <a16:creationId xmlns:a16="http://schemas.microsoft.com/office/drawing/2014/main" id="{95BC6E83-8B77-40EA-A192-6925EF34C8D7}"/>
                </a:ext>
              </a:extLst>
            </p:cNvPr>
            <p:cNvPicPr>
              <a:picLocks noChangeAspect="1"/>
            </p:cNvPicPr>
            <p:nvPr/>
          </p:nvPicPr>
          <p:blipFill>
            <a:blip r:embed="rId2"/>
            <a:stretch>
              <a:fillRect/>
            </a:stretch>
          </p:blipFill>
          <p:spPr>
            <a:xfrm>
              <a:off x="673241" y="544136"/>
              <a:ext cx="632764" cy="250346"/>
            </a:xfrm>
            <a:prstGeom prst="rect">
              <a:avLst/>
            </a:prstGeom>
          </p:spPr>
        </p:pic>
        <p:pic>
          <p:nvPicPr>
            <p:cNvPr id="26" name="图片 25">
              <a:extLst>
                <a:ext uri="{FF2B5EF4-FFF2-40B4-BE49-F238E27FC236}">
                  <a16:creationId xmlns:a16="http://schemas.microsoft.com/office/drawing/2014/main" id="{FE312E2D-6746-4053-ADC2-54FD35CD7EF1}"/>
                </a:ext>
              </a:extLst>
            </p:cNvPr>
            <p:cNvPicPr>
              <a:picLocks noChangeAspect="1"/>
            </p:cNvPicPr>
            <p:nvPr/>
          </p:nvPicPr>
          <p:blipFill>
            <a:blip r:embed="rId2"/>
            <a:stretch>
              <a:fillRect/>
            </a:stretch>
          </p:blipFill>
          <p:spPr>
            <a:xfrm>
              <a:off x="1326101" y="544136"/>
              <a:ext cx="632764" cy="250346"/>
            </a:xfrm>
            <a:prstGeom prst="rect">
              <a:avLst/>
            </a:prstGeom>
          </p:spPr>
        </p:pic>
        <p:pic>
          <p:nvPicPr>
            <p:cNvPr id="27" name="图片 26">
              <a:extLst>
                <a:ext uri="{FF2B5EF4-FFF2-40B4-BE49-F238E27FC236}">
                  <a16:creationId xmlns:a16="http://schemas.microsoft.com/office/drawing/2014/main" id="{143DF1B9-799B-4BA4-9B9C-6BBBA57B2674}"/>
                </a:ext>
              </a:extLst>
            </p:cNvPr>
            <p:cNvPicPr>
              <a:picLocks noChangeAspect="1"/>
            </p:cNvPicPr>
            <p:nvPr/>
          </p:nvPicPr>
          <p:blipFill>
            <a:blip r:embed="rId2"/>
            <a:stretch>
              <a:fillRect/>
            </a:stretch>
          </p:blipFill>
          <p:spPr>
            <a:xfrm>
              <a:off x="1978961" y="544136"/>
              <a:ext cx="632764" cy="250346"/>
            </a:xfrm>
            <a:prstGeom prst="rect">
              <a:avLst/>
            </a:prstGeom>
          </p:spPr>
        </p:pic>
        <p:pic>
          <p:nvPicPr>
            <p:cNvPr id="28" name="图片 27">
              <a:extLst>
                <a:ext uri="{FF2B5EF4-FFF2-40B4-BE49-F238E27FC236}">
                  <a16:creationId xmlns:a16="http://schemas.microsoft.com/office/drawing/2014/main" id="{5ADE9ECE-59E5-43F2-A627-4A981FBBB950}"/>
                </a:ext>
              </a:extLst>
            </p:cNvPr>
            <p:cNvPicPr>
              <a:picLocks noChangeAspect="1"/>
            </p:cNvPicPr>
            <p:nvPr/>
          </p:nvPicPr>
          <p:blipFill>
            <a:blip r:embed="rId2"/>
            <a:stretch>
              <a:fillRect/>
            </a:stretch>
          </p:blipFill>
          <p:spPr>
            <a:xfrm>
              <a:off x="2631821" y="544136"/>
              <a:ext cx="632764" cy="250346"/>
            </a:xfrm>
            <a:prstGeom prst="rect">
              <a:avLst/>
            </a:prstGeom>
          </p:spPr>
        </p:pic>
        <p:pic>
          <p:nvPicPr>
            <p:cNvPr id="29" name="图片 28">
              <a:extLst>
                <a:ext uri="{FF2B5EF4-FFF2-40B4-BE49-F238E27FC236}">
                  <a16:creationId xmlns:a16="http://schemas.microsoft.com/office/drawing/2014/main" id="{6CA0D6FE-3BB5-4BA9-8F33-CA1CDBFDC483}"/>
                </a:ext>
              </a:extLst>
            </p:cNvPr>
            <p:cNvPicPr>
              <a:picLocks noChangeAspect="1"/>
            </p:cNvPicPr>
            <p:nvPr/>
          </p:nvPicPr>
          <p:blipFill>
            <a:blip r:embed="rId2"/>
            <a:stretch>
              <a:fillRect/>
            </a:stretch>
          </p:blipFill>
          <p:spPr>
            <a:xfrm>
              <a:off x="3284681" y="544136"/>
              <a:ext cx="632764" cy="250346"/>
            </a:xfrm>
            <a:prstGeom prst="rect">
              <a:avLst/>
            </a:prstGeom>
          </p:spPr>
        </p:pic>
        <p:pic>
          <p:nvPicPr>
            <p:cNvPr id="30" name="图片 29">
              <a:extLst>
                <a:ext uri="{FF2B5EF4-FFF2-40B4-BE49-F238E27FC236}">
                  <a16:creationId xmlns:a16="http://schemas.microsoft.com/office/drawing/2014/main" id="{28D18881-BDEE-4469-B633-ECA4F76792F3}"/>
                </a:ext>
              </a:extLst>
            </p:cNvPr>
            <p:cNvPicPr>
              <a:picLocks noChangeAspect="1"/>
            </p:cNvPicPr>
            <p:nvPr/>
          </p:nvPicPr>
          <p:blipFill>
            <a:blip r:embed="rId2"/>
            <a:stretch>
              <a:fillRect/>
            </a:stretch>
          </p:blipFill>
          <p:spPr>
            <a:xfrm>
              <a:off x="3937541" y="544136"/>
              <a:ext cx="632764" cy="250346"/>
            </a:xfrm>
            <a:prstGeom prst="rect">
              <a:avLst/>
            </a:prstGeom>
          </p:spPr>
        </p:pic>
        <p:pic>
          <p:nvPicPr>
            <p:cNvPr id="31" name="图片 30">
              <a:extLst>
                <a:ext uri="{FF2B5EF4-FFF2-40B4-BE49-F238E27FC236}">
                  <a16:creationId xmlns:a16="http://schemas.microsoft.com/office/drawing/2014/main" id="{7D8FC161-DE44-462A-95BA-69D47F1BF08B}"/>
                </a:ext>
              </a:extLst>
            </p:cNvPr>
            <p:cNvPicPr>
              <a:picLocks noChangeAspect="1"/>
            </p:cNvPicPr>
            <p:nvPr/>
          </p:nvPicPr>
          <p:blipFill>
            <a:blip r:embed="rId2"/>
            <a:stretch>
              <a:fillRect/>
            </a:stretch>
          </p:blipFill>
          <p:spPr>
            <a:xfrm>
              <a:off x="4590401" y="544136"/>
              <a:ext cx="632764" cy="250346"/>
            </a:xfrm>
            <a:prstGeom prst="rect">
              <a:avLst/>
            </a:prstGeom>
          </p:spPr>
        </p:pic>
        <p:pic>
          <p:nvPicPr>
            <p:cNvPr id="32" name="图片 31">
              <a:extLst>
                <a:ext uri="{FF2B5EF4-FFF2-40B4-BE49-F238E27FC236}">
                  <a16:creationId xmlns:a16="http://schemas.microsoft.com/office/drawing/2014/main" id="{74BC729C-34BD-455B-93B9-D8DFDEA54324}"/>
                </a:ext>
              </a:extLst>
            </p:cNvPr>
            <p:cNvPicPr>
              <a:picLocks noChangeAspect="1"/>
            </p:cNvPicPr>
            <p:nvPr/>
          </p:nvPicPr>
          <p:blipFill>
            <a:blip r:embed="rId2"/>
            <a:stretch>
              <a:fillRect/>
            </a:stretch>
          </p:blipFill>
          <p:spPr>
            <a:xfrm>
              <a:off x="5243261" y="544136"/>
              <a:ext cx="632764" cy="250346"/>
            </a:xfrm>
            <a:prstGeom prst="rect">
              <a:avLst/>
            </a:prstGeom>
          </p:spPr>
        </p:pic>
        <p:pic>
          <p:nvPicPr>
            <p:cNvPr id="33" name="图片 32">
              <a:extLst>
                <a:ext uri="{FF2B5EF4-FFF2-40B4-BE49-F238E27FC236}">
                  <a16:creationId xmlns:a16="http://schemas.microsoft.com/office/drawing/2014/main" id="{120717CC-6BA8-4FE7-A8D6-0E1B9DCA4B90}"/>
                </a:ext>
              </a:extLst>
            </p:cNvPr>
            <p:cNvPicPr>
              <a:picLocks noChangeAspect="1"/>
            </p:cNvPicPr>
            <p:nvPr/>
          </p:nvPicPr>
          <p:blipFill>
            <a:blip r:embed="rId2"/>
            <a:stretch>
              <a:fillRect/>
            </a:stretch>
          </p:blipFill>
          <p:spPr>
            <a:xfrm>
              <a:off x="5896121" y="544136"/>
              <a:ext cx="632764" cy="250346"/>
            </a:xfrm>
            <a:prstGeom prst="rect">
              <a:avLst/>
            </a:prstGeom>
          </p:spPr>
        </p:pic>
        <p:pic>
          <p:nvPicPr>
            <p:cNvPr id="34" name="图片 33">
              <a:extLst>
                <a:ext uri="{FF2B5EF4-FFF2-40B4-BE49-F238E27FC236}">
                  <a16:creationId xmlns:a16="http://schemas.microsoft.com/office/drawing/2014/main" id="{1CC9A7CA-5074-441C-AB1A-E9CC19BE4208}"/>
                </a:ext>
              </a:extLst>
            </p:cNvPr>
            <p:cNvPicPr>
              <a:picLocks noChangeAspect="1"/>
            </p:cNvPicPr>
            <p:nvPr/>
          </p:nvPicPr>
          <p:blipFill>
            <a:blip r:embed="rId2"/>
            <a:stretch>
              <a:fillRect/>
            </a:stretch>
          </p:blipFill>
          <p:spPr>
            <a:xfrm>
              <a:off x="6548981" y="544136"/>
              <a:ext cx="632764" cy="250346"/>
            </a:xfrm>
            <a:prstGeom prst="rect">
              <a:avLst/>
            </a:prstGeom>
          </p:spPr>
        </p:pic>
        <p:pic>
          <p:nvPicPr>
            <p:cNvPr id="35" name="图片 34">
              <a:extLst>
                <a:ext uri="{FF2B5EF4-FFF2-40B4-BE49-F238E27FC236}">
                  <a16:creationId xmlns:a16="http://schemas.microsoft.com/office/drawing/2014/main" id="{2F1B4230-1465-4C3A-8242-C1642EBE027E}"/>
                </a:ext>
              </a:extLst>
            </p:cNvPr>
            <p:cNvPicPr>
              <a:picLocks noChangeAspect="1"/>
            </p:cNvPicPr>
            <p:nvPr/>
          </p:nvPicPr>
          <p:blipFill>
            <a:blip r:embed="rId2"/>
            <a:stretch>
              <a:fillRect/>
            </a:stretch>
          </p:blipFill>
          <p:spPr>
            <a:xfrm>
              <a:off x="7201841" y="544136"/>
              <a:ext cx="632764" cy="250346"/>
            </a:xfrm>
            <a:prstGeom prst="rect">
              <a:avLst/>
            </a:prstGeom>
          </p:spPr>
        </p:pic>
        <p:pic>
          <p:nvPicPr>
            <p:cNvPr id="36" name="图片 35">
              <a:extLst>
                <a:ext uri="{FF2B5EF4-FFF2-40B4-BE49-F238E27FC236}">
                  <a16:creationId xmlns:a16="http://schemas.microsoft.com/office/drawing/2014/main" id="{7BC766EC-4F21-4535-B2EA-976A6E110215}"/>
                </a:ext>
              </a:extLst>
            </p:cNvPr>
            <p:cNvPicPr>
              <a:picLocks noChangeAspect="1"/>
            </p:cNvPicPr>
            <p:nvPr/>
          </p:nvPicPr>
          <p:blipFill>
            <a:blip r:embed="rId2"/>
            <a:stretch>
              <a:fillRect/>
            </a:stretch>
          </p:blipFill>
          <p:spPr>
            <a:xfrm>
              <a:off x="7854701" y="544136"/>
              <a:ext cx="632764" cy="250346"/>
            </a:xfrm>
            <a:prstGeom prst="rect">
              <a:avLst/>
            </a:prstGeom>
          </p:spPr>
        </p:pic>
        <p:pic>
          <p:nvPicPr>
            <p:cNvPr id="37" name="图片 36">
              <a:extLst>
                <a:ext uri="{FF2B5EF4-FFF2-40B4-BE49-F238E27FC236}">
                  <a16:creationId xmlns:a16="http://schemas.microsoft.com/office/drawing/2014/main" id="{153D0F10-94BE-43E4-9AFC-B41BFCF91D35}"/>
                </a:ext>
              </a:extLst>
            </p:cNvPr>
            <p:cNvPicPr>
              <a:picLocks noChangeAspect="1"/>
            </p:cNvPicPr>
            <p:nvPr/>
          </p:nvPicPr>
          <p:blipFill>
            <a:blip r:embed="rId2"/>
            <a:stretch>
              <a:fillRect/>
            </a:stretch>
          </p:blipFill>
          <p:spPr>
            <a:xfrm>
              <a:off x="8507565" y="544136"/>
              <a:ext cx="632764" cy="250346"/>
            </a:xfrm>
            <a:prstGeom prst="rect">
              <a:avLst/>
            </a:prstGeom>
          </p:spPr>
        </p:pic>
      </p:grpSp>
    </p:spTree>
    <p:extLst>
      <p:ext uri="{BB962C8B-B14F-4D97-AF65-F5344CB8AC3E}">
        <p14:creationId xmlns:p14="http://schemas.microsoft.com/office/powerpoint/2010/main" val="9332676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7" name="文本框 6">
            <a:extLst>
              <a:ext uri="{FF2B5EF4-FFF2-40B4-BE49-F238E27FC236}">
                <a16:creationId xmlns:a16="http://schemas.microsoft.com/office/drawing/2014/main" id="{62B850B3-A6F6-40F2-AB3D-01B01C3DFD9E}"/>
              </a:ext>
            </a:extLst>
          </p:cNvPr>
          <p:cNvSpPr txBox="1"/>
          <p:nvPr/>
        </p:nvSpPr>
        <p:spPr>
          <a:xfrm>
            <a:off x="756932" y="3115134"/>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600" b="1">
                <a:solidFill>
                  <a:schemeClr val="accent1"/>
                </a:solidFill>
              </a:rPr>
              <a:t>添加标题</a:t>
            </a:r>
            <a:endParaRPr lang="en-US" altLang="zh-CN" sz="1600" b="1">
              <a:solidFill>
                <a:schemeClr val="accent1"/>
              </a:solidFill>
            </a:endParaRPr>
          </a:p>
        </p:txBody>
      </p:sp>
      <p:sp>
        <p:nvSpPr>
          <p:cNvPr id="8" name="文本框 7">
            <a:extLst>
              <a:ext uri="{FF2B5EF4-FFF2-40B4-BE49-F238E27FC236}">
                <a16:creationId xmlns:a16="http://schemas.microsoft.com/office/drawing/2014/main" id="{E3826814-BBCE-4C30-B4BC-DBFE4AA0A9A5}"/>
              </a:ext>
            </a:extLst>
          </p:cNvPr>
          <p:cNvSpPr txBox="1"/>
          <p:nvPr/>
        </p:nvSpPr>
        <p:spPr>
          <a:xfrm>
            <a:off x="641393" y="3459292"/>
            <a:ext cx="1722334" cy="1009294"/>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a:t>请在这里添加内容请在这里添加内容请在这里添加内容</a:t>
            </a:r>
            <a:endParaRPr lang="en-US" altLang="zh-CN"/>
          </a:p>
        </p:txBody>
      </p:sp>
      <p:sp>
        <p:nvSpPr>
          <p:cNvPr id="12" name="文本框 11">
            <a:extLst>
              <a:ext uri="{FF2B5EF4-FFF2-40B4-BE49-F238E27FC236}">
                <a16:creationId xmlns:a16="http://schemas.microsoft.com/office/drawing/2014/main" id="{A06E744F-46B4-45F3-9AD2-7AB5190A2465}"/>
              </a:ext>
            </a:extLst>
          </p:cNvPr>
          <p:cNvSpPr txBox="1"/>
          <p:nvPr/>
        </p:nvSpPr>
        <p:spPr>
          <a:xfrm>
            <a:off x="2780591" y="3115134"/>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600" b="1">
                <a:solidFill>
                  <a:schemeClr val="accent2"/>
                </a:solidFill>
              </a:rPr>
              <a:t>添加标题</a:t>
            </a:r>
            <a:endParaRPr lang="en-US" altLang="zh-CN" sz="1600" b="1">
              <a:solidFill>
                <a:schemeClr val="accent2"/>
              </a:solidFill>
            </a:endParaRPr>
          </a:p>
        </p:txBody>
      </p:sp>
      <p:sp>
        <p:nvSpPr>
          <p:cNvPr id="13" name="文本框 12">
            <a:extLst>
              <a:ext uri="{FF2B5EF4-FFF2-40B4-BE49-F238E27FC236}">
                <a16:creationId xmlns:a16="http://schemas.microsoft.com/office/drawing/2014/main" id="{6956B43F-046C-4732-9E80-BC4C2B1D93BC}"/>
              </a:ext>
            </a:extLst>
          </p:cNvPr>
          <p:cNvSpPr txBox="1"/>
          <p:nvPr/>
        </p:nvSpPr>
        <p:spPr>
          <a:xfrm>
            <a:off x="2665052" y="3459292"/>
            <a:ext cx="1722334" cy="1009294"/>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a:t>请在这里添加内容请在这里添加内容请在这里添加内容</a:t>
            </a:r>
            <a:endParaRPr lang="en-US" altLang="zh-CN"/>
          </a:p>
        </p:txBody>
      </p:sp>
      <p:sp>
        <p:nvSpPr>
          <p:cNvPr id="17" name="文本框 16">
            <a:extLst>
              <a:ext uri="{FF2B5EF4-FFF2-40B4-BE49-F238E27FC236}">
                <a16:creationId xmlns:a16="http://schemas.microsoft.com/office/drawing/2014/main" id="{B21019E6-7B54-4E18-B02F-FD2A528004EB}"/>
              </a:ext>
            </a:extLst>
          </p:cNvPr>
          <p:cNvSpPr txBox="1"/>
          <p:nvPr/>
        </p:nvSpPr>
        <p:spPr>
          <a:xfrm>
            <a:off x="4762874" y="3115134"/>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600" b="1">
                <a:solidFill>
                  <a:schemeClr val="accent3"/>
                </a:solidFill>
              </a:rPr>
              <a:t>添加标题</a:t>
            </a:r>
            <a:endParaRPr lang="en-US" altLang="zh-CN" sz="1600" b="1">
              <a:solidFill>
                <a:schemeClr val="accent3"/>
              </a:solidFill>
            </a:endParaRPr>
          </a:p>
        </p:txBody>
      </p:sp>
      <p:sp>
        <p:nvSpPr>
          <p:cNvPr id="18" name="文本框 17">
            <a:extLst>
              <a:ext uri="{FF2B5EF4-FFF2-40B4-BE49-F238E27FC236}">
                <a16:creationId xmlns:a16="http://schemas.microsoft.com/office/drawing/2014/main" id="{FAEFFDB4-B4A5-4834-BBF0-B08C99CF2BEA}"/>
              </a:ext>
            </a:extLst>
          </p:cNvPr>
          <p:cNvSpPr txBox="1"/>
          <p:nvPr/>
        </p:nvSpPr>
        <p:spPr>
          <a:xfrm>
            <a:off x="4647335" y="3459292"/>
            <a:ext cx="1722334" cy="1009294"/>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a:t>请在这里添加内容请在这里添加内容请在这里添加内容</a:t>
            </a:r>
            <a:endParaRPr lang="en-US" altLang="zh-CN"/>
          </a:p>
        </p:txBody>
      </p:sp>
      <p:sp>
        <p:nvSpPr>
          <p:cNvPr id="22" name="文本框 21">
            <a:extLst>
              <a:ext uri="{FF2B5EF4-FFF2-40B4-BE49-F238E27FC236}">
                <a16:creationId xmlns:a16="http://schemas.microsoft.com/office/drawing/2014/main" id="{6BF8EAFC-470D-4773-BF70-7EF487013EA4}"/>
              </a:ext>
            </a:extLst>
          </p:cNvPr>
          <p:cNvSpPr txBox="1"/>
          <p:nvPr/>
        </p:nvSpPr>
        <p:spPr>
          <a:xfrm>
            <a:off x="6765845" y="3115134"/>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600" b="1">
                <a:solidFill>
                  <a:schemeClr val="accent4"/>
                </a:solidFill>
              </a:rPr>
              <a:t>添加标题</a:t>
            </a:r>
            <a:endParaRPr lang="en-US" altLang="zh-CN" sz="1600" b="1">
              <a:solidFill>
                <a:schemeClr val="accent4"/>
              </a:solidFill>
            </a:endParaRPr>
          </a:p>
        </p:txBody>
      </p:sp>
      <p:sp>
        <p:nvSpPr>
          <p:cNvPr id="23" name="文本框 22">
            <a:extLst>
              <a:ext uri="{FF2B5EF4-FFF2-40B4-BE49-F238E27FC236}">
                <a16:creationId xmlns:a16="http://schemas.microsoft.com/office/drawing/2014/main" id="{CE2ED538-4DB9-46C4-A8FC-839222B4E588}"/>
              </a:ext>
            </a:extLst>
          </p:cNvPr>
          <p:cNvSpPr txBox="1"/>
          <p:nvPr/>
        </p:nvSpPr>
        <p:spPr>
          <a:xfrm>
            <a:off x="6650306" y="3459292"/>
            <a:ext cx="1722334" cy="1009294"/>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a:t>请在这里添加内容请在这里添加内容请在这里添加内容</a:t>
            </a:r>
            <a:endParaRPr lang="en-US" altLang="zh-CN"/>
          </a:p>
        </p:txBody>
      </p:sp>
      <p:grpSp>
        <p:nvGrpSpPr>
          <p:cNvPr id="6" name="组合 5">
            <a:extLst>
              <a:ext uri="{FF2B5EF4-FFF2-40B4-BE49-F238E27FC236}">
                <a16:creationId xmlns:a16="http://schemas.microsoft.com/office/drawing/2014/main" id="{7306BC99-E97D-448D-B0AA-BC07E32F1683}"/>
              </a:ext>
            </a:extLst>
          </p:cNvPr>
          <p:cNvGrpSpPr/>
          <p:nvPr/>
        </p:nvGrpSpPr>
        <p:grpSpPr>
          <a:xfrm>
            <a:off x="1313150" y="1366108"/>
            <a:ext cx="935038" cy="1374776"/>
            <a:chOff x="1429552" y="1531208"/>
            <a:chExt cx="935038" cy="1374776"/>
          </a:xfrm>
        </p:grpSpPr>
        <p:sp>
          <p:nvSpPr>
            <p:cNvPr id="30" name="Freeform 5">
              <a:extLst>
                <a:ext uri="{FF2B5EF4-FFF2-40B4-BE49-F238E27FC236}">
                  <a16:creationId xmlns:a16="http://schemas.microsoft.com/office/drawing/2014/main" id="{FA8D5335-B9B7-4217-B263-61816235C919}"/>
                </a:ext>
              </a:extLst>
            </p:cNvPr>
            <p:cNvSpPr>
              <a:spLocks/>
            </p:cNvSpPr>
            <p:nvPr/>
          </p:nvSpPr>
          <p:spPr bwMode="auto">
            <a:xfrm>
              <a:off x="1429552" y="2475771"/>
              <a:ext cx="298450" cy="430213"/>
            </a:xfrm>
            <a:custGeom>
              <a:avLst/>
              <a:gdLst>
                <a:gd name="T0" fmla="*/ 136 w 997"/>
                <a:gd name="T1" fmla="*/ 1397 h 1449"/>
                <a:gd name="T2" fmla="*/ 136 w 997"/>
                <a:gd name="T3" fmla="*/ 1397 h 1449"/>
                <a:gd name="T4" fmla="*/ 51 w 997"/>
                <a:gd name="T5" fmla="*/ 1128 h 1449"/>
                <a:gd name="T6" fmla="*/ 643 w 997"/>
                <a:gd name="T7" fmla="*/ 0 h 1449"/>
                <a:gd name="T8" fmla="*/ 997 w 997"/>
                <a:gd name="T9" fmla="*/ 185 h 1449"/>
                <a:gd name="T10" fmla="*/ 405 w 997"/>
                <a:gd name="T11" fmla="*/ 1313 h 1449"/>
                <a:gd name="T12" fmla="*/ 136 w 997"/>
                <a:gd name="T13" fmla="*/ 1397 h 1449"/>
              </a:gdLst>
              <a:ahLst/>
              <a:cxnLst>
                <a:cxn ang="0">
                  <a:pos x="T0" y="T1"/>
                </a:cxn>
                <a:cxn ang="0">
                  <a:pos x="T2" y="T3"/>
                </a:cxn>
                <a:cxn ang="0">
                  <a:pos x="T4" y="T5"/>
                </a:cxn>
                <a:cxn ang="0">
                  <a:pos x="T6" y="T7"/>
                </a:cxn>
                <a:cxn ang="0">
                  <a:pos x="T8" y="T9"/>
                </a:cxn>
                <a:cxn ang="0">
                  <a:pos x="T10" y="T11"/>
                </a:cxn>
                <a:cxn ang="0">
                  <a:pos x="T12" y="T13"/>
                </a:cxn>
              </a:cxnLst>
              <a:rect l="0" t="0" r="r" b="b"/>
              <a:pathLst>
                <a:path w="997" h="1449">
                  <a:moveTo>
                    <a:pt x="136" y="1397"/>
                  </a:moveTo>
                  <a:cubicBezTo>
                    <a:pt x="136" y="1397"/>
                    <a:pt x="136" y="1397"/>
                    <a:pt x="136" y="1397"/>
                  </a:cubicBezTo>
                  <a:cubicBezTo>
                    <a:pt x="38" y="1346"/>
                    <a:pt x="0" y="1225"/>
                    <a:pt x="51" y="1128"/>
                  </a:cubicBezTo>
                  <a:cubicBezTo>
                    <a:pt x="643" y="0"/>
                    <a:pt x="643" y="0"/>
                    <a:pt x="643" y="0"/>
                  </a:cubicBezTo>
                  <a:cubicBezTo>
                    <a:pt x="997" y="185"/>
                    <a:pt x="997" y="185"/>
                    <a:pt x="997" y="185"/>
                  </a:cubicBezTo>
                  <a:cubicBezTo>
                    <a:pt x="405" y="1313"/>
                    <a:pt x="405" y="1313"/>
                    <a:pt x="405" y="1313"/>
                  </a:cubicBezTo>
                  <a:cubicBezTo>
                    <a:pt x="354" y="1411"/>
                    <a:pt x="233" y="1449"/>
                    <a:pt x="136" y="1397"/>
                  </a:cubicBez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a:extLst>
                <a:ext uri="{FF2B5EF4-FFF2-40B4-BE49-F238E27FC236}">
                  <a16:creationId xmlns:a16="http://schemas.microsoft.com/office/drawing/2014/main" id="{1D16251C-1B0E-4547-9F0A-F958926F4F9F}"/>
                </a:ext>
              </a:extLst>
            </p:cNvPr>
            <p:cNvSpPr>
              <a:spLocks/>
            </p:cNvSpPr>
            <p:nvPr/>
          </p:nvSpPr>
          <p:spPr bwMode="auto">
            <a:xfrm>
              <a:off x="1439077" y="1531208"/>
              <a:ext cx="925513" cy="1058863"/>
            </a:xfrm>
            <a:custGeom>
              <a:avLst/>
              <a:gdLst>
                <a:gd name="T0" fmla="*/ 1854 w 3103"/>
                <a:gd name="T1" fmla="*/ 3552 h 3552"/>
                <a:gd name="T2" fmla="*/ 0 w 3103"/>
                <a:gd name="T3" fmla="*/ 2580 h 3552"/>
                <a:gd name="T4" fmla="*/ 981 w 3103"/>
                <a:gd name="T5" fmla="*/ 709 h 3552"/>
                <a:gd name="T6" fmla="*/ 2394 w 3103"/>
                <a:gd name="T7" fmla="*/ 268 h 3552"/>
                <a:gd name="T8" fmla="*/ 2394 w 3103"/>
                <a:gd name="T9" fmla="*/ 268 h 3552"/>
                <a:gd name="T10" fmla="*/ 2835 w 3103"/>
                <a:gd name="T11" fmla="*/ 1681 h 3552"/>
                <a:gd name="T12" fmla="*/ 1854 w 3103"/>
                <a:gd name="T13" fmla="*/ 3552 h 3552"/>
              </a:gdLst>
              <a:ahLst/>
              <a:cxnLst>
                <a:cxn ang="0">
                  <a:pos x="T0" y="T1"/>
                </a:cxn>
                <a:cxn ang="0">
                  <a:pos x="T2" y="T3"/>
                </a:cxn>
                <a:cxn ang="0">
                  <a:pos x="T4" y="T5"/>
                </a:cxn>
                <a:cxn ang="0">
                  <a:pos x="T6" y="T7"/>
                </a:cxn>
                <a:cxn ang="0">
                  <a:pos x="T8" y="T9"/>
                </a:cxn>
                <a:cxn ang="0">
                  <a:pos x="T10" y="T11"/>
                </a:cxn>
                <a:cxn ang="0">
                  <a:pos x="T12" y="T13"/>
                </a:cxn>
              </a:cxnLst>
              <a:rect l="0" t="0" r="r" b="b"/>
              <a:pathLst>
                <a:path w="3103" h="3552">
                  <a:moveTo>
                    <a:pt x="1854" y="3552"/>
                  </a:moveTo>
                  <a:cubicBezTo>
                    <a:pt x="0" y="2580"/>
                    <a:pt x="0" y="2580"/>
                    <a:pt x="0" y="2580"/>
                  </a:cubicBezTo>
                  <a:cubicBezTo>
                    <a:pt x="981" y="709"/>
                    <a:pt x="981" y="709"/>
                    <a:pt x="981" y="709"/>
                  </a:cubicBezTo>
                  <a:cubicBezTo>
                    <a:pt x="1249" y="197"/>
                    <a:pt x="1882" y="0"/>
                    <a:pt x="2394" y="268"/>
                  </a:cubicBezTo>
                  <a:cubicBezTo>
                    <a:pt x="2394" y="268"/>
                    <a:pt x="2394" y="268"/>
                    <a:pt x="2394" y="268"/>
                  </a:cubicBezTo>
                  <a:cubicBezTo>
                    <a:pt x="2906" y="536"/>
                    <a:pt x="3103" y="1169"/>
                    <a:pt x="2835" y="1681"/>
                  </a:cubicBezTo>
                  <a:lnTo>
                    <a:pt x="1854" y="3552"/>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7">
              <a:extLst>
                <a:ext uri="{FF2B5EF4-FFF2-40B4-BE49-F238E27FC236}">
                  <a16:creationId xmlns:a16="http://schemas.microsoft.com/office/drawing/2014/main" id="{72E61FB0-6C04-4264-B08C-C22FD33BB52F}"/>
                </a:ext>
              </a:extLst>
            </p:cNvPr>
            <p:cNvSpPr>
              <a:spLocks/>
            </p:cNvSpPr>
            <p:nvPr/>
          </p:nvSpPr>
          <p:spPr bwMode="auto">
            <a:xfrm>
              <a:off x="1437489" y="2315433"/>
              <a:ext cx="523875" cy="320675"/>
            </a:xfrm>
            <a:custGeom>
              <a:avLst/>
              <a:gdLst>
                <a:gd name="T0" fmla="*/ 20 w 330"/>
                <a:gd name="T1" fmla="*/ 0 h 202"/>
                <a:gd name="T2" fmla="*/ 0 w 330"/>
                <a:gd name="T3" fmla="*/ 40 h 202"/>
                <a:gd name="T4" fmla="*/ 310 w 330"/>
                <a:gd name="T5" fmla="*/ 202 h 202"/>
                <a:gd name="T6" fmla="*/ 330 w 330"/>
                <a:gd name="T7" fmla="*/ 163 h 202"/>
                <a:gd name="T8" fmla="*/ 20 w 330"/>
                <a:gd name="T9" fmla="*/ 0 h 202"/>
              </a:gdLst>
              <a:ahLst/>
              <a:cxnLst>
                <a:cxn ang="0">
                  <a:pos x="T0" y="T1"/>
                </a:cxn>
                <a:cxn ang="0">
                  <a:pos x="T2" y="T3"/>
                </a:cxn>
                <a:cxn ang="0">
                  <a:pos x="T4" y="T5"/>
                </a:cxn>
                <a:cxn ang="0">
                  <a:pos x="T6" y="T7"/>
                </a:cxn>
                <a:cxn ang="0">
                  <a:pos x="T8" y="T9"/>
                </a:cxn>
              </a:cxnLst>
              <a:rect l="0" t="0" r="r" b="b"/>
              <a:pathLst>
                <a:path w="330" h="202">
                  <a:moveTo>
                    <a:pt x="20" y="0"/>
                  </a:moveTo>
                  <a:lnTo>
                    <a:pt x="0" y="40"/>
                  </a:lnTo>
                  <a:lnTo>
                    <a:pt x="310" y="202"/>
                  </a:lnTo>
                  <a:lnTo>
                    <a:pt x="330" y="163"/>
                  </a:lnTo>
                  <a:lnTo>
                    <a:pt x="20" y="0"/>
                  </a:ln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
              <a:extLst>
                <a:ext uri="{FF2B5EF4-FFF2-40B4-BE49-F238E27FC236}">
                  <a16:creationId xmlns:a16="http://schemas.microsoft.com/office/drawing/2014/main" id="{9B037135-7F7C-40B7-AF00-5AC05D7C1154}"/>
                </a:ext>
              </a:extLst>
            </p:cNvPr>
            <p:cNvSpPr>
              <a:spLocks/>
            </p:cNvSpPr>
            <p:nvPr/>
          </p:nvSpPr>
          <p:spPr bwMode="auto">
            <a:xfrm>
              <a:off x="1759752" y="1848708"/>
              <a:ext cx="422275" cy="673100"/>
            </a:xfrm>
            <a:custGeom>
              <a:avLst/>
              <a:gdLst>
                <a:gd name="T0" fmla="*/ 346 w 1417"/>
                <a:gd name="T1" fmla="*/ 2261 h 2261"/>
                <a:gd name="T2" fmla="*/ 0 w 1417"/>
                <a:gd name="T3" fmla="*/ 2080 h 2261"/>
                <a:gd name="T4" fmla="*/ 1021 w 1417"/>
                <a:gd name="T5" fmla="*/ 132 h 2261"/>
                <a:gd name="T6" fmla="*/ 1284 w 1417"/>
                <a:gd name="T7" fmla="*/ 50 h 2261"/>
                <a:gd name="T8" fmla="*/ 1284 w 1417"/>
                <a:gd name="T9" fmla="*/ 50 h 2261"/>
                <a:gd name="T10" fmla="*/ 1367 w 1417"/>
                <a:gd name="T11" fmla="*/ 313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2"/>
                    <a:pt x="1021" y="132"/>
                    <a:pt x="1021" y="132"/>
                  </a:cubicBezTo>
                  <a:cubicBezTo>
                    <a:pt x="1071" y="37"/>
                    <a:pt x="1189" y="0"/>
                    <a:pt x="1284" y="50"/>
                  </a:cubicBezTo>
                  <a:cubicBezTo>
                    <a:pt x="1284" y="50"/>
                    <a:pt x="1284" y="50"/>
                    <a:pt x="1284" y="50"/>
                  </a:cubicBezTo>
                  <a:cubicBezTo>
                    <a:pt x="1380" y="100"/>
                    <a:pt x="1417" y="218"/>
                    <a:pt x="1367" y="313"/>
                  </a:cubicBezTo>
                  <a:lnTo>
                    <a:pt x="346" y="226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a:extLst>
                <a:ext uri="{FF2B5EF4-FFF2-40B4-BE49-F238E27FC236}">
                  <a16:creationId xmlns:a16="http://schemas.microsoft.com/office/drawing/2014/main" id="{80BFA967-4F16-42FF-A67C-5D891F892452}"/>
                </a:ext>
              </a:extLst>
            </p:cNvPr>
            <p:cNvSpPr>
              <a:spLocks/>
            </p:cNvSpPr>
            <p:nvPr/>
          </p:nvSpPr>
          <p:spPr bwMode="auto">
            <a:xfrm>
              <a:off x="1569252" y="1748696"/>
              <a:ext cx="422275" cy="673100"/>
            </a:xfrm>
            <a:custGeom>
              <a:avLst/>
              <a:gdLst>
                <a:gd name="T0" fmla="*/ 346 w 1417"/>
                <a:gd name="T1" fmla="*/ 2261 h 2261"/>
                <a:gd name="T2" fmla="*/ 0 w 1417"/>
                <a:gd name="T3" fmla="*/ 2080 h 2261"/>
                <a:gd name="T4" fmla="*/ 1021 w 1417"/>
                <a:gd name="T5" fmla="*/ 133 h 2261"/>
                <a:gd name="T6" fmla="*/ 1285 w 1417"/>
                <a:gd name="T7" fmla="*/ 50 h 2261"/>
                <a:gd name="T8" fmla="*/ 1285 w 1417"/>
                <a:gd name="T9" fmla="*/ 50 h 2261"/>
                <a:gd name="T10" fmla="*/ 1367 w 1417"/>
                <a:gd name="T11" fmla="*/ 314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3"/>
                    <a:pt x="1021" y="133"/>
                    <a:pt x="1021" y="133"/>
                  </a:cubicBezTo>
                  <a:cubicBezTo>
                    <a:pt x="1071" y="37"/>
                    <a:pt x="1189" y="0"/>
                    <a:pt x="1285" y="50"/>
                  </a:cubicBezTo>
                  <a:cubicBezTo>
                    <a:pt x="1285" y="50"/>
                    <a:pt x="1285" y="50"/>
                    <a:pt x="1285" y="50"/>
                  </a:cubicBezTo>
                  <a:cubicBezTo>
                    <a:pt x="1380" y="100"/>
                    <a:pt x="1417" y="218"/>
                    <a:pt x="1367" y="314"/>
                  </a:cubicBezTo>
                  <a:lnTo>
                    <a:pt x="346" y="226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0">
              <a:extLst>
                <a:ext uri="{FF2B5EF4-FFF2-40B4-BE49-F238E27FC236}">
                  <a16:creationId xmlns:a16="http://schemas.microsoft.com/office/drawing/2014/main" id="{ED8DE139-57FB-4452-BF4F-F89435F84999}"/>
                </a:ext>
              </a:extLst>
            </p:cNvPr>
            <p:cNvSpPr>
              <a:spLocks/>
            </p:cNvSpPr>
            <p:nvPr/>
          </p:nvSpPr>
          <p:spPr bwMode="auto">
            <a:xfrm>
              <a:off x="1969302" y="1715358"/>
              <a:ext cx="53975" cy="53975"/>
            </a:xfrm>
            <a:custGeom>
              <a:avLst/>
              <a:gdLst>
                <a:gd name="T0" fmla="*/ 163 w 184"/>
                <a:gd name="T1" fmla="*/ 130 h 184"/>
                <a:gd name="T2" fmla="*/ 54 w 184"/>
                <a:gd name="T3" fmla="*/ 164 h 184"/>
                <a:gd name="T4" fmla="*/ 20 w 184"/>
                <a:gd name="T5" fmla="*/ 55 h 184"/>
                <a:gd name="T6" fmla="*/ 129 w 184"/>
                <a:gd name="T7" fmla="*/ 21 h 184"/>
                <a:gd name="T8" fmla="*/ 163 w 184"/>
                <a:gd name="T9" fmla="*/ 130 h 184"/>
              </a:gdLst>
              <a:ahLst/>
              <a:cxnLst>
                <a:cxn ang="0">
                  <a:pos x="T0" y="T1"/>
                </a:cxn>
                <a:cxn ang="0">
                  <a:pos x="T2" y="T3"/>
                </a:cxn>
                <a:cxn ang="0">
                  <a:pos x="T4" y="T5"/>
                </a:cxn>
                <a:cxn ang="0">
                  <a:pos x="T6" y="T7"/>
                </a:cxn>
                <a:cxn ang="0">
                  <a:pos x="T8" y="T9"/>
                </a:cxn>
              </a:cxnLst>
              <a:rect l="0" t="0" r="r" b="b"/>
              <a:pathLst>
                <a:path w="184" h="184">
                  <a:moveTo>
                    <a:pt x="163" y="130"/>
                  </a:moveTo>
                  <a:cubicBezTo>
                    <a:pt x="143" y="169"/>
                    <a:pt x="94" y="184"/>
                    <a:pt x="54" y="164"/>
                  </a:cubicBezTo>
                  <a:cubicBezTo>
                    <a:pt x="15" y="143"/>
                    <a:pt x="0" y="94"/>
                    <a:pt x="20" y="55"/>
                  </a:cubicBezTo>
                  <a:cubicBezTo>
                    <a:pt x="41" y="15"/>
                    <a:pt x="90" y="0"/>
                    <a:pt x="129" y="21"/>
                  </a:cubicBezTo>
                  <a:cubicBezTo>
                    <a:pt x="169" y="41"/>
                    <a:pt x="184" y="90"/>
                    <a:pt x="163" y="13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1">
              <a:extLst>
                <a:ext uri="{FF2B5EF4-FFF2-40B4-BE49-F238E27FC236}">
                  <a16:creationId xmlns:a16="http://schemas.microsoft.com/office/drawing/2014/main" id="{CBCAC6FC-E349-4A01-B80F-6941E80D2104}"/>
                </a:ext>
              </a:extLst>
            </p:cNvPr>
            <p:cNvSpPr>
              <a:spLocks/>
            </p:cNvSpPr>
            <p:nvPr/>
          </p:nvSpPr>
          <p:spPr bwMode="auto">
            <a:xfrm>
              <a:off x="2121702" y="1794733"/>
              <a:ext cx="53975" cy="55563"/>
            </a:xfrm>
            <a:custGeom>
              <a:avLst/>
              <a:gdLst>
                <a:gd name="T0" fmla="*/ 164 w 184"/>
                <a:gd name="T1" fmla="*/ 130 h 185"/>
                <a:gd name="T2" fmla="*/ 55 w 184"/>
                <a:gd name="T3" fmla="*/ 164 h 185"/>
                <a:gd name="T4" fmla="*/ 21 w 184"/>
                <a:gd name="T5" fmla="*/ 55 h 185"/>
                <a:gd name="T6" fmla="*/ 130 w 184"/>
                <a:gd name="T7" fmla="*/ 21 h 185"/>
                <a:gd name="T8" fmla="*/ 164 w 184"/>
                <a:gd name="T9" fmla="*/ 130 h 185"/>
              </a:gdLst>
              <a:ahLst/>
              <a:cxnLst>
                <a:cxn ang="0">
                  <a:pos x="T0" y="T1"/>
                </a:cxn>
                <a:cxn ang="0">
                  <a:pos x="T2" y="T3"/>
                </a:cxn>
                <a:cxn ang="0">
                  <a:pos x="T4" y="T5"/>
                </a:cxn>
                <a:cxn ang="0">
                  <a:pos x="T6" y="T7"/>
                </a:cxn>
                <a:cxn ang="0">
                  <a:pos x="T8" y="T9"/>
                </a:cxn>
              </a:cxnLst>
              <a:rect l="0" t="0" r="r" b="b"/>
              <a:pathLst>
                <a:path w="184" h="185">
                  <a:moveTo>
                    <a:pt x="164" y="130"/>
                  </a:moveTo>
                  <a:cubicBezTo>
                    <a:pt x="143" y="169"/>
                    <a:pt x="94" y="185"/>
                    <a:pt x="55" y="164"/>
                  </a:cubicBezTo>
                  <a:cubicBezTo>
                    <a:pt x="15" y="143"/>
                    <a:pt x="0" y="94"/>
                    <a:pt x="21" y="55"/>
                  </a:cubicBezTo>
                  <a:cubicBezTo>
                    <a:pt x="41" y="15"/>
                    <a:pt x="90" y="0"/>
                    <a:pt x="130" y="21"/>
                  </a:cubicBezTo>
                  <a:cubicBezTo>
                    <a:pt x="169" y="42"/>
                    <a:pt x="184" y="90"/>
                    <a:pt x="164" y="13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2">
              <a:extLst>
                <a:ext uri="{FF2B5EF4-FFF2-40B4-BE49-F238E27FC236}">
                  <a16:creationId xmlns:a16="http://schemas.microsoft.com/office/drawing/2014/main" id="{DAB460A0-21FF-43EC-82AD-0C72DA1602B9}"/>
                </a:ext>
              </a:extLst>
            </p:cNvPr>
            <p:cNvSpPr>
              <a:spLocks/>
            </p:cNvSpPr>
            <p:nvPr/>
          </p:nvSpPr>
          <p:spPr bwMode="auto">
            <a:xfrm>
              <a:off x="1932789" y="1769333"/>
              <a:ext cx="212725" cy="142875"/>
            </a:xfrm>
            <a:custGeom>
              <a:avLst/>
              <a:gdLst>
                <a:gd name="T0" fmla="*/ 461 w 710"/>
                <a:gd name="T1" fmla="*/ 479 h 479"/>
                <a:gd name="T2" fmla="*/ 260 w 710"/>
                <a:gd name="T3" fmla="*/ 427 h 479"/>
                <a:gd name="T4" fmla="*/ 70 w 710"/>
                <a:gd name="T5" fmla="*/ 21 h 479"/>
                <a:gd name="T6" fmla="*/ 111 w 710"/>
                <a:gd name="T7" fmla="*/ 8 h 479"/>
                <a:gd name="T8" fmla="*/ 124 w 710"/>
                <a:gd name="T9" fmla="*/ 50 h 479"/>
                <a:gd name="T10" fmla="*/ 288 w 710"/>
                <a:gd name="T11" fmla="*/ 373 h 479"/>
                <a:gd name="T12" fmla="*/ 647 w 710"/>
                <a:gd name="T13" fmla="*/ 324 h 479"/>
                <a:gd name="T14" fmla="*/ 689 w 710"/>
                <a:gd name="T15" fmla="*/ 311 h 479"/>
                <a:gd name="T16" fmla="*/ 702 w 710"/>
                <a:gd name="T17" fmla="*/ 352 h 479"/>
                <a:gd name="T18" fmla="*/ 461 w 710"/>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479">
                  <a:moveTo>
                    <a:pt x="461" y="479"/>
                  </a:moveTo>
                  <a:cubicBezTo>
                    <a:pt x="396" y="479"/>
                    <a:pt x="326" y="462"/>
                    <a:pt x="260" y="427"/>
                  </a:cubicBezTo>
                  <a:cubicBezTo>
                    <a:pt x="85" y="336"/>
                    <a:pt x="0" y="154"/>
                    <a:pt x="70" y="21"/>
                  </a:cubicBezTo>
                  <a:cubicBezTo>
                    <a:pt x="78" y="6"/>
                    <a:pt x="96" y="0"/>
                    <a:pt x="111" y="8"/>
                  </a:cubicBezTo>
                  <a:cubicBezTo>
                    <a:pt x="127" y="16"/>
                    <a:pt x="132" y="35"/>
                    <a:pt x="124" y="50"/>
                  </a:cubicBezTo>
                  <a:cubicBezTo>
                    <a:pt x="71" y="152"/>
                    <a:pt x="144" y="297"/>
                    <a:pt x="288" y="373"/>
                  </a:cubicBezTo>
                  <a:cubicBezTo>
                    <a:pt x="432" y="448"/>
                    <a:pt x="593" y="426"/>
                    <a:pt x="647" y="324"/>
                  </a:cubicBezTo>
                  <a:cubicBezTo>
                    <a:pt x="655" y="309"/>
                    <a:pt x="674" y="303"/>
                    <a:pt x="689" y="311"/>
                  </a:cubicBezTo>
                  <a:cubicBezTo>
                    <a:pt x="704" y="319"/>
                    <a:pt x="710" y="337"/>
                    <a:pt x="702" y="352"/>
                  </a:cubicBezTo>
                  <a:cubicBezTo>
                    <a:pt x="659" y="435"/>
                    <a:pt x="566" y="479"/>
                    <a:pt x="461" y="479"/>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a:extLst>
              <a:ext uri="{FF2B5EF4-FFF2-40B4-BE49-F238E27FC236}">
                <a16:creationId xmlns:a16="http://schemas.microsoft.com/office/drawing/2014/main" id="{B8661491-8CC8-439F-94C2-ECF995A59156}"/>
              </a:ext>
            </a:extLst>
          </p:cNvPr>
          <p:cNvGrpSpPr/>
          <p:nvPr/>
        </p:nvGrpSpPr>
        <p:grpSpPr>
          <a:xfrm>
            <a:off x="3177784" y="1366108"/>
            <a:ext cx="935038" cy="1374776"/>
            <a:chOff x="3154414" y="1531208"/>
            <a:chExt cx="935038" cy="1374776"/>
          </a:xfrm>
        </p:grpSpPr>
        <p:sp>
          <p:nvSpPr>
            <p:cNvPr id="39" name="Freeform 5">
              <a:extLst>
                <a:ext uri="{FF2B5EF4-FFF2-40B4-BE49-F238E27FC236}">
                  <a16:creationId xmlns:a16="http://schemas.microsoft.com/office/drawing/2014/main" id="{DEC06434-F192-43BF-9EF1-2381C32A55D0}"/>
                </a:ext>
              </a:extLst>
            </p:cNvPr>
            <p:cNvSpPr>
              <a:spLocks/>
            </p:cNvSpPr>
            <p:nvPr/>
          </p:nvSpPr>
          <p:spPr bwMode="auto">
            <a:xfrm>
              <a:off x="3154414" y="2475771"/>
              <a:ext cx="298450" cy="430213"/>
            </a:xfrm>
            <a:custGeom>
              <a:avLst/>
              <a:gdLst>
                <a:gd name="T0" fmla="*/ 136 w 997"/>
                <a:gd name="T1" fmla="*/ 1397 h 1449"/>
                <a:gd name="T2" fmla="*/ 136 w 997"/>
                <a:gd name="T3" fmla="*/ 1397 h 1449"/>
                <a:gd name="T4" fmla="*/ 51 w 997"/>
                <a:gd name="T5" fmla="*/ 1128 h 1449"/>
                <a:gd name="T6" fmla="*/ 643 w 997"/>
                <a:gd name="T7" fmla="*/ 0 h 1449"/>
                <a:gd name="T8" fmla="*/ 997 w 997"/>
                <a:gd name="T9" fmla="*/ 185 h 1449"/>
                <a:gd name="T10" fmla="*/ 405 w 997"/>
                <a:gd name="T11" fmla="*/ 1313 h 1449"/>
                <a:gd name="T12" fmla="*/ 136 w 997"/>
                <a:gd name="T13" fmla="*/ 1397 h 1449"/>
              </a:gdLst>
              <a:ahLst/>
              <a:cxnLst>
                <a:cxn ang="0">
                  <a:pos x="T0" y="T1"/>
                </a:cxn>
                <a:cxn ang="0">
                  <a:pos x="T2" y="T3"/>
                </a:cxn>
                <a:cxn ang="0">
                  <a:pos x="T4" y="T5"/>
                </a:cxn>
                <a:cxn ang="0">
                  <a:pos x="T6" y="T7"/>
                </a:cxn>
                <a:cxn ang="0">
                  <a:pos x="T8" y="T9"/>
                </a:cxn>
                <a:cxn ang="0">
                  <a:pos x="T10" y="T11"/>
                </a:cxn>
                <a:cxn ang="0">
                  <a:pos x="T12" y="T13"/>
                </a:cxn>
              </a:cxnLst>
              <a:rect l="0" t="0" r="r" b="b"/>
              <a:pathLst>
                <a:path w="997" h="1449">
                  <a:moveTo>
                    <a:pt x="136" y="1397"/>
                  </a:moveTo>
                  <a:cubicBezTo>
                    <a:pt x="136" y="1397"/>
                    <a:pt x="136" y="1397"/>
                    <a:pt x="136" y="1397"/>
                  </a:cubicBezTo>
                  <a:cubicBezTo>
                    <a:pt x="38" y="1346"/>
                    <a:pt x="0" y="1225"/>
                    <a:pt x="51" y="1128"/>
                  </a:cubicBezTo>
                  <a:cubicBezTo>
                    <a:pt x="643" y="0"/>
                    <a:pt x="643" y="0"/>
                    <a:pt x="643" y="0"/>
                  </a:cubicBezTo>
                  <a:cubicBezTo>
                    <a:pt x="997" y="185"/>
                    <a:pt x="997" y="185"/>
                    <a:pt x="997" y="185"/>
                  </a:cubicBezTo>
                  <a:cubicBezTo>
                    <a:pt x="405" y="1313"/>
                    <a:pt x="405" y="1313"/>
                    <a:pt x="405" y="1313"/>
                  </a:cubicBezTo>
                  <a:cubicBezTo>
                    <a:pt x="354" y="1411"/>
                    <a:pt x="233" y="1449"/>
                    <a:pt x="136" y="1397"/>
                  </a:cubicBez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
              <a:extLst>
                <a:ext uri="{FF2B5EF4-FFF2-40B4-BE49-F238E27FC236}">
                  <a16:creationId xmlns:a16="http://schemas.microsoft.com/office/drawing/2014/main" id="{2F25B210-28A4-4BD1-9E94-E9345B47EB81}"/>
                </a:ext>
              </a:extLst>
            </p:cNvPr>
            <p:cNvSpPr>
              <a:spLocks/>
            </p:cNvSpPr>
            <p:nvPr/>
          </p:nvSpPr>
          <p:spPr bwMode="auto">
            <a:xfrm>
              <a:off x="3163939" y="1531208"/>
              <a:ext cx="925513" cy="1058863"/>
            </a:xfrm>
            <a:custGeom>
              <a:avLst/>
              <a:gdLst>
                <a:gd name="T0" fmla="*/ 1854 w 3103"/>
                <a:gd name="T1" fmla="*/ 3552 h 3552"/>
                <a:gd name="T2" fmla="*/ 0 w 3103"/>
                <a:gd name="T3" fmla="*/ 2580 h 3552"/>
                <a:gd name="T4" fmla="*/ 981 w 3103"/>
                <a:gd name="T5" fmla="*/ 709 h 3552"/>
                <a:gd name="T6" fmla="*/ 2394 w 3103"/>
                <a:gd name="T7" fmla="*/ 268 h 3552"/>
                <a:gd name="T8" fmla="*/ 2394 w 3103"/>
                <a:gd name="T9" fmla="*/ 268 h 3552"/>
                <a:gd name="T10" fmla="*/ 2835 w 3103"/>
                <a:gd name="T11" fmla="*/ 1681 h 3552"/>
                <a:gd name="T12" fmla="*/ 1854 w 3103"/>
                <a:gd name="T13" fmla="*/ 3552 h 3552"/>
              </a:gdLst>
              <a:ahLst/>
              <a:cxnLst>
                <a:cxn ang="0">
                  <a:pos x="T0" y="T1"/>
                </a:cxn>
                <a:cxn ang="0">
                  <a:pos x="T2" y="T3"/>
                </a:cxn>
                <a:cxn ang="0">
                  <a:pos x="T4" y="T5"/>
                </a:cxn>
                <a:cxn ang="0">
                  <a:pos x="T6" y="T7"/>
                </a:cxn>
                <a:cxn ang="0">
                  <a:pos x="T8" y="T9"/>
                </a:cxn>
                <a:cxn ang="0">
                  <a:pos x="T10" y="T11"/>
                </a:cxn>
                <a:cxn ang="0">
                  <a:pos x="T12" y="T13"/>
                </a:cxn>
              </a:cxnLst>
              <a:rect l="0" t="0" r="r" b="b"/>
              <a:pathLst>
                <a:path w="3103" h="3552">
                  <a:moveTo>
                    <a:pt x="1854" y="3552"/>
                  </a:moveTo>
                  <a:cubicBezTo>
                    <a:pt x="0" y="2580"/>
                    <a:pt x="0" y="2580"/>
                    <a:pt x="0" y="2580"/>
                  </a:cubicBezTo>
                  <a:cubicBezTo>
                    <a:pt x="981" y="709"/>
                    <a:pt x="981" y="709"/>
                    <a:pt x="981" y="709"/>
                  </a:cubicBezTo>
                  <a:cubicBezTo>
                    <a:pt x="1249" y="197"/>
                    <a:pt x="1882" y="0"/>
                    <a:pt x="2394" y="268"/>
                  </a:cubicBezTo>
                  <a:cubicBezTo>
                    <a:pt x="2394" y="268"/>
                    <a:pt x="2394" y="268"/>
                    <a:pt x="2394" y="268"/>
                  </a:cubicBezTo>
                  <a:cubicBezTo>
                    <a:pt x="2906" y="536"/>
                    <a:pt x="3103" y="1169"/>
                    <a:pt x="2835" y="1681"/>
                  </a:cubicBezTo>
                  <a:lnTo>
                    <a:pt x="1854" y="3552"/>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7">
              <a:extLst>
                <a:ext uri="{FF2B5EF4-FFF2-40B4-BE49-F238E27FC236}">
                  <a16:creationId xmlns:a16="http://schemas.microsoft.com/office/drawing/2014/main" id="{05F3BD02-EEC2-4184-9946-5034E1C211B4}"/>
                </a:ext>
              </a:extLst>
            </p:cNvPr>
            <p:cNvSpPr>
              <a:spLocks/>
            </p:cNvSpPr>
            <p:nvPr/>
          </p:nvSpPr>
          <p:spPr bwMode="auto">
            <a:xfrm>
              <a:off x="3162351" y="2315433"/>
              <a:ext cx="523875" cy="320675"/>
            </a:xfrm>
            <a:custGeom>
              <a:avLst/>
              <a:gdLst>
                <a:gd name="T0" fmla="*/ 20 w 330"/>
                <a:gd name="T1" fmla="*/ 0 h 202"/>
                <a:gd name="T2" fmla="*/ 0 w 330"/>
                <a:gd name="T3" fmla="*/ 40 h 202"/>
                <a:gd name="T4" fmla="*/ 310 w 330"/>
                <a:gd name="T5" fmla="*/ 202 h 202"/>
                <a:gd name="T6" fmla="*/ 330 w 330"/>
                <a:gd name="T7" fmla="*/ 163 h 202"/>
                <a:gd name="T8" fmla="*/ 20 w 330"/>
                <a:gd name="T9" fmla="*/ 0 h 202"/>
              </a:gdLst>
              <a:ahLst/>
              <a:cxnLst>
                <a:cxn ang="0">
                  <a:pos x="T0" y="T1"/>
                </a:cxn>
                <a:cxn ang="0">
                  <a:pos x="T2" y="T3"/>
                </a:cxn>
                <a:cxn ang="0">
                  <a:pos x="T4" y="T5"/>
                </a:cxn>
                <a:cxn ang="0">
                  <a:pos x="T6" y="T7"/>
                </a:cxn>
                <a:cxn ang="0">
                  <a:pos x="T8" y="T9"/>
                </a:cxn>
              </a:cxnLst>
              <a:rect l="0" t="0" r="r" b="b"/>
              <a:pathLst>
                <a:path w="330" h="202">
                  <a:moveTo>
                    <a:pt x="20" y="0"/>
                  </a:moveTo>
                  <a:lnTo>
                    <a:pt x="0" y="40"/>
                  </a:lnTo>
                  <a:lnTo>
                    <a:pt x="310" y="202"/>
                  </a:lnTo>
                  <a:lnTo>
                    <a:pt x="330" y="163"/>
                  </a:lnTo>
                  <a:lnTo>
                    <a:pt x="20" y="0"/>
                  </a:ln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8">
              <a:extLst>
                <a:ext uri="{FF2B5EF4-FFF2-40B4-BE49-F238E27FC236}">
                  <a16:creationId xmlns:a16="http://schemas.microsoft.com/office/drawing/2014/main" id="{8CDB2BF3-14D7-44AB-8D14-E89D4236C5F6}"/>
                </a:ext>
              </a:extLst>
            </p:cNvPr>
            <p:cNvSpPr>
              <a:spLocks/>
            </p:cNvSpPr>
            <p:nvPr/>
          </p:nvSpPr>
          <p:spPr bwMode="auto">
            <a:xfrm>
              <a:off x="3484614" y="1848708"/>
              <a:ext cx="422275" cy="673100"/>
            </a:xfrm>
            <a:custGeom>
              <a:avLst/>
              <a:gdLst>
                <a:gd name="T0" fmla="*/ 346 w 1417"/>
                <a:gd name="T1" fmla="*/ 2261 h 2261"/>
                <a:gd name="T2" fmla="*/ 0 w 1417"/>
                <a:gd name="T3" fmla="*/ 2080 h 2261"/>
                <a:gd name="T4" fmla="*/ 1021 w 1417"/>
                <a:gd name="T5" fmla="*/ 132 h 2261"/>
                <a:gd name="T6" fmla="*/ 1284 w 1417"/>
                <a:gd name="T7" fmla="*/ 50 h 2261"/>
                <a:gd name="T8" fmla="*/ 1284 w 1417"/>
                <a:gd name="T9" fmla="*/ 50 h 2261"/>
                <a:gd name="T10" fmla="*/ 1367 w 1417"/>
                <a:gd name="T11" fmla="*/ 313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2"/>
                    <a:pt x="1021" y="132"/>
                    <a:pt x="1021" y="132"/>
                  </a:cubicBezTo>
                  <a:cubicBezTo>
                    <a:pt x="1071" y="37"/>
                    <a:pt x="1189" y="0"/>
                    <a:pt x="1284" y="50"/>
                  </a:cubicBezTo>
                  <a:cubicBezTo>
                    <a:pt x="1284" y="50"/>
                    <a:pt x="1284" y="50"/>
                    <a:pt x="1284" y="50"/>
                  </a:cubicBezTo>
                  <a:cubicBezTo>
                    <a:pt x="1380" y="100"/>
                    <a:pt x="1417" y="218"/>
                    <a:pt x="1367" y="313"/>
                  </a:cubicBezTo>
                  <a:lnTo>
                    <a:pt x="346" y="226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9">
              <a:extLst>
                <a:ext uri="{FF2B5EF4-FFF2-40B4-BE49-F238E27FC236}">
                  <a16:creationId xmlns:a16="http://schemas.microsoft.com/office/drawing/2014/main" id="{9347BAA3-A99A-48EA-A492-636EB3DA2A66}"/>
                </a:ext>
              </a:extLst>
            </p:cNvPr>
            <p:cNvSpPr>
              <a:spLocks/>
            </p:cNvSpPr>
            <p:nvPr/>
          </p:nvSpPr>
          <p:spPr bwMode="auto">
            <a:xfrm>
              <a:off x="3294114" y="1748696"/>
              <a:ext cx="422275" cy="673100"/>
            </a:xfrm>
            <a:custGeom>
              <a:avLst/>
              <a:gdLst>
                <a:gd name="T0" fmla="*/ 346 w 1417"/>
                <a:gd name="T1" fmla="*/ 2261 h 2261"/>
                <a:gd name="T2" fmla="*/ 0 w 1417"/>
                <a:gd name="T3" fmla="*/ 2080 h 2261"/>
                <a:gd name="T4" fmla="*/ 1021 w 1417"/>
                <a:gd name="T5" fmla="*/ 133 h 2261"/>
                <a:gd name="T6" fmla="*/ 1285 w 1417"/>
                <a:gd name="T7" fmla="*/ 50 h 2261"/>
                <a:gd name="T8" fmla="*/ 1285 w 1417"/>
                <a:gd name="T9" fmla="*/ 50 h 2261"/>
                <a:gd name="T10" fmla="*/ 1367 w 1417"/>
                <a:gd name="T11" fmla="*/ 314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3"/>
                    <a:pt x="1021" y="133"/>
                    <a:pt x="1021" y="133"/>
                  </a:cubicBezTo>
                  <a:cubicBezTo>
                    <a:pt x="1071" y="37"/>
                    <a:pt x="1189" y="0"/>
                    <a:pt x="1285" y="50"/>
                  </a:cubicBezTo>
                  <a:cubicBezTo>
                    <a:pt x="1285" y="50"/>
                    <a:pt x="1285" y="50"/>
                    <a:pt x="1285" y="50"/>
                  </a:cubicBezTo>
                  <a:cubicBezTo>
                    <a:pt x="1380" y="100"/>
                    <a:pt x="1417" y="218"/>
                    <a:pt x="1367" y="314"/>
                  </a:cubicBezTo>
                  <a:lnTo>
                    <a:pt x="346" y="226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0">
              <a:extLst>
                <a:ext uri="{FF2B5EF4-FFF2-40B4-BE49-F238E27FC236}">
                  <a16:creationId xmlns:a16="http://schemas.microsoft.com/office/drawing/2014/main" id="{D3DF199A-0EC5-4397-928B-65CF8A1F49E4}"/>
                </a:ext>
              </a:extLst>
            </p:cNvPr>
            <p:cNvSpPr>
              <a:spLocks/>
            </p:cNvSpPr>
            <p:nvPr/>
          </p:nvSpPr>
          <p:spPr bwMode="auto">
            <a:xfrm>
              <a:off x="3694164" y="1715358"/>
              <a:ext cx="53975" cy="53975"/>
            </a:xfrm>
            <a:custGeom>
              <a:avLst/>
              <a:gdLst>
                <a:gd name="T0" fmla="*/ 163 w 184"/>
                <a:gd name="T1" fmla="*/ 130 h 184"/>
                <a:gd name="T2" fmla="*/ 54 w 184"/>
                <a:gd name="T3" fmla="*/ 164 h 184"/>
                <a:gd name="T4" fmla="*/ 20 w 184"/>
                <a:gd name="T5" fmla="*/ 55 h 184"/>
                <a:gd name="T6" fmla="*/ 129 w 184"/>
                <a:gd name="T7" fmla="*/ 21 h 184"/>
                <a:gd name="T8" fmla="*/ 163 w 184"/>
                <a:gd name="T9" fmla="*/ 130 h 184"/>
              </a:gdLst>
              <a:ahLst/>
              <a:cxnLst>
                <a:cxn ang="0">
                  <a:pos x="T0" y="T1"/>
                </a:cxn>
                <a:cxn ang="0">
                  <a:pos x="T2" y="T3"/>
                </a:cxn>
                <a:cxn ang="0">
                  <a:pos x="T4" y="T5"/>
                </a:cxn>
                <a:cxn ang="0">
                  <a:pos x="T6" y="T7"/>
                </a:cxn>
                <a:cxn ang="0">
                  <a:pos x="T8" y="T9"/>
                </a:cxn>
              </a:cxnLst>
              <a:rect l="0" t="0" r="r" b="b"/>
              <a:pathLst>
                <a:path w="184" h="184">
                  <a:moveTo>
                    <a:pt x="163" y="130"/>
                  </a:moveTo>
                  <a:cubicBezTo>
                    <a:pt x="143" y="169"/>
                    <a:pt x="94" y="184"/>
                    <a:pt x="54" y="164"/>
                  </a:cubicBezTo>
                  <a:cubicBezTo>
                    <a:pt x="15" y="143"/>
                    <a:pt x="0" y="94"/>
                    <a:pt x="20" y="55"/>
                  </a:cubicBezTo>
                  <a:cubicBezTo>
                    <a:pt x="41" y="15"/>
                    <a:pt x="90" y="0"/>
                    <a:pt x="129" y="21"/>
                  </a:cubicBezTo>
                  <a:cubicBezTo>
                    <a:pt x="169" y="41"/>
                    <a:pt x="184" y="90"/>
                    <a:pt x="163" y="130"/>
                  </a:cubicBez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1">
              <a:extLst>
                <a:ext uri="{FF2B5EF4-FFF2-40B4-BE49-F238E27FC236}">
                  <a16:creationId xmlns:a16="http://schemas.microsoft.com/office/drawing/2014/main" id="{72622C6A-661E-46D6-B270-BF00E1844C1F}"/>
                </a:ext>
              </a:extLst>
            </p:cNvPr>
            <p:cNvSpPr>
              <a:spLocks/>
            </p:cNvSpPr>
            <p:nvPr/>
          </p:nvSpPr>
          <p:spPr bwMode="auto">
            <a:xfrm>
              <a:off x="3846564" y="1794733"/>
              <a:ext cx="53975" cy="55563"/>
            </a:xfrm>
            <a:custGeom>
              <a:avLst/>
              <a:gdLst>
                <a:gd name="T0" fmla="*/ 164 w 184"/>
                <a:gd name="T1" fmla="*/ 130 h 185"/>
                <a:gd name="T2" fmla="*/ 55 w 184"/>
                <a:gd name="T3" fmla="*/ 164 h 185"/>
                <a:gd name="T4" fmla="*/ 21 w 184"/>
                <a:gd name="T5" fmla="*/ 55 h 185"/>
                <a:gd name="T6" fmla="*/ 130 w 184"/>
                <a:gd name="T7" fmla="*/ 21 h 185"/>
                <a:gd name="T8" fmla="*/ 164 w 184"/>
                <a:gd name="T9" fmla="*/ 130 h 185"/>
              </a:gdLst>
              <a:ahLst/>
              <a:cxnLst>
                <a:cxn ang="0">
                  <a:pos x="T0" y="T1"/>
                </a:cxn>
                <a:cxn ang="0">
                  <a:pos x="T2" y="T3"/>
                </a:cxn>
                <a:cxn ang="0">
                  <a:pos x="T4" y="T5"/>
                </a:cxn>
                <a:cxn ang="0">
                  <a:pos x="T6" y="T7"/>
                </a:cxn>
                <a:cxn ang="0">
                  <a:pos x="T8" y="T9"/>
                </a:cxn>
              </a:cxnLst>
              <a:rect l="0" t="0" r="r" b="b"/>
              <a:pathLst>
                <a:path w="184" h="185">
                  <a:moveTo>
                    <a:pt x="164" y="130"/>
                  </a:moveTo>
                  <a:cubicBezTo>
                    <a:pt x="143" y="169"/>
                    <a:pt x="94" y="185"/>
                    <a:pt x="55" y="164"/>
                  </a:cubicBezTo>
                  <a:cubicBezTo>
                    <a:pt x="15" y="143"/>
                    <a:pt x="0" y="94"/>
                    <a:pt x="21" y="55"/>
                  </a:cubicBezTo>
                  <a:cubicBezTo>
                    <a:pt x="41" y="15"/>
                    <a:pt x="90" y="0"/>
                    <a:pt x="130" y="21"/>
                  </a:cubicBezTo>
                  <a:cubicBezTo>
                    <a:pt x="169" y="42"/>
                    <a:pt x="184" y="90"/>
                    <a:pt x="164" y="130"/>
                  </a:cubicBez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2">
              <a:extLst>
                <a:ext uri="{FF2B5EF4-FFF2-40B4-BE49-F238E27FC236}">
                  <a16:creationId xmlns:a16="http://schemas.microsoft.com/office/drawing/2014/main" id="{6C4D1EBE-517F-424D-A1F0-9714BECC0A90}"/>
                </a:ext>
              </a:extLst>
            </p:cNvPr>
            <p:cNvSpPr>
              <a:spLocks/>
            </p:cNvSpPr>
            <p:nvPr/>
          </p:nvSpPr>
          <p:spPr bwMode="auto">
            <a:xfrm>
              <a:off x="3657651" y="1769333"/>
              <a:ext cx="212725" cy="142875"/>
            </a:xfrm>
            <a:custGeom>
              <a:avLst/>
              <a:gdLst>
                <a:gd name="T0" fmla="*/ 461 w 710"/>
                <a:gd name="T1" fmla="*/ 479 h 479"/>
                <a:gd name="T2" fmla="*/ 260 w 710"/>
                <a:gd name="T3" fmla="*/ 427 h 479"/>
                <a:gd name="T4" fmla="*/ 70 w 710"/>
                <a:gd name="T5" fmla="*/ 21 h 479"/>
                <a:gd name="T6" fmla="*/ 111 w 710"/>
                <a:gd name="T7" fmla="*/ 8 h 479"/>
                <a:gd name="T8" fmla="*/ 124 w 710"/>
                <a:gd name="T9" fmla="*/ 50 h 479"/>
                <a:gd name="T10" fmla="*/ 288 w 710"/>
                <a:gd name="T11" fmla="*/ 373 h 479"/>
                <a:gd name="T12" fmla="*/ 647 w 710"/>
                <a:gd name="T13" fmla="*/ 324 h 479"/>
                <a:gd name="T14" fmla="*/ 689 w 710"/>
                <a:gd name="T15" fmla="*/ 311 h 479"/>
                <a:gd name="T16" fmla="*/ 702 w 710"/>
                <a:gd name="T17" fmla="*/ 352 h 479"/>
                <a:gd name="T18" fmla="*/ 461 w 710"/>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479">
                  <a:moveTo>
                    <a:pt x="461" y="479"/>
                  </a:moveTo>
                  <a:cubicBezTo>
                    <a:pt x="396" y="479"/>
                    <a:pt x="326" y="462"/>
                    <a:pt x="260" y="427"/>
                  </a:cubicBezTo>
                  <a:cubicBezTo>
                    <a:pt x="85" y="336"/>
                    <a:pt x="0" y="154"/>
                    <a:pt x="70" y="21"/>
                  </a:cubicBezTo>
                  <a:cubicBezTo>
                    <a:pt x="78" y="6"/>
                    <a:pt x="96" y="0"/>
                    <a:pt x="111" y="8"/>
                  </a:cubicBezTo>
                  <a:cubicBezTo>
                    <a:pt x="127" y="16"/>
                    <a:pt x="132" y="35"/>
                    <a:pt x="124" y="50"/>
                  </a:cubicBezTo>
                  <a:cubicBezTo>
                    <a:pt x="71" y="152"/>
                    <a:pt x="144" y="297"/>
                    <a:pt x="288" y="373"/>
                  </a:cubicBezTo>
                  <a:cubicBezTo>
                    <a:pt x="432" y="448"/>
                    <a:pt x="593" y="426"/>
                    <a:pt x="647" y="324"/>
                  </a:cubicBezTo>
                  <a:cubicBezTo>
                    <a:pt x="655" y="309"/>
                    <a:pt x="674" y="303"/>
                    <a:pt x="689" y="311"/>
                  </a:cubicBezTo>
                  <a:cubicBezTo>
                    <a:pt x="704" y="319"/>
                    <a:pt x="710" y="337"/>
                    <a:pt x="702" y="352"/>
                  </a:cubicBezTo>
                  <a:cubicBezTo>
                    <a:pt x="659" y="435"/>
                    <a:pt x="566" y="479"/>
                    <a:pt x="461" y="479"/>
                  </a:cubicBez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a:extLst>
              <a:ext uri="{FF2B5EF4-FFF2-40B4-BE49-F238E27FC236}">
                <a16:creationId xmlns:a16="http://schemas.microsoft.com/office/drawing/2014/main" id="{E758E7AE-4A42-4ECC-9E43-0BE473F5E955}"/>
              </a:ext>
            </a:extLst>
          </p:cNvPr>
          <p:cNvGrpSpPr/>
          <p:nvPr/>
        </p:nvGrpSpPr>
        <p:grpSpPr>
          <a:xfrm>
            <a:off x="5114505" y="1366108"/>
            <a:ext cx="935038" cy="1374776"/>
            <a:chOff x="4879276" y="1531208"/>
            <a:chExt cx="935038" cy="1374776"/>
          </a:xfrm>
        </p:grpSpPr>
        <p:sp>
          <p:nvSpPr>
            <p:cNvPr id="48" name="Freeform 5">
              <a:extLst>
                <a:ext uri="{FF2B5EF4-FFF2-40B4-BE49-F238E27FC236}">
                  <a16:creationId xmlns:a16="http://schemas.microsoft.com/office/drawing/2014/main" id="{C578EFAD-636C-4004-9048-72E677176F59}"/>
                </a:ext>
              </a:extLst>
            </p:cNvPr>
            <p:cNvSpPr>
              <a:spLocks/>
            </p:cNvSpPr>
            <p:nvPr/>
          </p:nvSpPr>
          <p:spPr bwMode="auto">
            <a:xfrm>
              <a:off x="4879276" y="2475771"/>
              <a:ext cx="298450" cy="430213"/>
            </a:xfrm>
            <a:custGeom>
              <a:avLst/>
              <a:gdLst>
                <a:gd name="T0" fmla="*/ 136 w 997"/>
                <a:gd name="T1" fmla="*/ 1397 h 1449"/>
                <a:gd name="T2" fmla="*/ 136 w 997"/>
                <a:gd name="T3" fmla="*/ 1397 h 1449"/>
                <a:gd name="T4" fmla="*/ 51 w 997"/>
                <a:gd name="T5" fmla="*/ 1128 h 1449"/>
                <a:gd name="T6" fmla="*/ 643 w 997"/>
                <a:gd name="T7" fmla="*/ 0 h 1449"/>
                <a:gd name="T8" fmla="*/ 997 w 997"/>
                <a:gd name="T9" fmla="*/ 185 h 1449"/>
                <a:gd name="T10" fmla="*/ 405 w 997"/>
                <a:gd name="T11" fmla="*/ 1313 h 1449"/>
                <a:gd name="T12" fmla="*/ 136 w 997"/>
                <a:gd name="T13" fmla="*/ 1397 h 1449"/>
              </a:gdLst>
              <a:ahLst/>
              <a:cxnLst>
                <a:cxn ang="0">
                  <a:pos x="T0" y="T1"/>
                </a:cxn>
                <a:cxn ang="0">
                  <a:pos x="T2" y="T3"/>
                </a:cxn>
                <a:cxn ang="0">
                  <a:pos x="T4" y="T5"/>
                </a:cxn>
                <a:cxn ang="0">
                  <a:pos x="T6" y="T7"/>
                </a:cxn>
                <a:cxn ang="0">
                  <a:pos x="T8" y="T9"/>
                </a:cxn>
                <a:cxn ang="0">
                  <a:pos x="T10" y="T11"/>
                </a:cxn>
                <a:cxn ang="0">
                  <a:pos x="T12" y="T13"/>
                </a:cxn>
              </a:cxnLst>
              <a:rect l="0" t="0" r="r" b="b"/>
              <a:pathLst>
                <a:path w="997" h="1449">
                  <a:moveTo>
                    <a:pt x="136" y="1397"/>
                  </a:moveTo>
                  <a:cubicBezTo>
                    <a:pt x="136" y="1397"/>
                    <a:pt x="136" y="1397"/>
                    <a:pt x="136" y="1397"/>
                  </a:cubicBezTo>
                  <a:cubicBezTo>
                    <a:pt x="38" y="1346"/>
                    <a:pt x="0" y="1225"/>
                    <a:pt x="51" y="1128"/>
                  </a:cubicBezTo>
                  <a:cubicBezTo>
                    <a:pt x="643" y="0"/>
                    <a:pt x="643" y="0"/>
                    <a:pt x="643" y="0"/>
                  </a:cubicBezTo>
                  <a:cubicBezTo>
                    <a:pt x="997" y="185"/>
                    <a:pt x="997" y="185"/>
                    <a:pt x="997" y="185"/>
                  </a:cubicBezTo>
                  <a:cubicBezTo>
                    <a:pt x="405" y="1313"/>
                    <a:pt x="405" y="1313"/>
                    <a:pt x="405" y="1313"/>
                  </a:cubicBezTo>
                  <a:cubicBezTo>
                    <a:pt x="354" y="1411"/>
                    <a:pt x="233" y="1449"/>
                    <a:pt x="136" y="1397"/>
                  </a:cubicBez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
              <a:extLst>
                <a:ext uri="{FF2B5EF4-FFF2-40B4-BE49-F238E27FC236}">
                  <a16:creationId xmlns:a16="http://schemas.microsoft.com/office/drawing/2014/main" id="{0F79AFBF-BDC8-4061-A2A7-263F8E9F84D2}"/>
                </a:ext>
              </a:extLst>
            </p:cNvPr>
            <p:cNvSpPr>
              <a:spLocks/>
            </p:cNvSpPr>
            <p:nvPr/>
          </p:nvSpPr>
          <p:spPr bwMode="auto">
            <a:xfrm>
              <a:off x="4888801" y="1531208"/>
              <a:ext cx="925513" cy="1058863"/>
            </a:xfrm>
            <a:custGeom>
              <a:avLst/>
              <a:gdLst>
                <a:gd name="T0" fmla="*/ 1854 w 3103"/>
                <a:gd name="T1" fmla="*/ 3552 h 3552"/>
                <a:gd name="T2" fmla="*/ 0 w 3103"/>
                <a:gd name="T3" fmla="*/ 2580 h 3552"/>
                <a:gd name="T4" fmla="*/ 981 w 3103"/>
                <a:gd name="T5" fmla="*/ 709 h 3552"/>
                <a:gd name="T6" fmla="*/ 2394 w 3103"/>
                <a:gd name="T7" fmla="*/ 268 h 3552"/>
                <a:gd name="T8" fmla="*/ 2394 w 3103"/>
                <a:gd name="T9" fmla="*/ 268 h 3552"/>
                <a:gd name="T10" fmla="*/ 2835 w 3103"/>
                <a:gd name="T11" fmla="*/ 1681 h 3552"/>
                <a:gd name="T12" fmla="*/ 1854 w 3103"/>
                <a:gd name="T13" fmla="*/ 3552 h 3552"/>
              </a:gdLst>
              <a:ahLst/>
              <a:cxnLst>
                <a:cxn ang="0">
                  <a:pos x="T0" y="T1"/>
                </a:cxn>
                <a:cxn ang="0">
                  <a:pos x="T2" y="T3"/>
                </a:cxn>
                <a:cxn ang="0">
                  <a:pos x="T4" y="T5"/>
                </a:cxn>
                <a:cxn ang="0">
                  <a:pos x="T6" y="T7"/>
                </a:cxn>
                <a:cxn ang="0">
                  <a:pos x="T8" y="T9"/>
                </a:cxn>
                <a:cxn ang="0">
                  <a:pos x="T10" y="T11"/>
                </a:cxn>
                <a:cxn ang="0">
                  <a:pos x="T12" y="T13"/>
                </a:cxn>
              </a:cxnLst>
              <a:rect l="0" t="0" r="r" b="b"/>
              <a:pathLst>
                <a:path w="3103" h="3552">
                  <a:moveTo>
                    <a:pt x="1854" y="3552"/>
                  </a:moveTo>
                  <a:cubicBezTo>
                    <a:pt x="0" y="2580"/>
                    <a:pt x="0" y="2580"/>
                    <a:pt x="0" y="2580"/>
                  </a:cubicBezTo>
                  <a:cubicBezTo>
                    <a:pt x="981" y="709"/>
                    <a:pt x="981" y="709"/>
                    <a:pt x="981" y="709"/>
                  </a:cubicBezTo>
                  <a:cubicBezTo>
                    <a:pt x="1249" y="197"/>
                    <a:pt x="1882" y="0"/>
                    <a:pt x="2394" y="268"/>
                  </a:cubicBezTo>
                  <a:cubicBezTo>
                    <a:pt x="2394" y="268"/>
                    <a:pt x="2394" y="268"/>
                    <a:pt x="2394" y="268"/>
                  </a:cubicBezTo>
                  <a:cubicBezTo>
                    <a:pt x="2906" y="536"/>
                    <a:pt x="3103" y="1169"/>
                    <a:pt x="2835" y="1681"/>
                  </a:cubicBezTo>
                  <a:lnTo>
                    <a:pt x="1854" y="3552"/>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7">
              <a:extLst>
                <a:ext uri="{FF2B5EF4-FFF2-40B4-BE49-F238E27FC236}">
                  <a16:creationId xmlns:a16="http://schemas.microsoft.com/office/drawing/2014/main" id="{3AAF6063-1B8F-443B-B898-95AEDF1BB876}"/>
                </a:ext>
              </a:extLst>
            </p:cNvPr>
            <p:cNvSpPr>
              <a:spLocks/>
            </p:cNvSpPr>
            <p:nvPr/>
          </p:nvSpPr>
          <p:spPr bwMode="auto">
            <a:xfrm>
              <a:off x="4887213" y="2315433"/>
              <a:ext cx="523875" cy="320675"/>
            </a:xfrm>
            <a:custGeom>
              <a:avLst/>
              <a:gdLst>
                <a:gd name="T0" fmla="*/ 20 w 330"/>
                <a:gd name="T1" fmla="*/ 0 h 202"/>
                <a:gd name="T2" fmla="*/ 0 w 330"/>
                <a:gd name="T3" fmla="*/ 40 h 202"/>
                <a:gd name="T4" fmla="*/ 310 w 330"/>
                <a:gd name="T5" fmla="*/ 202 h 202"/>
                <a:gd name="T6" fmla="*/ 330 w 330"/>
                <a:gd name="T7" fmla="*/ 163 h 202"/>
                <a:gd name="T8" fmla="*/ 20 w 330"/>
                <a:gd name="T9" fmla="*/ 0 h 202"/>
              </a:gdLst>
              <a:ahLst/>
              <a:cxnLst>
                <a:cxn ang="0">
                  <a:pos x="T0" y="T1"/>
                </a:cxn>
                <a:cxn ang="0">
                  <a:pos x="T2" y="T3"/>
                </a:cxn>
                <a:cxn ang="0">
                  <a:pos x="T4" y="T5"/>
                </a:cxn>
                <a:cxn ang="0">
                  <a:pos x="T6" y="T7"/>
                </a:cxn>
                <a:cxn ang="0">
                  <a:pos x="T8" y="T9"/>
                </a:cxn>
              </a:cxnLst>
              <a:rect l="0" t="0" r="r" b="b"/>
              <a:pathLst>
                <a:path w="330" h="202">
                  <a:moveTo>
                    <a:pt x="20" y="0"/>
                  </a:moveTo>
                  <a:lnTo>
                    <a:pt x="0" y="40"/>
                  </a:lnTo>
                  <a:lnTo>
                    <a:pt x="310" y="202"/>
                  </a:lnTo>
                  <a:lnTo>
                    <a:pt x="330" y="163"/>
                  </a:lnTo>
                  <a:lnTo>
                    <a:pt x="20" y="0"/>
                  </a:ln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8">
              <a:extLst>
                <a:ext uri="{FF2B5EF4-FFF2-40B4-BE49-F238E27FC236}">
                  <a16:creationId xmlns:a16="http://schemas.microsoft.com/office/drawing/2014/main" id="{BBC38C49-667F-44D8-9453-4C5F65FED818}"/>
                </a:ext>
              </a:extLst>
            </p:cNvPr>
            <p:cNvSpPr>
              <a:spLocks/>
            </p:cNvSpPr>
            <p:nvPr/>
          </p:nvSpPr>
          <p:spPr bwMode="auto">
            <a:xfrm>
              <a:off x="5209476" y="1848708"/>
              <a:ext cx="422275" cy="673100"/>
            </a:xfrm>
            <a:custGeom>
              <a:avLst/>
              <a:gdLst>
                <a:gd name="T0" fmla="*/ 346 w 1417"/>
                <a:gd name="T1" fmla="*/ 2261 h 2261"/>
                <a:gd name="T2" fmla="*/ 0 w 1417"/>
                <a:gd name="T3" fmla="*/ 2080 h 2261"/>
                <a:gd name="T4" fmla="*/ 1021 w 1417"/>
                <a:gd name="T5" fmla="*/ 132 h 2261"/>
                <a:gd name="T6" fmla="*/ 1284 w 1417"/>
                <a:gd name="T7" fmla="*/ 50 h 2261"/>
                <a:gd name="T8" fmla="*/ 1284 w 1417"/>
                <a:gd name="T9" fmla="*/ 50 h 2261"/>
                <a:gd name="T10" fmla="*/ 1367 w 1417"/>
                <a:gd name="T11" fmla="*/ 313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2"/>
                    <a:pt x="1021" y="132"/>
                    <a:pt x="1021" y="132"/>
                  </a:cubicBezTo>
                  <a:cubicBezTo>
                    <a:pt x="1071" y="37"/>
                    <a:pt x="1189" y="0"/>
                    <a:pt x="1284" y="50"/>
                  </a:cubicBezTo>
                  <a:cubicBezTo>
                    <a:pt x="1284" y="50"/>
                    <a:pt x="1284" y="50"/>
                    <a:pt x="1284" y="50"/>
                  </a:cubicBezTo>
                  <a:cubicBezTo>
                    <a:pt x="1380" y="100"/>
                    <a:pt x="1417" y="218"/>
                    <a:pt x="1367" y="313"/>
                  </a:cubicBezTo>
                  <a:lnTo>
                    <a:pt x="346" y="226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9">
              <a:extLst>
                <a:ext uri="{FF2B5EF4-FFF2-40B4-BE49-F238E27FC236}">
                  <a16:creationId xmlns:a16="http://schemas.microsoft.com/office/drawing/2014/main" id="{CD79D679-91A5-4F81-B40D-9FB1D9F4374C}"/>
                </a:ext>
              </a:extLst>
            </p:cNvPr>
            <p:cNvSpPr>
              <a:spLocks/>
            </p:cNvSpPr>
            <p:nvPr/>
          </p:nvSpPr>
          <p:spPr bwMode="auto">
            <a:xfrm>
              <a:off x="5018976" y="1748696"/>
              <a:ext cx="422275" cy="673100"/>
            </a:xfrm>
            <a:custGeom>
              <a:avLst/>
              <a:gdLst>
                <a:gd name="T0" fmla="*/ 346 w 1417"/>
                <a:gd name="T1" fmla="*/ 2261 h 2261"/>
                <a:gd name="T2" fmla="*/ 0 w 1417"/>
                <a:gd name="T3" fmla="*/ 2080 h 2261"/>
                <a:gd name="T4" fmla="*/ 1021 w 1417"/>
                <a:gd name="T5" fmla="*/ 133 h 2261"/>
                <a:gd name="T6" fmla="*/ 1285 w 1417"/>
                <a:gd name="T7" fmla="*/ 50 h 2261"/>
                <a:gd name="T8" fmla="*/ 1285 w 1417"/>
                <a:gd name="T9" fmla="*/ 50 h 2261"/>
                <a:gd name="T10" fmla="*/ 1367 w 1417"/>
                <a:gd name="T11" fmla="*/ 314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3"/>
                    <a:pt x="1021" y="133"/>
                    <a:pt x="1021" y="133"/>
                  </a:cubicBezTo>
                  <a:cubicBezTo>
                    <a:pt x="1071" y="37"/>
                    <a:pt x="1189" y="0"/>
                    <a:pt x="1285" y="50"/>
                  </a:cubicBezTo>
                  <a:cubicBezTo>
                    <a:pt x="1285" y="50"/>
                    <a:pt x="1285" y="50"/>
                    <a:pt x="1285" y="50"/>
                  </a:cubicBezTo>
                  <a:cubicBezTo>
                    <a:pt x="1380" y="100"/>
                    <a:pt x="1417" y="218"/>
                    <a:pt x="1367" y="314"/>
                  </a:cubicBezTo>
                  <a:lnTo>
                    <a:pt x="346" y="226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0">
              <a:extLst>
                <a:ext uri="{FF2B5EF4-FFF2-40B4-BE49-F238E27FC236}">
                  <a16:creationId xmlns:a16="http://schemas.microsoft.com/office/drawing/2014/main" id="{458102D6-23E9-45E3-87B2-90FD010C8037}"/>
                </a:ext>
              </a:extLst>
            </p:cNvPr>
            <p:cNvSpPr>
              <a:spLocks/>
            </p:cNvSpPr>
            <p:nvPr/>
          </p:nvSpPr>
          <p:spPr bwMode="auto">
            <a:xfrm>
              <a:off x="5419026" y="1715358"/>
              <a:ext cx="53975" cy="53975"/>
            </a:xfrm>
            <a:custGeom>
              <a:avLst/>
              <a:gdLst>
                <a:gd name="T0" fmla="*/ 163 w 184"/>
                <a:gd name="T1" fmla="*/ 130 h 184"/>
                <a:gd name="T2" fmla="*/ 54 w 184"/>
                <a:gd name="T3" fmla="*/ 164 h 184"/>
                <a:gd name="T4" fmla="*/ 20 w 184"/>
                <a:gd name="T5" fmla="*/ 55 h 184"/>
                <a:gd name="T6" fmla="*/ 129 w 184"/>
                <a:gd name="T7" fmla="*/ 21 h 184"/>
                <a:gd name="T8" fmla="*/ 163 w 184"/>
                <a:gd name="T9" fmla="*/ 130 h 184"/>
              </a:gdLst>
              <a:ahLst/>
              <a:cxnLst>
                <a:cxn ang="0">
                  <a:pos x="T0" y="T1"/>
                </a:cxn>
                <a:cxn ang="0">
                  <a:pos x="T2" y="T3"/>
                </a:cxn>
                <a:cxn ang="0">
                  <a:pos x="T4" y="T5"/>
                </a:cxn>
                <a:cxn ang="0">
                  <a:pos x="T6" y="T7"/>
                </a:cxn>
                <a:cxn ang="0">
                  <a:pos x="T8" y="T9"/>
                </a:cxn>
              </a:cxnLst>
              <a:rect l="0" t="0" r="r" b="b"/>
              <a:pathLst>
                <a:path w="184" h="184">
                  <a:moveTo>
                    <a:pt x="163" y="130"/>
                  </a:moveTo>
                  <a:cubicBezTo>
                    <a:pt x="143" y="169"/>
                    <a:pt x="94" y="184"/>
                    <a:pt x="54" y="164"/>
                  </a:cubicBezTo>
                  <a:cubicBezTo>
                    <a:pt x="15" y="143"/>
                    <a:pt x="0" y="94"/>
                    <a:pt x="20" y="55"/>
                  </a:cubicBezTo>
                  <a:cubicBezTo>
                    <a:pt x="41" y="15"/>
                    <a:pt x="90" y="0"/>
                    <a:pt x="129" y="21"/>
                  </a:cubicBezTo>
                  <a:cubicBezTo>
                    <a:pt x="169" y="41"/>
                    <a:pt x="184" y="90"/>
                    <a:pt x="163" y="130"/>
                  </a:cubicBez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1">
              <a:extLst>
                <a:ext uri="{FF2B5EF4-FFF2-40B4-BE49-F238E27FC236}">
                  <a16:creationId xmlns:a16="http://schemas.microsoft.com/office/drawing/2014/main" id="{C96B0C90-AE7E-4D2F-9017-F1CAF59E12CE}"/>
                </a:ext>
              </a:extLst>
            </p:cNvPr>
            <p:cNvSpPr>
              <a:spLocks/>
            </p:cNvSpPr>
            <p:nvPr/>
          </p:nvSpPr>
          <p:spPr bwMode="auto">
            <a:xfrm>
              <a:off x="5571426" y="1794733"/>
              <a:ext cx="53975" cy="55563"/>
            </a:xfrm>
            <a:custGeom>
              <a:avLst/>
              <a:gdLst>
                <a:gd name="T0" fmla="*/ 164 w 184"/>
                <a:gd name="T1" fmla="*/ 130 h 185"/>
                <a:gd name="T2" fmla="*/ 55 w 184"/>
                <a:gd name="T3" fmla="*/ 164 h 185"/>
                <a:gd name="T4" fmla="*/ 21 w 184"/>
                <a:gd name="T5" fmla="*/ 55 h 185"/>
                <a:gd name="T6" fmla="*/ 130 w 184"/>
                <a:gd name="T7" fmla="*/ 21 h 185"/>
                <a:gd name="T8" fmla="*/ 164 w 184"/>
                <a:gd name="T9" fmla="*/ 130 h 185"/>
              </a:gdLst>
              <a:ahLst/>
              <a:cxnLst>
                <a:cxn ang="0">
                  <a:pos x="T0" y="T1"/>
                </a:cxn>
                <a:cxn ang="0">
                  <a:pos x="T2" y="T3"/>
                </a:cxn>
                <a:cxn ang="0">
                  <a:pos x="T4" y="T5"/>
                </a:cxn>
                <a:cxn ang="0">
                  <a:pos x="T6" y="T7"/>
                </a:cxn>
                <a:cxn ang="0">
                  <a:pos x="T8" y="T9"/>
                </a:cxn>
              </a:cxnLst>
              <a:rect l="0" t="0" r="r" b="b"/>
              <a:pathLst>
                <a:path w="184" h="185">
                  <a:moveTo>
                    <a:pt x="164" y="130"/>
                  </a:moveTo>
                  <a:cubicBezTo>
                    <a:pt x="143" y="169"/>
                    <a:pt x="94" y="185"/>
                    <a:pt x="55" y="164"/>
                  </a:cubicBezTo>
                  <a:cubicBezTo>
                    <a:pt x="15" y="143"/>
                    <a:pt x="0" y="94"/>
                    <a:pt x="21" y="55"/>
                  </a:cubicBezTo>
                  <a:cubicBezTo>
                    <a:pt x="41" y="15"/>
                    <a:pt x="90" y="0"/>
                    <a:pt x="130" y="21"/>
                  </a:cubicBezTo>
                  <a:cubicBezTo>
                    <a:pt x="169" y="42"/>
                    <a:pt x="184" y="90"/>
                    <a:pt x="164" y="130"/>
                  </a:cubicBez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2">
              <a:extLst>
                <a:ext uri="{FF2B5EF4-FFF2-40B4-BE49-F238E27FC236}">
                  <a16:creationId xmlns:a16="http://schemas.microsoft.com/office/drawing/2014/main" id="{DA7E38DB-E030-4173-8C3E-0FD0AC2285FE}"/>
                </a:ext>
              </a:extLst>
            </p:cNvPr>
            <p:cNvSpPr>
              <a:spLocks/>
            </p:cNvSpPr>
            <p:nvPr/>
          </p:nvSpPr>
          <p:spPr bwMode="auto">
            <a:xfrm>
              <a:off x="5382513" y="1769333"/>
              <a:ext cx="212725" cy="142875"/>
            </a:xfrm>
            <a:custGeom>
              <a:avLst/>
              <a:gdLst>
                <a:gd name="T0" fmla="*/ 461 w 710"/>
                <a:gd name="T1" fmla="*/ 479 h 479"/>
                <a:gd name="T2" fmla="*/ 260 w 710"/>
                <a:gd name="T3" fmla="*/ 427 h 479"/>
                <a:gd name="T4" fmla="*/ 70 w 710"/>
                <a:gd name="T5" fmla="*/ 21 h 479"/>
                <a:gd name="T6" fmla="*/ 111 w 710"/>
                <a:gd name="T7" fmla="*/ 8 h 479"/>
                <a:gd name="T8" fmla="*/ 124 w 710"/>
                <a:gd name="T9" fmla="*/ 50 h 479"/>
                <a:gd name="T10" fmla="*/ 288 w 710"/>
                <a:gd name="T11" fmla="*/ 373 h 479"/>
                <a:gd name="T12" fmla="*/ 647 w 710"/>
                <a:gd name="T13" fmla="*/ 324 h 479"/>
                <a:gd name="T14" fmla="*/ 689 w 710"/>
                <a:gd name="T15" fmla="*/ 311 h 479"/>
                <a:gd name="T16" fmla="*/ 702 w 710"/>
                <a:gd name="T17" fmla="*/ 352 h 479"/>
                <a:gd name="T18" fmla="*/ 461 w 710"/>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479">
                  <a:moveTo>
                    <a:pt x="461" y="479"/>
                  </a:moveTo>
                  <a:cubicBezTo>
                    <a:pt x="396" y="479"/>
                    <a:pt x="326" y="462"/>
                    <a:pt x="260" y="427"/>
                  </a:cubicBezTo>
                  <a:cubicBezTo>
                    <a:pt x="85" y="336"/>
                    <a:pt x="0" y="154"/>
                    <a:pt x="70" y="21"/>
                  </a:cubicBezTo>
                  <a:cubicBezTo>
                    <a:pt x="78" y="6"/>
                    <a:pt x="96" y="0"/>
                    <a:pt x="111" y="8"/>
                  </a:cubicBezTo>
                  <a:cubicBezTo>
                    <a:pt x="127" y="16"/>
                    <a:pt x="132" y="35"/>
                    <a:pt x="124" y="50"/>
                  </a:cubicBezTo>
                  <a:cubicBezTo>
                    <a:pt x="71" y="152"/>
                    <a:pt x="144" y="297"/>
                    <a:pt x="288" y="373"/>
                  </a:cubicBezTo>
                  <a:cubicBezTo>
                    <a:pt x="432" y="448"/>
                    <a:pt x="593" y="426"/>
                    <a:pt x="647" y="324"/>
                  </a:cubicBezTo>
                  <a:cubicBezTo>
                    <a:pt x="655" y="309"/>
                    <a:pt x="674" y="303"/>
                    <a:pt x="689" y="311"/>
                  </a:cubicBezTo>
                  <a:cubicBezTo>
                    <a:pt x="704" y="319"/>
                    <a:pt x="710" y="337"/>
                    <a:pt x="702" y="352"/>
                  </a:cubicBezTo>
                  <a:cubicBezTo>
                    <a:pt x="659" y="435"/>
                    <a:pt x="566" y="479"/>
                    <a:pt x="461" y="479"/>
                  </a:cubicBez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a:extLst>
              <a:ext uri="{FF2B5EF4-FFF2-40B4-BE49-F238E27FC236}">
                <a16:creationId xmlns:a16="http://schemas.microsoft.com/office/drawing/2014/main" id="{53A32ADD-391A-47EF-A068-FBC2436584DF}"/>
              </a:ext>
            </a:extLst>
          </p:cNvPr>
          <p:cNvGrpSpPr/>
          <p:nvPr/>
        </p:nvGrpSpPr>
        <p:grpSpPr>
          <a:xfrm>
            <a:off x="7122736" y="1366108"/>
            <a:ext cx="935038" cy="1374776"/>
            <a:chOff x="6604138" y="1531208"/>
            <a:chExt cx="935038" cy="1374776"/>
          </a:xfrm>
        </p:grpSpPr>
        <p:sp>
          <p:nvSpPr>
            <p:cNvPr id="57" name="Freeform 5">
              <a:extLst>
                <a:ext uri="{FF2B5EF4-FFF2-40B4-BE49-F238E27FC236}">
                  <a16:creationId xmlns:a16="http://schemas.microsoft.com/office/drawing/2014/main" id="{4772E4DA-BA61-40E8-B8BF-EB6BBA2B5B33}"/>
                </a:ext>
              </a:extLst>
            </p:cNvPr>
            <p:cNvSpPr>
              <a:spLocks/>
            </p:cNvSpPr>
            <p:nvPr/>
          </p:nvSpPr>
          <p:spPr bwMode="auto">
            <a:xfrm>
              <a:off x="6604138" y="2475771"/>
              <a:ext cx="298450" cy="430213"/>
            </a:xfrm>
            <a:custGeom>
              <a:avLst/>
              <a:gdLst>
                <a:gd name="T0" fmla="*/ 136 w 997"/>
                <a:gd name="T1" fmla="*/ 1397 h 1449"/>
                <a:gd name="T2" fmla="*/ 136 w 997"/>
                <a:gd name="T3" fmla="*/ 1397 h 1449"/>
                <a:gd name="T4" fmla="*/ 51 w 997"/>
                <a:gd name="T5" fmla="*/ 1128 h 1449"/>
                <a:gd name="T6" fmla="*/ 643 w 997"/>
                <a:gd name="T7" fmla="*/ 0 h 1449"/>
                <a:gd name="T8" fmla="*/ 997 w 997"/>
                <a:gd name="T9" fmla="*/ 185 h 1449"/>
                <a:gd name="T10" fmla="*/ 405 w 997"/>
                <a:gd name="T11" fmla="*/ 1313 h 1449"/>
                <a:gd name="T12" fmla="*/ 136 w 997"/>
                <a:gd name="T13" fmla="*/ 1397 h 1449"/>
              </a:gdLst>
              <a:ahLst/>
              <a:cxnLst>
                <a:cxn ang="0">
                  <a:pos x="T0" y="T1"/>
                </a:cxn>
                <a:cxn ang="0">
                  <a:pos x="T2" y="T3"/>
                </a:cxn>
                <a:cxn ang="0">
                  <a:pos x="T4" y="T5"/>
                </a:cxn>
                <a:cxn ang="0">
                  <a:pos x="T6" y="T7"/>
                </a:cxn>
                <a:cxn ang="0">
                  <a:pos x="T8" y="T9"/>
                </a:cxn>
                <a:cxn ang="0">
                  <a:pos x="T10" y="T11"/>
                </a:cxn>
                <a:cxn ang="0">
                  <a:pos x="T12" y="T13"/>
                </a:cxn>
              </a:cxnLst>
              <a:rect l="0" t="0" r="r" b="b"/>
              <a:pathLst>
                <a:path w="997" h="1449">
                  <a:moveTo>
                    <a:pt x="136" y="1397"/>
                  </a:moveTo>
                  <a:cubicBezTo>
                    <a:pt x="136" y="1397"/>
                    <a:pt x="136" y="1397"/>
                    <a:pt x="136" y="1397"/>
                  </a:cubicBezTo>
                  <a:cubicBezTo>
                    <a:pt x="38" y="1346"/>
                    <a:pt x="0" y="1225"/>
                    <a:pt x="51" y="1128"/>
                  </a:cubicBezTo>
                  <a:cubicBezTo>
                    <a:pt x="643" y="0"/>
                    <a:pt x="643" y="0"/>
                    <a:pt x="643" y="0"/>
                  </a:cubicBezTo>
                  <a:cubicBezTo>
                    <a:pt x="997" y="185"/>
                    <a:pt x="997" y="185"/>
                    <a:pt x="997" y="185"/>
                  </a:cubicBezTo>
                  <a:cubicBezTo>
                    <a:pt x="405" y="1313"/>
                    <a:pt x="405" y="1313"/>
                    <a:pt x="405" y="1313"/>
                  </a:cubicBezTo>
                  <a:cubicBezTo>
                    <a:pt x="354" y="1411"/>
                    <a:pt x="233" y="1449"/>
                    <a:pt x="136" y="1397"/>
                  </a:cubicBez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
              <a:extLst>
                <a:ext uri="{FF2B5EF4-FFF2-40B4-BE49-F238E27FC236}">
                  <a16:creationId xmlns:a16="http://schemas.microsoft.com/office/drawing/2014/main" id="{72D571CF-9DD8-44E7-9874-A7D1489580BF}"/>
                </a:ext>
              </a:extLst>
            </p:cNvPr>
            <p:cNvSpPr>
              <a:spLocks/>
            </p:cNvSpPr>
            <p:nvPr/>
          </p:nvSpPr>
          <p:spPr bwMode="auto">
            <a:xfrm>
              <a:off x="6613663" y="1531208"/>
              <a:ext cx="925513" cy="1058863"/>
            </a:xfrm>
            <a:custGeom>
              <a:avLst/>
              <a:gdLst>
                <a:gd name="T0" fmla="*/ 1854 w 3103"/>
                <a:gd name="T1" fmla="*/ 3552 h 3552"/>
                <a:gd name="T2" fmla="*/ 0 w 3103"/>
                <a:gd name="T3" fmla="*/ 2580 h 3552"/>
                <a:gd name="T4" fmla="*/ 981 w 3103"/>
                <a:gd name="T5" fmla="*/ 709 h 3552"/>
                <a:gd name="T6" fmla="*/ 2394 w 3103"/>
                <a:gd name="T7" fmla="*/ 268 h 3552"/>
                <a:gd name="T8" fmla="*/ 2394 w 3103"/>
                <a:gd name="T9" fmla="*/ 268 h 3552"/>
                <a:gd name="T10" fmla="*/ 2835 w 3103"/>
                <a:gd name="T11" fmla="*/ 1681 h 3552"/>
                <a:gd name="T12" fmla="*/ 1854 w 3103"/>
                <a:gd name="T13" fmla="*/ 3552 h 3552"/>
              </a:gdLst>
              <a:ahLst/>
              <a:cxnLst>
                <a:cxn ang="0">
                  <a:pos x="T0" y="T1"/>
                </a:cxn>
                <a:cxn ang="0">
                  <a:pos x="T2" y="T3"/>
                </a:cxn>
                <a:cxn ang="0">
                  <a:pos x="T4" y="T5"/>
                </a:cxn>
                <a:cxn ang="0">
                  <a:pos x="T6" y="T7"/>
                </a:cxn>
                <a:cxn ang="0">
                  <a:pos x="T8" y="T9"/>
                </a:cxn>
                <a:cxn ang="0">
                  <a:pos x="T10" y="T11"/>
                </a:cxn>
                <a:cxn ang="0">
                  <a:pos x="T12" y="T13"/>
                </a:cxn>
              </a:cxnLst>
              <a:rect l="0" t="0" r="r" b="b"/>
              <a:pathLst>
                <a:path w="3103" h="3552">
                  <a:moveTo>
                    <a:pt x="1854" y="3552"/>
                  </a:moveTo>
                  <a:cubicBezTo>
                    <a:pt x="0" y="2580"/>
                    <a:pt x="0" y="2580"/>
                    <a:pt x="0" y="2580"/>
                  </a:cubicBezTo>
                  <a:cubicBezTo>
                    <a:pt x="981" y="709"/>
                    <a:pt x="981" y="709"/>
                    <a:pt x="981" y="709"/>
                  </a:cubicBezTo>
                  <a:cubicBezTo>
                    <a:pt x="1249" y="197"/>
                    <a:pt x="1882" y="0"/>
                    <a:pt x="2394" y="268"/>
                  </a:cubicBezTo>
                  <a:cubicBezTo>
                    <a:pt x="2394" y="268"/>
                    <a:pt x="2394" y="268"/>
                    <a:pt x="2394" y="268"/>
                  </a:cubicBezTo>
                  <a:cubicBezTo>
                    <a:pt x="2906" y="536"/>
                    <a:pt x="3103" y="1169"/>
                    <a:pt x="2835" y="1681"/>
                  </a:cubicBezTo>
                  <a:lnTo>
                    <a:pt x="1854" y="3552"/>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7">
              <a:extLst>
                <a:ext uri="{FF2B5EF4-FFF2-40B4-BE49-F238E27FC236}">
                  <a16:creationId xmlns:a16="http://schemas.microsoft.com/office/drawing/2014/main" id="{8BC676FF-E9F1-4867-A238-2909AA9721C1}"/>
                </a:ext>
              </a:extLst>
            </p:cNvPr>
            <p:cNvSpPr>
              <a:spLocks/>
            </p:cNvSpPr>
            <p:nvPr/>
          </p:nvSpPr>
          <p:spPr bwMode="auto">
            <a:xfrm>
              <a:off x="6612075" y="2315433"/>
              <a:ext cx="523875" cy="320675"/>
            </a:xfrm>
            <a:custGeom>
              <a:avLst/>
              <a:gdLst>
                <a:gd name="T0" fmla="*/ 20 w 330"/>
                <a:gd name="T1" fmla="*/ 0 h 202"/>
                <a:gd name="T2" fmla="*/ 0 w 330"/>
                <a:gd name="T3" fmla="*/ 40 h 202"/>
                <a:gd name="T4" fmla="*/ 310 w 330"/>
                <a:gd name="T5" fmla="*/ 202 h 202"/>
                <a:gd name="T6" fmla="*/ 330 w 330"/>
                <a:gd name="T7" fmla="*/ 163 h 202"/>
                <a:gd name="T8" fmla="*/ 20 w 330"/>
                <a:gd name="T9" fmla="*/ 0 h 202"/>
              </a:gdLst>
              <a:ahLst/>
              <a:cxnLst>
                <a:cxn ang="0">
                  <a:pos x="T0" y="T1"/>
                </a:cxn>
                <a:cxn ang="0">
                  <a:pos x="T2" y="T3"/>
                </a:cxn>
                <a:cxn ang="0">
                  <a:pos x="T4" y="T5"/>
                </a:cxn>
                <a:cxn ang="0">
                  <a:pos x="T6" y="T7"/>
                </a:cxn>
                <a:cxn ang="0">
                  <a:pos x="T8" y="T9"/>
                </a:cxn>
              </a:cxnLst>
              <a:rect l="0" t="0" r="r" b="b"/>
              <a:pathLst>
                <a:path w="330" h="202">
                  <a:moveTo>
                    <a:pt x="20" y="0"/>
                  </a:moveTo>
                  <a:lnTo>
                    <a:pt x="0" y="40"/>
                  </a:lnTo>
                  <a:lnTo>
                    <a:pt x="310" y="202"/>
                  </a:lnTo>
                  <a:lnTo>
                    <a:pt x="330" y="163"/>
                  </a:lnTo>
                  <a:lnTo>
                    <a:pt x="20" y="0"/>
                  </a:ln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
              <a:extLst>
                <a:ext uri="{FF2B5EF4-FFF2-40B4-BE49-F238E27FC236}">
                  <a16:creationId xmlns:a16="http://schemas.microsoft.com/office/drawing/2014/main" id="{88970F44-1551-4FC4-97A9-58C1D44579B6}"/>
                </a:ext>
              </a:extLst>
            </p:cNvPr>
            <p:cNvSpPr>
              <a:spLocks/>
            </p:cNvSpPr>
            <p:nvPr/>
          </p:nvSpPr>
          <p:spPr bwMode="auto">
            <a:xfrm>
              <a:off x="6934338" y="1848708"/>
              <a:ext cx="422275" cy="673100"/>
            </a:xfrm>
            <a:custGeom>
              <a:avLst/>
              <a:gdLst>
                <a:gd name="T0" fmla="*/ 346 w 1417"/>
                <a:gd name="T1" fmla="*/ 2261 h 2261"/>
                <a:gd name="T2" fmla="*/ 0 w 1417"/>
                <a:gd name="T3" fmla="*/ 2080 h 2261"/>
                <a:gd name="T4" fmla="*/ 1021 w 1417"/>
                <a:gd name="T5" fmla="*/ 132 h 2261"/>
                <a:gd name="T6" fmla="*/ 1284 w 1417"/>
                <a:gd name="T7" fmla="*/ 50 h 2261"/>
                <a:gd name="T8" fmla="*/ 1284 w 1417"/>
                <a:gd name="T9" fmla="*/ 50 h 2261"/>
                <a:gd name="T10" fmla="*/ 1367 w 1417"/>
                <a:gd name="T11" fmla="*/ 313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2"/>
                    <a:pt x="1021" y="132"/>
                    <a:pt x="1021" y="132"/>
                  </a:cubicBezTo>
                  <a:cubicBezTo>
                    <a:pt x="1071" y="37"/>
                    <a:pt x="1189" y="0"/>
                    <a:pt x="1284" y="50"/>
                  </a:cubicBezTo>
                  <a:cubicBezTo>
                    <a:pt x="1284" y="50"/>
                    <a:pt x="1284" y="50"/>
                    <a:pt x="1284" y="50"/>
                  </a:cubicBezTo>
                  <a:cubicBezTo>
                    <a:pt x="1380" y="100"/>
                    <a:pt x="1417" y="218"/>
                    <a:pt x="1367" y="313"/>
                  </a:cubicBezTo>
                  <a:lnTo>
                    <a:pt x="346" y="226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9">
              <a:extLst>
                <a:ext uri="{FF2B5EF4-FFF2-40B4-BE49-F238E27FC236}">
                  <a16:creationId xmlns:a16="http://schemas.microsoft.com/office/drawing/2014/main" id="{D186428D-9CA0-4814-950F-E9DFB0A43BC5}"/>
                </a:ext>
              </a:extLst>
            </p:cNvPr>
            <p:cNvSpPr>
              <a:spLocks/>
            </p:cNvSpPr>
            <p:nvPr/>
          </p:nvSpPr>
          <p:spPr bwMode="auto">
            <a:xfrm>
              <a:off x="6743838" y="1748696"/>
              <a:ext cx="422275" cy="673100"/>
            </a:xfrm>
            <a:custGeom>
              <a:avLst/>
              <a:gdLst>
                <a:gd name="T0" fmla="*/ 346 w 1417"/>
                <a:gd name="T1" fmla="*/ 2261 h 2261"/>
                <a:gd name="T2" fmla="*/ 0 w 1417"/>
                <a:gd name="T3" fmla="*/ 2080 h 2261"/>
                <a:gd name="T4" fmla="*/ 1021 w 1417"/>
                <a:gd name="T5" fmla="*/ 133 h 2261"/>
                <a:gd name="T6" fmla="*/ 1285 w 1417"/>
                <a:gd name="T7" fmla="*/ 50 h 2261"/>
                <a:gd name="T8" fmla="*/ 1285 w 1417"/>
                <a:gd name="T9" fmla="*/ 50 h 2261"/>
                <a:gd name="T10" fmla="*/ 1367 w 1417"/>
                <a:gd name="T11" fmla="*/ 314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3"/>
                    <a:pt x="1021" y="133"/>
                    <a:pt x="1021" y="133"/>
                  </a:cubicBezTo>
                  <a:cubicBezTo>
                    <a:pt x="1071" y="37"/>
                    <a:pt x="1189" y="0"/>
                    <a:pt x="1285" y="50"/>
                  </a:cubicBezTo>
                  <a:cubicBezTo>
                    <a:pt x="1285" y="50"/>
                    <a:pt x="1285" y="50"/>
                    <a:pt x="1285" y="50"/>
                  </a:cubicBezTo>
                  <a:cubicBezTo>
                    <a:pt x="1380" y="100"/>
                    <a:pt x="1417" y="218"/>
                    <a:pt x="1367" y="314"/>
                  </a:cubicBezTo>
                  <a:lnTo>
                    <a:pt x="346" y="226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0">
              <a:extLst>
                <a:ext uri="{FF2B5EF4-FFF2-40B4-BE49-F238E27FC236}">
                  <a16:creationId xmlns:a16="http://schemas.microsoft.com/office/drawing/2014/main" id="{FD17A611-01F0-482E-8667-49AA3600E193}"/>
                </a:ext>
              </a:extLst>
            </p:cNvPr>
            <p:cNvSpPr>
              <a:spLocks/>
            </p:cNvSpPr>
            <p:nvPr/>
          </p:nvSpPr>
          <p:spPr bwMode="auto">
            <a:xfrm>
              <a:off x="7143888" y="1715358"/>
              <a:ext cx="53975" cy="53975"/>
            </a:xfrm>
            <a:custGeom>
              <a:avLst/>
              <a:gdLst>
                <a:gd name="T0" fmla="*/ 163 w 184"/>
                <a:gd name="T1" fmla="*/ 130 h 184"/>
                <a:gd name="T2" fmla="*/ 54 w 184"/>
                <a:gd name="T3" fmla="*/ 164 h 184"/>
                <a:gd name="T4" fmla="*/ 20 w 184"/>
                <a:gd name="T5" fmla="*/ 55 h 184"/>
                <a:gd name="T6" fmla="*/ 129 w 184"/>
                <a:gd name="T7" fmla="*/ 21 h 184"/>
                <a:gd name="T8" fmla="*/ 163 w 184"/>
                <a:gd name="T9" fmla="*/ 130 h 184"/>
              </a:gdLst>
              <a:ahLst/>
              <a:cxnLst>
                <a:cxn ang="0">
                  <a:pos x="T0" y="T1"/>
                </a:cxn>
                <a:cxn ang="0">
                  <a:pos x="T2" y="T3"/>
                </a:cxn>
                <a:cxn ang="0">
                  <a:pos x="T4" y="T5"/>
                </a:cxn>
                <a:cxn ang="0">
                  <a:pos x="T6" y="T7"/>
                </a:cxn>
                <a:cxn ang="0">
                  <a:pos x="T8" y="T9"/>
                </a:cxn>
              </a:cxnLst>
              <a:rect l="0" t="0" r="r" b="b"/>
              <a:pathLst>
                <a:path w="184" h="184">
                  <a:moveTo>
                    <a:pt x="163" y="130"/>
                  </a:moveTo>
                  <a:cubicBezTo>
                    <a:pt x="143" y="169"/>
                    <a:pt x="94" y="184"/>
                    <a:pt x="54" y="164"/>
                  </a:cubicBezTo>
                  <a:cubicBezTo>
                    <a:pt x="15" y="143"/>
                    <a:pt x="0" y="94"/>
                    <a:pt x="20" y="55"/>
                  </a:cubicBezTo>
                  <a:cubicBezTo>
                    <a:pt x="41" y="15"/>
                    <a:pt x="90" y="0"/>
                    <a:pt x="129" y="21"/>
                  </a:cubicBezTo>
                  <a:cubicBezTo>
                    <a:pt x="169" y="41"/>
                    <a:pt x="184" y="90"/>
                    <a:pt x="163" y="130"/>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1">
              <a:extLst>
                <a:ext uri="{FF2B5EF4-FFF2-40B4-BE49-F238E27FC236}">
                  <a16:creationId xmlns:a16="http://schemas.microsoft.com/office/drawing/2014/main" id="{853A6D09-4C07-4A87-9401-354392973E34}"/>
                </a:ext>
              </a:extLst>
            </p:cNvPr>
            <p:cNvSpPr>
              <a:spLocks/>
            </p:cNvSpPr>
            <p:nvPr/>
          </p:nvSpPr>
          <p:spPr bwMode="auto">
            <a:xfrm>
              <a:off x="7296288" y="1794733"/>
              <a:ext cx="53975" cy="55563"/>
            </a:xfrm>
            <a:custGeom>
              <a:avLst/>
              <a:gdLst>
                <a:gd name="T0" fmla="*/ 164 w 184"/>
                <a:gd name="T1" fmla="*/ 130 h 185"/>
                <a:gd name="T2" fmla="*/ 55 w 184"/>
                <a:gd name="T3" fmla="*/ 164 h 185"/>
                <a:gd name="T4" fmla="*/ 21 w 184"/>
                <a:gd name="T5" fmla="*/ 55 h 185"/>
                <a:gd name="T6" fmla="*/ 130 w 184"/>
                <a:gd name="T7" fmla="*/ 21 h 185"/>
                <a:gd name="T8" fmla="*/ 164 w 184"/>
                <a:gd name="T9" fmla="*/ 130 h 185"/>
              </a:gdLst>
              <a:ahLst/>
              <a:cxnLst>
                <a:cxn ang="0">
                  <a:pos x="T0" y="T1"/>
                </a:cxn>
                <a:cxn ang="0">
                  <a:pos x="T2" y="T3"/>
                </a:cxn>
                <a:cxn ang="0">
                  <a:pos x="T4" y="T5"/>
                </a:cxn>
                <a:cxn ang="0">
                  <a:pos x="T6" y="T7"/>
                </a:cxn>
                <a:cxn ang="0">
                  <a:pos x="T8" y="T9"/>
                </a:cxn>
              </a:cxnLst>
              <a:rect l="0" t="0" r="r" b="b"/>
              <a:pathLst>
                <a:path w="184" h="185">
                  <a:moveTo>
                    <a:pt x="164" y="130"/>
                  </a:moveTo>
                  <a:cubicBezTo>
                    <a:pt x="143" y="169"/>
                    <a:pt x="94" y="185"/>
                    <a:pt x="55" y="164"/>
                  </a:cubicBezTo>
                  <a:cubicBezTo>
                    <a:pt x="15" y="143"/>
                    <a:pt x="0" y="94"/>
                    <a:pt x="21" y="55"/>
                  </a:cubicBezTo>
                  <a:cubicBezTo>
                    <a:pt x="41" y="15"/>
                    <a:pt x="90" y="0"/>
                    <a:pt x="130" y="21"/>
                  </a:cubicBezTo>
                  <a:cubicBezTo>
                    <a:pt x="169" y="42"/>
                    <a:pt x="184" y="90"/>
                    <a:pt x="164" y="130"/>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2">
              <a:extLst>
                <a:ext uri="{FF2B5EF4-FFF2-40B4-BE49-F238E27FC236}">
                  <a16:creationId xmlns:a16="http://schemas.microsoft.com/office/drawing/2014/main" id="{C57C7B2C-E7EE-47EA-B82A-3C71E6A66BFE}"/>
                </a:ext>
              </a:extLst>
            </p:cNvPr>
            <p:cNvSpPr>
              <a:spLocks/>
            </p:cNvSpPr>
            <p:nvPr/>
          </p:nvSpPr>
          <p:spPr bwMode="auto">
            <a:xfrm>
              <a:off x="7107375" y="1769333"/>
              <a:ext cx="212725" cy="142875"/>
            </a:xfrm>
            <a:custGeom>
              <a:avLst/>
              <a:gdLst>
                <a:gd name="T0" fmla="*/ 461 w 710"/>
                <a:gd name="T1" fmla="*/ 479 h 479"/>
                <a:gd name="T2" fmla="*/ 260 w 710"/>
                <a:gd name="T3" fmla="*/ 427 h 479"/>
                <a:gd name="T4" fmla="*/ 70 w 710"/>
                <a:gd name="T5" fmla="*/ 21 h 479"/>
                <a:gd name="T6" fmla="*/ 111 w 710"/>
                <a:gd name="T7" fmla="*/ 8 h 479"/>
                <a:gd name="T8" fmla="*/ 124 w 710"/>
                <a:gd name="T9" fmla="*/ 50 h 479"/>
                <a:gd name="T10" fmla="*/ 288 w 710"/>
                <a:gd name="T11" fmla="*/ 373 h 479"/>
                <a:gd name="T12" fmla="*/ 647 w 710"/>
                <a:gd name="T13" fmla="*/ 324 h 479"/>
                <a:gd name="T14" fmla="*/ 689 w 710"/>
                <a:gd name="T15" fmla="*/ 311 h 479"/>
                <a:gd name="T16" fmla="*/ 702 w 710"/>
                <a:gd name="T17" fmla="*/ 352 h 479"/>
                <a:gd name="T18" fmla="*/ 461 w 710"/>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479">
                  <a:moveTo>
                    <a:pt x="461" y="479"/>
                  </a:moveTo>
                  <a:cubicBezTo>
                    <a:pt x="396" y="479"/>
                    <a:pt x="326" y="462"/>
                    <a:pt x="260" y="427"/>
                  </a:cubicBezTo>
                  <a:cubicBezTo>
                    <a:pt x="85" y="336"/>
                    <a:pt x="0" y="154"/>
                    <a:pt x="70" y="21"/>
                  </a:cubicBezTo>
                  <a:cubicBezTo>
                    <a:pt x="78" y="6"/>
                    <a:pt x="96" y="0"/>
                    <a:pt x="111" y="8"/>
                  </a:cubicBezTo>
                  <a:cubicBezTo>
                    <a:pt x="127" y="16"/>
                    <a:pt x="132" y="35"/>
                    <a:pt x="124" y="50"/>
                  </a:cubicBezTo>
                  <a:cubicBezTo>
                    <a:pt x="71" y="152"/>
                    <a:pt x="144" y="297"/>
                    <a:pt x="288" y="373"/>
                  </a:cubicBezTo>
                  <a:cubicBezTo>
                    <a:pt x="432" y="448"/>
                    <a:pt x="593" y="426"/>
                    <a:pt x="647" y="324"/>
                  </a:cubicBezTo>
                  <a:cubicBezTo>
                    <a:pt x="655" y="309"/>
                    <a:pt x="674" y="303"/>
                    <a:pt x="689" y="311"/>
                  </a:cubicBezTo>
                  <a:cubicBezTo>
                    <a:pt x="704" y="319"/>
                    <a:pt x="710" y="337"/>
                    <a:pt x="702" y="352"/>
                  </a:cubicBezTo>
                  <a:cubicBezTo>
                    <a:pt x="659" y="435"/>
                    <a:pt x="566" y="479"/>
                    <a:pt x="461" y="479"/>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771771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13" name="文本框 12">
            <a:extLst>
              <a:ext uri="{FF2B5EF4-FFF2-40B4-BE49-F238E27FC236}">
                <a16:creationId xmlns:a16="http://schemas.microsoft.com/office/drawing/2014/main" id="{3F5AB68E-B235-4EC7-A41C-C471EA427A91}"/>
              </a:ext>
            </a:extLst>
          </p:cNvPr>
          <p:cNvSpPr txBox="1"/>
          <p:nvPr/>
        </p:nvSpPr>
        <p:spPr>
          <a:xfrm>
            <a:off x="2660997" y="1221106"/>
            <a:ext cx="5583117" cy="1028832"/>
          </a:xfrm>
          <a:prstGeom prst="rect">
            <a:avLst/>
          </a:prstGeom>
          <a:noFill/>
        </p:spPr>
        <p:txBody>
          <a:bodyPr wrap="squar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a:t>请在这里添加内容请在这里添加内容这里添加内容请在这里添加内容请在这里添加内容这里添加内容请在这里添加内容请在这里添加内容这里添加内容请在这里添加内容请在这里添加内容这里添加内容</a:t>
            </a:r>
            <a:endParaRPr lang="en-US" altLang="zh-CN"/>
          </a:p>
        </p:txBody>
      </p:sp>
      <p:sp>
        <p:nvSpPr>
          <p:cNvPr id="14" name="文本框 13">
            <a:extLst>
              <a:ext uri="{FF2B5EF4-FFF2-40B4-BE49-F238E27FC236}">
                <a16:creationId xmlns:a16="http://schemas.microsoft.com/office/drawing/2014/main" id="{5702628F-99E5-4D42-8BA6-64CA945E1C72}"/>
              </a:ext>
            </a:extLst>
          </p:cNvPr>
          <p:cNvSpPr txBox="1"/>
          <p:nvPr/>
        </p:nvSpPr>
        <p:spPr>
          <a:xfrm>
            <a:off x="949597" y="1906994"/>
            <a:ext cx="1211580" cy="342944"/>
          </a:xfrm>
          <a:prstGeom prst="rect">
            <a:avLst/>
          </a:prstGeom>
          <a:noFill/>
        </p:spPr>
        <p:txBody>
          <a:bodyPr wrap="squar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800">
                <a:solidFill>
                  <a:schemeClr val="tx1"/>
                </a:solidFill>
              </a:rPr>
              <a:t>添加标题</a:t>
            </a:r>
            <a:endParaRPr lang="en-US" altLang="zh-CN" sz="1800">
              <a:solidFill>
                <a:schemeClr val="tx1"/>
              </a:solidFill>
            </a:endParaRPr>
          </a:p>
        </p:txBody>
      </p:sp>
      <p:sp>
        <p:nvSpPr>
          <p:cNvPr id="16" name="文本框 15">
            <a:extLst>
              <a:ext uri="{FF2B5EF4-FFF2-40B4-BE49-F238E27FC236}">
                <a16:creationId xmlns:a16="http://schemas.microsoft.com/office/drawing/2014/main" id="{BFB15208-219A-4A94-BC0E-39C2F1669C86}"/>
              </a:ext>
            </a:extLst>
          </p:cNvPr>
          <p:cNvSpPr txBox="1"/>
          <p:nvPr/>
        </p:nvSpPr>
        <p:spPr>
          <a:xfrm>
            <a:off x="2660997" y="2415439"/>
            <a:ext cx="5583117" cy="1028832"/>
          </a:xfrm>
          <a:prstGeom prst="rect">
            <a:avLst/>
          </a:prstGeom>
          <a:noFill/>
        </p:spPr>
        <p:txBody>
          <a:bodyPr wrap="squar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a:t>请在这里添加内容请在这里添加内容这里添加内容请在这里添加内容请在这里添加内容这里添加内容请在这里添加内容请在这里添加内容这里添加内容请在这里添加内容请在这里添加内容这里添加内容</a:t>
            </a:r>
            <a:endParaRPr lang="en-US" altLang="zh-CN"/>
          </a:p>
        </p:txBody>
      </p:sp>
      <p:sp>
        <p:nvSpPr>
          <p:cNvPr id="17" name="文本框 16">
            <a:extLst>
              <a:ext uri="{FF2B5EF4-FFF2-40B4-BE49-F238E27FC236}">
                <a16:creationId xmlns:a16="http://schemas.microsoft.com/office/drawing/2014/main" id="{9C5184C6-C961-41E0-99B3-45EEBAB1D87A}"/>
              </a:ext>
            </a:extLst>
          </p:cNvPr>
          <p:cNvSpPr txBox="1"/>
          <p:nvPr/>
        </p:nvSpPr>
        <p:spPr>
          <a:xfrm>
            <a:off x="949597" y="3101327"/>
            <a:ext cx="1211580" cy="342944"/>
          </a:xfrm>
          <a:prstGeom prst="rect">
            <a:avLst/>
          </a:prstGeom>
          <a:noFill/>
        </p:spPr>
        <p:txBody>
          <a:bodyPr wrap="squar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800">
                <a:solidFill>
                  <a:schemeClr val="tx1"/>
                </a:solidFill>
              </a:rPr>
              <a:t>添加标题</a:t>
            </a:r>
            <a:endParaRPr lang="en-US" altLang="zh-CN" sz="1800">
              <a:solidFill>
                <a:schemeClr val="tx1"/>
              </a:solidFill>
            </a:endParaRPr>
          </a:p>
        </p:txBody>
      </p:sp>
      <p:sp>
        <p:nvSpPr>
          <p:cNvPr id="19" name="文本框 18">
            <a:extLst>
              <a:ext uri="{FF2B5EF4-FFF2-40B4-BE49-F238E27FC236}">
                <a16:creationId xmlns:a16="http://schemas.microsoft.com/office/drawing/2014/main" id="{3EC79098-71F5-4B7E-94F7-409D88AA3249}"/>
              </a:ext>
            </a:extLst>
          </p:cNvPr>
          <p:cNvSpPr txBox="1"/>
          <p:nvPr/>
        </p:nvSpPr>
        <p:spPr>
          <a:xfrm>
            <a:off x="2660997" y="3658840"/>
            <a:ext cx="5583117" cy="1028832"/>
          </a:xfrm>
          <a:prstGeom prst="rect">
            <a:avLst/>
          </a:prstGeom>
          <a:noFill/>
        </p:spPr>
        <p:txBody>
          <a:bodyPr wrap="squar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a:t>请在这里添加内容请在这里添加内容这里添加内容请在这里添加内容请在这里添加内容这里添加内容请在这里添加内容请在这里添加内容这里添加内容请在这里添加内容请在这里添加内容这里添加内容</a:t>
            </a:r>
            <a:endParaRPr lang="en-US" altLang="zh-CN"/>
          </a:p>
        </p:txBody>
      </p:sp>
      <p:sp>
        <p:nvSpPr>
          <p:cNvPr id="20" name="文本框 19">
            <a:extLst>
              <a:ext uri="{FF2B5EF4-FFF2-40B4-BE49-F238E27FC236}">
                <a16:creationId xmlns:a16="http://schemas.microsoft.com/office/drawing/2014/main" id="{C5E8207E-B638-4003-AACC-E9688AA2786F}"/>
              </a:ext>
            </a:extLst>
          </p:cNvPr>
          <p:cNvSpPr txBox="1"/>
          <p:nvPr/>
        </p:nvSpPr>
        <p:spPr>
          <a:xfrm>
            <a:off x="949597" y="4344728"/>
            <a:ext cx="1211580" cy="342944"/>
          </a:xfrm>
          <a:prstGeom prst="rect">
            <a:avLst/>
          </a:prstGeom>
          <a:noFill/>
        </p:spPr>
        <p:txBody>
          <a:bodyPr wrap="squar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800">
                <a:solidFill>
                  <a:schemeClr val="tx1"/>
                </a:solidFill>
              </a:rPr>
              <a:t>添加标题</a:t>
            </a:r>
            <a:endParaRPr lang="en-US" altLang="zh-CN" sz="1800">
              <a:solidFill>
                <a:schemeClr val="tx1"/>
              </a:solidFill>
            </a:endParaRPr>
          </a:p>
        </p:txBody>
      </p:sp>
      <p:grpSp>
        <p:nvGrpSpPr>
          <p:cNvPr id="52" name="组合 51">
            <a:extLst>
              <a:ext uri="{FF2B5EF4-FFF2-40B4-BE49-F238E27FC236}">
                <a16:creationId xmlns:a16="http://schemas.microsoft.com/office/drawing/2014/main" id="{A7EC20D5-696C-4FAD-A176-F1353AC0E3DE}"/>
              </a:ext>
            </a:extLst>
          </p:cNvPr>
          <p:cNvGrpSpPr/>
          <p:nvPr/>
        </p:nvGrpSpPr>
        <p:grpSpPr>
          <a:xfrm>
            <a:off x="1383082" y="1364343"/>
            <a:ext cx="459070" cy="516309"/>
            <a:chOff x="1443345" y="1492340"/>
            <a:chExt cx="346214" cy="389382"/>
          </a:xfrm>
        </p:grpSpPr>
        <p:sp>
          <p:nvSpPr>
            <p:cNvPr id="53" name="Freeform 5">
              <a:extLst>
                <a:ext uri="{FF2B5EF4-FFF2-40B4-BE49-F238E27FC236}">
                  <a16:creationId xmlns:a16="http://schemas.microsoft.com/office/drawing/2014/main" id="{86820263-7865-4BC4-99BB-BFC1536D771D}"/>
                </a:ext>
              </a:extLst>
            </p:cNvPr>
            <p:cNvSpPr>
              <a:spLocks/>
            </p:cNvSpPr>
            <p:nvPr/>
          </p:nvSpPr>
          <p:spPr bwMode="auto">
            <a:xfrm>
              <a:off x="1445373" y="1494658"/>
              <a:ext cx="344186" cy="387064"/>
            </a:xfrm>
            <a:custGeom>
              <a:avLst/>
              <a:gdLst>
                <a:gd name="T0" fmla="*/ 0 w 1124"/>
                <a:gd name="T1" fmla="*/ 0 h 1265"/>
                <a:gd name="T2" fmla="*/ 31 w 1124"/>
                <a:gd name="T3" fmla="*/ 1186 h 1265"/>
                <a:gd name="T4" fmla="*/ 1124 w 1124"/>
                <a:gd name="T5" fmla="*/ 383 h 1265"/>
                <a:gd name="T6" fmla="*/ 0 w 1124"/>
                <a:gd name="T7" fmla="*/ 0 h 1265"/>
              </a:gdLst>
              <a:ahLst/>
              <a:cxnLst>
                <a:cxn ang="0">
                  <a:pos x="T0" y="T1"/>
                </a:cxn>
                <a:cxn ang="0">
                  <a:pos x="T2" y="T3"/>
                </a:cxn>
                <a:cxn ang="0">
                  <a:pos x="T4" y="T5"/>
                </a:cxn>
                <a:cxn ang="0">
                  <a:pos x="T6" y="T7"/>
                </a:cxn>
              </a:cxnLst>
              <a:rect l="0" t="0" r="r" b="b"/>
              <a:pathLst>
                <a:path w="1124" h="1265">
                  <a:moveTo>
                    <a:pt x="0" y="0"/>
                  </a:moveTo>
                  <a:cubicBezTo>
                    <a:pt x="31" y="1186"/>
                    <a:pt x="31" y="1186"/>
                    <a:pt x="31" y="1186"/>
                  </a:cubicBezTo>
                  <a:cubicBezTo>
                    <a:pt x="551" y="1265"/>
                    <a:pt x="1045" y="902"/>
                    <a:pt x="1124" y="383"/>
                  </a:cubicBezTo>
                  <a:cubicBezTo>
                    <a:pt x="847" y="283"/>
                    <a:pt x="549" y="190"/>
                    <a:pt x="0" y="0"/>
                  </a:cubicBezTo>
                  <a:close/>
                </a:path>
              </a:pathLst>
            </a:custGeom>
            <a:solidFill>
              <a:srgbClr val="24770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6">
              <a:extLst>
                <a:ext uri="{FF2B5EF4-FFF2-40B4-BE49-F238E27FC236}">
                  <a16:creationId xmlns:a16="http://schemas.microsoft.com/office/drawing/2014/main" id="{33F0E0E4-683D-4A24-B1B0-D1EBC51392C2}"/>
                </a:ext>
              </a:extLst>
            </p:cNvPr>
            <p:cNvSpPr>
              <a:spLocks/>
            </p:cNvSpPr>
            <p:nvPr/>
          </p:nvSpPr>
          <p:spPr bwMode="auto">
            <a:xfrm>
              <a:off x="1443345" y="1492340"/>
              <a:ext cx="318980" cy="358961"/>
            </a:xfrm>
            <a:custGeom>
              <a:avLst/>
              <a:gdLst>
                <a:gd name="T0" fmla="*/ 0 w 1042"/>
                <a:gd name="T1" fmla="*/ 0 h 1173"/>
                <a:gd name="T2" fmla="*/ 35 w 1042"/>
                <a:gd name="T3" fmla="*/ 1100 h 1173"/>
                <a:gd name="T4" fmla="*/ 1042 w 1042"/>
                <a:gd name="T5" fmla="*/ 359 h 1173"/>
                <a:gd name="T6" fmla="*/ 1042 w 1042"/>
                <a:gd name="T7" fmla="*/ 358 h 1173"/>
                <a:gd name="T8" fmla="*/ 0 w 1042"/>
                <a:gd name="T9" fmla="*/ 0 h 1173"/>
              </a:gdLst>
              <a:ahLst/>
              <a:cxnLst>
                <a:cxn ang="0">
                  <a:pos x="T0" y="T1"/>
                </a:cxn>
                <a:cxn ang="0">
                  <a:pos x="T2" y="T3"/>
                </a:cxn>
                <a:cxn ang="0">
                  <a:pos x="T4" y="T5"/>
                </a:cxn>
                <a:cxn ang="0">
                  <a:pos x="T6" y="T7"/>
                </a:cxn>
                <a:cxn ang="0">
                  <a:pos x="T8" y="T9"/>
                </a:cxn>
              </a:cxnLst>
              <a:rect l="0" t="0" r="r" b="b"/>
              <a:pathLst>
                <a:path w="1042" h="1173">
                  <a:moveTo>
                    <a:pt x="0" y="0"/>
                  </a:moveTo>
                  <a:cubicBezTo>
                    <a:pt x="35" y="1100"/>
                    <a:pt x="35" y="1100"/>
                    <a:pt x="35" y="1100"/>
                  </a:cubicBezTo>
                  <a:cubicBezTo>
                    <a:pt x="518" y="1173"/>
                    <a:pt x="969" y="842"/>
                    <a:pt x="1042" y="359"/>
                  </a:cubicBezTo>
                  <a:cubicBezTo>
                    <a:pt x="1042" y="359"/>
                    <a:pt x="1042" y="359"/>
                    <a:pt x="1042" y="358"/>
                  </a:cubicBezTo>
                  <a:cubicBezTo>
                    <a:pt x="785" y="266"/>
                    <a:pt x="510" y="176"/>
                    <a:pt x="0" y="0"/>
                  </a:cubicBezTo>
                  <a:close/>
                </a:path>
              </a:pathLst>
            </a:custGeom>
            <a:solidFill>
              <a:srgbClr val="E42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Line 7">
              <a:extLst>
                <a:ext uri="{FF2B5EF4-FFF2-40B4-BE49-F238E27FC236}">
                  <a16:creationId xmlns:a16="http://schemas.microsoft.com/office/drawing/2014/main" id="{6DF22663-2FA3-4280-AC31-2881EC43671B}"/>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Line 8">
              <a:extLst>
                <a:ext uri="{FF2B5EF4-FFF2-40B4-BE49-F238E27FC236}">
                  <a16:creationId xmlns:a16="http://schemas.microsoft.com/office/drawing/2014/main" id="{61C34146-25BE-4FCA-89A0-CAF22E164B75}"/>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
              <a:extLst>
                <a:ext uri="{FF2B5EF4-FFF2-40B4-BE49-F238E27FC236}">
                  <a16:creationId xmlns:a16="http://schemas.microsoft.com/office/drawing/2014/main" id="{14D64378-A8B6-4FB5-8047-8BC83804433A}"/>
                </a:ext>
              </a:extLst>
            </p:cNvPr>
            <p:cNvSpPr>
              <a:spLocks/>
            </p:cNvSpPr>
            <p:nvPr/>
          </p:nvSpPr>
          <p:spPr bwMode="auto">
            <a:xfrm>
              <a:off x="1453775" y="1599536"/>
              <a:ext cx="314345" cy="247999"/>
            </a:xfrm>
            <a:custGeom>
              <a:avLst/>
              <a:gdLst>
                <a:gd name="T0" fmla="*/ 984 w 1027"/>
                <a:gd name="T1" fmla="*/ 0 h 810"/>
                <a:gd name="T2" fmla="*/ 982 w 1027"/>
                <a:gd name="T3" fmla="*/ 7 h 810"/>
                <a:gd name="T4" fmla="*/ 641 w 1027"/>
                <a:gd name="T5" fmla="*/ 571 h 810"/>
                <a:gd name="T6" fmla="*/ 1 w 1027"/>
                <a:gd name="T7" fmla="*/ 728 h 810"/>
                <a:gd name="T8" fmla="*/ 0 w 1027"/>
                <a:gd name="T9" fmla="*/ 728 h 810"/>
                <a:gd name="T10" fmla="*/ 2 w 1027"/>
                <a:gd name="T11" fmla="*/ 775 h 810"/>
                <a:gd name="T12" fmla="*/ 668 w 1027"/>
                <a:gd name="T13" fmla="*/ 608 h 810"/>
                <a:gd name="T14" fmla="*/ 669 w 1027"/>
                <a:gd name="T15" fmla="*/ 607 h 810"/>
                <a:gd name="T16" fmla="*/ 1027 w 1027"/>
                <a:gd name="T17" fmla="*/ 15 h 810"/>
                <a:gd name="T18" fmla="*/ 984 w 1027"/>
                <a:gd name="T19"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7" h="810">
                  <a:moveTo>
                    <a:pt x="984" y="0"/>
                  </a:moveTo>
                  <a:cubicBezTo>
                    <a:pt x="982" y="7"/>
                    <a:pt x="982" y="7"/>
                    <a:pt x="982" y="7"/>
                  </a:cubicBezTo>
                  <a:cubicBezTo>
                    <a:pt x="947" y="234"/>
                    <a:pt x="827" y="434"/>
                    <a:pt x="641" y="571"/>
                  </a:cubicBezTo>
                  <a:cubicBezTo>
                    <a:pt x="456" y="707"/>
                    <a:pt x="228" y="763"/>
                    <a:pt x="1" y="728"/>
                  </a:cubicBezTo>
                  <a:cubicBezTo>
                    <a:pt x="0" y="728"/>
                    <a:pt x="0" y="728"/>
                    <a:pt x="0" y="728"/>
                  </a:cubicBezTo>
                  <a:cubicBezTo>
                    <a:pt x="2" y="775"/>
                    <a:pt x="2" y="775"/>
                    <a:pt x="2" y="775"/>
                  </a:cubicBezTo>
                  <a:cubicBezTo>
                    <a:pt x="241" y="810"/>
                    <a:pt x="474" y="751"/>
                    <a:pt x="668" y="608"/>
                  </a:cubicBezTo>
                  <a:cubicBezTo>
                    <a:pt x="669" y="607"/>
                    <a:pt x="669" y="607"/>
                    <a:pt x="669" y="607"/>
                  </a:cubicBezTo>
                  <a:cubicBezTo>
                    <a:pt x="864" y="464"/>
                    <a:pt x="991" y="254"/>
                    <a:pt x="1027" y="15"/>
                  </a:cubicBezTo>
                  <a:lnTo>
                    <a:pt x="984" y="0"/>
                  </a:lnTo>
                  <a:close/>
                </a:path>
              </a:pathLst>
            </a:custGeom>
            <a:solidFill>
              <a:srgbClr val="FFF5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
              <a:extLst>
                <a:ext uri="{FF2B5EF4-FFF2-40B4-BE49-F238E27FC236}">
                  <a16:creationId xmlns:a16="http://schemas.microsoft.com/office/drawing/2014/main" id="{7DD4CA34-1DB4-43AE-870F-1235D167CE05}"/>
                </a:ext>
              </a:extLst>
            </p:cNvPr>
            <p:cNvSpPr>
              <a:spLocks/>
            </p:cNvSpPr>
            <p:nvPr/>
          </p:nvSpPr>
          <p:spPr bwMode="auto">
            <a:xfrm>
              <a:off x="1592840" y="1680947"/>
              <a:ext cx="35056" cy="45196"/>
            </a:xfrm>
            <a:custGeom>
              <a:avLst/>
              <a:gdLst>
                <a:gd name="T0" fmla="*/ 3 w 115"/>
                <a:gd name="T1" fmla="*/ 5 h 148"/>
                <a:gd name="T2" fmla="*/ 10 w 115"/>
                <a:gd name="T3" fmla="*/ 92 h 148"/>
                <a:gd name="T4" fmla="*/ 28 w 115"/>
                <a:gd name="T5" fmla="*/ 129 h 148"/>
                <a:gd name="T6" fmla="*/ 63 w 115"/>
                <a:gd name="T7" fmla="*/ 148 h 148"/>
                <a:gd name="T8" fmla="*/ 88 w 115"/>
                <a:gd name="T9" fmla="*/ 142 h 148"/>
                <a:gd name="T10" fmla="*/ 106 w 115"/>
                <a:gd name="T11" fmla="*/ 132 h 148"/>
                <a:gd name="T12" fmla="*/ 112 w 115"/>
                <a:gd name="T13" fmla="*/ 98 h 148"/>
                <a:gd name="T14" fmla="*/ 58 w 115"/>
                <a:gd name="T15" fmla="*/ 31 h 148"/>
                <a:gd name="T16" fmla="*/ 21 w 115"/>
                <a:gd name="T17" fmla="*/ 11 h 148"/>
                <a:gd name="T18" fmla="*/ 4 w 115"/>
                <a:gd name="T1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148">
                  <a:moveTo>
                    <a:pt x="3" y="5"/>
                  </a:moveTo>
                  <a:cubicBezTo>
                    <a:pt x="0" y="34"/>
                    <a:pt x="3" y="64"/>
                    <a:pt x="10" y="92"/>
                  </a:cubicBezTo>
                  <a:cubicBezTo>
                    <a:pt x="14" y="106"/>
                    <a:pt x="19" y="119"/>
                    <a:pt x="28" y="129"/>
                  </a:cubicBezTo>
                  <a:cubicBezTo>
                    <a:pt x="36" y="140"/>
                    <a:pt x="49" y="148"/>
                    <a:pt x="63" y="148"/>
                  </a:cubicBezTo>
                  <a:cubicBezTo>
                    <a:pt x="71" y="148"/>
                    <a:pt x="80" y="145"/>
                    <a:pt x="88" y="142"/>
                  </a:cubicBezTo>
                  <a:cubicBezTo>
                    <a:pt x="95" y="140"/>
                    <a:pt x="101" y="137"/>
                    <a:pt x="106" y="132"/>
                  </a:cubicBezTo>
                  <a:cubicBezTo>
                    <a:pt x="114" y="124"/>
                    <a:pt x="115" y="110"/>
                    <a:pt x="112" y="98"/>
                  </a:cubicBezTo>
                  <a:cubicBezTo>
                    <a:pt x="105" y="70"/>
                    <a:pt x="82" y="48"/>
                    <a:pt x="58" y="31"/>
                  </a:cubicBezTo>
                  <a:cubicBezTo>
                    <a:pt x="47" y="23"/>
                    <a:pt x="35" y="15"/>
                    <a:pt x="21" y="11"/>
                  </a:cubicBezTo>
                  <a:cubicBezTo>
                    <a:pt x="15" y="9"/>
                    <a:pt x="7" y="7"/>
                    <a:pt x="4"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1">
              <a:extLst>
                <a:ext uri="{FF2B5EF4-FFF2-40B4-BE49-F238E27FC236}">
                  <a16:creationId xmlns:a16="http://schemas.microsoft.com/office/drawing/2014/main" id="{7F5067CB-C28D-4819-8E8A-FD67D31242D0}"/>
                </a:ext>
              </a:extLst>
            </p:cNvPr>
            <p:cNvSpPr>
              <a:spLocks/>
            </p:cNvSpPr>
            <p:nvPr/>
          </p:nvSpPr>
          <p:spPr bwMode="auto">
            <a:xfrm>
              <a:off x="1649625" y="1629667"/>
              <a:ext cx="48673" cy="32159"/>
            </a:xfrm>
            <a:custGeom>
              <a:avLst/>
              <a:gdLst>
                <a:gd name="T0" fmla="*/ 2 w 159"/>
                <a:gd name="T1" fmla="*/ 8 h 105"/>
                <a:gd name="T2" fmla="*/ 54 w 159"/>
                <a:gd name="T3" fmla="*/ 79 h 105"/>
                <a:gd name="T4" fmla="*/ 88 w 159"/>
                <a:gd name="T5" fmla="*/ 101 h 105"/>
                <a:gd name="T6" fmla="*/ 128 w 159"/>
                <a:gd name="T7" fmla="*/ 98 h 105"/>
                <a:gd name="T8" fmla="*/ 146 w 159"/>
                <a:gd name="T9" fmla="*/ 79 h 105"/>
                <a:gd name="T10" fmla="*/ 156 w 159"/>
                <a:gd name="T11" fmla="*/ 62 h 105"/>
                <a:gd name="T12" fmla="*/ 143 w 159"/>
                <a:gd name="T13" fmla="*/ 30 h 105"/>
                <a:gd name="T14" fmla="*/ 62 w 159"/>
                <a:gd name="T15" fmla="*/ 2 h 105"/>
                <a:gd name="T16" fmla="*/ 20 w 159"/>
                <a:gd name="T17" fmla="*/ 4 h 105"/>
                <a:gd name="T18" fmla="*/ 0 w 159"/>
                <a:gd name="T19"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05">
                  <a:moveTo>
                    <a:pt x="2" y="8"/>
                  </a:moveTo>
                  <a:cubicBezTo>
                    <a:pt x="14" y="35"/>
                    <a:pt x="32" y="59"/>
                    <a:pt x="54" y="79"/>
                  </a:cubicBezTo>
                  <a:cubicBezTo>
                    <a:pt x="64" y="88"/>
                    <a:pt x="75" y="96"/>
                    <a:pt x="88" y="101"/>
                  </a:cubicBezTo>
                  <a:cubicBezTo>
                    <a:pt x="101" y="105"/>
                    <a:pt x="116" y="105"/>
                    <a:pt x="128" y="98"/>
                  </a:cubicBezTo>
                  <a:cubicBezTo>
                    <a:pt x="135" y="94"/>
                    <a:pt x="141" y="86"/>
                    <a:pt x="146" y="79"/>
                  </a:cubicBezTo>
                  <a:cubicBezTo>
                    <a:pt x="150" y="74"/>
                    <a:pt x="155" y="68"/>
                    <a:pt x="156" y="62"/>
                  </a:cubicBezTo>
                  <a:cubicBezTo>
                    <a:pt x="159" y="50"/>
                    <a:pt x="152" y="38"/>
                    <a:pt x="143" y="30"/>
                  </a:cubicBezTo>
                  <a:cubicBezTo>
                    <a:pt x="123" y="9"/>
                    <a:pt x="91" y="4"/>
                    <a:pt x="62" y="2"/>
                  </a:cubicBezTo>
                  <a:cubicBezTo>
                    <a:pt x="48" y="1"/>
                    <a:pt x="34" y="0"/>
                    <a:pt x="20" y="4"/>
                  </a:cubicBezTo>
                  <a:cubicBezTo>
                    <a:pt x="13" y="5"/>
                    <a:pt x="6" y="8"/>
                    <a:pt x="0" y="4"/>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2">
              <a:extLst>
                <a:ext uri="{FF2B5EF4-FFF2-40B4-BE49-F238E27FC236}">
                  <a16:creationId xmlns:a16="http://schemas.microsoft.com/office/drawing/2014/main" id="{87AA1F6C-02E7-4D9A-81C1-9E353A2232C9}"/>
                </a:ext>
              </a:extLst>
            </p:cNvPr>
            <p:cNvSpPr>
              <a:spLocks/>
            </p:cNvSpPr>
            <p:nvPr/>
          </p:nvSpPr>
          <p:spPr bwMode="auto">
            <a:xfrm>
              <a:off x="1561550" y="1566218"/>
              <a:ext cx="40271" cy="29841"/>
            </a:xfrm>
            <a:custGeom>
              <a:avLst/>
              <a:gdLst>
                <a:gd name="T0" fmla="*/ 1 w 132"/>
                <a:gd name="T1" fmla="*/ 4 h 98"/>
                <a:gd name="T2" fmla="*/ 40 w 132"/>
                <a:gd name="T3" fmla="*/ 69 h 98"/>
                <a:gd name="T4" fmla="*/ 67 w 132"/>
                <a:gd name="T5" fmla="*/ 91 h 98"/>
                <a:gd name="T6" fmla="*/ 101 w 132"/>
                <a:gd name="T7" fmla="*/ 93 h 98"/>
                <a:gd name="T8" fmla="*/ 119 w 132"/>
                <a:gd name="T9" fmla="*/ 78 h 98"/>
                <a:gd name="T10" fmla="*/ 129 w 132"/>
                <a:gd name="T11" fmla="*/ 64 h 98"/>
                <a:gd name="T12" fmla="*/ 121 w 132"/>
                <a:gd name="T13" fmla="*/ 35 h 98"/>
                <a:gd name="T14" fmla="*/ 53 w 132"/>
                <a:gd name="T15" fmla="*/ 4 h 98"/>
                <a:gd name="T16" fmla="*/ 17 w 132"/>
                <a:gd name="T17" fmla="*/ 2 h 98"/>
                <a:gd name="T18" fmla="*/ 0 w 13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98">
                  <a:moveTo>
                    <a:pt x="1" y="4"/>
                  </a:moveTo>
                  <a:cubicBezTo>
                    <a:pt x="10" y="28"/>
                    <a:pt x="23" y="50"/>
                    <a:pt x="40" y="69"/>
                  </a:cubicBezTo>
                  <a:cubicBezTo>
                    <a:pt x="47" y="78"/>
                    <a:pt x="56" y="86"/>
                    <a:pt x="67" y="91"/>
                  </a:cubicBezTo>
                  <a:cubicBezTo>
                    <a:pt x="78" y="96"/>
                    <a:pt x="91" y="98"/>
                    <a:pt x="101" y="93"/>
                  </a:cubicBezTo>
                  <a:cubicBezTo>
                    <a:pt x="108" y="89"/>
                    <a:pt x="114" y="84"/>
                    <a:pt x="119" y="78"/>
                  </a:cubicBezTo>
                  <a:cubicBezTo>
                    <a:pt x="123" y="74"/>
                    <a:pt x="127" y="70"/>
                    <a:pt x="129" y="64"/>
                  </a:cubicBezTo>
                  <a:cubicBezTo>
                    <a:pt x="132" y="54"/>
                    <a:pt x="127" y="43"/>
                    <a:pt x="121" y="35"/>
                  </a:cubicBezTo>
                  <a:cubicBezTo>
                    <a:pt x="105" y="16"/>
                    <a:pt x="78" y="8"/>
                    <a:pt x="53" y="4"/>
                  </a:cubicBezTo>
                  <a:cubicBezTo>
                    <a:pt x="41" y="2"/>
                    <a:pt x="29" y="0"/>
                    <a:pt x="17" y="2"/>
                  </a:cubicBezTo>
                  <a:cubicBezTo>
                    <a:pt x="11" y="3"/>
                    <a:pt x="4" y="4"/>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
              <a:extLst>
                <a:ext uri="{FF2B5EF4-FFF2-40B4-BE49-F238E27FC236}">
                  <a16:creationId xmlns:a16="http://schemas.microsoft.com/office/drawing/2014/main" id="{3AD31959-B0A1-4BAE-86E1-199AF2630245}"/>
                </a:ext>
              </a:extLst>
            </p:cNvPr>
            <p:cNvSpPr>
              <a:spLocks/>
            </p:cNvSpPr>
            <p:nvPr/>
          </p:nvSpPr>
          <p:spPr bwMode="auto">
            <a:xfrm>
              <a:off x="1525916" y="1592872"/>
              <a:ext cx="34477" cy="39692"/>
            </a:xfrm>
            <a:custGeom>
              <a:avLst/>
              <a:gdLst>
                <a:gd name="T0" fmla="*/ 0 w 112"/>
                <a:gd name="T1" fmla="*/ 4 h 130"/>
                <a:gd name="T2" fmla="*/ 14 w 112"/>
                <a:gd name="T3" fmla="*/ 83 h 130"/>
                <a:gd name="T4" fmla="*/ 33 w 112"/>
                <a:gd name="T5" fmla="*/ 115 h 130"/>
                <a:gd name="T6" fmla="*/ 67 w 112"/>
                <a:gd name="T7" fmla="*/ 129 h 130"/>
                <a:gd name="T8" fmla="*/ 90 w 112"/>
                <a:gd name="T9" fmla="*/ 121 h 130"/>
                <a:gd name="T10" fmla="*/ 105 w 112"/>
                <a:gd name="T11" fmla="*/ 111 h 130"/>
                <a:gd name="T12" fmla="*/ 107 w 112"/>
                <a:gd name="T13" fmla="*/ 79 h 130"/>
                <a:gd name="T14" fmla="*/ 52 w 112"/>
                <a:gd name="T15" fmla="*/ 23 h 130"/>
                <a:gd name="T16" fmla="*/ 17 w 112"/>
                <a:gd name="T17" fmla="*/ 8 h 130"/>
                <a:gd name="T18" fmla="*/ 0 w 11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30">
                  <a:moveTo>
                    <a:pt x="0" y="4"/>
                  </a:moveTo>
                  <a:cubicBezTo>
                    <a:pt x="0" y="31"/>
                    <a:pt x="5" y="58"/>
                    <a:pt x="14" y="83"/>
                  </a:cubicBezTo>
                  <a:cubicBezTo>
                    <a:pt x="19" y="95"/>
                    <a:pt x="25" y="106"/>
                    <a:pt x="33" y="115"/>
                  </a:cubicBezTo>
                  <a:cubicBezTo>
                    <a:pt x="42" y="124"/>
                    <a:pt x="54" y="130"/>
                    <a:pt x="67" y="129"/>
                  </a:cubicBezTo>
                  <a:cubicBezTo>
                    <a:pt x="75" y="128"/>
                    <a:pt x="82" y="125"/>
                    <a:pt x="90" y="121"/>
                  </a:cubicBezTo>
                  <a:cubicBezTo>
                    <a:pt x="95" y="118"/>
                    <a:pt x="101" y="115"/>
                    <a:pt x="105" y="111"/>
                  </a:cubicBezTo>
                  <a:cubicBezTo>
                    <a:pt x="112" y="102"/>
                    <a:pt x="111" y="89"/>
                    <a:pt x="107" y="79"/>
                  </a:cubicBezTo>
                  <a:cubicBezTo>
                    <a:pt x="99" y="54"/>
                    <a:pt x="75" y="37"/>
                    <a:pt x="52" y="23"/>
                  </a:cubicBezTo>
                  <a:cubicBezTo>
                    <a:pt x="41" y="17"/>
                    <a:pt x="29" y="10"/>
                    <a:pt x="17" y="8"/>
                  </a:cubicBezTo>
                  <a:cubicBezTo>
                    <a:pt x="11" y="6"/>
                    <a:pt x="3" y="5"/>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4">
              <a:extLst>
                <a:ext uri="{FF2B5EF4-FFF2-40B4-BE49-F238E27FC236}">
                  <a16:creationId xmlns:a16="http://schemas.microsoft.com/office/drawing/2014/main" id="{D082AD90-F577-4776-A15F-CBA79D749F0B}"/>
                </a:ext>
              </a:extLst>
            </p:cNvPr>
            <p:cNvSpPr>
              <a:spLocks/>
            </p:cNvSpPr>
            <p:nvPr/>
          </p:nvSpPr>
          <p:spPr bwMode="auto">
            <a:xfrm>
              <a:off x="1482169" y="1622134"/>
              <a:ext cx="25206" cy="39692"/>
            </a:xfrm>
            <a:custGeom>
              <a:avLst/>
              <a:gdLst>
                <a:gd name="T0" fmla="*/ 11 w 82"/>
                <a:gd name="T1" fmla="*/ 4 h 130"/>
                <a:gd name="T2" fmla="*/ 2 w 82"/>
                <a:gd name="T3" fmla="*/ 75 h 130"/>
                <a:gd name="T4" fmla="*/ 9 w 82"/>
                <a:gd name="T5" fmla="*/ 107 h 130"/>
                <a:gd name="T6" fmla="*/ 33 w 82"/>
                <a:gd name="T7" fmla="*/ 128 h 130"/>
                <a:gd name="T8" fmla="*/ 55 w 82"/>
                <a:gd name="T9" fmla="*/ 128 h 130"/>
                <a:gd name="T10" fmla="*/ 70 w 82"/>
                <a:gd name="T11" fmla="*/ 123 h 130"/>
                <a:gd name="T12" fmla="*/ 82 w 82"/>
                <a:gd name="T13" fmla="*/ 97 h 130"/>
                <a:gd name="T14" fmla="*/ 50 w 82"/>
                <a:gd name="T15" fmla="*/ 34 h 130"/>
                <a:gd name="T16" fmla="*/ 24 w 82"/>
                <a:gd name="T17" fmla="*/ 12 h 130"/>
                <a:gd name="T18" fmla="*/ 13 w 8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30">
                  <a:moveTo>
                    <a:pt x="11" y="4"/>
                  </a:moveTo>
                  <a:cubicBezTo>
                    <a:pt x="4" y="27"/>
                    <a:pt x="0" y="51"/>
                    <a:pt x="2" y="75"/>
                  </a:cubicBezTo>
                  <a:cubicBezTo>
                    <a:pt x="2" y="86"/>
                    <a:pt x="4" y="97"/>
                    <a:pt x="9" y="107"/>
                  </a:cubicBezTo>
                  <a:cubicBezTo>
                    <a:pt x="14" y="117"/>
                    <a:pt x="23" y="125"/>
                    <a:pt x="33" y="128"/>
                  </a:cubicBezTo>
                  <a:cubicBezTo>
                    <a:pt x="40" y="130"/>
                    <a:pt x="48" y="129"/>
                    <a:pt x="55" y="128"/>
                  </a:cubicBezTo>
                  <a:cubicBezTo>
                    <a:pt x="60" y="127"/>
                    <a:pt x="66" y="126"/>
                    <a:pt x="70" y="123"/>
                  </a:cubicBezTo>
                  <a:cubicBezTo>
                    <a:pt x="79" y="117"/>
                    <a:pt x="82" y="107"/>
                    <a:pt x="82" y="97"/>
                  </a:cubicBezTo>
                  <a:cubicBezTo>
                    <a:pt x="81" y="73"/>
                    <a:pt x="66" y="52"/>
                    <a:pt x="50" y="34"/>
                  </a:cubicBezTo>
                  <a:cubicBezTo>
                    <a:pt x="42" y="26"/>
                    <a:pt x="34" y="17"/>
                    <a:pt x="24" y="12"/>
                  </a:cubicBezTo>
                  <a:cubicBezTo>
                    <a:pt x="20" y="9"/>
                    <a:pt x="14" y="6"/>
                    <a:pt x="13"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5">
              <a:extLst>
                <a:ext uri="{FF2B5EF4-FFF2-40B4-BE49-F238E27FC236}">
                  <a16:creationId xmlns:a16="http://schemas.microsoft.com/office/drawing/2014/main" id="{E5AEE88D-028D-4605-B7E2-A69E1C21A0D9}"/>
                </a:ext>
              </a:extLst>
            </p:cNvPr>
            <p:cNvSpPr>
              <a:spLocks/>
            </p:cNvSpPr>
            <p:nvPr/>
          </p:nvSpPr>
          <p:spPr bwMode="auto">
            <a:xfrm>
              <a:off x="1518967" y="1720928"/>
              <a:ext cx="30131" cy="49252"/>
            </a:xfrm>
            <a:custGeom>
              <a:avLst/>
              <a:gdLst>
                <a:gd name="T0" fmla="*/ 20 w 98"/>
                <a:gd name="T1" fmla="*/ 4 h 161"/>
                <a:gd name="T2" fmla="*/ 1 w 98"/>
                <a:gd name="T3" fmla="*/ 90 h 161"/>
                <a:gd name="T4" fmla="*/ 6 w 98"/>
                <a:gd name="T5" fmla="*/ 130 h 161"/>
                <a:gd name="T6" fmla="*/ 34 w 98"/>
                <a:gd name="T7" fmla="*/ 158 h 161"/>
                <a:gd name="T8" fmla="*/ 60 w 98"/>
                <a:gd name="T9" fmla="*/ 160 h 161"/>
                <a:gd name="T10" fmla="*/ 80 w 98"/>
                <a:gd name="T11" fmla="*/ 156 h 161"/>
                <a:gd name="T12" fmla="*/ 96 w 98"/>
                <a:gd name="T13" fmla="*/ 125 h 161"/>
                <a:gd name="T14" fmla="*/ 64 w 98"/>
                <a:gd name="T15" fmla="*/ 45 h 161"/>
                <a:gd name="T16" fmla="*/ 35 w 98"/>
                <a:gd name="T17" fmla="*/ 15 h 161"/>
                <a:gd name="T18" fmla="*/ 22 w 98"/>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61">
                  <a:moveTo>
                    <a:pt x="20" y="4"/>
                  </a:moveTo>
                  <a:cubicBezTo>
                    <a:pt x="8" y="31"/>
                    <a:pt x="1" y="60"/>
                    <a:pt x="1" y="90"/>
                  </a:cubicBezTo>
                  <a:cubicBezTo>
                    <a:pt x="0" y="103"/>
                    <a:pt x="1" y="117"/>
                    <a:pt x="6" y="130"/>
                  </a:cubicBezTo>
                  <a:cubicBezTo>
                    <a:pt x="11" y="143"/>
                    <a:pt x="21" y="154"/>
                    <a:pt x="34" y="158"/>
                  </a:cubicBezTo>
                  <a:cubicBezTo>
                    <a:pt x="42" y="161"/>
                    <a:pt x="52" y="160"/>
                    <a:pt x="60" y="160"/>
                  </a:cubicBezTo>
                  <a:cubicBezTo>
                    <a:pt x="67" y="159"/>
                    <a:pt x="74" y="159"/>
                    <a:pt x="80" y="156"/>
                  </a:cubicBezTo>
                  <a:cubicBezTo>
                    <a:pt x="91" y="150"/>
                    <a:pt x="95" y="137"/>
                    <a:pt x="96" y="125"/>
                  </a:cubicBezTo>
                  <a:cubicBezTo>
                    <a:pt x="98" y="96"/>
                    <a:pt x="82" y="69"/>
                    <a:pt x="64" y="45"/>
                  </a:cubicBezTo>
                  <a:cubicBezTo>
                    <a:pt x="56" y="34"/>
                    <a:pt x="47" y="23"/>
                    <a:pt x="35" y="15"/>
                  </a:cubicBezTo>
                  <a:cubicBezTo>
                    <a:pt x="29" y="11"/>
                    <a:pt x="23" y="7"/>
                    <a:pt x="22"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a:extLst>
              <a:ext uri="{FF2B5EF4-FFF2-40B4-BE49-F238E27FC236}">
                <a16:creationId xmlns:a16="http://schemas.microsoft.com/office/drawing/2014/main" id="{64CA04C1-7544-432F-BD16-5449E384C6AC}"/>
              </a:ext>
            </a:extLst>
          </p:cNvPr>
          <p:cNvGrpSpPr/>
          <p:nvPr/>
        </p:nvGrpSpPr>
        <p:grpSpPr>
          <a:xfrm>
            <a:off x="1383082" y="2634086"/>
            <a:ext cx="459070" cy="516309"/>
            <a:chOff x="1443345" y="1492340"/>
            <a:chExt cx="346214" cy="389382"/>
          </a:xfrm>
        </p:grpSpPr>
        <p:sp>
          <p:nvSpPr>
            <p:cNvPr id="65" name="Freeform 5">
              <a:extLst>
                <a:ext uri="{FF2B5EF4-FFF2-40B4-BE49-F238E27FC236}">
                  <a16:creationId xmlns:a16="http://schemas.microsoft.com/office/drawing/2014/main" id="{20E2EF37-4905-413D-ADDA-329919E04BFA}"/>
                </a:ext>
              </a:extLst>
            </p:cNvPr>
            <p:cNvSpPr>
              <a:spLocks/>
            </p:cNvSpPr>
            <p:nvPr/>
          </p:nvSpPr>
          <p:spPr bwMode="auto">
            <a:xfrm>
              <a:off x="1445373" y="1494658"/>
              <a:ext cx="344186" cy="387064"/>
            </a:xfrm>
            <a:custGeom>
              <a:avLst/>
              <a:gdLst>
                <a:gd name="T0" fmla="*/ 0 w 1124"/>
                <a:gd name="T1" fmla="*/ 0 h 1265"/>
                <a:gd name="T2" fmla="*/ 31 w 1124"/>
                <a:gd name="T3" fmla="*/ 1186 h 1265"/>
                <a:gd name="T4" fmla="*/ 1124 w 1124"/>
                <a:gd name="T5" fmla="*/ 383 h 1265"/>
                <a:gd name="T6" fmla="*/ 0 w 1124"/>
                <a:gd name="T7" fmla="*/ 0 h 1265"/>
              </a:gdLst>
              <a:ahLst/>
              <a:cxnLst>
                <a:cxn ang="0">
                  <a:pos x="T0" y="T1"/>
                </a:cxn>
                <a:cxn ang="0">
                  <a:pos x="T2" y="T3"/>
                </a:cxn>
                <a:cxn ang="0">
                  <a:pos x="T4" y="T5"/>
                </a:cxn>
                <a:cxn ang="0">
                  <a:pos x="T6" y="T7"/>
                </a:cxn>
              </a:cxnLst>
              <a:rect l="0" t="0" r="r" b="b"/>
              <a:pathLst>
                <a:path w="1124" h="1265">
                  <a:moveTo>
                    <a:pt x="0" y="0"/>
                  </a:moveTo>
                  <a:cubicBezTo>
                    <a:pt x="31" y="1186"/>
                    <a:pt x="31" y="1186"/>
                    <a:pt x="31" y="1186"/>
                  </a:cubicBezTo>
                  <a:cubicBezTo>
                    <a:pt x="551" y="1265"/>
                    <a:pt x="1045" y="902"/>
                    <a:pt x="1124" y="383"/>
                  </a:cubicBezTo>
                  <a:cubicBezTo>
                    <a:pt x="847" y="283"/>
                    <a:pt x="549" y="190"/>
                    <a:pt x="0" y="0"/>
                  </a:cubicBezTo>
                  <a:close/>
                </a:path>
              </a:pathLst>
            </a:custGeom>
            <a:solidFill>
              <a:srgbClr val="24770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
              <a:extLst>
                <a:ext uri="{FF2B5EF4-FFF2-40B4-BE49-F238E27FC236}">
                  <a16:creationId xmlns:a16="http://schemas.microsoft.com/office/drawing/2014/main" id="{6A60FDDC-F8D5-494D-A7FA-BE5188C71069}"/>
                </a:ext>
              </a:extLst>
            </p:cNvPr>
            <p:cNvSpPr>
              <a:spLocks/>
            </p:cNvSpPr>
            <p:nvPr/>
          </p:nvSpPr>
          <p:spPr bwMode="auto">
            <a:xfrm>
              <a:off x="1443345" y="1492340"/>
              <a:ext cx="318980" cy="358961"/>
            </a:xfrm>
            <a:custGeom>
              <a:avLst/>
              <a:gdLst>
                <a:gd name="T0" fmla="*/ 0 w 1042"/>
                <a:gd name="T1" fmla="*/ 0 h 1173"/>
                <a:gd name="T2" fmla="*/ 35 w 1042"/>
                <a:gd name="T3" fmla="*/ 1100 h 1173"/>
                <a:gd name="T4" fmla="*/ 1042 w 1042"/>
                <a:gd name="T5" fmla="*/ 359 h 1173"/>
                <a:gd name="T6" fmla="*/ 1042 w 1042"/>
                <a:gd name="T7" fmla="*/ 358 h 1173"/>
                <a:gd name="T8" fmla="*/ 0 w 1042"/>
                <a:gd name="T9" fmla="*/ 0 h 1173"/>
              </a:gdLst>
              <a:ahLst/>
              <a:cxnLst>
                <a:cxn ang="0">
                  <a:pos x="T0" y="T1"/>
                </a:cxn>
                <a:cxn ang="0">
                  <a:pos x="T2" y="T3"/>
                </a:cxn>
                <a:cxn ang="0">
                  <a:pos x="T4" y="T5"/>
                </a:cxn>
                <a:cxn ang="0">
                  <a:pos x="T6" y="T7"/>
                </a:cxn>
                <a:cxn ang="0">
                  <a:pos x="T8" y="T9"/>
                </a:cxn>
              </a:cxnLst>
              <a:rect l="0" t="0" r="r" b="b"/>
              <a:pathLst>
                <a:path w="1042" h="1173">
                  <a:moveTo>
                    <a:pt x="0" y="0"/>
                  </a:moveTo>
                  <a:cubicBezTo>
                    <a:pt x="35" y="1100"/>
                    <a:pt x="35" y="1100"/>
                    <a:pt x="35" y="1100"/>
                  </a:cubicBezTo>
                  <a:cubicBezTo>
                    <a:pt x="518" y="1173"/>
                    <a:pt x="969" y="842"/>
                    <a:pt x="1042" y="359"/>
                  </a:cubicBezTo>
                  <a:cubicBezTo>
                    <a:pt x="1042" y="359"/>
                    <a:pt x="1042" y="359"/>
                    <a:pt x="1042" y="358"/>
                  </a:cubicBezTo>
                  <a:cubicBezTo>
                    <a:pt x="785" y="266"/>
                    <a:pt x="510" y="176"/>
                    <a:pt x="0" y="0"/>
                  </a:cubicBezTo>
                  <a:close/>
                </a:path>
              </a:pathLst>
            </a:custGeom>
            <a:solidFill>
              <a:srgbClr val="E42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Line 7">
              <a:extLst>
                <a:ext uri="{FF2B5EF4-FFF2-40B4-BE49-F238E27FC236}">
                  <a16:creationId xmlns:a16="http://schemas.microsoft.com/office/drawing/2014/main" id="{BD876A69-1746-49D1-899A-70B2A5183939}"/>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Line 8">
              <a:extLst>
                <a:ext uri="{FF2B5EF4-FFF2-40B4-BE49-F238E27FC236}">
                  <a16:creationId xmlns:a16="http://schemas.microsoft.com/office/drawing/2014/main" id="{AD894C70-5565-4D6D-817A-0BF40A077318}"/>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9">
              <a:extLst>
                <a:ext uri="{FF2B5EF4-FFF2-40B4-BE49-F238E27FC236}">
                  <a16:creationId xmlns:a16="http://schemas.microsoft.com/office/drawing/2014/main" id="{119EEA2B-B2CC-4CAC-A8D2-705AA80EC101}"/>
                </a:ext>
              </a:extLst>
            </p:cNvPr>
            <p:cNvSpPr>
              <a:spLocks/>
            </p:cNvSpPr>
            <p:nvPr/>
          </p:nvSpPr>
          <p:spPr bwMode="auto">
            <a:xfrm>
              <a:off x="1453775" y="1599536"/>
              <a:ext cx="314345" cy="247999"/>
            </a:xfrm>
            <a:custGeom>
              <a:avLst/>
              <a:gdLst>
                <a:gd name="T0" fmla="*/ 984 w 1027"/>
                <a:gd name="T1" fmla="*/ 0 h 810"/>
                <a:gd name="T2" fmla="*/ 982 w 1027"/>
                <a:gd name="T3" fmla="*/ 7 h 810"/>
                <a:gd name="T4" fmla="*/ 641 w 1027"/>
                <a:gd name="T5" fmla="*/ 571 h 810"/>
                <a:gd name="T6" fmla="*/ 1 w 1027"/>
                <a:gd name="T7" fmla="*/ 728 h 810"/>
                <a:gd name="T8" fmla="*/ 0 w 1027"/>
                <a:gd name="T9" fmla="*/ 728 h 810"/>
                <a:gd name="T10" fmla="*/ 2 w 1027"/>
                <a:gd name="T11" fmla="*/ 775 h 810"/>
                <a:gd name="T12" fmla="*/ 668 w 1027"/>
                <a:gd name="T13" fmla="*/ 608 h 810"/>
                <a:gd name="T14" fmla="*/ 669 w 1027"/>
                <a:gd name="T15" fmla="*/ 607 h 810"/>
                <a:gd name="T16" fmla="*/ 1027 w 1027"/>
                <a:gd name="T17" fmla="*/ 15 h 810"/>
                <a:gd name="T18" fmla="*/ 984 w 1027"/>
                <a:gd name="T19"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7" h="810">
                  <a:moveTo>
                    <a:pt x="984" y="0"/>
                  </a:moveTo>
                  <a:cubicBezTo>
                    <a:pt x="982" y="7"/>
                    <a:pt x="982" y="7"/>
                    <a:pt x="982" y="7"/>
                  </a:cubicBezTo>
                  <a:cubicBezTo>
                    <a:pt x="947" y="234"/>
                    <a:pt x="827" y="434"/>
                    <a:pt x="641" y="571"/>
                  </a:cubicBezTo>
                  <a:cubicBezTo>
                    <a:pt x="456" y="707"/>
                    <a:pt x="228" y="763"/>
                    <a:pt x="1" y="728"/>
                  </a:cubicBezTo>
                  <a:cubicBezTo>
                    <a:pt x="0" y="728"/>
                    <a:pt x="0" y="728"/>
                    <a:pt x="0" y="728"/>
                  </a:cubicBezTo>
                  <a:cubicBezTo>
                    <a:pt x="2" y="775"/>
                    <a:pt x="2" y="775"/>
                    <a:pt x="2" y="775"/>
                  </a:cubicBezTo>
                  <a:cubicBezTo>
                    <a:pt x="241" y="810"/>
                    <a:pt x="474" y="751"/>
                    <a:pt x="668" y="608"/>
                  </a:cubicBezTo>
                  <a:cubicBezTo>
                    <a:pt x="669" y="607"/>
                    <a:pt x="669" y="607"/>
                    <a:pt x="669" y="607"/>
                  </a:cubicBezTo>
                  <a:cubicBezTo>
                    <a:pt x="864" y="464"/>
                    <a:pt x="991" y="254"/>
                    <a:pt x="1027" y="15"/>
                  </a:cubicBezTo>
                  <a:lnTo>
                    <a:pt x="984" y="0"/>
                  </a:lnTo>
                  <a:close/>
                </a:path>
              </a:pathLst>
            </a:custGeom>
            <a:solidFill>
              <a:srgbClr val="FFF5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0">
              <a:extLst>
                <a:ext uri="{FF2B5EF4-FFF2-40B4-BE49-F238E27FC236}">
                  <a16:creationId xmlns:a16="http://schemas.microsoft.com/office/drawing/2014/main" id="{704FB9DE-2F9D-4EC1-B217-466421CB6B73}"/>
                </a:ext>
              </a:extLst>
            </p:cNvPr>
            <p:cNvSpPr>
              <a:spLocks/>
            </p:cNvSpPr>
            <p:nvPr/>
          </p:nvSpPr>
          <p:spPr bwMode="auto">
            <a:xfrm>
              <a:off x="1592840" y="1680947"/>
              <a:ext cx="35056" cy="45196"/>
            </a:xfrm>
            <a:custGeom>
              <a:avLst/>
              <a:gdLst>
                <a:gd name="T0" fmla="*/ 3 w 115"/>
                <a:gd name="T1" fmla="*/ 5 h 148"/>
                <a:gd name="T2" fmla="*/ 10 w 115"/>
                <a:gd name="T3" fmla="*/ 92 h 148"/>
                <a:gd name="T4" fmla="*/ 28 w 115"/>
                <a:gd name="T5" fmla="*/ 129 h 148"/>
                <a:gd name="T6" fmla="*/ 63 w 115"/>
                <a:gd name="T7" fmla="*/ 148 h 148"/>
                <a:gd name="T8" fmla="*/ 88 w 115"/>
                <a:gd name="T9" fmla="*/ 142 h 148"/>
                <a:gd name="T10" fmla="*/ 106 w 115"/>
                <a:gd name="T11" fmla="*/ 132 h 148"/>
                <a:gd name="T12" fmla="*/ 112 w 115"/>
                <a:gd name="T13" fmla="*/ 98 h 148"/>
                <a:gd name="T14" fmla="*/ 58 w 115"/>
                <a:gd name="T15" fmla="*/ 31 h 148"/>
                <a:gd name="T16" fmla="*/ 21 w 115"/>
                <a:gd name="T17" fmla="*/ 11 h 148"/>
                <a:gd name="T18" fmla="*/ 4 w 115"/>
                <a:gd name="T1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148">
                  <a:moveTo>
                    <a:pt x="3" y="5"/>
                  </a:moveTo>
                  <a:cubicBezTo>
                    <a:pt x="0" y="34"/>
                    <a:pt x="3" y="64"/>
                    <a:pt x="10" y="92"/>
                  </a:cubicBezTo>
                  <a:cubicBezTo>
                    <a:pt x="14" y="106"/>
                    <a:pt x="19" y="119"/>
                    <a:pt x="28" y="129"/>
                  </a:cubicBezTo>
                  <a:cubicBezTo>
                    <a:pt x="36" y="140"/>
                    <a:pt x="49" y="148"/>
                    <a:pt x="63" y="148"/>
                  </a:cubicBezTo>
                  <a:cubicBezTo>
                    <a:pt x="71" y="148"/>
                    <a:pt x="80" y="145"/>
                    <a:pt x="88" y="142"/>
                  </a:cubicBezTo>
                  <a:cubicBezTo>
                    <a:pt x="95" y="140"/>
                    <a:pt x="101" y="137"/>
                    <a:pt x="106" y="132"/>
                  </a:cubicBezTo>
                  <a:cubicBezTo>
                    <a:pt x="114" y="124"/>
                    <a:pt x="115" y="110"/>
                    <a:pt x="112" y="98"/>
                  </a:cubicBezTo>
                  <a:cubicBezTo>
                    <a:pt x="105" y="70"/>
                    <a:pt x="82" y="48"/>
                    <a:pt x="58" y="31"/>
                  </a:cubicBezTo>
                  <a:cubicBezTo>
                    <a:pt x="47" y="23"/>
                    <a:pt x="35" y="15"/>
                    <a:pt x="21" y="11"/>
                  </a:cubicBezTo>
                  <a:cubicBezTo>
                    <a:pt x="15" y="9"/>
                    <a:pt x="7" y="7"/>
                    <a:pt x="4"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
              <a:extLst>
                <a:ext uri="{FF2B5EF4-FFF2-40B4-BE49-F238E27FC236}">
                  <a16:creationId xmlns:a16="http://schemas.microsoft.com/office/drawing/2014/main" id="{6BFF1CC4-2231-43BC-892F-5A17A9598F4E}"/>
                </a:ext>
              </a:extLst>
            </p:cNvPr>
            <p:cNvSpPr>
              <a:spLocks/>
            </p:cNvSpPr>
            <p:nvPr/>
          </p:nvSpPr>
          <p:spPr bwMode="auto">
            <a:xfrm>
              <a:off x="1649625" y="1629667"/>
              <a:ext cx="48673" cy="32159"/>
            </a:xfrm>
            <a:custGeom>
              <a:avLst/>
              <a:gdLst>
                <a:gd name="T0" fmla="*/ 2 w 159"/>
                <a:gd name="T1" fmla="*/ 8 h 105"/>
                <a:gd name="T2" fmla="*/ 54 w 159"/>
                <a:gd name="T3" fmla="*/ 79 h 105"/>
                <a:gd name="T4" fmla="*/ 88 w 159"/>
                <a:gd name="T5" fmla="*/ 101 h 105"/>
                <a:gd name="T6" fmla="*/ 128 w 159"/>
                <a:gd name="T7" fmla="*/ 98 h 105"/>
                <a:gd name="T8" fmla="*/ 146 w 159"/>
                <a:gd name="T9" fmla="*/ 79 h 105"/>
                <a:gd name="T10" fmla="*/ 156 w 159"/>
                <a:gd name="T11" fmla="*/ 62 h 105"/>
                <a:gd name="T12" fmla="*/ 143 w 159"/>
                <a:gd name="T13" fmla="*/ 30 h 105"/>
                <a:gd name="T14" fmla="*/ 62 w 159"/>
                <a:gd name="T15" fmla="*/ 2 h 105"/>
                <a:gd name="T16" fmla="*/ 20 w 159"/>
                <a:gd name="T17" fmla="*/ 4 h 105"/>
                <a:gd name="T18" fmla="*/ 0 w 159"/>
                <a:gd name="T19"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05">
                  <a:moveTo>
                    <a:pt x="2" y="8"/>
                  </a:moveTo>
                  <a:cubicBezTo>
                    <a:pt x="14" y="35"/>
                    <a:pt x="32" y="59"/>
                    <a:pt x="54" y="79"/>
                  </a:cubicBezTo>
                  <a:cubicBezTo>
                    <a:pt x="64" y="88"/>
                    <a:pt x="75" y="96"/>
                    <a:pt x="88" y="101"/>
                  </a:cubicBezTo>
                  <a:cubicBezTo>
                    <a:pt x="101" y="105"/>
                    <a:pt x="116" y="105"/>
                    <a:pt x="128" y="98"/>
                  </a:cubicBezTo>
                  <a:cubicBezTo>
                    <a:pt x="135" y="94"/>
                    <a:pt x="141" y="86"/>
                    <a:pt x="146" y="79"/>
                  </a:cubicBezTo>
                  <a:cubicBezTo>
                    <a:pt x="150" y="74"/>
                    <a:pt x="155" y="68"/>
                    <a:pt x="156" y="62"/>
                  </a:cubicBezTo>
                  <a:cubicBezTo>
                    <a:pt x="159" y="50"/>
                    <a:pt x="152" y="38"/>
                    <a:pt x="143" y="30"/>
                  </a:cubicBezTo>
                  <a:cubicBezTo>
                    <a:pt x="123" y="9"/>
                    <a:pt x="91" y="4"/>
                    <a:pt x="62" y="2"/>
                  </a:cubicBezTo>
                  <a:cubicBezTo>
                    <a:pt x="48" y="1"/>
                    <a:pt x="34" y="0"/>
                    <a:pt x="20" y="4"/>
                  </a:cubicBezTo>
                  <a:cubicBezTo>
                    <a:pt x="13" y="5"/>
                    <a:pt x="6" y="8"/>
                    <a:pt x="0" y="4"/>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
              <a:extLst>
                <a:ext uri="{FF2B5EF4-FFF2-40B4-BE49-F238E27FC236}">
                  <a16:creationId xmlns:a16="http://schemas.microsoft.com/office/drawing/2014/main" id="{86AF7844-053F-47B7-B03C-3050838B57B8}"/>
                </a:ext>
              </a:extLst>
            </p:cNvPr>
            <p:cNvSpPr>
              <a:spLocks/>
            </p:cNvSpPr>
            <p:nvPr/>
          </p:nvSpPr>
          <p:spPr bwMode="auto">
            <a:xfrm>
              <a:off x="1561550" y="1566218"/>
              <a:ext cx="40271" cy="29841"/>
            </a:xfrm>
            <a:custGeom>
              <a:avLst/>
              <a:gdLst>
                <a:gd name="T0" fmla="*/ 1 w 132"/>
                <a:gd name="T1" fmla="*/ 4 h 98"/>
                <a:gd name="T2" fmla="*/ 40 w 132"/>
                <a:gd name="T3" fmla="*/ 69 h 98"/>
                <a:gd name="T4" fmla="*/ 67 w 132"/>
                <a:gd name="T5" fmla="*/ 91 h 98"/>
                <a:gd name="T6" fmla="*/ 101 w 132"/>
                <a:gd name="T7" fmla="*/ 93 h 98"/>
                <a:gd name="T8" fmla="*/ 119 w 132"/>
                <a:gd name="T9" fmla="*/ 78 h 98"/>
                <a:gd name="T10" fmla="*/ 129 w 132"/>
                <a:gd name="T11" fmla="*/ 64 h 98"/>
                <a:gd name="T12" fmla="*/ 121 w 132"/>
                <a:gd name="T13" fmla="*/ 35 h 98"/>
                <a:gd name="T14" fmla="*/ 53 w 132"/>
                <a:gd name="T15" fmla="*/ 4 h 98"/>
                <a:gd name="T16" fmla="*/ 17 w 132"/>
                <a:gd name="T17" fmla="*/ 2 h 98"/>
                <a:gd name="T18" fmla="*/ 0 w 13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98">
                  <a:moveTo>
                    <a:pt x="1" y="4"/>
                  </a:moveTo>
                  <a:cubicBezTo>
                    <a:pt x="10" y="28"/>
                    <a:pt x="23" y="50"/>
                    <a:pt x="40" y="69"/>
                  </a:cubicBezTo>
                  <a:cubicBezTo>
                    <a:pt x="47" y="78"/>
                    <a:pt x="56" y="86"/>
                    <a:pt x="67" y="91"/>
                  </a:cubicBezTo>
                  <a:cubicBezTo>
                    <a:pt x="78" y="96"/>
                    <a:pt x="91" y="98"/>
                    <a:pt x="101" y="93"/>
                  </a:cubicBezTo>
                  <a:cubicBezTo>
                    <a:pt x="108" y="89"/>
                    <a:pt x="114" y="84"/>
                    <a:pt x="119" y="78"/>
                  </a:cubicBezTo>
                  <a:cubicBezTo>
                    <a:pt x="123" y="74"/>
                    <a:pt x="127" y="70"/>
                    <a:pt x="129" y="64"/>
                  </a:cubicBezTo>
                  <a:cubicBezTo>
                    <a:pt x="132" y="54"/>
                    <a:pt x="127" y="43"/>
                    <a:pt x="121" y="35"/>
                  </a:cubicBezTo>
                  <a:cubicBezTo>
                    <a:pt x="105" y="16"/>
                    <a:pt x="78" y="8"/>
                    <a:pt x="53" y="4"/>
                  </a:cubicBezTo>
                  <a:cubicBezTo>
                    <a:pt x="41" y="2"/>
                    <a:pt x="29" y="0"/>
                    <a:pt x="17" y="2"/>
                  </a:cubicBezTo>
                  <a:cubicBezTo>
                    <a:pt x="11" y="3"/>
                    <a:pt x="4" y="4"/>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3">
              <a:extLst>
                <a:ext uri="{FF2B5EF4-FFF2-40B4-BE49-F238E27FC236}">
                  <a16:creationId xmlns:a16="http://schemas.microsoft.com/office/drawing/2014/main" id="{32416344-A562-4EFC-8E3C-9FC11ACA04BB}"/>
                </a:ext>
              </a:extLst>
            </p:cNvPr>
            <p:cNvSpPr>
              <a:spLocks/>
            </p:cNvSpPr>
            <p:nvPr/>
          </p:nvSpPr>
          <p:spPr bwMode="auto">
            <a:xfrm>
              <a:off x="1525916" y="1592872"/>
              <a:ext cx="34477" cy="39692"/>
            </a:xfrm>
            <a:custGeom>
              <a:avLst/>
              <a:gdLst>
                <a:gd name="T0" fmla="*/ 0 w 112"/>
                <a:gd name="T1" fmla="*/ 4 h 130"/>
                <a:gd name="T2" fmla="*/ 14 w 112"/>
                <a:gd name="T3" fmla="*/ 83 h 130"/>
                <a:gd name="T4" fmla="*/ 33 w 112"/>
                <a:gd name="T5" fmla="*/ 115 h 130"/>
                <a:gd name="T6" fmla="*/ 67 w 112"/>
                <a:gd name="T7" fmla="*/ 129 h 130"/>
                <a:gd name="T8" fmla="*/ 90 w 112"/>
                <a:gd name="T9" fmla="*/ 121 h 130"/>
                <a:gd name="T10" fmla="*/ 105 w 112"/>
                <a:gd name="T11" fmla="*/ 111 h 130"/>
                <a:gd name="T12" fmla="*/ 107 w 112"/>
                <a:gd name="T13" fmla="*/ 79 h 130"/>
                <a:gd name="T14" fmla="*/ 52 w 112"/>
                <a:gd name="T15" fmla="*/ 23 h 130"/>
                <a:gd name="T16" fmla="*/ 17 w 112"/>
                <a:gd name="T17" fmla="*/ 8 h 130"/>
                <a:gd name="T18" fmla="*/ 0 w 11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30">
                  <a:moveTo>
                    <a:pt x="0" y="4"/>
                  </a:moveTo>
                  <a:cubicBezTo>
                    <a:pt x="0" y="31"/>
                    <a:pt x="5" y="58"/>
                    <a:pt x="14" y="83"/>
                  </a:cubicBezTo>
                  <a:cubicBezTo>
                    <a:pt x="19" y="95"/>
                    <a:pt x="25" y="106"/>
                    <a:pt x="33" y="115"/>
                  </a:cubicBezTo>
                  <a:cubicBezTo>
                    <a:pt x="42" y="124"/>
                    <a:pt x="54" y="130"/>
                    <a:pt x="67" y="129"/>
                  </a:cubicBezTo>
                  <a:cubicBezTo>
                    <a:pt x="75" y="128"/>
                    <a:pt x="82" y="125"/>
                    <a:pt x="90" y="121"/>
                  </a:cubicBezTo>
                  <a:cubicBezTo>
                    <a:pt x="95" y="118"/>
                    <a:pt x="101" y="115"/>
                    <a:pt x="105" y="111"/>
                  </a:cubicBezTo>
                  <a:cubicBezTo>
                    <a:pt x="112" y="102"/>
                    <a:pt x="111" y="89"/>
                    <a:pt x="107" y="79"/>
                  </a:cubicBezTo>
                  <a:cubicBezTo>
                    <a:pt x="99" y="54"/>
                    <a:pt x="75" y="37"/>
                    <a:pt x="52" y="23"/>
                  </a:cubicBezTo>
                  <a:cubicBezTo>
                    <a:pt x="41" y="17"/>
                    <a:pt x="29" y="10"/>
                    <a:pt x="17" y="8"/>
                  </a:cubicBezTo>
                  <a:cubicBezTo>
                    <a:pt x="11" y="6"/>
                    <a:pt x="3" y="5"/>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4">
              <a:extLst>
                <a:ext uri="{FF2B5EF4-FFF2-40B4-BE49-F238E27FC236}">
                  <a16:creationId xmlns:a16="http://schemas.microsoft.com/office/drawing/2014/main" id="{E7446FEA-96DB-4EDC-A3BC-47E520E55478}"/>
                </a:ext>
              </a:extLst>
            </p:cNvPr>
            <p:cNvSpPr>
              <a:spLocks/>
            </p:cNvSpPr>
            <p:nvPr/>
          </p:nvSpPr>
          <p:spPr bwMode="auto">
            <a:xfrm>
              <a:off x="1482169" y="1622134"/>
              <a:ext cx="25206" cy="39692"/>
            </a:xfrm>
            <a:custGeom>
              <a:avLst/>
              <a:gdLst>
                <a:gd name="T0" fmla="*/ 11 w 82"/>
                <a:gd name="T1" fmla="*/ 4 h 130"/>
                <a:gd name="T2" fmla="*/ 2 w 82"/>
                <a:gd name="T3" fmla="*/ 75 h 130"/>
                <a:gd name="T4" fmla="*/ 9 w 82"/>
                <a:gd name="T5" fmla="*/ 107 h 130"/>
                <a:gd name="T6" fmla="*/ 33 w 82"/>
                <a:gd name="T7" fmla="*/ 128 h 130"/>
                <a:gd name="T8" fmla="*/ 55 w 82"/>
                <a:gd name="T9" fmla="*/ 128 h 130"/>
                <a:gd name="T10" fmla="*/ 70 w 82"/>
                <a:gd name="T11" fmla="*/ 123 h 130"/>
                <a:gd name="T12" fmla="*/ 82 w 82"/>
                <a:gd name="T13" fmla="*/ 97 h 130"/>
                <a:gd name="T14" fmla="*/ 50 w 82"/>
                <a:gd name="T15" fmla="*/ 34 h 130"/>
                <a:gd name="T16" fmla="*/ 24 w 82"/>
                <a:gd name="T17" fmla="*/ 12 h 130"/>
                <a:gd name="T18" fmla="*/ 13 w 8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30">
                  <a:moveTo>
                    <a:pt x="11" y="4"/>
                  </a:moveTo>
                  <a:cubicBezTo>
                    <a:pt x="4" y="27"/>
                    <a:pt x="0" y="51"/>
                    <a:pt x="2" y="75"/>
                  </a:cubicBezTo>
                  <a:cubicBezTo>
                    <a:pt x="2" y="86"/>
                    <a:pt x="4" y="97"/>
                    <a:pt x="9" y="107"/>
                  </a:cubicBezTo>
                  <a:cubicBezTo>
                    <a:pt x="14" y="117"/>
                    <a:pt x="23" y="125"/>
                    <a:pt x="33" y="128"/>
                  </a:cubicBezTo>
                  <a:cubicBezTo>
                    <a:pt x="40" y="130"/>
                    <a:pt x="48" y="129"/>
                    <a:pt x="55" y="128"/>
                  </a:cubicBezTo>
                  <a:cubicBezTo>
                    <a:pt x="60" y="127"/>
                    <a:pt x="66" y="126"/>
                    <a:pt x="70" y="123"/>
                  </a:cubicBezTo>
                  <a:cubicBezTo>
                    <a:pt x="79" y="117"/>
                    <a:pt x="82" y="107"/>
                    <a:pt x="82" y="97"/>
                  </a:cubicBezTo>
                  <a:cubicBezTo>
                    <a:pt x="81" y="73"/>
                    <a:pt x="66" y="52"/>
                    <a:pt x="50" y="34"/>
                  </a:cubicBezTo>
                  <a:cubicBezTo>
                    <a:pt x="42" y="26"/>
                    <a:pt x="34" y="17"/>
                    <a:pt x="24" y="12"/>
                  </a:cubicBezTo>
                  <a:cubicBezTo>
                    <a:pt x="20" y="9"/>
                    <a:pt x="14" y="6"/>
                    <a:pt x="13"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5">
              <a:extLst>
                <a:ext uri="{FF2B5EF4-FFF2-40B4-BE49-F238E27FC236}">
                  <a16:creationId xmlns:a16="http://schemas.microsoft.com/office/drawing/2014/main" id="{F16FA388-43E3-4B82-AD91-528E3A2DDBEF}"/>
                </a:ext>
              </a:extLst>
            </p:cNvPr>
            <p:cNvSpPr>
              <a:spLocks/>
            </p:cNvSpPr>
            <p:nvPr/>
          </p:nvSpPr>
          <p:spPr bwMode="auto">
            <a:xfrm>
              <a:off x="1518967" y="1720928"/>
              <a:ext cx="30131" cy="49252"/>
            </a:xfrm>
            <a:custGeom>
              <a:avLst/>
              <a:gdLst>
                <a:gd name="T0" fmla="*/ 20 w 98"/>
                <a:gd name="T1" fmla="*/ 4 h 161"/>
                <a:gd name="T2" fmla="*/ 1 w 98"/>
                <a:gd name="T3" fmla="*/ 90 h 161"/>
                <a:gd name="T4" fmla="*/ 6 w 98"/>
                <a:gd name="T5" fmla="*/ 130 h 161"/>
                <a:gd name="T6" fmla="*/ 34 w 98"/>
                <a:gd name="T7" fmla="*/ 158 h 161"/>
                <a:gd name="T8" fmla="*/ 60 w 98"/>
                <a:gd name="T9" fmla="*/ 160 h 161"/>
                <a:gd name="T10" fmla="*/ 80 w 98"/>
                <a:gd name="T11" fmla="*/ 156 h 161"/>
                <a:gd name="T12" fmla="*/ 96 w 98"/>
                <a:gd name="T13" fmla="*/ 125 h 161"/>
                <a:gd name="T14" fmla="*/ 64 w 98"/>
                <a:gd name="T15" fmla="*/ 45 h 161"/>
                <a:gd name="T16" fmla="*/ 35 w 98"/>
                <a:gd name="T17" fmla="*/ 15 h 161"/>
                <a:gd name="T18" fmla="*/ 22 w 98"/>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61">
                  <a:moveTo>
                    <a:pt x="20" y="4"/>
                  </a:moveTo>
                  <a:cubicBezTo>
                    <a:pt x="8" y="31"/>
                    <a:pt x="1" y="60"/>
                    <a:pt x="1" y="90"/>
                  </a:cubicBezTo>
                  <a:cubicBezTo>
                    <a:pt x="0" y="103"/>
                    <a:pt x="1" y="117"/>
                    <a:pt x="6" y="130"/>
                  </a:cubicBezTo>
                  <a:cubicBezTo>
                    <a:pt x="11" y="143"/>
                    <a:pt x="21" y="154"/>
                    <a:pt x="34" y="158"/>
                  </a:cubicBezTo>
                  <a:cubicBezTo>
                    <a:pt x="42" y="161"/>
                    <a:pt x="52" y="160"/>
                    <a:pt x="60" y="160"/>
                  </a:cubicBezTo>
                  <a:cubicBezTo>
                    <a:pt x="67" y="159"/>
                    <a:pt x="74" y="159"/>
                    <a:pt x="80" y="156"/>
                  </a:cubicBezTo>
                  <a:cubicBezTo>
                    <a:pt x="91" y="150"/>
                    <a:pt x="95" y="137"/>
                    <a:pt x="96" y="125"/>
                  </a:cubicBezTo>
                  <a:cubicBezTo>
                    <a:pt x="98" y="96"/>
                    <a:pt x="82" y="69"/>
                    <a:pt x="64" y="45"/>
                  </a:cubicBezTo>
                  <a:cubicBezTo>
                    <a:pt x="56" y="34"/>
                    <a:pt x="47" y="23"/>
                    <a:pt x="35" y="15"/>
                  </a:cubicBezTo>
                  <a:cubicBezTo>
                    <a:pt x="29" y="11"/>
                    <a:pt x="23" y="7"/>
                    <a:pt x="22"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组合 75">
            <a:extLst>
              <a:ext uri="{FF2B5EF4-FFF2-40B4-BE49-F238E27FC236}">
                <a16:creationId xmlns:a16="http://schemas.microsoft.com/office/drawing/2014/main" id="{E0D89872-06C2-48CA-8AB1-70533B66ECC1}"/>
              </a:ext>
            </a:extLst>
          </p:cNvPr>
          <p:cNvGrpSpPr/>
          <p:nvPr/>
        </p:nvGrpSpPr>
        <p:grpSpPr>
          <a:xfrm>
            <a:off x="1383082" y="3903829"/>
            <a:ext cx="459070" cy="516309"/>
            <a:chOff x="1443345" y="1492340"/>
            <a:chExt cx="346214" cy="389382"/>
          </a:xfrm>
        </p:grpSpPr>
        <p:sp>
          <p:nvSpPr>
            <p:cNvPr id="77" name="Freeform 5">
              <a:extLst>
                <a:ext uri="{FF2B5EF4-FFF2-40B4-BE49-F238E27FC236}">
                  <a16:creationId xmlns:a16="http://schemas.microsoft.com/office/drawing/2014/main" id="{215C548D-E776-4C09-B89C-08E5AE0311FB}"/>
                </a:ext>
              </a:extLst>
            </p:cNvPr>
            <p:cNvSpPr>
              <a:spLocks/>
            </p:cNvSpPr>
            <p:nvPr/>
          </p:nvSpPr>
          <p:spPr bwMode="auto">
            <a:xfrm>
              <a:off x="1445373" y="1494658"/>
              <a:ext cx="344186" cy="387064"/>
            </a:xfrm>
            <a:custGeom>
              <a:avLst/>
              <a:gdLst>
                <a:gd name="T0" fmla="*/ 0 w 1124"/>
                <a:gd name="T1" fmla="*/ 0 h 1265"/>
                <a:gd name="T2" fmla="*/ 31 w 1124"/>
                <a:gd name="T3" fmla="*/ 1186 h 1265"/>
                <a:gd name="T4" fmla="*/ 1124 w 1124"/>
                <a:gd name="T5" fmla="*/ 383 h 1265"/>
                <a:gd name="T6" fmla="*/ 0 w 1124"/>
                <a:gd name="T7" fmla="*/ 0 h 1265"/>
              </a:gdLst>
              <a:ahLst/>
              <a:cxnLst>
                <a:cxn ang="0">
                  <a:pos x="T0" y="T1"/>
                </a:cxn>
                <a:cxn ang="0">
                  <a:pos x="T2" y="T3"/>
                </a:cxn>
                <a:cxn ang="0">
                  <a:pos x="T4" y="T5"/>
                </a:cxn>
                <a:cxn ang="0">
                  <a:pos x="T6" y="T7"/>
                </a:cxn>
              </a:cxnLst>
              <a:rect l="0" t="0" r="r" b="b"/>
              <a:pathLst>
                <a:path w="1124" h="1265">
                  <a:moveTo>
                    <a:pt x="0" y="0"/>
                  </a:moveTo>
                  <a:cubicBezTo>
                    <a:pt x="31" y="1186"/>
                    <a:pt x="31" y="1186"/>
                    <a:pt x="31" y="1186"/>
                  </a:cubicBezTo>
                  <a:cubicBezTo>
                    <a:pt x="551" y="1265"/>
                    <a:pt x="1045" y="902"/>
                    <a:pt x="1124" y="383"/>
                  </a:cubicBezTo>
                  <a:cubicBezTo>
                    <a:pt x="847" y="283"/>
                    <a:pt x="549" y="190"/>
                    <a:pt x="0" y="0"/>
                  </a:cubicBezTo>
                  <a:close/>
                </a:path>
              </a:pathLst>
            </a:custGeom>
            <a:solidFill>
              <a:srgbClr val="24770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6">
              <a:extLst>
                <a:ext uri="{FF2B5EF4-FFF2-40B4-BE49-F238E27FC236}">
                  <a16:creationId xmlns:a16="http://schemas.microsoft.com/office/drawing/2014/main" id="{77B38A1E-EB84-42B6-8E70-4D891F703267}"/>
                </a:ext>
              </a:extLst>
            </p:cNvPr>
            <p:cNvSpPr>
              <a:spLocks/>
            </p:cNvSpPr>
            <p:nvPr/>
          </p:nvSpPr>
          <p:spPr bwMode="auto">
            <a:xfrm>
              <a:off x="1443345" y="1492340"/>
              <a:ext cx="318980" cy="358961"/>
            </a:xfrm>
            <a:custGeom>
              <a:avLst/>
              <a:gdLst>
                <a:gd name="T0" fmla="*/ 0 w 1042"/>
                <a:gd name="T1" fmla="*/ 0 h 1173"/>
                <a:gd name="T2" fmla="*/ 35 w 1042"/>
                <a:gd name="T3" fmla="*/ 1100 h 1173"/>
                <a:gd name="T4" fmla="*/ 1042 w 1042"/>
                <a:gd name="T5" fmla="*/ 359 h 1173"/>
                <a:gd name="T6" fmla="*/ 1042 w 1042"/>
                <a:gd name="T7" fmla="*/ 358 h 1173"/>
                <a:gd name="T8" fmla="*/ 0 w 1042"/>
                <a:gd name="T9" fmla="*/ 0 h 1173"/>
              </a:gdLst>
              <a:ahLst/>
              <a:cxnLst>
                <a:cxn ang="0">
                  <a:pos x="T0" y="T1"/>
                </a:cxn>
                <a:cxn ang="0">
                  <a:pos x="T2" y="T3"/>
                </a:cxn>
                <a:cxn ang="0">
                  <a:pos x="T4" y="T5"/>
                </a:cxn>
                <a:cxn ang="0">
                  <a:pos x="T6" y="T7"/>
                </a:cxn>
                <a:cxn ang="0">
                  <a:pos x="T8" y="T9"/>
                </a:cxn>
              </a:cxnLst>
              <a:rect l="0" t="0" r="r" b="b"/>
              <a:pathLst>
                <a:path w="1042" h="1173">
                  <a:moveTo>
                    <a:pt x="0" y="0"/>
                  </a:moveTo>
                  <a:cubicBezTo>
                    <a:pt x="35" y="1100"/>
                    <a:pt x="35" y="1100"/>
                    <a:pt x="35" y="1100"/>
                  </a:cubicBezTo>
                  <a:cubicBezTo>
                    <a:pt x="518" y="1173"/>
                    <a:pt x="969" y="842"/>
                    <a:pt x="1042" y="359"/>
                  </a:cubicBezTo>
                  <a:cubicBezTo>
                    <a:pt x="1042" y="359"/>
                    <a:pt x="1042" y="359"/>
                    <a:pt x="1042" y="358"/>
                  </a:cubicBezTo>
                  <a:cubicBezTo>
                    <a:pt x="785" y="266"/>
                    <a:pt x="510" y="176"/>
                    <a:pt x="0" y="0"/>
                  </a:cubicBezTo>
                  <a:close/>
                </a:path>
              </a:pathLst>
            </a:custGeom>
            <a:solidFill>
              <a:srgbClr val="E42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Line 7">
              <a:extLst>
                <a:ext uri="{FF2B5EF4-FFF2-40B4-BE49-F238E27FC236}">
                  <a16:creationId xmlns:a16="http://schemas.microsoft.com/office/drawing/2014/main" id="{B99DDB8F-B4A3-4E5E-BDFF-D81DFBE25348}"/>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8">
              <a:extLst>
                <a:ext uri="{FF2B5EF4-FFF2-40B4-BE49-F238E27FC236}">
                  <a16:creationId xmlns:a16="http://schemas.microsoft.com/office/drawing/2014/main" id="{5726AE1C-CEF5-4654-8E91-D1BDB4F4496E}"/>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
              <a:extLst>
                <a:ext uri="{FF2B5EF4-FFF2-40B4-BE49-F238E27FC236}">
                  <a16:creationId xmlns:a16="http://schemas.microsoft.com/office/drawing/2014/main" id="{36C33C1A-95D5-4130-8DA3-F4E7E2D52C6E}"/>
                </a:ext>
              </a:extLst>
            </p:cNvPr>
            <p:cNvSpPr>
              <a:spLocks/>
            </p:cNvSpPr>
            <p:nvPr/>
          </p:nvSpPr>
          <p:spPr bwMode="auto">
            <a:xfrm>
              <a:off x="1453775" y="1599536"/>
              <a:ext cx="314345" cy="247999"/>
            </a:xfrm>
            <a:custGeom>
              <a:avLst/>
              <a:gdLst>
                <a:gd name="T0" fmla="*/ 984 w 1027"/>
                <a:gd name="T1" fmla="*/ 0 h 810"/>
                <a:gd name="T2" fmla="*/ 982 w 1027"/>
                <a:gd name="T3" fmla="*/ 7 h 810"/>
                <a:gd name="T4" fmla="*/ 641 w 1027"/>
                <a:gd name="T5" fmla="*/ 571 h 810"/>
                <a:gd name="T6" fmla="*/ 1 w 1027"/>
                <a:gd name="T7" fmla="*/ 728 h 810"/>
                <a:gd name="T8" fmla="*/ 0 w 1027"/>
                <a:gd name="T9" fmla="*/ 728 h 810"/>
                <a:gd name="T10" fmla="*/ 2 w 1027"/>
                <a:gd name="T11" fmla="*/ 775 h 810"/>
                <a:gd name="T12" fmla="*/ 668 w 1027"/>
                <a:gd name="T13" fmla="*/ 608 h 810"/>
                <a:gd name="T14" fmla="*/ 669 w 1027"/>
                <a:gd name="T15" fmla="*/ 607 h 810"/>
                <a:gd name="T16" fmla="*/ 1027 w 1027"/>
                <a:gd name="T17" fmla="*/ 15 h 810"/>
                <a:gd name="T18" fmla="*/ 984 w 1027"/>
                <a:gd name="T19"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7" h="810">
                  <a:moveTo>
                    <a:pt x="984" y="0"/>
                  </a:moveTo>
                  <a:cubicBezTo>
                    <a:pt x="982" y="7"/>
                    <a:pt x="982" y="7"/>
                    <a:pt x="982" y="7"/>
                  </a:cubicBezTo>
                  <a:cubicBezTo>
                    <a:pt x="947" y="234"/>
                    <a:pt x="827" y="434"/>
                    <a:pt x="641" y="571"/>
                  </a:cubicBezTo>
                  <a:cubicBezTo>
                    <a:pt x="456" y="707"/>
                    <a:pt x="228" y="763"/>
                    <a:pt x="1" y="728"/>
                  </a:cubicBezTo>
                  <a:cubicBezTo>
                    <a:pt x="0" y="728"/>
                    <a:pt x="0" y="728"/>
                    <a:pt x="0" y="728"/>
                  </a:cubicBezTo>
                  <a:cubicBezTo>
                    <a:pt x="2" y="775"/>
                    <a:pt x="2" y="775"/>
                    <a:pt x="2" y="775"/>
                  </a:cubicBezTo>
                  <a:cubicBezTo>
                    <a:pt x="241" y="810"/>
                    <a:pt x="474" y="751"/>
                    <a:pt x="668" y="608"/>
                  </a:cubicBezTo>
                  <a:cubicBezTo>
                    <a:pt x="669" y="607"/>
                    <a:pt x="669" y="607"/>
                    <a:pt x="669" y="607"/>
                  </a:cubicBezTo>
                  <a:cubicBezTo>
                    <a:pt x="864" y="464"/>
                    <a:pt x="991" y="254"/>
                    <a:pt x="1027" y="15"/>
                  </a:cubicBezTo>
                  <a:lnTo>
                    <a:pt x="984" y="0"/>
                  </a:lnTo>
                  <a:close/>
                </a:path>
              </a:pathLst>
            </a:custGeom>
            <a:solidFill>
              <a:srgbClr val="FFF5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0">
              <a:extLst>
                <a:ext uri="{FF2B5EF4-FFF2-40B4-BE49-F238E27FC236}">
                  <a16:creationId xmlns:a16="http://schemas.microsoft.com/office/drawing/2014/main" id="{FAF1C2CA-466A-4939-B621-2E6C2C36DF89}"/>
                </a:ext>
              </a:extLst>
            </p:cNvPr>
            <p:cNvSpPr>
              <a:spLocks/>
            </p:cNvSpPr>
            <p:nvPr/>
          </p:nvSpPr>
          <p:spPr bwMode="auto">
            <a:xfrm>
              <a:off x="1592840" y="1680947"/>
              <a:ext cx="35056" cy="45196"/>
            </a:xfrm>
            <a:custGeom>
              <a:avLst/>
              <a:gdLst>
                <a:gd name="T0" fmla="*/ 3 w 115"/>
                <a:gd name="T1" fmla="*/ 5 h 148"/>
                <a:gd name="T2" fmla="*/ 10 w 115"/>
                <a:gd name="T3" fmla="*/ 92 h 148"/>
                <a:gd name="T4" fmla="*/ 28 w 115"/>
                <a:gd name="T5" fmla="*/ 129 h 148"/>
                <a:gd name="T6" fmla="*/ 63 w 115"/>
                <a:gd name="T7" fmla="*/ 148 h 148"/>
                <a:gd name="T8" fmla="*/ 88 w 115"/>
                <a:gd name="T9" fmla="*/ 142 h 148"/>
                <a:gd name="T10" fmla="*/ 106 w 115"/>
                <a:gd name="T11" fmla="*/ 132 h 148"/>
                <a:gd name="T12" fmla="*/ 112 w 115"/>
                <a:gd name="T13" fmla="*/ 98 h 148"/>
                <a:gd name="T14" fmla="*/ 58 w 115"/>
                <a:gd name="T15" fmla="*/ 31 h 148"/>
                <a:gd name="T16" fmla="*/ 21 w 115"/>
                <a:gd name="T17" fmla="*/ 11 h 148"/>
                <a:gd name="T18" fmla="*/ 4 w 115"/>
                <a:gd name="T1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148">
                  <a:moveTo>
                    <a:pt x="3" y="5"/>
                  </a:moveTo>
                  <a:cubicBezTo>
                    <a:pt x="0" y="34"/>
                    <a:pt x="3" y="64"/>
                    <a:pt x="10" y="92"/>
                  </a:cubicBezTo>
                  <a:cubicBezTo>
                    <a:pt x="14" y="106"/>
                    <a:pt x="19" y="119"/>
                    <a:pt x="28" y="129"/>
                  </a:cubicBezTo>
                  <a:cubicBezTo>
                    <a:pt x="36" y="140"/>
                    <a:pt x="49" y="148"/>
                    <a:pt x="63" y="148"/>
                  </a:cubicBezTo>
                  <a:cubicBezTo>
                    <a:pt x="71" y="148"/>
                    <a:pt x="80" y="145"/>
                    <a:pt x="88" y="142"/>
                  </a:cubicBezTo>
                  <a:cubicBezTo>
                    <a:pt x="95" y="140"/>
                    <a:pt x="101" y="137"/>
                    <a:pt x="106" y="132"/>
                  </a:cubicBezTo>
                  <a:cubicBezTo>
                    <a:pt x="114" y="124"/>
                    <a:pt x="115" y="110"/>
                    <a:pt x="112" y="98"/>
                  </a:cubicBezTo>
                  <a:cubicBezTo>
                    <a:pt x="105" y="70"/>
                    <a:pt x="82" y="48"/>
                    <a:pt x="58" y="31"/>
                  </a:cubicBezTo>
                  <a:cubicBezTo>
                    <a:pt x="47" y="23"/>
                    <a:pt x="35" y="15"/>
                    <a:pt x="21" y="11"/>
                  </a:cubicBezTo>
                  <a:cubicBezTo>
                    <a:pt x="15" y="9"/>
                    <a:pt x="7" y="7"/>
                    <a:pt x="4"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1">
              <a:extLst>
                <a:ext uri="{FF2B5EF4-FFF2-40B4-BE49-F238E27FC236}">
                  <a16:creationId xmlns:a16="http://schemas.microsoft.com/office/drawing/2014/main" id="{2A2086E4-89CF-406E-8705-CBDEBA4536A6}"/>
                </a:ext>
              </a:extLst>
            </p:cNvPr>
            <p:cNvSpPr>
              <a:spLocks/>
            </p:cNvSpPr>
            <p:nvPr/>
          </p:nvSpPr>
          <p:spPr bwMode="auto">
            <a:xfrm>
              <a:off x="1649625" y="1629667"/>
              <a:ext cx="48673" cy="32159"/>
            </a:xfrm>
            <a:custGeom>
              <a:avLst/>
              <a:gdLst>
                <a:gd name="T0" fmla="*/ 2 w 159"/>
                <a:gd name="T1" fmla="*/ 8 h 105"/>
                <a:gd name="T2" fmla="*/ 54 w 159"/>
                <a:gd name="T3" fmla="*/ 79 h 105"/>
                <a:gd name="T4" fmla="*/ 88 w 159"/>
                <a:gd name="T5" fmla="*/ 101 h 105"/>
                <a:gd name="T6" fmla="*/ 128 w 159"/>
                <a:gd name="T7" fmla="*/ 98 h 105"/>
                <a:gd name="T8" fmla="*/ 146 w 159"/>
                <a:gd name="T9" fmla="*/ 79 h 105"/>
                <a:gd name="T10" fmla="*/ 156 w 159"/>
                <a:gd name="T11" fmla="*/ 62 h 105"/>
                <a:gd name="T12" fmla="*/ 143 w 159"/>
                <a:gd name="T13" fmla="*/ 30 h 105"/>
                <a:gd name="T14" fmla="*/ 62 w 159"/>
                <a:gd name="T15" fmla="*/ 2 h 105"/>
                <a:gd name="T16" fmla="*/ 20 w 159"/>
                <a:gd name="T17" fmla="*/ 4 h 105"/>
                <a:gd name="T18" fmla="*/ 0 w 159"/>
                <a:gd name="T19"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05">
                  <a:moveTo>
                    <a:pt x="2" y="8"/>
                  </a:moveTo>
                  <a:cubicBezTo>
                    <a:pt x="14" y="35"/>
                    <a:pt x="32" y="59"/>
                    <a:pt x="54" y="79"/>
                  </a:cubicBezTo>
                  <a:cubicBezTo>
                    <a:pt x="64" y="88"/>
                    <a:pt x="75" y="96"/>
                    <a:pt x="88" y="101"/>
                  </a:cubicBezTo>
                  <a:cubicBezTo>
                    <a:pt x="101" y="105"/>
                    <a:pt x="116" y="105"/>
                    <a:pt x="128" y="98"/>
                  </a:cubicBezTo>
                  <a:cubicBezTo>
                    <a:pt x="135" y="94"/>
                    <a:pt x="141" y="86"/>
                    <a:pt x="146" y="79"/>
                  </a:cubicBezTo>
                  <a:cubicBezTo>
                    <a:pt x="150" y="74"/>
                    <a:pt x="155" y="68"/>
                    <a:pt x="156" y="62"/>
                  </a:cubicBezTo>
                  <a:cubicBezTo>
                    <a:pt x="159" y="50"/>
                    <a:pt x="152" y="38"/>
                    <a:pt x="143" y="30"/>
                  </a:cubicBezTo>
                  <a:cubicBezTo>
                    <a:pt x="123" y="9"/>
                    <a:pt x="91" y="4"/>
                    <a:pt x="62" y="2"/>
                  </a:cubicBezTo>
                  <a:cubicBezTo>
                    <a:pt x="48" y="1"/>
                    <a:pt x="34" y="0"/>
                    <a:pt x="20" y="4"/>
                  </a:cubicBezTo>
                  <a:cubicBezTo>
                    <a:pt x="13" y="5"/>
                    <a:pt x="6" y="8"/>
                    <a:pt x="0" y="4"/>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2">
              <a:extLst>
                <a:ext uri="{FF2B5EF4-FFF2-40B4-BE49-F238E27FC236}">
                  <a16:creationId xmlns:a16="http://schemas.microsoft.com/office/drawing/2014/main" id="{598FCEB0-661F-4375-917F-484CA973DF99}"/>
                </a:ext>
              </a:extLst>
            </p:cNvPr>
            <p:cNvSpPr>
              <a:spLocks/>
            </p:cNvSpPr>
            <p:nvPr/>
          </p:nvSpPr>
          <p:spPr bwMode="auto">
            <a:xfrm>
              <a:off x="1561550" y="1566218"/>
              <a:ext cx="40271" cy="29841"/>
            </a:xfrm>
            <a:custGeom>
              <a:avLst/>
              <a:gdLst>
                <a:gd name="T0" fmla="*/ 1 w 132"/>
                <a:gd name="T1" fmla="*/ 4 h 98"/>
                <a:gd name="T2" fmla="*/ 40 w 132"/>
                <a:gd name="T3" fmla="*/ 69 h 98"/>
                <a:gd name="T4" fmla="*/ 67 w 132"/>
                <a:gd name="T5" fmla="*/ 91 h 98"/>
                <a:gd name="T6" fmla="*/ 101 w 132"/>
                <a:gd name="T7" fmla="*/ 93 h 98"/>
                <a:gd name="T8" fmla="*/ 119 w 132"/>
                <a:gd name="T9" fmla="*/ 78 h 98"/>
                <a:gd name="T10" fmla="*/ 129 w 132"/>
                <a:gd name="T11" fmla="*/ 64 h 98"/>
                <a:gd name="T12" fmla="*/ 121 w 132"/>
                <a:gd name="T13" fmla="*/ 35 h 98"/>
                <a:gd name="T14" fmla="*/ 53 w 132"/>
                <a:gd name="T15" fmla="*/ 4 h 98"/>
                <a:gd name="T16" fmla="*/ 17 w 132"/>
                <a:gd name="T17" fmla="*/ 2 h 98"/>
                <a:gd name="T18" fmla="*/ 0 w 13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98">
                  <a:moveTo>
                    <a:pt x="1" y="4"/>
                  </a:moveTo>
                  <a:cubicBezTo>
                    <a:pt x="10" y="28"/>
                    <a:pt x="23" y="50"/>
                    <a:pt x="40" y="69"/>
                  </a:cubicBezTo>
                  <a:cubicBezTo>
                    <a:pt x="47" y="78"/>
                    <a:pt x="56" y="86"/>
                    <a:pt x="67" y="91"/>
                  </a:cubicBezTo>
                  <a:cubicBezTo>
                    <a:pt x="78" y="96"/>
                    <a:pt x="91" y="98"/>
                    <a:pt x="101" y="93"/>
                  </a:cubicBezTo>
                  <a:cubicBezTo>
                    <a:pt x="108" y="89"/>
                    <a:pt x="114" y="84"/>
                    <a:pt x="119" y="78"/>
                  </a:cubicBezTo>
                  <a:cubicBezTo>
                    <a:pt x="123" y="74"/>
                    <a:pt x="127" y="70"/>
                    <a:pt x="129" y="64"/>
                  </a:cubicBezTo>
                  <a:cubicBezTo>
                    <a:pt x="132" y="54"/>
                    <a:pt x="127" y="43"/>
                    <a:pt x="121" y="35"/>
                  </a:cubicBezTo>
                  <a:cubicBezTo>
                    <a:pt x="105" y="16"/>
                    <a:pt x="78" y="8"/>
                    <a:pt x="53" y="4"/>
                  </a:cubicBezTo>
                  <a:cubicBezTo>
                    <a:pt x="41" y="2"/>
                    <a:pt x="29" y="0"/>
                    <a:pt x="17" y="2"/>
                  </a:cubicBezTo>
                  <a:cubicBezTo>
                    <a:pt x="11" y="3"/>
                    <a:pt x="4" y="4"/>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
              <a:extLst>
                <a:ext uri="{FF2B5EF4-FFF2-40B4-BE49-F238E27FC236}">
                  <a16:creationId xmlns:a16="http://schemas.microsoft.com/office/drawing/2014/main" id="{C71CB5EB-9200-44EA-BE54-A432F45E38F0}"/>
                </a:ext>
              </a:extLst>
            </p:cNvPr>
            <p:cNvSpPr>
              <a:spLocks/>
            </p:cNvSpPr>
            <p:nvPr/>
          </p:nvSpPr>
          <p:spPr bwMode="auto">
            <a:xfrm>
              <a:off x="1525916" y="1592872"/>
              <a:ext cx="34477" cy="39692"/>
            </a:xfrm>
            <a:custGeom>
              <a:avLst/>
              <a:gdLst>
                <a:gd name="T0" fmla="*/ 0 w 112"/>
                <a:gd name="T1" fmla="*/ 4 h 130"/>
                <a:gd name="T2" fmla="*/ 14 w 112"/>
                <a:gd name="T3" fmla="*/ 83 h 130"/>
                <a:gd name="T4" fmla="*/ 33 w 112"/>
                <a:gd name="T5" fmla="*/ 115 h 130"/>
                <a:gd name="T6" fmla="*/ 67 w 112"/>
                <a:gd name="T7" fmla="*/ 129 h 130"/>
                <a:gd name="T8" fmla="*/ 90 w 112"/>
                <a:gd name="T9" fmla="*/ 121 h 130"/>
                <a:gd name="T10" fmla="*/ 105 w 112"/>
                <a:gd name="T11" fmla="*/ 111 h 130"/>
                <a:gd name="T12" fmla="*/ 107 w 112"/>
                <a:gd name="T13" fmla="*/ 79 h 130"/>
                <a:gd name="T14" fmla="*/ 52 w 112"/>
                <a:gd name="T15" fmla="*/ 23 h 130"/>
                <a:gd name="T16" fmla="*/ 17 w 112"/>
                <a:gd name="T17" fmla="*/ 8 h 130"/>
                <a:gd name="T18" fmla="*/ 0 w 11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30">
                  <a:moveTo>
                    <a:pt x="0" y="4"/>
                  </a:moveTo>
                  <a:cubicBezTo>
                    <a:pt x="0" y="31"/>
                    <a:pt x="5" y="58"/>
                    <a:pt x="14" y="83"/>
                  </a:cubicBezTo>
                  <a:cubicBezTo>
                    <a:pt x="19" y="95"/>
                    <a:pt x="25" y="106"/>
                    <a:pt x="33" y="115"/>
                  </a:cubicBezTo>
                  <a:cubicBezTo>
                    <a:pt x="42" y="124"/>
                    <a:pt x="54" y="130"/>
                    <a:pt x="67" y="129"/>
                  </a:cubicBezTo>
                  <a:cubicBezTo>
                    <a:pt x="75" y="128"/>
                    <a:pt x="82" y="125"/>
                    <a:pt x="90" y="121"/>
                  </a:cubicBezTo>
                  <a:cubicBezTo>
                    <a:pt x="95" y="118"/>
                    <a:pt x="101" y="115"/>
                    <a:pt x="105" y="111"/>
                  </a:cubicBezTo>
                  <a:cubicBezTo>
                    <a:pt x="112" y="102"/>
                    <a:pt x="111" y="89"/>
                    <a:pt x="107" y="79"/>
                  </a:cubicBezTo>
                  <a:cubicBezTo>
                    <a:pt x="99" y="54"/>
                    <a:pt x="75" y="37"/>
                    <a:pt x="52" y="23"/>
                  </a:cubicBezTo>
                  <a:cubicBezTo>
                    <a:pt x="41" y="17"/>
                    <a:pt x="29" y="10"/>
                    <a:pt x="17" y="8"/>
                  </a:cubicBezTo>
                  <a:cubicBezTo>
                    <a:pt x="11" y="6"/>
                    <a:pt x="3" y="5"/>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4">
              <a:extLst>
                <a:ext uri="{FF2B5EF4-FFF2-40B4-BE49-F238E27FC236}">
                  <a16:creationId xmlns:a16="http://schemas.microsoft.com/office/drawing/2014/main" id="{97915E01-AC35-45F5-8E4D-99D477AA34A9}"/>
                </a:ext>
              </a:extLst>
            </p:cNvPr>
            <p:cNvSpPr>
              <a:spLocks/>
            </p:cNvSpPr>
            <p:nvPr/>
          </p:nvSpPr>
          <p:spPr bwMode="auto">
            <a:xfrm>
              <a:off x="1482169" y="1622134"/>
              <a:ext cx="25206" cy="39692"/>
            </a:xfrm>
            <a:custGeom>
              <a:avLst/>
              <a:gdLst>
                <a:gd name="T0" fmla="*/ 11 w 82"/>
                <a:gd name="T1" fmla="*/ 4 h 130"/>
                <a:gd name="T2" fmla="*/ 2 w 82"/>
                <a:gd name="T3" fmla="*/ 75 h 130"/>
                <a:gd name="T4" fmla="*/ 9 w 82"/>
                <a:gd name="T5" fmla="*/ 107 h 130"/>
                <a:gd name="T6" fmla="*/ 33 w 82"/>
                <a:gd name="T7" fmla="*/ 128 h 130"/>
                <a:gd name="T8" fmla="*/ 55 w 82"/>
                <a:gd name="T9" fmla="*/ 128 h 130"/>
                <a:gd name="T10" fmla="*/ 70 w 82"/>
                <a:gd name="T11" fmla="*/ 123 h 130"/>
                <a:gd name="T12" fmla="*/ 82 w 82"/>
                <a:gd name="T13" fmla="*/ 97 h 130"/>
                <a:gd name="T14" fmla="*/ 50 w 82"/>
                <a:gd name="T15" fmla="*/ 34 h 130"/>
                <a:gd name="T16" fmla="*/ 24 w 82"/>
                <a:gd name="T17" fmla="*/ 12 h 130"/>
                <a:gd name="T18" fmla="*/ 13 w 8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30">
                  <a:moveTo>
                    <a:pt x="11" y="4"/>
                  </a:moveTo>
                  <a:cubicBezTo>
                    <a:pt x="4" y="27"/>
                    <a:pt x="0" y="51"/>
                    <a:pt x="2" y="75"/>
                  </a:cubicBezTo>
                  <a:cubicBezTo>
                    <a:pt x="2" y="86"/>
                    <a:pt x="4" y="97"/>
                    <a:pt x="9" y="107"/>
                  </a:cubicBezTo>
                  <a:cubicBezTo>
                    <a:pt x="14" y="117"/>
                    <a:pt x="23" y="125"/>
                    <a:pt x="33" y="128"/>
                  </a:cubicBezTo>
                  <a:cubicBezTo>
                    <a:pt x="40" y="130"/>
                    <a:pt x="48" y="129"/>
                    <a:pt x="55" y="128"/>
                  </a:cubicBezTo>
                  <a:cubicBezTo>
                    <a:pt x="60" y="127"/>
                    <a:pt x="66" y="126"/>
                    <a:pt x="70" y="123"/>
                  </a:cubicBezTo>
                  <a:cubicBezTo>
                    <a:pt x="79" y="117"/>
                    <a:pt x="82" y="107"/>
                    <a:pt x="82" y="97"/>
                  </a:cubicBezTo>
                  <a:cubicBezTo>
                    <a:pt x="81" y="73"/>
                    <a:pt x="66" y="52"/>
                    <a:pt x="50" y="34"/>
                  </a:cubicBezTo>
                  <a:cubicBezTo>
                    <a:pt x="42" y="26"/>
                    <a:pt x="34" y="17"/>
                    <a:pt x="24" y="12"/>
                  </a:cubicBezTo>
                  <a:cubicBezTo>
                    <a:pt x="20" y="9"/>
                    <a:pt x="14" y="6"/>
                    <a:pt x="13"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5">
              <a:extLst>
                <a:ext uri="{FF2B5EF4-FFF2-40B4-BE49-F238E27FC236}">
                  <a16:creationId xmlns:a16="http://schemas.microsoft.com/office/drawing/2014/main" id="{26F2D622-3B2F-4369-9CFA-70B884E34138}"/>
                </a:ext>
              </a:extLst>
            </p:cNvPr>
            <p:cNvSpPr>
              <a:spLocks/>
            </p:cNvSpPr>
            <p:nvPr/>
          </p:nvSpPr>
          <p:spPr bwMode="auto">
            <a:xfrm>
              <a:off x="1518967" y="1720928"/>
              <a:ext cx="30131" cy="49252"/>
            </a:xfrm>
            <a:custGeom>
              <a:avLst/>
              <a:gdLst>
                <a:gd name="T0" fmla="*/ 20 w 98"/>
                <a:gd name="T1" fmla="*/ 4 h 161"/>
                <a:gd name="T2" fmla="*/ 1 w 98"/>
                <a:gd name="T3" fmla="*/ 90 h 161"/>
                <a:gd name="T4" fmla="*/ 6 w 98"/>
                <a:gd name="T5" fmla="*/ 130 h 161"/>
                <a:gd name="T6" fmla="*/ 34 w 98"/>
                <a:gd name="T7" fmla="*/ 158 h 161"/>
                <a:gd name="T8" fmla="*/ 60 w 98"/>
                <a:gd name="T9" fmla="*/ 160 h 161"/>
                <a:gd name="T10" fmla="*/ 80 w 98"/>
                <a:gd name="T11" fmla="*/ 156 h 161"/>
                <a:gd name="T12" fmla="*/ 96 w 98"/>
                <a:gd name="T13" fmla="*/ 125 h 161"/>
                <a:gd name="T14" fmla="*/ 64 w 98"/>
                <a:gd name="T15" fmla="*/ 45 h 161"/>
                <a:gd name="T16" fmla="*/ 35 w 98"/>
                <a:gd name="T17" fmla="*/ 15 h 161"/>
                <a:gd name="T18" fmla="*/ 22 w 98"/>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61">
                  <a:moveTo>
                    <a:pt x="20" y="4"/>
                  </a:moveTo>
                  <a:cubicBezTo>
                    <a:pt x="8" y="31"/>
                    <a:pt x="1" y="60"/>
                    <a:pt x="1" y="90"/>
                  </a:cubicBezTo>
                  <a:cubicBezTo>
                    <a:pt x="0" y="103"/>
                    <a:pt x="1" y="117"/>
                    <a:pt x="6" y="130"/>
                  </a:cubicBezTo>
                  <a:cubicBezTo>
                    <a:pt x="11" y="143"/>
                    <a:pt x="21" y="154"/>
                    <a:pt x="34" y="158"/>
                  </a:cubicBezTo>
                  <a:cubicBezTo>
                    <a:pt x="42" y="161"/>
                    <a:pt x="52" y="160"/>
                    <a:pt x="60" y="160"/>
                  </a:cubicBezTo>
                  <a:cubicBezTo>
                    <a:pt x="67" y="159"/>
                    <a:pt x="74" y="159"/>
                    <a:pt x="80" y="156"/>
                  </a:cubicBezTo>
                  <a:cubicBezTo>
                    <a:pt x="91" y="150"/>
                    <a:pt x="95" y="137"/>
                    <a:pt x="96" y="125"/>
                  </a:cubicBezTo>
                  <a:cubicBezTo>
                    <a:pt x="98" y="96"/>
                    <a:pt x="82" y="69"/>
                    <a:pt x="64" y="45"/>
                  </a:cubicBezTo>
                  <a:cubicBezTo>
                    <a:pt x="56" y="34"/>
                    <a:pt x="47" y="23"/>
                    <a:pt x="35" y="15"/>
                  </a:cubicBezTo>
                  <a:cubicBezTo>
                    <a:pt x="29" y="11"/>
                    <a:pt x="23" y="7"/>
                    <a:pt x="22"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75373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cxnSp>
        <p:nvCxnSpPr>
          <p:cNvPr id="7" name="直接连接符 6">
            <a:extLst>
              <a:ext uri="{FF2B5EF4-FFF2-40B4-BE49-F238E27FC236}">
                <a16:creationId xmlns:a16="http://schemas.microsoft.com/office/drawing/2014/main" id="{E181955B-3847-464A-B8B9-2F4FD4910679}"/>
              </a:ext>
            </a:extLst>
          </p:cNvPr>
          <p:cNvCxnSpPr>
            <a:cxnSpLocks/>
          </p:cNvCxnSpPr>
          <p:nvPr/>
        </p:nvCxnSpPr>
        <p:spPr>
          <a:xfrm flipV="1">
            <a:off x="696364" y="1549402"/>
            <a:ext cx="0" cy="24383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F5929E39-8191-4F4A-8FCB-F50EC6510A88}"/>
              </a:ext>
            </a:extLst>
          </p:cNvPr>
          <p:cNvSpPr txBox="1"/>
          <p:nvPr/>
        </p:nvSpPr>
        <p:spPr>
          <a:xfrm>
            <a:off x="682557" y="1422098"/>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800" b="1">
                <a:solidFill>
                  <a:schemeClr val="tx1"/>
                </a:solidFill>
              </a:rPr>
              <a:t>2005</a:t>
            </a:r>
          </a:p>
        </p:txBody>
      </p:sp>
      <p:sp>
        <p:nvSpPr>
          <p:cNvPr id="12" name="文本框 11">
            <a:extLst>
              <a:ext uri="{FF2B5EF4-FFF2-40B4-BE49-F238E27FC236}">
                <a16:creationId xmlns:a16="http://schemas.microsoft.com/office/drawing/2014/main" id="{B262474C-8E3F-4C77-A62D-AC1F7000144B}"/>
              </a:ext>
            </a:extLst>
          </p:cNvPr>
          <p:cNvSpPr txBox="1"/>
          <p:nvPr/>
        </p:nvSpPr>
        <p:spPr>
          <a:xfrm>
            <a:off x="696364" y="1771698"/>
            <a:ext cx="1716636" cy="683799"/>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t>请在这里添加内容请在这里添加内容</a:t>
            </a:r>
            <a:endParaRPr lang="en-US" altLang="zh-CN"/>
          </a:p>
        </p:txBody>
      </p:sp>
      <p:sp>
        <p:nvSpPr>
          <p:cNvPr id="20" name="文本框 19">
            <a:extLst>
              <a:ext uri="{FF2B5EF4-FFF2-40B4-BE49-F238E27FC236}">
                <a16:creationId xmlns:a16="http://schemas.microsoft.com/office/drawing/2014/main" id="{D1399358-8AE3-4C69-B897-E9B024F1023F}"/>
              </a:ext>
            </a:extLst>
          </p:cNvPr>
          <p:cNvSpPr txBox="1"/>
          <p:nvPr/>
        </p:nvSpPr>
        <p:spPr>
          <a:xfrm>
            <a:off x="682557" y="3208121"/>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800" b="1">
                <a:solidFill>
                  <a:schemeClr val="tx1"/>
                </a:solidFill>
              </a:rPr>
              <a:t>2006</a:t>
            </a:r>
          </a:p>
        </p:txBody>
      </p:sp>
      <p:sp>
        <p:nvSpPr>
          <p:cNvPr id="21" name="文本框 20">
            <a:extLst>
              <a:ext uri="{FF2B5EF4-FFF2-40B4-BE49-F238E27FC236}">
                <a16:creationId xmlns:a16="http://schemas.microsoft.com/office/drawing/2014/main" id="{18AB0C63-0D0E-4B4B-BFB0-3D6B11858EEB}"/>
              </a:ext>
            </a:extLst>
          </p:cNvPr>
          <p:cNvSpPr txBox="1"/>
          <p:nvPr/>
        </p:nvSpPr>
        <p:spPr>
          <a:xfrm>
            <a:off x="696364" y="3557721"/>
            <a:ext cx="1716636" cy="683799"/>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t>请在这里添加内容请在这里添加内容</a:t>
            </a:r>
            <a:endParaRPr lang="en-US" altLang="zh-CN"/>
          </a:p>
        </p:txBody>
      </p:sp>
      <p:cxnSp>
        <p:nvCxnSpPr>
          <p:cNvPr id="23" name="直接连接符 22">
            <a:extLst>
              <a:ext uri="{FF2B5EF4-FFF2-40B4-BE49-F238E27FC236}">
                <a16:creationId xmlns:a16="http://schemas.microsoft.com/office/drawing/2014/main" id="{B69B2B8B-A0F7-4E1E-9069-27E5394E536B}"/>
              </a:ext>
            </a:extLst>
          </p:cNvPr>
          <p:cNvCxnSpPr>
            <a:cxnSpLocks/>
          </p:cNvCxnSpPr>
          <p:nvPr/>
        </p:nvCxnSpPr>
        <p:spPr>
          <a:xfrm flipV="1">
            <a:off x="2614064" y="1549402"/>
            <a:ext cx="0" cy="243839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B720431D-DD24-4F3A-A7AA-00C9ACD3691E}"/>
              </a:ext>
            </a:extLst>
          </p:cNvPr>
          <p:cNvSpPr txBox="1"/>
          <p:nvPr/>
        </p:nvSpPr>
        <p:spPr>
          <a:xfrm>
            <a:off x="2600257" y="1422098"/>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800" b="1">
                <a:solidFill>
                  <a:schemeClr val="tx1"/>
                </a:solidFill>
              </a:rPr>
              <a:t>2007</a:t>
            </a:r>
          </a:p>
        </p:txBody>
      </p:sp>
      <p:sp>
        <p:nvSpPr>
          <p:cNvPr id="26" name="文本框 25">
            <a:extLst>
              <a:ext uri="{FF2B5EF4-FFF2-40B4-BE49-F238E27FC236}">
                <a16:creationId xmlns:a16="http://schemas.microsoft.com/office/drawing/2014/main" id="{86519C56-74C9-45A5-8472-63A891CE4D4F}"/>
              </a:ext>
            </a:extLst>
          </p:cNvPr>
          <p:cNvSpPr txBox="1"/>
          <p:nvPr/>
        </p:nvSpPr>
        <p:spPr>
          <a:xfrm>
            <a:off x="2614064" y="1771698"/>
            <a:ext cx="1716636" cy="683799"/>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t>请在这里添加内容请在这里添加内容</a:t>
            </a:r>
            <a:endParaRPr lang="en-US" altLang="zh-CN"/>
          </a:p>
        </p:txBody>
      </p:sp>
      <p:sp>
        <p:nvSpPr>
          <p:cNvPr id="27" name="文本框 26">
            <a:extLst>
              <a:ext uri="{FF2B5EF4-FFF2-40B4-BE49-F238E27FC236}">
                <a16:creationId xmlns:a16="http://schemas.microsoft.com/office/drawing/2014/main" id="{3F7BB457-C212-4A09-B8BE-62A9F5EBC2E3}"/>
              </a:ext>
            </a:extLst>
          </p:cNvPr>
          <p:cNvSpPr txBox="1"/>
          <p:nvPr/>
        </p:nvSpPr>
        <p:spPr>
          <a:xfrm>
            <a:off x="2600257" y="3208121"/>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800" b="1">
                <a:solidFill>
                  <a:schemeClr val="tx1"/>
                </a:solidFill>
              </a:rPr>
              <a:t>2008</a:t>
            </a:r>
          </a:p>
        </p:txBody>
      </p:sp>
      <p:sp>
        <p:nvSpPr>
          <p:cNvPr id="28" name="文本框 27">
            <a:extLst>
              <a:ext uri="{FF2B5EF4-FFF2-40B4-BE49-F238E27FC236}">
                <a16:creationId xmlns:a16="http://schemas.microsoft.com/office/drawing/2014/main" id="{55EEEC8E-F36C-4B00-AD7C-09ED91EEA70E}"/>
              </a:ext>
            </a:extLst>
          </p:cNvPr>
          <p:cNvSpPr txBox="1"/>
          <p:nvPr/>
        </p:nvSpPr>
        <p:spPr>
          <a:xfrm>
            <a:off x="2614064" y="3557721"/>
            <a:ext cx="1716636" cy="683799"/>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t>请在这里添加内容请在这里添加内容</a:t>
            </a:r>
            <a:endParaRPr lang="en-US" altLang="zh-CN"/>
          </a:p>
        </p:txBody>
      </p:sp>
      <p:cxnSp>
        <p:nvCxnSpPr>
          <p:cNvPr id="30" name="直接连接符 29">
            <a:extLst>
              <a:ext uri="{FF2B5EF4-FFF2-40B4-BE49-F238E27FC236}">
                <a16:creationId xmlns:a16="http://schemas.microsoft.com/office/drawing/2014/main" id="{F520A4E1-57BD-4BB1-AFDB-ECC07154F86A}"/>
              </a:ext>
            </a:extLst>
          </p:cNvPr>
          <p:cNvCxnSpPr>
            <a:cxnSpLocks/>
          </p:cNvCxnSpPr>
          <p:nvPr/>
        </p:nvCxnSpPr>
        <p:spPr>
          <a:xfrm flipV="1">
            <a:off x="4531764" y="1549402"/>
            <a:ext cx="0" cy="2438398"/>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FDDF606A-4C1C-4CAF-9403-01B7AA83BBE8}"/>
              </a:ext>
            </a:extLst>
          </p:cNvPr>
          <p:cNvSpPr txBox="1"/>
          <p:nvPr/>
        </p:nvSpPr>
        <p:spPr>
          <a:xfrm>
            <a:off x="4517957" y="1422098"/>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800" b="1">
                <a:solidFill>
                  <a:schemeClr val="tx1"/>
                </a:solidFill>
              </a:rPr>
              <a:t>2009</a:t>
            </a:r>
          </a:p>
        </p:txBody>
      </p:sp>
      <p:sp>
        <p:nvSpPr>
          <p:cNvPr id="32" name="文本框 31">
            <a:extLst>
              <a:ext uri="{FF2B5EF4-FFF2-40B4-BE49-F238E27FC236}">
                <a16:creationId xmlns:a16="http://schemas.microsoft.com/office/drawing/2014/main" id="{F7210DC0-6F59-4CF6-B1E2-9833ACA8D764}"/>
              </a:ext>
            </a:extLst>
          </p:cNvPr>
          <p:cNvSpPr txBox="1"/>
          <p:nvPr/>
        </p:nvSpPr>
        <p:spPr>
          <a:xfrm>
            <a:off x="4531764" y="1771698"/>
            <a:ext cx="1716636" cy="683799"/>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t>请在这里添加内容请在这里添加内容</a:t>
            </a:r>
            <a:endParaRPr lang="en-US" altLang="zh-CN"/>
          </a:p>
        </p:txBody>
      </p:sp>
      <p:sp>
        <p:nvSpPr>
          <p:cNvPr id="33" name="文本框 32">
            <a:extLst>
              <a:ext uri="{FF2B5EF4-FFF2-40B4-BE49-F238E27FC236}">
                <a16:creationId xmlns:a16="http://schemas.microsoft.com/office/drawing/2014/main" id="{B26249F4-195E-40BD-BDB1-CB641CB29206}"/>
              </a:ext>
            </a:extLst>
          </p:cNvPr>
          <p:cNvSpPr txBox="1"/>
          <p:nvPr/>
        </p:nvSpPr>
        <p:spPr>
          <a:xfrm>
            <a:off x="4517957" y="3208121"/>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800" b="1">
                <a:solidFill>
                  <a:schemeClr val="tx1"/>
                </a:solidFill>
              </a:rPr>
              <a:t>2010</a:t>
            </a:r>
          </a:p>
        </p:txBody>
      </p:sp>
      <p:sp>
        <p:nvSpPr>
          <p:cNvPr id="34" name="文本框 33">
            <a:extLst>
              <a:ext uri="{FF2B5EF4-FFF2-40B4-BE49-F238E27FC236}">
                <a16:creationId xmlns:a16="http://schemas.microsoft.com/office/drawing/2014/main" id="{D0B7900D-7D88-4DC5-9082-95D4439053E5}"/>
              </a:ext>
            </a:extLst>
          </p:cNvPr>
          <p:cNvSpPr txBox="1"/>
          <p:nvPr/>
        </p:nvSpPr>
        <p:spPr>
          <a:xfrm>
            <a:off x="4531764" y="3557721"/>
            <a:ext cx="1716636" cy="683799"/>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t>请在这里添加内容请在这里添加内容</a:t>
            </a:r>
            <a:endParaRPr lang="en-US" altLang="zh-CN"/>
          </a:p>
        </p:txBody>
      </p:sp>
      <p:cxnSp>
        <p:nvCxnSpPr>
          <p:cNvPr id="36" name="直接连接符 35">
            <a:extLst>
              <a:ext uri="{FF2B5EF4-FFF2-40B4-BE49-F238E27FC236}">
                <a16:creationId xmlns:a16="http://schemas.microsoft.com/office/drawing/2014/main" id="{8554E954-BE19-4F24-96D6-98FC9F34C889}"/>
              </a:ext>
            </a:extLst>
          </p:cNvPr>
          <p:cNvCxnSpPr>
            <a:cxnSpLocks/>
          </p:cNvCxnSpPr>
          <p:nvPr/>
        </p:nvCxnSpPr>
        <p:spPr>
          <a:xfrm flipV="1">
            <a:off x="6449464" y="1549402"/>
            <a:ext cx="0" cy="2438398"/>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F4F5C9C8-8D5A-44BC-BE07-90E41A57102C}"/>
              </a:ext>
            </a:extLst>
          </p:cNvPr>
          <p:cNvSpPr txBox="1"/>
          <p:nvPr/>
        </p:nvSpPr>
        <p:spPr>
          <a:xfrm>
            <a:off x="6435657" y="1422098"/>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800" b="1">
                <a:solidFill>
                  <a:schemeClr val="tx1"/>
                </a:solidFill>
              </a:rPr>
              <a:t>2011</a:t>
            </a:r>
          </a:p>
        </p:txBody>
      </p:sp>
      <p:sp>
        <p:nvSpPr>
          <p:cNvPr id="38" name="文本框 37">
            <a:extLst>
              <a:ext uri="{FF2B5EF4-FFF2-40B4-BE49-F238E27FC236}">
                <a16:creationId xmlns:a16="http://schemas.microsoft.com/office/drawing/2014/main" id="{79544304-E4CE-4689-8887-042F46D93C1F}"/>
              </a:ext>
            </a:extLst>
          </p:cNvPr>
          <p:cNvSpPr txBox="1"/>
          <p:nvPr/>
        </p:nvSpPr>
        <p:spPr>
          <a:xfrm>
            <a:off x="6449464" y="1771698"/>
            <a:ext cx="1716636" cy="683799"/>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t>请在这里添加内容请在这里添加内容</a:t>
            </a:r>
            <a:endParaRPr lang="en-US" altLang="zh-CN"/>
          </a:p>
        </p:txBody>
      </p:sp>
      <p:sp>
        <p:nvSpPr>
          <p:cNvPr id="39" name="文本框 38">
            <a:extLst>
              <a:ext uri="{FF2B5EF4-FFF2-40B4-BE49-F238E27FC236}">
                <a16:creationId xmlns:a16="http://schemas.microsoft.com/office/drawing/2014/main" id="{33D31AAD-1191-4D09-A1BF-05FE3C52C53D}"/>
              </a:ext>
            </a:extLst>
          </p:cNvPr>
          <p:cNvSpPr txBox="1"/>
          <p:nvPr/>
        </p:nvSpPr>
        <p:spPr>
          <a:xfrm>
            <a:off x="6435657" y="3208121"/>
            <a:ext cx="1491256"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1800" b="1">
                <a:solidFill>
                  <a:schemeClr val="tx1"/>
                </a:solidFill>
              </a:rPr>
              <a:t>2012</a:t>
            </a:r>
          </a:p>
        </p:txBody>
      </p:sp>
      <p:sp>
        <p:nvSpPr>
          <p:cNvPr id="40" name="文本框 39">
            <a:extLst>
              <a:ext uri="{FF2B5EF4-FFF2-40B4-BE49-F238E27FC236}">
                <a16:creationId xmlns:a16="http://schemas.microsoft.com/office/drawing/2014/main" id="{23459680-ED4C-4C16-9A10-CCB07913D4BA}"/>
              </a:ext>
            </a:extLst>
          </p:cNvPr>
          <p:cNvSpPr txBox="1"/>
          <p:nvPr/>
        </p:nvSpPr>
        <p:spPr>
          <a:xfrm>
            <a:off x="6449464" y="3557721"/>
            <a:ext cx="1716636" cy="683799"/>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t>请在这里添加内容请在这里添加内容</a:t>
            </a:r>
            <a:endParaRPr lang="en-US" altLang="zh-CN"/>
          </a:p>
        </p:txBody>
      </p:sp>
      <p:pic>
        <p:nvPicPr>
          <p:cNvPr id="105" name="图片 104">
            <a:extLst>
              <a:ext uri="{FF2B5EF4-FFF2-40B4-BE49-F238E27FC236}">
                <a16:creationId xmlns:a16="http://schemas.microsoft.com/office/drawing/2014/main" id="{5BF4BA7B-17A6-432F-A286-4A46DD0D84F8}"/>
              </a:ext>
            </a:extLst>
          </p:cNvPr>
          <p:cNvPicPr>
            <a:picLocks noChangeAspect="1"/>
          </p:cNvPicPr>
          <p:nvPr/>
        </p:nvPicPr>
        <p:blipFill>
          <a:blip r:embed="rId2"/>
          <a:stretch>
            <a:fillRect/>
          </a:stretch>
        </p:blipFill>
        <p:spPr>
          <a:xfrm>
            <a:off x="793671" y="2677793"/>
            <a:ext cx="1066845" cy="422085"/>
          </a:xfrm>
          <a:prstGeom prst="rect">
            <a:avLst/>
          </a:prstGeom>
        </p:spPr>
      </p:pic>
      <p:pic>
        <p:nvPicPr>
          <p:cNvPr id="106" name="图片 105">
            <a:extLst>
              <a:ext uri="{FF2B5EF4-FFF2-40B4-BE49-F238E27FC236}">
                <a16:creationId xmlns:a16="http://schemas.microsoft.com/office/drawing/2014/main" id="{EFCDA15A-8761-4855-BC0D-9000135D94C8}"/>
              </a:ext>
            </a:extLst>
          </p:cNvPr>
          <p:cNvPicPr>
            <a:picLocks noChangeAspect="1"/>
          </p:cNvPicPr>
          <p:nvPr/>
        </p:nvPicPr>
        <p:blipFill>
          <a:blip r:embed="rId2"/>
          <a:stretch>
            <a:fillRect/>
          </a:stretch>
        </p:blipFill>
        <p:spPr>
          <a:xfrm>
            <a:off x="2711370" y="2677793"/>
            <a:ext cx="1066845" cy="422085"/>
          </a:xfrm>
          <a:prstGeom prst="rect">
            <a:avLst/>
          </a:prstGeom>
        </p:spPr>
      </p:pic>
      <p:pic>
        <p:nvPicPr>
          <p:cNvPr id="107" name="图片 106">
            <a:extLst>
              <a:ext uri="{FF2B5EF4-FFF2-40B4-BE49-F238E27FC236}">
                <a16:creationId xmlns:a16="http://schemas.microsoft.com/office/drawing/2014/main" id="{F9EFCD5B-23F4-4E27-8ABD-BAE60C723B5C}"/>
              </a:ext>
            </a:extLst>
          </p:cNvPr>
          <p:cNvPicPr>
            <a:picLocks noChangeAspect="1"/>
          </p:cNvPicPr>
          <p:nvPr/>
        </p:nvPicPr>
        <p:blipFill>
          <a:blip r:embed="rId2"/>
          <a:stretch>
            <a:fillRect/>
          </a:stretch>
        </p:blipFill>
        <p:spPr>
          <a:xfrm>
            <a:off x="4629069" y="2677793"/>
            <a:ext cx="1066845" cy="422085"/>
          </a:xfrm>
          <a:prstGeom prst="rect">
            <a:avLst/>
          </a:prstGeom>
        </p:spPr>
      </p:pic>
      <p:pic>
        <p:nvPicPr>
          <p:cNvPr id="108" name="图片 107">
            <a:extLst>
              <a:ext uri="{FF2B5EF4-FFF2-40B4-BE49-F238E27FC236}">
                <a16:creationId xmlns:a16="http://schemas.microsoft.com/office/drawing/2014/main" id="{E25C76B0-18EA-4E43-A209-3ADB33066D3A}"/>
              </a:ext>
            </a:extLst>
          </p:cNvPr>
          <p:cNvPicPr>
            <a:picLocks noChangeAspect="1"/>
          </p:cNvPicPr>
          <p:nvPr/>
        </p:nvPicPr>
        <p:blipFill>
          <a:blip r:embed="rId2"/>
          <a:stretch>
            <a:fillRect/>
          </a:stretch>
        </p:blipFill>
        <p:spPr>
          <a:xfrm>
            <a:off x="6546768" y="2677793"/>
            <a:ext cx="1066845" cy="422085"/>
          </a:xfrm>
          <a:prstGeom prst="rect">
            <a:avLst/>
          </a:prstGeom>
        </p:spPr>
      </p:pic>
    </p:spTree>
    <p:extLst>
      <p:ext uri="{BB962C8B-B14F-4D97-AF65-F5344CB8AC3E}">
        <p14:creationId xmlns:p14="http://schemas.microsoft.com/office/powerpoint/2010/main" val="19909793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1F3AE8-3108-430E-BF53-BA6430C3602A}"/>
              </a:ext>
            </a:extLst>
          </p:cNvPr>
          <p:cNvSpPr txBox="1"/>
          <p:nvPr/>
        </p:nvSpPr>
        <p:spPr>
          <a:xfrm>
            <a:off x="4778414" y="4262415"/>
            <a:ext cx="1652534" cy="582145"/>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600" b="1">
                <a:solidFill>
                  <a:schemeClr val="accent1"/>
                </a:solidFill>
              </a:rPr>
              <a:t>28,000</a:t>
            </a:r>
          </a:p>
        </p:txBody>
      </p:sp>
      <p:sp>
        <p:nvSpPr>
          <p:cNvPr id="3" name="文本框 2">
            <a:extLst>
              <a:ext uri="{FF2B5EF4-FFF2-40B4-BE49-F238E27FC236}">
                <a16:creationId xmlns:a16="http://schemas.microsoft.com/office/drawing/2014/main" id="{E47E402E-D511-4B56-B869-104E61991103}"/>
              </a:ext>
            </a:extLst>
          </p:cNvPr>
          <p:cNvSpPr txBox="1"/>
          <p:nvPr/>
        </p:nvSpPr>
        <p:spPr>
          <a:xfrm>
            <a:off x="6430947" y="4378318"/>
            <a:ext cx="2055070" cy="543014"/>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t>请在这里添加内容请在这里添加内容添加内容</a:t>
            </a:r>
            <a:endParaRPr lang="en-US" altLang="zh-CN"/>
          </a:p>
        </p:txBody>
      </p:sp>
      <p:sp>
        <p:nvSpPr>
          <p:cNvPr id="4" name="文本框 3">
            <a:extLst>
              <a:ext uri="{FF2B5EF4-FFF2-40B4-BE49-F238E27FC236}">
                <a16:creationId xmlns:a16="http://schemas.microsoft.com/office/drawing/2014/main" id="{271DAD21-0A65-48DF-980A-C1175D43237F}"/>
              </a:ext>
            </a:extLst>
          </p:cNvPr>
          <p:cNvSpPr txBox="1"/>
          <p:nvPr/>
        </p:nvSpPr>
        <p:spPr>
          <a:xfrm>
            <a:off x="411520" y="377069"/>
            <a:ext cx="2757328" cy="422506"/>
          </a:xfrm>
          <a:prstGeom prst="rect">
            <a:avLst/>
          </a:prstGeom>
          <a:noFill/>
        </p:spPr>
        <p:txBody>
          <a:bodyPr wrap="none" rtlCol="0" anchor="ctr" anchorCtr="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1800" b="1">
                <a:solidFill>
                  <a:schemeClr val="accent2"/>
                </a:solidFill>
              </a:rPr>
              <a:t>添加标题</a:t>
            </a:r>
            <a:endParaRPr lang="en-US" altLang="zh-CN" sz="1800" b="1">
              <a:solidFill>
                <a:schemeClr val="accent2"/>
              </a:solidFill>
            </a:endParaRPr>
          </a:p>
        </p:txBody>
      </p:sp>
      <p:sp>
        <p:nvSpPr>
          <p:cNvPr id="5" name="文本框 4">
            <a:extLst>
              <a:ext uri="{FF2B5EF4-FFF2-40B4-BE49-F238E27FC236}">
                <a16:creationId xmlns:a16="http://schemas.microsoft.com/office/drawing/2014/main" id="{DE41F05A-5B34-4843-97B1-323FB4593358}"/>
              </a:ext>
            </a:extLst>
          </p:cNvPr>
          <p:cNvSpPr txBox="1"/>
          <p:nvPr/>
        </p:nvSpPr>
        <p:spPr>
          <a:xfrm>
            <a:off x="425326" y="1060500"/>
            <a:ext cx="3624160" cy="2597100"/>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zh-CN" altLang="en-US"/>
              <a:t>请在这里添加内容请在这里添加内容请在这里添加内容请在这里添加内容请在这里添加内容请在这里添加内容请在这里添加内容请在这里添加内容请在这里添加内容请在这里添加内容请在这里添加内容请在这里添加内容请在这里添加内容</a:t>
            </a:r>
            <a:endParaRPr lang="en-US" altLang="zh-CN"/>
          </a:p>
          <a:p>
            <a:pPr algn="just"/>
            <a:r>
              <a:rPr lang="zh-CN" altLang="en-US"/>
              <a:t>请在这里添加内容请在这里添加内容请在这里添加内容请在这里添加内容请在这里添加内容</a:t>
            </a:r>
            <a:endParaRPr lang="en-US" altLang="zh-CN"/>
          </a:p>
          <a:p>
            <a:pPr algn="just"/>
            <a:endParaRPr lang="en-US" altLang="zh-CN"/>
          </a:p>
        </p:txBody>
      </p:sp>
      <p:cxnSp>
        <p:nvCxnSpPr>
          <p:cNvPr id="6" name="直接连接符 5">
            <a:extLst>
              <a:ext uri="{FF2B5EF4-FFF2-40B4-BE49-F238E27FC236}">
                <a16:creationId xmlns:a16="http://schemas.microsoft.com/office/drawing/2014/main" id="{E118B10E-AF35-4747-9982-F26840A5DE8E}"/>
              </a:ext>
            </a:extLst>
          </p:cNvPr>
          <p:cNvCxnSpPr>
            <a:cxnSpLocks/>
          </p:cNvCxnSpPr>
          <p:nvPr/>
        </p:nvCxnSpPr>
        <p:spPr>
          <a:xfrm>
            <a:off x="527248" y="886659"/>
            <a:ext cx="89515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3A15E665-DF2C-48CB-8243-278466EB2547}"/>
              </a:ext>
            </a:extLst>
          </p:cNvPr>
          <p:cNvGrpSpPr/>
          <p:nvPr/>
        </p:nvGrpSpPr>
        <p:grpSpPr>
          <a:xfrm>
            <a:off x="4958995" y="3386429"/>
            <a:ext cx="505383" cy="743059"/>
            <a:chOff x="1429552" y="1531208"/>
            <a:chExt cx="935038" cy="1374776"/>
          </a:xfrm>
        </p:grpSpPr>
        <p:sp>
          <p:nvSpPr>
            <p:cNvPr id="8" name="Freeform 5">
              <a:extLst>
                <a:ext uri="{FF2B5EF4-FFF2-40B4-BE49-F238E27FC236}">
                  <a16:creationId xmlns:a16="http://schemas.microsoft.com/office/drawing/2014/main" id="{C1F91887-DC5B-42E7-AFB7-885331C5FE39}"/>
                </a:ext>
              </a:extLst>
            </p:cNvPr>
            <p:cNvSpPr>
              <a:spLocks/>
            </p:cNvSpPr>
            <p:nvPr/>
          </p:nvSpPr>
          <p:spPr bwMode="auto">
            <a:xfrm>
              <a:off x="1429552" y="2475771"/>
              <a:ext cx="298450" cy="430213"/>
            </a:xfrm>
            <a:custGeom>
              <a:avLst/>
              <a:gdLst>
                <a:gd name="T0" fmla="*/ 136 w 997"/>
                <a:gd name="T1" fmla="*/ 1397 h 1449"/>
                <a:gd name="T2" fmla="*/ 136 w 997"/>
                <a:gd name="T3" fmla="*/ 1397 h 1449"/>
                <a:gd name="T4" fmla="*/ 51 w 997"/>
                <a:gd name="T5" fmla="*/ 1128 h 1449"/>
                <a:gd name="T6" fmla="*/ 643 w 997"/>
                <a:gd name="T7" fmla="*/ 0 h 1449"/>
                <a:gd name="T8" fmla="*/ 997 w 997"/>
                <a:gd name="T9" fmla="*/ 185 h 1449"/>
                <a:gd name="T10" fmla="*/ 405 w 997"/>
                <a:gd name="T11" fmla="*/ 1313 h 1449"/>
                <a:gd name="T12" fmla="*/ 136 w 997"/>
                <a:gd name="T13" fmla="*/ 1397 h 1449"/>
              </a:gdLst>
              <a:ahLst/>
              <a:cxnLst>
                <a:cxn ang="0">
                  <a:pos x="T0" y="T1"/>
                </a:cxn>
                <a:cxn ang="0">
                  <a:pos x="T2" y="T3"/>
                </a:cxn>
                <a:cxn ang="0">
                  <a:pos x="T4" y="T5"/>
                </a:cxn>
                <a:cxn ang="0">
                  <a:pos x="T6" y="T7"/>
                </a:cxn>
                <a:cxn ang="0">
                  <a:pos x="T8" y="T9"/>
                </a:cxn>
                <a:cxn ang="0">
                  <a:pos x="T10" y="T11"/>
                </a:cxn>
                <a:cxn ang="0">
                  <a:pos x="T12" y="T13"/>
                </a:cxn>
              </a:cxnLst>
              <a:rect l="0" t="0" r="r" b="b"/>
              <a:pathLst>
                <a:path w="997" h="1449">
                  <a:moveTo>
                    <a:pt x="136" y="1397"/>
                  </a:moveTo>
                  <a:cubicBezTo>
                    <a:pt x="136" y="1397"/>
                    <a:pt x="136" y="1397"/>
                    <a:pt x="136" y="1397"/>
                  </a:cubicBezTo>
                  <a:cubicBezTo>
                    <a:pt x="38" y="1346"/>
                    <a:pt x="0" y="1225"/>
                    <a:pt x="51" y="1128"/>
                  </a:cubicBezTo>
                  <a:cubicBezTo>
                    <a:pt x="643" y="0"/>
                    <a:pt x="643" y="0"/>
                    <a:pt x="643" y="0"/>
                  </a:cubicBezTo>
                  <a:cubicBezTo>
                    <a:pt x="997" y="185"/>
                    <a:pt x="997" y="185"/>
                    <a:pt x="997" y="185"/>
                  </a:cubicBezTo>
                  <a:cubicBezTo>
                    <a:pt x="405" y="1313"/>
                    <a:pt x="405" y="1313"/>
                    <a:pt x="405" y="1313"/>
                  </a:cubicBezTo>
                  <a:cubicBezTo>
                    <a:pt x="354" y="1411"/>
                    <a:pt x="233" y="1449"/>
                    <a:pt x="136" y="1397"/>
                  </a:cubicBez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a:extLst>
                <a:ext uri="{FF2B5EF4-FFF2-40B4-BE49-F238E27FC236}">
                  <a16:creationId xmlns:a16="http://schemas.microsoft.com/office/drawing/2014/main" id="{8B89B157-66C4-49B0-91FD-DC330FC41151}"/>
                </a:ext>
              </a:extLst>
            </p:cNvPr>
            <p:cNvSpPr>
              <a:spLocks/>
            </p:cNvSpPr>
            <p:nvPr/>
          </p:nvSpPr>
          <p:spPr bwMode="auto">
            <a:xfrm>
              <a:off x="1439077" y="1531208"/>
              <a:ext cx="925513" cy="1058863"/>
            </a:xfrm>
            <a:custGeom>
              <a:avLst/>
              <a:gdLst>
                <a:gd name="T0" fmla="*/ 1854 w 3103"/>
                <a:gd name="T1" fmla="*/ 3552 h 3552"/>
                <a:gd name="T2" fmla="*/ 0 w 3103"/>
                <a:gd name="T3" fmla="*/ 2580 h 3552"/>
                <a:gd name="T4" fmla="*/ 981 w 3103"/>
                <a:gd name="T5" fmla="*/ 709 h 3552"/>
                <a:gd name="T6" fmla="*/ 2394 w 3103"/>
                <a:gd name="T7" fmla="*/ 268 h 3552"/>
                <a:gd name="T8" fmla="*/ 2394 w 3103"/>
                <a:gd name="T9" fmla="*/ 268 h 3552"/>
                <a:gd name="T10" fmla="*/ 2835 w 3103"/>
                <a:gd name="T11" fmla="*/ 1681 h 3552"/>
                <a:gd name="T12" fmla="*/ 1854 w 3103"/>
                <a:gd name="T13" fmla="*/ 3552 h 3552"/>
              </a:gdLst>
              <a:ahLst/>
              <a:cxnLst>
                <a:cxn ang="0">
                  <a:pos x="T0" y="T1"/>
                </a:cxn>
                <a:cxn ang="0">
                  <a:pos x="T2" y="T3"/>
                </a:cxn>
                <a:cxn ang="0">
                  <a:pos x="T4" y="T5"/>
                </a:cxn>
                <a:cxn ang="0">
                  <a:pos x="T6" y="T7"/>
                </a:cxn>
                <a:cxn ang="0">
                  <a:pos x="T8" y="T9"/>
                </a:cxn>
                <a:cxn ang="0">
                  <a:pos x="T10" y="T11"/>
                </a:cxn>
                <a:cxn ang="0">
                  <a:pos x="T12" y="T13"/>
                </a:cxn>
              </a:cxnLst>
              <a:rect l="0" t="0" r="r" b="b"/>
              <a:pathLst>
                <a:path w="3103" h="3552">
                  <a:moveTo>
                    <a:pt x="1854" y="3552"/>
                  </a:moveTo>
                  <a:cubicBezTo>
                    <a:pt x="0" y="2580"/>
                    <a:pt x="0" y="2580"/>
                    <a:pt x="0" y="2580"/>
                  </a:cubicBezTo>
                  <a:cubicBezTo>
                    <a:pt x="981" y="709"/>
                    <a:pt x="981" y="709"/>
                    <a:pt x="981" y="709"/>
                  </a:cubicBezTo>
                  <a:cubicBezTo>
                    <a:pt x="1249" y="197"/>
                    <a:pt x="1882" y="0"/>
                    <a:pt x="2394" y="268"/>
                  </a:cubicBezTo>
                  <a:cubicBezTo>
                    <a:pt x="2394" y="268"/>
                    <a:pt x="2394" y="268"/>
                    <a:pt x="2394" y="268"/>
                  </a:cubicBezTo>
                  <a:cubicBezTo>
                    <a:pt x="2906" y="536"/>
                    <a:pt x="3103" y="1169"/>
                    <a:pt x="2835" y="1681"/>
                  </a:cubicBezTo>
                  <a:lnTo>
                    <a:pt x="1854" y="3552"/>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a:extLst>
                <a:ext uri="{FF2B5EF4-FFF2-40B4-BE49-F238E27FC236}">
                  <a16:creationId xmlns:a16="http://schemas.microsoft.com/office/drawing/2014/main" id="{F2734EC2-3537-4A07-AEA7-606AD8D48375}"/>
                </a:ext>
              </a:extLst>
            </p:cNvPr>
            <p:cNvSpPr>
              <a:spLocks/>
            </p:cNvSpPr>
            <p:nvPr/>
          </p:nvSpPr>
          <p:spPr bwMode="auto">
            <a:xfrm>
              <a:off x="1437489" y="2315433"/>
              <a:ext cx="523875" cy="320675"/>
            </a:xfrm>
            <a:custGeom>
              <a:avLst/>
              <a:gdLst>
                <a:gd name="T0" fmla="*/ 20 w 330"/>
                <a:gd name="T1" fmla="*/ 0 h 202"/>
                <a:gd name="T2" fmla="*/ 0 w 330"/>
                <a:gd name="T3" fmla="*/ 40 h 202"/>
                <a:gd name="T4" fmla="*/ 310 w 330"/>
                <a:gd name="T5" fmla="*/ 202 h 202"/>
                <a:gd name="T6" fmla="*/ 330 w 330"/>
                <a:gd name="T7" fmla="*/ 163 h 202"/>
                <a:gd name="T8" fmla="*/ 20 w 330"/>
                <a:gd name="T9" fmla="*/ 0 h 202"/>
              </a:gdLst>
              <a:ahLst/>
              <a:cxnLst>
                <a:cxn ang="0">
                  <a:pos x="T0" y="T1"/>
                </a:cxn>
                <a:cxn ang="0">
                  <a:pos x="T2" y="T3"/>
                </a:cxn>
                <a:cxn ang="0">
                  <a:pos x="T4" y="T5"/>
                </a:cxn>
                <a:cxn ang="0">
                  <a:pos x="T6" y="T7"/>
                </a:cxn>
                <a:cxn ang="0">
                  <a:pos x="T8" y="T9"/>
                </a:cxn>
              </a:cxnLst>
              <a:rect l="0" t="0" r="r" b="b"/>
              <a:pathLst>
                <a:path w="330" h="202">
                  <a:moveTo>
                    <a:pt x="20" y="0"/>
                  </a:moveTo>
                  <a:lnTo>
                    <a:pt x="0" y="40"/>
                  </a:lnTo>
                  <a:lnTo>
                    <a:pt x="310" y="202"/>
                  </a:lnTo>
                  <a:lnTo>
                    <a:pt x="330" y="163"/>
                  </a:lnTo>
                  <a:lnTo>
                    <a:pt x="20" y="0"/>
                  </a:ln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a:extLst>
                <a:ext uri="{FF2B5EF4-FFF2-40B4-BE49-F238E27FC236}">
                  <a16:creationId xmlns:a16="http://schemas.microsoft.com/office/drawing/2014/main" id="{746C75BE-D24A-4EF2-BA2B-74E711114B48}"/>
                </a:ext>
              </a:extLst>
            </p:cNvPr>
            <p:cNvSpPr>
              <a:spLocks/>
            </p:cNvSpPr>
            <p:nvPr/>
          </p:nvSpPr>
          <p:spPr bwMode="auto">
            <a:xfrm>
              <a:off x="1759752" y="1848708"/>
              <a:ext cx="422275" cy="673100"/>
            </a:xfrm>
            <a:custGeom>
              <a:avLst/>
              <a:gdLst>
                <a:gd name="T0" fmla="*/ 346 w 1417"/>
                <a:gd name="T1" fmla="*/ 2261 h 2261"/>
                <a:gd name="T2" fmla="*/ 0 w 1417"/>
                <a:gd name="T3" fmla="*/ 2080 h 2261"/>
                <a:gd name="T4" fmla="*/ 1021 w 1417"/>
                <a:gd name="T5" fmla="*/ 132 h 2261"/>
                <a:gd name="T6" fmla="*/ 1284 w 1417"/>
                <a:gd name="T7" fmla="*/ 50 h 2261"/>
                <a:gd name="T8" fmla="*/ 1284 w 1417"/>
                <a:gd name="T9" fmla="*/ 50 h 2261"/>
                <a:gd name="T10" fmla="*/ 1367 w 1417"/>
                <a:gd name="T11" fmla="*/ 313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2"/>
                    <a:pt x="1021" y="132"/>
                    <a:pt x="1021" y="132"/>
                  </a:cubicBezTo>
                  <a:cubicBezTo>
                    <a:pt x="1071" y="37"/>
                    <a:pt x="1189" y="0"/>
                    <a:pt x="1284" y="50"/>
                  </a:cubicBezTo>
                  <a:cubicBezTo>
                    <a:pt x="1284" y="50"/>
                    <a:pt x="1284" y="50"/>
                    <a:pt x="1284" y="50"/>
                  </a:cubicBezTo>
                  <a:cubicBezTo>
                    <a:pt x="1380" y="100"/>
                    <a:pt x="1417" y="218"/>
                    <a:pt x="1367" y="313"/>
                  </a:cubicBezTo>
                  <a:lnTo>
                    <a:pt x="346" y="226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9">
              <a:extLst>
                <a:ext uri="{FF2B5EF4-FFF2-40B4-BE49-F238E27FC236}">
                  <a16:creationId xmlns:a16="http://schemas.microsoft.com/office/drawing/2014/main" id="{9AC38E3A-326B-4160-BA61-3D1469B00883}"/>
                </a:ext>
              </a:extLst>
            </p:cNvPr>
            <p:cNvSpPr>
              <a:spLocks/>
            </p:cNvSpPr>
            <p:nvPr/>
          </p:nvSpPr>
          <p:spPr bwMode="auto">
            <a:xfrm>
              <a:off x="1569252" y="1748696"/>
              <a:ext cx="422275" cy="673100"/>
            </a:xfrm>
            <a:custGeom>
              <a:avLst/>
              <a:gdLst>
                <a:gd name="T0" fmla="*/ 346 w 1417"/>
                <a:gd name="T1" fmla="*/ 2261 h 2261"/>
                <a:gd name="T2" fmla="*/ 0 w 1417"/>
                <a:gd name="T3" fmla="*/ 2080 h 2261"/>
                <a:gd name="T4" fmla="*/ 1021 w 1417"/>
                <a:gd name="T5" fmla="*/ 133 h 2261"/>
                <a:gd name="T6" fmla="*/ 1285 w 1417"/>
                <a:gd name="T7" fmla="*/ 50 h 2261"/>
                <a:gd name="T8" fmla="*/ 1285 w 1417"/>
                <a:gd name="T9" fmla="*/ 50 h 2261"/>
                <a:gd name="T10" fmla="*/ 1367 w 1417"/>
                <a:gd name="T11" fmla="*/ 314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3"/>
                    <a:pt x="1021" y="133"/>
                    <a:pt x="1021" y="133"/>
                  </a:cubicBezTo>
                  <a:cubicBezTo>
                    <a:pt x="1071" y="37"/>
                    <a:pt x="1189" y="0"/>
                    <a:pt x="1285" y="50"/>
                  </a:cubicBezTo>
                  <a:cubicBezTo>
                    <a:pt x="1285" y="50"/>
                    <a:pt x="1285" y="50"/>
                    <a:pt x="1285" y="50"/>
                  </a:cubicBezTo>
                  <a:cubicBezTo>
                    <a:pt x="1380" y="100"/>
                    <a:pt x="1417" y="218"/>
                    <a:pt x="1367" y="314"/>
                  </a:cubicBezTo>
                  <a:lnTo>
                    <a:pt x="346" y="226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0">
              <a:extLst>
                <a:ext uri="{FF2B5EF4-FFF2-40B4-BE49-F238E27FC236}">
                  <a16:creationId xmlns:a16="http://schemas.microsoft.com/office/drawing/2014/main" id="{3B17C36A-F4DF-439D-8C7E-6441D66711AF}"/>
                </a:ext>
              </a:extLst>
            </p:cNvPr>
            <p:cNvSpPr>
              <a:spLocks/>
            </p:cNvSpPr>
            <p:nvPr/>
          </p:nvSpPr>
          <p:spPr bwMode="auto">
            <a:xfrm>
              <a:off x="1969302" y="1715358"/>
              <a:ext cx="53975" cy="53975"/>
            </a:xfrm>
            <a:custGeom>
              <a:avLst/>
              <a:gdLst>
                <a:gd name="T0" fmla="*/ 163 w 184"/>
                <a:gd name="T1" fmla="*/ 130 h 184"/>
                <a:gd name="T2" fmla="*/ 54 w 184"/>
                <a:gd name="T3" fmla="*/ 164 h 184"/>
                <a:gd name="T4" fmla="*/ 20 w 184"/>
                <a:gd name="T5" fmla="*/ 55 h 184"/>
                <a:gd name="T6" fmla="*/ 129 w 184"/>
                <a:gd name="T7" fmla="*/ 21 h 184"/>
                <a:gd name="T8" fmla="*/ 163 w 184"/>
                <a:gd name="T9" fmla="*/ 130 h 184"/>
              </a:gdLst>
              <a:ahLst/>
              <a:cxnLst>
                <a:cxn ang="0">
                  <a:pos x="T0" y="T1"/>
                </a:cxn>
                <a:cxn ang="0">
                  <a:pos x="T2" y="T3"/>
                </a:cxn>
                <a:cxn ang="0">
                  <a:pos x="T4" y="T5"/>
                </a:cxn>
                <a:cxn ang="0">
                  <a:pos x="T6" y="T7"/>
                </a:cxn>
                <a:cxn ang="0">
                  <a:pos x="T8" y="T9"/>
                </a:cxn>
              </a:cxnLst>
              <a:rect l="0" t="0" r="r" b="b"/>
              <a:pathLst>
                <a:path w="184" h="184">
                  <a:moveTo>
                    <a:pt x="163" y="130"/>
                  </a:moveTo>
                  <a:cubicBezTo>
                    <a:pt x="143" y="169"/>
                    <a:pt x="94" y="184"/>
                    <a:pt x="54" y="164"/>
                  </a:cubicBezTo>
                  <a:cubicBezTo>
                    <a:pt x="15" y="143"/>
                    <a:pt x="0" y="94"/>
                    <a:pt x="20" y="55"/>
                  </a:cubicBezTo>
                  <a:cubicBezTo>
                    <a:pt x="41" y="15"/>
                    <a:pt x="90" y="0"/>
                    <a:pt x="129" y="21"/>
                  </a:cubicBezTo>
                  <a:cubicBezTo>
                    <a:pt x="169" y="41"/>
                    <a:pt x="184" y="90"/>
                    <a:pt x="163" y="13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a:extLst>
                <a:ext uri="{FF2B5EF4-FFF2-40B4-BE49-F238E27FC236}">
                  <a16:creationId xmlns:a16="http://schemas.microsoft.com/office/drawing/2014/main" id="{09928360-7B00-4A79-870B-2C7C655D92CD}"/>
                </a:ext>
              </a:extLst>
            </p:cNvPr>
            <p:cNvSpPr>
              <a:spLocks/>
            </p:cNvSpPr>
            <p:nvPr/>
          </p:nvSpPr>
          <p:spPr bwMode="auto">
            <a:xfrm>
              <a:off x="2121702" y="1794733"/>
              <a:ext cx="53975" cy="55563"/>
            </a:xfrm>
            <a:custGeom>
              <a:avLst/>
              <a:gdLst>
                <a:gd name="T0" fmla="*/ 164 w 184"/>
                <a:gd name="T1" fmla="*/ 130 h 185"/>
                <a:gd name="T2" fmla="*/ 55 w 184"/>
                <a:gd name="T3" fmla="*/ 164 h 185"/>
                <a:gd name="T4" fmla="*/ 21 w 184"/>
                <a:gd name="T5" fmla="*/ 55 h 185"/>
                <a:gd name="T6" fmla="*/ 130 w 184"/>
                <a:gd name="T7" fmla="*/ 21 h 185"/>
                <a:gd name="T8" fmla="*/ 164 w 184"/>
                <a:gd name="T9" fmla="*/ 130 h 185"/>
              </a:gdLst>
              <a:ahLst/>
              <a:cxnLst>
                <a:cxn ang="0">
                  <a:pos x="T0" y="T1"/>
                </a:cxn>
                <a:cxn ang="0">
                  <a:pos x="T2" y="T3"/>
                </a:cxn>
                <a:cxn ang="0">
                  <a:pos x="T4" y="T5"/>
                </a:cxn>
                <a:cxn ang="0">
                  <a:pos x="T6" y="T7"/>
                </a:cxn>
                <a:cxn ang="0">
                  <a:pos x="T8" y="T9"/>
                </a:cxn>
              </a:cxnLst>
              <a:rect l="0" t="0" r="r" b="b"/>
              <a:pathLst>
                <a:path w="184" h="185">
                  <a:moveTo>
                    <a:pt x="164" y="130"/>
                  </a:moveTo>
                  <a:cubicBezTo>
                    <a:pt x="143" y="169"/>
                    <a:pt x="94" y="185"/>
                    <a:pt x="55" y="164"/>
                  </a:cubicBezTo>
                  <a:cubicBezTo>
                    <a:pt x="15" y="143"/>
                    <a:pt x="0" y="94"/>
                    <a:pt x="21" y="55"/>
                  </a:cubicBezTo>
                  <a:cubicBezTo>
                    <a:pt x="41" y="15"/>
                    <a:pt x="90" y="0"/>
                    <a:pt x="130" y="21"/>
                  </a:cubicBezTo>
                  <a:cubicBezTo>
                    <a:pt x="169" y="42"/>
                    <a:pt x="184" y="90"/>
                    <a:pt x="164" y="130"/>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2">
              <a:extLst>
                <a:ext uri="{FF2B5EF4-FFF2-40B4-BE49-F238E27FC236}">
                  <a16:creationId xmlns:a16="http://schemas.microsoft.com/office/drawing/2014/main" id="{92192F0D-6369-4336-BBB0-425C2343F6D3}"/>
                </a:ext>
              </a:extLst>
            </p:cNvPr>
            <p:cNvSpPr>
              <a:spLocks/>
            </p:cNvSpPr>
            <p:nvPr/>
          </p:nvSpPr>
          <p:spPr bwMode="auto">
            <a:xfrm>
              <a:off x="1932789" y="1769333"/>
              <a:ext cx="212725" cy="142875"/>
            </a:xfrm>
            <a:custGeom>
              <a:avLst/>
              <a:gdLst>
                <a:gd name="T0" fmla="*/ 461 w 710"/>
                <a:gd name="T1" fmla="*/ 479 h 479"/>
                <a:gd name="T2" fmla="*/ 260 w 710"/>
                <a:gd name="T3" fmla="*/ 427 h 479"/>
                <a:gd name="T4" fmla="*/ 70 w 710"/>
                <a:gd name="T5" fmla="*/ 21 h 479"/>
                <a:gd name="T6" fmla="*/ 111 w 710"/>
                <a:gd name="T7" fmla="*/ 8 h 479"/>
                <a:gd name="T8" fmla="*/ 124 w 710"/>
                <a:gd name="T9" fmla="*/ 50 h 479"/>
                <a:gd name="T10" fmla="*/ 288 w 710"/>
                <a:gd name="T11" fmla="*/ 373 h 479"/>
                <a:gd name="T12" fmla="*/ 647 w 710"/>
                <a:gd name="T13" fmla="*/ 324 h 479"/>
                <a:gd name="T14" fmla="*/ 689 w 710"/>
                <a:gd name="T15" fmla="*/ 311 h 479"/>
                <a:gd name="T16" fmla="*/ 702 w 710"/>
                <a:gd name="T17" fmla="*/ 352 h 479"/>
                <a:gd name="T18" fmla="*/ 461 w 710"/>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479">
                  <a:moveTo>
                    <a:pt x="461" y="479"/>
                  </a:moveTo>
                  <a:cubicBezTo>
                    <a:pt x="396" y="479"/>
                    <a:pt x="326" y="462"/>
                    <a:pt x="260" y="427"/>
                  </a:cubicBezTo>
                  <a:cubicBezTo>
                    <a:pt x="85" y="336"/>
                    <a:pt x="0" y="154"/>
                    <a:pt x="70" y="21"/>
                  </a:cubicBezTo>
                  <a:cubicBezTo>
                    <a:pt x="78" y="6"/>
                    <a:pt x="96" y="0"/>
                    <a:pt x="111" y="8"/>
                  </a:cubicBezTo>
                  <a:cubicBezTo>
                    <a:pt x="127" y="16"/>
                    <a:pt x="132" y="35"/>
                    <a:pt x="124" y="50"/>
                  </a:cubicBezTo>
                  <a:cubicBezTo>
                    <a:pt x="71" y="152"/>
                    <a:pt x="144" y="297"/>
                    <a:pt x="288" y="373"/>
                  </a:cubicBezTo>
                  <a:cubicBezTo>
                    <a:pt x="432" y="448"/>
                    <a:pt x="593" y="426"/>
                    <a:pt x="647" y="324"/>
                  </a:cubicBezTo>
                  <a:cubicBezTo>
                    <a:pt x="655" y="309"/>
                    <a:pt x="674" y="303"/>
                    <a:pt x="689" y="311"/>
                  </a:cubicBezTo>
                  <a:cubicBezTo>
                    <a:pt x="704" y="319"/>
                    <a:pt x="710" y="337"/>
                    <a:pt x="702" y="352"/>
                  </a:cubicBezTo>
                  <a:cubicBezTo>
                    <a:pt x="659" y="435"/>
                    <a:pt x="566" y="479"/>
                    <a:pt x="461" y="479"/>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a:extLst>
              <a:ext uri="{FF2B5EF4-FFF2-40B4-BE49-F238E27FC236}">
                <a16:creationId xmlns:a16="http://schemas.microsoft.com/office/drawing/2014/main" id="{FB5C552A-CC00-4C98-B011-4F17F99804B5}"/>
              </a:ext>
            </a:extLst>
          </p:cNvPr>
          <p:cNvGrpSpPr/>
          <p:nvPr/>
        </p:nvGrpSpPr>
        <p:grpSpPr>
          <a:xfrm>
            <a:off x="5966819" y="3386429"/>
            <a:ext cx="505383" cy="743059"/>
            <a:chOff x="3154414" y="1531208"/>
            <a:chExt cx="935038" cy="1374776"/>
          </a:xfrm>
        </p:grpSpPr>
        <p:sp>
          <p:nvSpPr>
            <p:cNvPr id="17" name="Freeform 5">
              <a:extLst>
                <a:ext uri="{FF2B5EF4-FFF2-40B4-BE49-F238E27FC236}">
                  <a16:creationId xmlns:a16="http://schemas.microsoft.com/office/drawing/2014/main" id="{62BC5327-226A-4AE8-8031-B1D1C9C0DFA8}"/>
                </a:ext>
              </a:extLst>
            </p:cNvPr>
            <p:cNvSpPr>
              <a:spLocks/>
            </p:cNvSpPr>
            <p:nvPr/>
          </p:nvSpPr>
          <p:spPr bwMode="auto">
            <a:xfrm>
              <a:off x="3154414" y="2475771"/>
              <a:ext cx="298450" cy="430213"/>
            </a:xfrm>
            <a:custGeom>
              <a:avLst/>
              <a:gdLst>
                <a:gd name="T0" fmla="*/ 136 w 997"/>
                <a:gd name="T1" fmla="*/ 1397 h 1449"/>
                <a:gd name="T2" fmla="*/ 136 w 997"/>
                <a:gd name="T3" fmla="*/ 1397 h 1449"/>
                <a:gd name="T4" fmla="*/ 51 w 997"/>
                <a:gd name="T5" fmla="*/ 1128 h 1449"/>
                <a:gd name="T6" fmla="*/ 643 w 997"/>
                <a:gd name="T7" fmla="*/ 0 h 1449"/>
                <a:gd name="T8" fmla="*/ 997 w 997"/>
                <a:gd name="T9" fmla="*/ 185 h 1449"/>
                <a:gd name="T10" fmla="*/ 405 w 997"/>
                <a:gd name="T11" fmla="*/ 1313 h 1449"/>
                <a:gd name="T12" fmla="*/ 136 w 997"/>
                <a:gd name="T13" fmla="*/ 1397 h 1449"/>
              </a:gdLst>
              <a:ahLst/>
              <a:cxnLst>
                <a:cxn ang="0">
                  <a:pos x="T0" y="T1"/>
                </a:cxn>
                <a:cxn ang="0">
                  <a:pos x="T2" y="T3"/>
                </a:cxn>
                <a:cxn ang="0">
                  <a:pos x="T4" y="T5"/>
                </a:cxn>
                <a:cxn ang="0">
                  <a:pos x="T6" y="T7"/>
                </a:cxn>
                <a:cxn ang="0">
                  <a:pos x="T8" y="T9"/>
                </a:cxn>
                <a:cxn ang="0">
                  <a:pos x="T10" y="T11"/>
                </a:cxn>
                <a:cxn ang="0">
                  <a:pos x="T12" y="T13"/>
                </a:cxn>
              </a:cxnLst>
              <a:rect l="0" t="0" r="r" b="b"/>
              <a:pathLst>
                <a:path w="997" h="1449">
                  <a:moveTo>
                    <a:pt x="136" y="1397"/>
                  </a:moveTo>
                  <a:cubicBezTo>
                    <a:pt x="136" y="1397"/>
                    <a:pt x="136" y="1397"/>
                    <a:pt x="136" y="1397"/>
                  </a:cubicBezTo>
                  <a:cubicBezTo>
                    <a:pt x="38" y="1346"/>
                    <a:pt x="0" y="1225"/>
                    <a:pt x="51" y="1128"/>
                  </a:cubicBezTo>
                  <a:cubicBezTo>
                    <a:pt x="643" y="0"/>
                    <a:pt x="643" y="0"/>
                    <a:pt x="643" y="0"/>
                  </a:cubicBezTo>
                  <a:cubicBezTo>
                    <a:pt x="997" y="185"/>
                    <a:pt x="997" y="185"/>
                    <a:pt x="997" y="185"/>
                  </a:cubicBezTo>
                  <a:cubicBezTo>
                    <a:pt x="405" y="1313"/>
                    <a:pt x="405" y="1313"/>
                    <a:pt x="405" y="1313"/>
                  </a:cubicBezTo>
                  <a:cubicBezTo>
                    <a:pt x="354" y="1411"/>
                    <a:pt x="233" y="1449"/>
                    <a:pt x="136" y="1397"/>
                  </a:cubicBez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
              <a:extLst>
                <a:ext uri="{FF2B5EF4-FFF2-40B4-BE49-F238E27FC236}">
                  <a16:creationId xmlns:a16="http://schemas.microsoft.com/office/drawing/2014/main" id="{32C0D527-34EB-4C43-82A9-A00688B2D056}"/>
                </a:ext>
              </a:extLst>
            </p:cNvPr>
            <p:cNvSpPr>
              <a:spLocks/>
            </p:cNvSpPr>
            <p:nvPr/>
          </p:nvSpPr>
          <p:spPr bwMode="auto">
            <a:xfrm>
              <a:off x="3163939" y="1531208"/>
              <a:ext cx="925513" cy="1058863"/>
            </a:xfrm>
            <a:custGeom>
              <a:avLst/>
              <a:gdLst>
                <a:gd name="T0" fmla="*/ 1854 w 3103"/>
                <a:gd name="T1" fmla="*/ 3552 h 3552"/>
                <a:gd name="T2" fmla="*/ 0 w 3103"/>
                <a:gd name="T3" fmla="*/ 2580 h 3552"/>
                <a:gd name="T4" fmla="*/ 981 w 3103"/>
                <a:gd name="T5" fmla="*/ 709 h 3552"/>
                <a:gd name="T6" fmla="*/ 2394 w 3103"/>
                <a:gd name="T7" fmla="*/ 268 h 3552"/>
                <a:gd name="T8" fmla="*/ 2394 w 3103"/>
                <a:gd name="T9" fmla="*/ 268 h 3552"/>
                <a:gd name="T10" fmla="*/ 2835 w 3103"/>
                <a:gd name="T11" fmla="*/ 1681 h 3552"/>
                <a:gd name="T12" fmla="*/ 1854 w 3103"/>
                <a:gd name="T13" fmla="*/ 3552 h 3552"/>
              </a:gdLst>
              <a:ahLst/>
              <a:cxnLst>
                <a:cxn ang="0">
                  <a:pos x="T0" y="T1"/>
                </a:cxn>
                <a:cxn ang="0">
                  <a:pos x="T2" y="T3"/>
                </a:cxn>
                <a:cxn ang="0">
                  <a:pos x="T4" y="T5"/>
                </a:cxn>
                <a:cxn ang="0">
                  <a:pos x="T6" y="T7"/>
                </a:cxn>
                <a:cxn ang="0">
                  <a:pos x="T8" y="T9"/>
                </a:cxn>
                <a:cxn ang="0">
                  <a:pos x="T10" y="T11"/>
                </a:cxn>
                <a:cxn ang="0">
                  <a:pos x="T12" y="T13"/>
                </a:cxn>
              </a:cxnLst>
              <a:rect l="0" t="0" r="r" b="b"/>
              <a:pathLst>
                <a:path w="3103" h="3552">
                  <a:moveTo>
                    <a:pt x="1854" y="3552"/>
                  </a:moveTo>
                  <a:cubicBezTo>
                    <a:pt x="0" y="2580"/>
                    <a:pt x="0" y="2580"/>
                    <a:pt x="0" y="2580"/>
                  </a:cubicBezTo>
                  <a:cubicBezTo>
                    <a:pt x="981" y="709"/>
                    <a:pt x="981" y="709"/>
                    <a:pt x="981" y="709"/>
                  </a:cubicBezTo>
                  <a:cubicBezTo>
                    <a:pt x="1249" y="197"/>
                    <a:pt x="1882" y="0"/>
                    <a:pt x="2394" y="268"/>
                  </a:cubicBezTo>
                  <a:cubicBezTo>
                    <a:pt x="2394" y="268"/>
                    <a:pt x="2394" y="268"/>
                    <a:pt x="2394" y="268"/>
                  </a:cubicBezTo>
                  <a:cubicBezTo>
                    <a:pt x="2906" y="536"/>
                    <a:pt x="3103" y="1169"/>
                    <a:pt x="2835" y="1681"/>
                  </a:cubicBezTo>
                  <a:lnTo>
                    <a:pt x="1854" y="3552"/>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7">
              <a:extLst>
                <a:ext uri="{FF2B5EF4-FFF2-40B4-BE49-F238E27FC236}">
                  <a16:creationId xmlns:a16="http://schemas.microsoft.com/office/drawing/2014/main" id="{21855725-162C-4F0E-9785-F6DB5E5A853F}"/>
                </a:ext>
              </a:extLst>
            </p:cNvPr>
            <p:cNvSpPr>
              <a:spLocks/>
            </p:cNvSpPr>
            <p:nvPr/>
          </p:nvSpPr>
          <p:spPr bwMode="auto">
            <a:xfrm>
              <a:off x="3162351" y="2315433"/>
              <a:ext cx="523875" cy="320675"/>
            </a:xfrm>
            <a:custGeom>
              <a:avLst/>
              <a:gdLst>
                <a:gd name="T0" fmla="*/ 20 w 330"/>
                <a:gd name="T1" fmla="*/ 0 h 202"/>
                <a:gd name="T2" fmla="*/ 0 w 330"/>
                <a:gd name="T3" fmla="*/ 40 h 202"/>
                <a:gd name="T4" fmla="*/ 310 w 330"/>
                <a:gd name="T5" fmla="*/ 202 h 202"/>
                <a:gd name="T6" fmla="*/ 330 w 330"/>
                <a:gd name="T7" fmla="*/ 163 h 202"/>
                <a:gd name="T8" fmla="*/ 20 w 330"/>
                <a:gd name="T9" fmla="*/ 0 h 202"/>
              </a:gdLst>
              <a:ahLst/>
              <a:cxnLst>
                <a:cxn ang="0">
                  <a:pos x="T0" y="T1"/>
                </a:cxn>
                <a:cxn ang="0">
                  <a:pos x="T2" y="T3"/>
                </a:cxn>
                <a:cxn ang="0">
                  <a:pos x="T4" y="T5"/>
                </a:cxn>
                <a:cxn ang="0">
                  <a:pos x="T6" y="T7"/>
                </a:cxn>
                <a:cxn ang="0">
                  <a:pos x="T8" y="T9"/>
                </a:cxn>
              </a:cxnLst>
              <a:rect l="0" t="0" r="r" b="b"/>
              <a:pathLst>
                <a:path w="330" h="202">
                  <a:moveTo>
                    <a:pt x="20" y="0"/>
                  </a:moveTo>
                  <a:lnTo>
                    <a:pt x="0" y="40"/>
                  </a:lnTo>
                  <a:lnTo>
                    <a:pt x="310" y="202"/>
                  </a:lnTo>
                  <a:lnTo>
                    <a:pt x="330" y="163"/>
                  </a:lnTo>
                  <a:lnTo>
                    <a:pt x="20" y="0"/>
                  </a:ln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
              <a:extLst>
                <a:ext uri="{FF2B5EF4-FFF2-40B4-BE49-F238E27FC236}">
                  <a16:creationId xmlns:a16="http://schemas.microsoft.com/office/drawing/2014/main" id="{DD01FD97-8142-497C-B5E8-15D323759739}"/>
                </a:ext>
              </a:extLst>
            </p:cNvPr>
            <p:cNvSpPr>
              <a:spLocks/>
            </p:cNvSpPr>
            <p:nvPr/>
          </p:nvSpPr>
          <p:spPr bwMode="auto">
            <a:xfrm>
              <a:off x="3484614" y="1848708"/>
              <a:ext cx="422275" cy="673100"/>
            </a:xfrm>
            <a:custGeom>
              <a:avLst/>
              <a:gdLst>
                <a:gd name="T0" fmla="*/ 346 w 1417"/>
                <a:gd name="T1" fmla="*/ 2261 h 2261"/>
                <a:gd name="T2" fmla="*/ 0 w 1417"/>
                <a:gd name="T3" fmla="*/ 2080 h 2261"/>
                <a:gd name="T4" fmla="*/ 1021 w 1417"/>
                <a:gd name="T5" fmla="*/ 132 h 2261"/>
                <a:gd name="T6" fmla="*/ 1284 w 1417"/>
                <a:gd name="T7" fmla="*/ 50 h 2261"/>
                <a:gd name="T8" fmla="*/ 1284 w 1417"/>
                <a:gd name="T9" fmla="*/ 50 h 2261"/>
                <a:gd name="T10" fmla="*/ 1367 w 1417"/>
                <a:gd name="T11" fmla="*/ 313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2"/>
                    <a:pt x="1021" y="132"/>
                    <a:pt x="1021" y="132"/>
                  </a:cubicBezTo>
                  <a:cubicBezTo>
                    <a:pt x="1071" y="37"/>
                    <a:pt x="1189" y="0"/>
                    <a:pt x="1284" y="50"/>
                  </a:cubicBezTo>
                  <a:cubicBezTo>
                    <a:pt x="1284" y="50"/>
                    <a:pt x="1284" y="50"/>
                    <a:pt x="1284" y="50"/>
                  </a:cubicBezTo>
                  <a:cubicBezTo>
                    <a:pt x="1380" y="100"/>
                    <a:pt x="1417" y="218"/>
                    <a:pt x="1367" y="313"/>
                  </a:cubicBezTo>
                  <a:lnTo>
                    <a:pt x="346" y="226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9">
              <a:extLst>
                <a:ext uri="{FF2B5EF4-FFF2-40B4-BE49-F238E27FC236}">
                  <a16:creationId xmlns:a16="http://schemas.microsoft.com/office/drawing/2014/main" id="{388D7B62-632D-436B-986A-C0C4BA8C6403}"/>
                </a:ext>
              </a:extLst>
            </p:cNvPr>
            <p:cNvSpPr>
              <a:spLocks/>
            </p:cNvSpPr>
            <p:nvPr/>
          </p:nvSpPr>
          <p:spPr bwMode="auto">
            <a:xfrm>
              <a:off x="3294114" y="1748696"/>
              <a:ext cx="422275" cy="673100"/>
            </a:xfrm>
            <a:custGeom>
              <a:avLst/>
              <a:gdLst>
                <a:gd name="T0" fmla="*/ 346 w 1417"/>
                <a:gd name="T1" fmla="*/ 2261 h 2261"/>
                <a:gd name="T2" fmla="*/ 0 w 1417"/>
                <a:gd name="T3" fmla="*/ 2080 h 2261"/>
                <a:gd name="T4" fmla="*/ 1021 w 1417"/>
                <a:gd name="T5" fmla="*/ 133 h 2261"/>
                <a:gd name="T6" fmla="*/ 1285 w 1417"/>
                <a:gd name="T7" fmla="*/ 50 h 2261"/>
                <a:gd name="T8" fmla="*/ 1285 w 1417"/>
                <a:gd name="T9" fmla="*/ 50 h 2261"/>
                <a:gd name="T10" fmla="*/ 1367 w 1417"/>
                <a:gd name="T11" fmla="*/ 314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3"/>
                    <a:pt x="1021" y="133"/>
                    <a:pt x="1021" y="133"/>
                  </a:cubicBezTo>
                  <a:cubicBezTo>
                    <a:pt x="1071" y="37"/>
                    <a:pt x="1189" y="0"/>
                    <a:pt x="1285" y="50"/>
                  </a:cubicBezTo>
                  <a:cubicBezTo>
                    <a:pt x="1285" y="50"/>
                    <a:pt x="1285" y="50"/>
                    <a:pt x="1285" y="50"/>
                  </a:cubicBezTo>
                  <a:cubicBezTo>
                    <a:pt x="1380" y="100"/>
                    <a:pt x="1417" y="218"/>
                    <a:pt x="1367" y="314"/>
                  </a:cubicBezTo>
                  <a:lnTo>
                    <a:pt x="346" y="226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0">
              <a:extLst>
                <a:ext uri="{FF2B5EF4-FFF2-40B4-BE49-F238E27FC236}">
                  <a16:creationId xmlns:a16="http://schemas.microsoft.com/office/drawing/2014/main" id="{8B78FE49-04A5-4566-A9F6-8C11233A89DF}"/>
                </a:ext>
              </a:extLst>
            </p:cNvPr>
            <p:cNvSpPr>
              <a:spLocks/>
            </p:cNvSpPr>
            <p:nvPr/>
          </p:nvSpPr>
          <p:spPr bwMode="auto">
            <a:xfrm>
              <a:off x="3694164" y="1715358"/>
              <a:ext cx="53975" cy="53975"/>
            </a:xfrm>
            <a:custGeom>
              <a:avLst/>
              <a:gdLst>
                <a:gd name="T0" fmla="*/ 163 w 184"/>
                <a:gd name="T1" fmla="*/ 130 h 184"/>
                <a:gd name="T2" fmla="*/ 54 w 184"/>
                <a:gd name="T3" fmla="*/ 164 h 184"/>
                <a:gd name="T4" fmla="*/ 20 w 184"/>
                <a:gd name="T5" fmla="*/ 55 h 184"/>
                <a:gd name="T6" fmla="*/ 129 w 184"/>
                <a:gd name="T7" fmla="*/ 21 h 184"/>
                <a:gd name="T8" fmla="*/ 163 w 184"/>
                <a:gd name="T9" fmla="*/ 130 h 184"/>
              </a:gdLst>
              <a:ahLst/>
              <a:cxnLst>
                <a:cxn ang="0">
                  <a:pos x="T0" y="T1"/>
                </a:cxn>
                <a:cxn ang="0">
                  <a:pos x="T2" y="T3"/>
                </a:cxn>
                <a:cxn ang="0">
                  <a:pos x="T4" y="T5"/>
                </a:cxn>
                <a:cxn ang="0">
                  <a:pos x="T6" y="T7"/>
                </a:cxn>
                <a:cxn ang="0">
                  <a:pos x="T8" y="T9"/>
                </a:cxn>
              </a:cxnLst>
              <a:rect l="0" t="0" r="r" b="b"/>
              <a:pathLst>
                <a:path w="184" h="184">
                  <a:moveTo>
                    <a:pt x="163" y="130"/>
                  </a:moveTo>
                  <a:cubicBezTo>
                    <a:pt x="143" y="169"/>
                    <a:pt x="94" y="184"/>
                    <a:pt x="54" y="164"/>
                  </a:cubicBezTo>
                  <a:cubicBezTo>
                    <a:pt x="15" y="143"/>
                    <a:pt x="0" y="94"/>
                    <a:pt x="20" y="55"/>
                  </a:cubicBezTo>
                  <a:cubicBezTo>
                    <a:pt x="41" y="15"/>
                    <a:pt x="90" y="0"/>
                    <a:pt x="129" y="21"/>
                  </a:cubicBezTo>
                  <a:cubicBezTo>
                    <a:pt x="169" y="41"/>
                    <a:pt x="184" y="90"/>
                    <a:pt x="163" y="130"/>
                  </a:cubicBez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1">
              <a:extLst>
                <a:ext uri="{FF2B5EF4-FFF2-40B4-BE49-F238E27FC236}">
                  <a16:creationId xmlns:a16="http://schemas.microsoft.com/office/drawing/2014/main" id="{509C4530-869A-478B-A542-E8ECAF3397A1}"/>
                </a:ext>
              </a:extLst>
            </p:cNvPr>
            <p:cNvSpPr>
              <a:spLocks/>
            </p:cNvSpPr>
            <p:nvPr/>
          </p:nvSpPr>
          <p:spPr bwMode="auto">
            <a:xfrm>
              <a:off x="3846564" y="1794733"/>
              <a:ext cx="53975" cy="55563"/>
            </a:xfrm>
            <a:custGeom>
              <a:avLst/>
              <a:gdLst>
                <a:gd name="T0" fmla="*/ 164 w 184"/>
                <a:gd name="T1" fmla="*/ 130 h 185"/>
                <a:gd name="T2" fmla="*/ 55 w 184"/>
                <a:gd name="T3" fmla="*/ 164 h 185"/>
                <a:gd name="T4" fmla="*/ 21 w 184"/>
                <a:gd name="T5" fmla="*/ 55 h 185"/>
                <a:gd name="T6" fmla="*/ 130 w 184"/>
                <a:gd name="T7" fmla="*/ 21 h 185"/>
                <a:gd name="T8" fmla="*/ 164 w 184"/>
                <a:gd name="T9" fmla="*/ 130 h 185"/>
              </a:gdLst>
              <a:ahLst/>
              <a:cxnLst>
                <a:cxn ang="0">
                  <a:pos x="T0" y="T1"/>
                </a:cxn>
                <a:cxn ang="0">
                  <a:pos x="T2" y="T3"/>
                </a:cxn>
                <a:cxn ang="0">
                  <a:pos x="T4" y="T5"/>
                </a:cxn>
                <a:cxn ang="0">
                  <a:pos x="T6" y="T7"/>
                </a:cxn>
                <a:cxn ang="0">
                  <a:pos x="T8" y="T9"/>
                </a:cxn>
              </a:cxnLst>
              <a:rect l="0" t="0" r="r" b="b"/>
              <a:pathLst>
                <a:path w="184" h="185">
                  <a:moveTo>
                    <a:pt x="164" y="130"/>
                  </a:moveTo>
                  <a:cubicBezTo>
                    <a:pt x="143" y="169"/>
                    <a:pt x="94" y="185"/>
                    <a:pt x="55" y="164"/>
                  </a:cubicBezTo>
                  <a:cubicBezTo>
                    <a:pt x="15" y="143"/>
                    <a:pt x="0" y="94"/>
                    <a:pt x="21" y="55"/>
                  </a:cubicBezTo>
                  <a:cubicBezTo>
                    <a:pt x="41" y="15"/>
                    <a:pt x="90" y="0"/>
                    <a:pt x="130" y="21"/>
                  </a:cubicBezTo>
                  <a:cubicBezTo>
                    <a:pt x="169" y="42"/>
                    <a:pt x="184" y="90"/>
                    <a:pt x="164" y="130"/>
                  </a:cubicBez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2">
              <a:extLst>
                <a:ext uri="{FF2B5EF4-FFF2-40B4-BE49-F238E27FC236}">
                  <a16:creationId xmlns:a16="http://schemas.microsoft.com/office/drawing/2014/main" id="{FD8DCC52-33B4-43C5-A354-333FE5A2A276}"/>
                </a:ext>
              </a:extLst>
            </p:cNvPr>
            <p:cNvSpPr>
              <a:spLocks/>
            </p:cNvSpPr>
            <p:nvPr/>
          </p:nvSpPr>
          <p:spPr bwMode="auto">
            <a:xfrm>
              <a:off x="3657651" y="1769333"/>
              <a:ext cx="212725" cy="142875"/>
            </a:xfrm>
            <a:custGeom>
              <a:avLst/>
              <a:gdLst>
                <a:gd name="T0" fmla="*/ 461 w 710"/>
                <a:gd name="T1" fmla="*/ 479 h 479"/>
                <a:gd name="T2" fmla="*/ 260 w 710"/>
                <a:gd name="T3" fmla="*/ 427 h 479"/>
                <a:gd name="T4" fmla="*/ 70 w 710"/>
                <a:gd name="T5" fmla="*/ 21 h 479"/>
                <a:gd name="T6" fmla="*/ 111 w 710"/>
                <a:gd name="T7" fmla="*/ 8 h 479"/>
                <a:gd name="T8" fmla="*/ 124 w 710"/>
                <a:gd name="T9" fmla="*/ 50 h 479"/>
                <a:gd name="T10" fmla="*/ 288 w 710"/>
                <a:gd name="T11" fmla="*/ 373 h 479"/>
                <a:gd name="T12" fmla="*/ 647 w 710"/>
                <a:gd name="T13" fmla="*/ 324 h 479"/>
                <a:gd name="T14" fmla="*/ 689 w 710"/>
                <a:gd name="T15" fmla="*/ 311 h 479"/>
                <a:gd name="T16" fmla="*/ 702 w 710"/>
                <a:gd name="T17" fmla="*/ 352 h 479"/>
                <a:gd name="T18" fmla="*/ 461 w 710"/>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479">
                  <a:moveTo>
                    <a:pt x="461" y="479"/>
                  </a:moveTo>
                  <a:cubicBezTo>
                    <a:pt x="396" y="479"/>
                    <a:pt x="326" y="462"/>
                    <a:pt x="260" y="427"/>
                  </a:cubicBezTo>
                  <a:cubicBezTo>
                    <a:pt x="85" y="336"/>
                    <a:pt x="0" y="154"/>
                    <a:pt x="70" y="21"/>
                  </a:cubicBezTo>
                  <a:cubicBezTo>
                    <a:pt x="78" y="6"/>
                    <a:pt x="96" y="0"/>
                    <a:pt x="111" y="8"/>
                  </a:cubicBezTo>
                  <a:cubicBezTo>
                    <a:pt x="127" y="16"/>
                    <a:pt x="132" y="35"/>
                    <a:pt x="124" y="50"/>
                  </a:cubicBezTo>
                  <a:cubicBezTo>
                    <a:pt x="71" y="152"/>
                    <a:pt x="144" y="297"/>
                    <a:pt x="288" y="373"/>
                  </a:cubicBezTo>
                  <a:cubicBezTo>
                    <a:pt x="432" y="448"/>
                    <a:pt x="593" y="426"/>
                    <a:pt x="647" y="324"/>
                  </a:cubicBezTo>
                  <a:cubicBezTo>
                    <a:pt x="655" y="309"/>
                    <a:pt x="674" y="303"/>
                    <a:pt x="689" y="311"/>
                  </a:cubicBezTo>
                  <a:cubicBezTo>
                    <a:pt x="704" y="319"/>
                    <a:pt x="710" y="337"/>
                    <a:pt x="702" y="352"/>
                  </a:cubicBezTo>
                  <a:cubicBezTo>
                    <a:pt x="659" y="435"/>
                    <a:pt x="566" y="479"/>
                    <a:pt x="461" y="479"/>
                  </a:cubicBez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a:extLst>
              <a:ext uri="{FF2B5EF4-FFF2-40B4-BE49-F238E27FC236}">
                <a16:creationId xmlns:a16="http://schemas.microsoft.com/office/drawing/2014/main" id="{64C7B251-313C-4510-9797-B6D4766E16C6}"/>
              </a:ext>
            </a:extLst>
          </p:cNvPr>
          <p:cNvGrpSpPr/>
          <p:nvPr/>
        </p:nvGrpSpPr>
        <p:grpSpPr>
          <a:xfrm>
            <a:off x="7013606" y="3386429"/>
            <a:ext cx="505383" cy="743059"/>
            <a:chOff x="4879276" y="1531208"/>
            <a:chExt cx="935038" cy="1374776"/>
          </a:xfrm>
        </p:grpSpPr>
        <p:sp>
          <p:nvSpPr>
            <p:cNvPr id="26" name="Freeform 5">
              <a:extLst>
                <a:ext uri="{FF2B5EF4-FFF2-40B4-BE49-F238E27FC236}">
                  <a16:creationId xmlns:a16="http://schemas.microsoft.com/office/drawing/2014/main" id="{E6399051-1D09-4CF1-A429-CA113ED61D63}"/>
                </a:ext>
              </a:extLst>
            </p:cNvPr>
            <p:cNvSpPr>
              <a:spLocks/>
            </p:cNvSpPr>
            <p:nvPr/>
          </p:nvSpPr>
          <p:spPr bwMode="auto">
            <a:xfrm>
              <a:off x="4879276" y="2475771"/>
              <a:ext cx="298450" cy="430213"/>
            </a:xfrm>
            <a:custGeom>
              <a:avLst/>
              <a:gdLst>
                <a:gd name="T0" fmla="*/ 136 w 997"/>
                <a:gd name="T1" fmla="*/ 1397 h 1449"/>
                <a:gd name="T2" fmla="*/ 136 w 997"/>
                <a:gd name="T3" fmla="*/ 1397 h 1449"/>
                <a:gd name="T4" fmla="*/ 51 w 997"/>
                <a:gd name="T5" fmla="*/ 1128 h 1449"/>
                <a:gd name="T6" fmla="*/ 643 w 997"/>
                <a:gd name="T7" fmla="*/ 0 h 1449"/>
                <a:gd name="T8" fmla="*/ 997 w 997"/>
                <a:gd name="T9" fmla="*/ 185 h 1449"/>
                <a:gd name="T10" fmla="*/ 405 w 997"/>
                <a:gd name="T11" fmla="*/ 1313 h 1449"/>
                <a:gd name="T12" fmla="*/ 136 w 997"/>
                <a:gd name="T13" fmla="*/ 1397 h 1449"/>
              </a:gdLst>
              <a:ahLst/>
              <a:cxnLst>
                <a:cxn ang="0">
                  <a:pos x="T0" y="T1"/>
                </a:cxn>
                <a:cxn ang="0">
                  <a:pos x="T2" y="T3"/>
                </a:cxn>
                <a:cxn ang="0">
                  <a:pos x="T4" y="T5"/>
                </a:cxn>
                <a:cxn ang="0">
                  <a:pos x="T6" y="T7"/>
                </a:cxn>
                <a:cxn ang="0">
                  <a:pos x="T8" y="T9"/>
                </a:cxn>
                <a:cxn ang="0">
                  <a:pos x="T10" y="T11"/>
                </a:cxn>
                <a:cxn ang="0">
                  <a:pos x="T12" y="T13"/>
                </a:cxn>
              </a:cxnLst>
              <a:rect l="0" t="0" r="r" b="b"/>
              <a:pathLst>
                <a:path w="997" h="1449">
                  <a:moveTo>
                    <a:pt x="136" y="1397"/>
                  </a:moveTo>
                  <a:cubicBezTo>
                    <a:pt x="136" y="1397"/>
                    <a:pt x="136" y="1397"/>
                    <a:pt x="136" y="1397"/>
                  </a:cubicBezTo>
                  <a:cubicBezTo>
                    <a:pt x="38" y="1346"/>
                    <a:pt x="0" y="1225"/>
                    <a:pt x="51" y="1128"/>
                  </a:cubicBezTo>
                  <a:cubicBezTo>
                    <a:pt x="643" y="0"/>
                    <a:pt x="643" y="0"/>
                    <a:pt x="643" y="0"/>
                  </a:cubicBezTo>
                  <a:cubicBezTo>
                    <a:pt x="997" y="185"/>
                    <a:pt x="997" y="185"/>
                    <a:pt x="997" y="185"/>
                  </a:cubicBezTo>
                  <a:cubicBezTo>
                    <a:pt x="405" y="1313"/>
                    <a:pt x="405" y="1313"/>
                    <a:pt x="405" y="1313"/>
                  </a:cubicBezTo>
                  <a:cubicBezTo>
                    <a:pt x="354" y="1411"/>
                    <a:pt x="233" y="1449"/>
                    <a:pt x="136" y="1397"/>
                  </a:cubicBez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a16="http://schemas.microsoft.com/office/drawing/2014/main" id="{B0FE41B8-C921-4835-AFF4-7841C61ED430}"/>
                </a:ext>
              </a:extLst>
            </p:cNvPr>
            <p:cNvSpPr>
              <a:spLocks/>
            </p:cNvSpPr>
            <p:nvPr/>
          </p:nvSpPr>
          <p:spPr bwMode="auto">
            <a:xfrm>
              <a:off x="4888801" y="1531208"/>
              <a:ext cx="925513" cy="1058863"/>
            </a:xfrm>
            <a:custGeom>
              <a:avLst/>
              <a:gdLst>
                <a:gd name="T0" fmla="*/ 1854 w 3103"/>
                <a:gd name="T1" fmla="*/ 3552 h 3552"/>
                <a:gd name="T2" fmla="*/ 0 w 3103"/>
                <a:gd name="T3" fmla="*/ 2580 h 3552"/>
                <a:gd name="T4" fmla="*/ 981 w 3103"/>
                <a:gd name="T5" fmla="*/ 709 h 3552"/>
                <a:gd name="T6" fmla="*/ 2394 w 3103"/>
                <a:gd name="T7" fmla="*/ 268 h 3552"/>
                <a:gd name="T8" fmla="*/ 2394 w 3103"/>
                <a:gd name="T9" fmla="*/ 268 h 3552"/>
                <a:gd name="T10" fmla="*/ 2835 w 3103"/>
                <a:gd name="T11" fmla="*/ 1681 h 3552"/>
                <a:gd name="T12" fmla="*/ 1854 w 3103"/>
                <a:gd name="T13" fmla="*/ 3552 h 3552"/>
              </a:gdLst>
              <a:ahLst/>
              <a:cxnLst>
                <a:cxn ang="0">
                  <a:pos x="T0" y="T1"/>
                </a:cxn>
                <a:cxn ang="0">
                  <a:pos x="T2" y="T3"/>
                </a:cxn>
                <a:cxn ang="0">
                  <a:pos x="T4" y="T5"/>
                </a:cxn>
                <a:cxn ang="0">
                  <a:pos x="T6" y="T7"/>
                </a:cxn>
                <a:cxn ang="0">
                  <a:pos x="T8" y="T9"/>
                </a:cxn>
                <a:cxn ang="0">
                  <a:pos x="T10" y="T11"/>
                </a:cxn>
                <a:cxn ang="0">
                  <a:pos x="T12" y="T13"/>
                </a:cxn>
              </a:cxnLst>
              <a:rect l="0" t="0" r="r" b="b"/>
              <a:pathLst>
                <a:path w="3103" h="3552">
                  <a:moveTo>
                    <a:pt x="1854" y="3552"/>
                  </a:moveTo>
                  <a:cubicBezTo>
                    <a:pt x="0" y="2580"/>
                    <a:pt x="0" y="2580"/>
                    <a:pt x="0" y="2580"/>
                  </a:cubicBezTo>
                  <a:cubicBezTo>
                    <a:pt x="981" y="709"/>
                    <a:pt x="981" y="709"/>
                    <a:pt x="981" y="709"/>
                  </a:cubicBezTo>
                  <a:cubicBezTo>
                    <a:pt x="1249" y="197"/>
                    <a:pt x="1882" y="0"/>
                    <a:pt x="2394" y="268"/>
                  </a:cubicBezTo>
                  <a:cubicBezTo>
                    <a:pt x="2394" y="268"/>
                    <a:pt x="2394" y="268"/>
                    <a:pt x="2394" y="268"/>
                  </a:cubicBezTo>
                  <a:cubicBezTo>
                    <a:pt x="2906" y="536"/>
                    <a:pt x="3103" y="1169"/>
                    <a:pt x="2835" y="1681"/>
                  </a:cubicBezTo>
                  <a:lnTo>
                    <a:pt x="1854" y="3552"/>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a16="http://schemas.microsoft.com/office/drawing/2014/main" id="{F4E11B76-D45D-4137-8A5D-BD9A2966A2B1}"/>
                </a:ext>
              </a:extLst>
            </p:cNvPr>
            <p:cNvSpPr>
              <a:spLocks/>
            </p:cNvSpPr>
            <p:nvPr/>
          </p:nvSpPr>
          <p:spPr bwMode="auto">
            <a:xfrm>
              <a:off x="4887213" y="2315433"/>
              <a:ext cx="523875" cy="320675"/>
            </a:xfrm>
            <a:custGeom>
              <a:avLst/>
              <a:gdLst>
                <a:gd name="T0" fmla="*/ 20 w 330"/>
                <a:gd name="T1" fmla="*/ 0 h 202"/>
                <a:gd name="T2" fmla="*/ 0 w 330"/>
                <a:gd name="T3" fmla="*/ 40 h 202"/>
                <a:gd name="T4" fmla="*/ 310 w 330"/>
                <a:gd name="T5" fmla="*/ 202 h 202"/>
                <a:gd name="T6" fmla="*/ 330 w 330"/>
                <a:gd name="T7" fmla="*/ 163 h 202"/>
                <a:gd name="T8" fmla="*/ 20 w 330"/>
                <a:gd name="T9" fmla="*/ 0 h 202"/>
              </a:gdLst>
              <a:ahLst/>
              <a:cxnLst>
                <a:cxn ang="0">
                  <a:pos x="T0" y="T1"/>
                </a:cxn>
                <a:cxn ang="0">
                  <a:pos x="T2" y="T3"/>
                </a:cxn>
                <a:cxn ang="0">
                  <a:pos x="T4" y="T5"/>
                </a:cxn>
                <a:cxn ang="0">
                  <a:pos x="T6" y="T7"/>
                </a:cxn>
                <a:cxn ang="0">
                  <a:pos x="T8" y="T9"/>
                </a:cxn>
              </a:cxnLst>
              <a:rect l="0" t="0" r="r" b="b"/>
              <a:pathLst>
                <a:path w="330" h="202">
                  <a:moveTo>
                    <a:pt x="20" y="0"/>
                  </a:moveTo>
                  <a:lnTo>
                    <a:pt x="0" y="40"/>
                  </a:lnTo>
                  <a:lnTo>
                    <a:pt x="310" y="202"/>
                  </a:lnTo>
                  <a:lnTo>
                    <a:pt x="330" y="163"/>
                  </a:lnTo>
                  <a:lnTo>
                    <a:pt x="20" y="0"/>
                  </a:ln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a16="http://schemas.microsoft.com/office/drawing/2014/main" id="{435CC129-9BFE-47E4-BF88-DF11E9205032}"/>
                </a:ext>
              </a:extLst>
            </p:cNvPr>
            <p:cNvSpPr>
              <a:spLocks/>
            </p:cNvSpPr>
            <p:nvPr/>
          </p:nvSpPr>
          <p:spPr bwMode="auto">
            <a:xfrm>
              <a:off x="5209476" y="1848708"/>
              <a:ext cx="422275" cy="673100"/>
            </a:xfrm>
            <a:custGeom>
              <a:avLst/>
              <a:gdLst>
                <a:gd name="T0" fmla="*/ 346 w 1417"/>
                <a:gd name="T1" fmla="*/ 2261 h 2261"/>
                <a:gd name="T2" fmla="*/ 0 w 1417"/>
                <a:gd name="T3" fmla="*/ 2080 h 2261"/>
                <a:gd name="T4" fmla="*/ 1021 w 1417"/>
                <a:gd name="T5" fmla="*/ 132 h 2261"/>
                <a:gd name="T6" fmla="*/ 1284 w 1417"/>
                <a:gd name="T7" fmla="*/ 50 h 2261"/>
                <a:gd name="T8" fmla="*/ 1284 w 1417"/>
                <a:gd name="T9" fmla="*/ 50 h 2261"/>
                <a:gd name="T10" fmla="*/ 1367 w 1417"/>
                <a:gd name="T11" fmla="*/ 313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2"/>
                    <a:pt x="1021" y="132"/>
                    <a:pt x="1021" y="132"/>
                  </a:cubicBezTo>
                  <a:cubicBezTo>
                    <a:pt x="1071" y="37"/>
                    <a:pt x="1189" y="0"/>
                    <a:pt x="1284" y="50"/>
                  </a:cubicBezTo>
                  <a:cubicBezTo>
                    <a:pt x="1284" y="50"/>
                    <a:pt x="1284" y="50"/>
                    <a:pt x="1284" y="50"/>
                  </a:cubicBezTo>
                  <a:cubicBezTo>
                    <a:pt x="1380" y="100"/>
                    <a:pt x="1417" y="218"/>
                    <a:pt x="1367" y="313"/>
                  </a:cubicBezTo>
                  <a:lnTo>
                    <a:pt x="346" y="226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a16="http://schemas.microsoft.com/office/drawing/2014/main" id="{73FE84E8-6795-41B4-8B93-89B6ADD7BE73}"/>
                </a:ext>
              </a:extLst>
            </p:cNvPr>
            <p:cNvSpPr>
              <a:spLocks/>
            </p:cNvSpPr>
            <p:nvPr/>
          </p:nvSpPr>
          <p:spPr bwMode="auto">
            <a:xfrm>
              <a:off x="5018976" y="1748696"/>
              <a:ext cx="422275" cy="673100"/>
            </a:xfrm>
            <a:custGeom>
              <a:avLst/>
              <a:gdLst>
                <a:gd name="T0" fmla="*/ 346 w 1417"/>
                <a:gd name="T1" fmla="*/ 2261 h 2261"/>
                <a:gd name="T2" fmla="*/ 0 w 1417"/>
                <a:gd name="T3" fmla="*/ 2080 h 2261"/>
                <a:gd name="T4" fmla="*/ 1021 w 1417"/>
                <a:gd name="T5" fmla="*/ 133 h 2261"/>
                <a:gd name="T6" fmla="*/ 1285 w 1417"/>
                <a:gd name="T7" fmla="*/ 50 h 2261"/>
                <a:gd name="T8" fmla="*/ 1285 w 1417"/>
                <a:gd name="T9" fmla="*/ 50 h 2261"/>
                <a:gd name="T10" fmla="*/ 1367 w 1417"/>
                <a:gd name="T11" fmla="*/ 314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3"/>
                    <a:pt x="1021" y="133"/>
                    <a:pt x="1021" y="133"/>
                  </a:cubicBezTo>
                  <a:cubicBezTo>
                    <a:pt x="1071" y="37"/>
                    <a:pt x="1189" y="0"/>
                    <a:pt x="1285" y="50"/>
                  </a:cubicBezTo>
                  <a:cubicBezTo>
                    <a:pt x="1285" y="50"/>
                    <a:pt x="1285" y="50"/>
                    <a:pt x="1285" y="50"/>
                  </a:cubicBezTo>
                  <a:cubicBezTo>
                    <a:pt x="1380" y="100"/>
                    <a:pt x="1417" y="218"/>
                    <a:pt x="1367" y="314"/>
                  </a:cubicBezTo>
                  <a:lnTo>
                    <a:pt x="346" y="226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a16="http://schemas.microsoft.com/office/drawing/2014/main" id="{5117B69D-3076-4600-A19E-E189014C760B}"/>
                </a:ext>
              </a:extLst>
            </p:cNvPr>
            <p:cNvSpPr>
              <a:spLocks/>
            </p:cNvSpPr>
            <p:nvPr/>
          </p:nvSpPr>
          <p:spPr bwMode="auto">
            <a:xfrm>
              <a:off x="5419026" y="1715358"/>
              <a:ext cx="53975" cy="53975"/>
            </a:xfrm>
            <a:custGeom>
              <a:avLst/>
              <a:gdLst>
                <a:gd name="T0" fmla="*/ 163 w 184"/>
                <a:gd name="T1" fmla="*/ 130 h 184"/>
                <a:gd name="T2" fmla="*/ 54 w 184"/>
                <a:gd name="T3" fmla="*/ 164 h 184"/>
                <a:gd name="T4" fmla="*/ 20 w 184"/>
                <a:gd name="T5" fmla="*/ 55 h 184"/>
                <a:gd name="T6" fmla="*/ 129 w 184"/>
                <a:gd name="T7" fmla="*/ 21 h 184"/>
                <a:gd name="T8" fmla="*/ 163 w 184"/>
                <a:gd name="T9" fmla="*/ 130 h 184"/>
              </a:gdLst>
              <a:ahLst/>
              <a:cxnLst>
                <a:cxn ang="0">
                  <a:pos x="T0" y="T1"/>
                </a:cxn>
                <a:cxn ang="0">
                  <a:pos x="T2" y="T3"/>
                </a:cxn>
                <a:cxn ang="0">
                  <a:pos x="T4" y="T5"/>
                </a:cxn>
                <a:cxn ang="0">
                  <a:pos x="T6" y="T7"/>
                </a:cxn>
                <a:cxn ang="0">
                  <a:pos x="T8" y="T9"/>
                </a:cxn>
              </a:cxnLst>
              <a:rect l="0" t="0" r="r" b="b"/>
              <a:pathLst>
                <a:path w="184" h="184">
                  <a:moveTo>
                    <a:pt x="163" y="130"/>
                  </a:moveTo>
                  <a:cubicBezTo>
                    <a:pt x="143" y="169"/>
                    <a:pt x="94" y="184"/>
                    <a:pt x="54" y="164"/>
                  </a:cubicBezTo>
                  <a:cubicBezTo>
                    <a:pt x="15" y="143"/>
                    <a:pt x="0" y="94"/>
                    <a:pt x="20" y="55"/>
                  </a:cubicBezTo>
                  <a:cubicBezTo>
                    <a:pt x="41" y="15"/>
                    <a:pt x="90" y="0"/>
                    <a:pt x="129" y="21"/>
                  </a:cubicBezTo>
                  <a:cubicBezTo>
                    <a:pt x="169" y="41"/>
                    <a:pt x="184" y="90"/>
                    <a:pt x="163" y="130"/>
                  </a:cubicBez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a16="http://schemas.microsoft.com/office/drawing/2014/main" id="{751E3410-372A-46A0-B13B-93E31B4BD9C5}"/>
                </a:ext>
              </a:extLst>
            </p:cNvPr>
            <p:cNvSpPr>
              <a:spLocks/>
            </p:cNvSpPr>
            <p:nvPr/>
          </p:nvSpPr>
          <p:spPr bwMode="auto">
            <a:xfrm>
              <a:off x="5571426" y="1794733"/>
              <a:ext cx="53975" cy="55563"/>
            </a:xfrm>
            <a:custGeom>
              <a:avLst/>
              <a:gdLst>
                <a:gd name="T0" fmla="*/ 164 w 184"/>
                <a:gd name="T1" fmla="*/ 130 h 185"/>
                <a:gd name="T2" fmla="*/ 55 w 184"/>
                <a:gd name="T3" fmla="*/ 164 h 185"/>
                <a:gd name="T4" fmla="*/ 21 w 184"/>
                <a:gd name="T5" fmla="*/ 55 h 185"/>
                <a:gd name="T6" fmla="*/ 130 w 184"/>
                <a:gd name="T7" fmla="*/ 21 h 185"/>
                <a:gd name="T8" fmla="*/ 164 w 184"/>
                <a:gd name="T9" fmla="*/ 130 h 185"/>
              </a:gdLst>
              <a:ahLst/>
              <a:cxnLst>
                <a:cxn ang="0">
                  <a:pos x="T0" y="T1"/>
                </a:cxn>
                <a:cxn ang="0">
                  <a:pos x="T2" y="T3"/>
                </a:cxn>
                <a:cxn ang="0">
                  <a:pos x="T4" y="T5"/>
                </a:cxn>
                <a:cxn ang="0">
                  <a:pos x="T6" y="T7"/>
                </a:cxn>
                <a:cxn ang="0">
                  <a:pos x="T8" y="T9"/>
                </a:cxn>
              </a:cxnLst>
              <a:rect l="0" t="0" r="r" b="b"/>
              <a:pathLst>
                <a:path w="184" h="185">
                  <a:moveTo>
                    <a:pt x="164" y="130"/>
                  </a:moveTo>
                  <a:cubicBezTo>
                    <a:pt x="143" y="169"/>
                    <a:pt x="94" y="185"/>
                    <a:pt x="55" y="164"/>
                  </a:cubicBezTo>
                  <a:cubicBezTo>
                    <a:pt x="15" y="143"/>
                    <a:pt x="0" y="94"/>
                    <a:pt x="21" y="55"/>
                  </a:cubicBezTo>
                  <a:cubicBezTo>
                    <a:pt x="41" y="15"/>
                    <a:pt x="90" y="0"/>
                    <a:pt x="130" y="21"/>
                  </a:cubicBezTo>
                  <a:cubicBezTo>
                    <a:pt x="169" y="42"/>
                    <a:pt x="184" y="90"/>
                    <a:pt x="164" y="130"/>
                  </a:cubicBez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a16="http://schemas.microsoft.com/office/drawing/2014/main" id="{FBCB09C4-15BE-47C1-B150-B288895A3A74}"/>
                </a:ext>
              </a:extLst>
            </p:cNvPr>
            <p:cNvSpPr>
              <a:spLocks/>
            </p:cNvSpPr>
            <p:nvPr/>
          </p:nvSpPr>
          <p:spPr bwMode="auto">
            <a:xfrm>
              <a:off x="5382513" y="1769333"/>
              <a:ext cx="212725" cy="142875"/>
            </a:xfrm>
            <a:custGeom>
              <a:avLst/>
              <a:gdLst>
                <a:gd name="T0" fmla="*/ 461 w 710"/>
                <a:gd name="T1" fmla="*/ 479 h 479"/>
                <a:gd name="T2" fmla="*/ 260 w 710"/>
                <a:gd name="T3" fmla="*/ 427 h 479"/>
                <a:gd name="T4" fmla="*/ 70 w 710"/>
                <a:gd name="T5" fmla="*/ 21 h 479"/>
                <a:gd name="T6" fmla="*/ 111 w 710"/>
                <a:gd name="T7" fmla="*/ 8 h 479"/>
                <a:gd name="T8" fmla="*/ 124 w 710"/>
                <a:gd name="T9" fmla="*/ 50 h 479"/>
                <a:gd name="T10" fmla="*/ 288 w 710"/>
                <a:gd name="T11" fmla="*/ 373 h 479"/>
                <a:gd name="T12" fmla="*/ 647 w 710"/>
                <a:gd name="T13" fmla="*/ 324 h 479"/>
                <a:gd name="T14" fmla="*/ 689 w 710"/>
                <a:gd name="T15" fmla="*/ 311 h 479"/>
                <a:gd name="T16" fmla="*/ 702 w 710"/>
                <a:gd name="T17" fmla="*/ 352 h 479"/>
                <a:gd name="T18" fmla="*/ 461 w 710"/>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479">
                  <a:moveTo>
                    <a:pt x="461" y="479"/>
                  </a:moveTo>
                  <a:cubicBezTo>
                    <a:pt x="396" y="479"/>
                    <a:pt x="326" y="462"/>
                    <a:pt x="260" y="427"/>
                  </a:cubicBezTo>
                  <a:cubicBezTo>
                    <a:pt x="85" y="336"/>
                    <a:pt x="0" y="154"/>
                    <a:pt x="70" y="21"/>
                  </a:cubicBezTo>
                  <a:cubicBezTo>
                    <a:pt x="78" y="6"/>
                    <a:pt x="96" y="0"/>
                    <a:pt x="111" y="8"/>
                  </a:cubicBezTo>
                  <a:cubicBezTo>
                    <a:pt x="127" y="16"/>
                    <a:pt x="132" y="35"/>
                    <a:pt x="124" y="50"/>
                  </a:cubicBezTo>
                  <a:cubicBezTo>
                    <a:pt x="71" y="152"/>
                    <a:pt x="144" y="297"/>
                    <a:pt x="288" y="373"/>
                  </a:cubicBezTo>
                  <a:cubicBezTo>
                    <a:pt x="432" y="448"/>
                    <a:pt x="593" y="426"/>
                    <a:pt x="647" y="324"/>
                  </a:cubicBezTo>
                  <a:cubicBezTo>
                    <a:pt x="655" y="309"/>
                    <a:pt x="674" y="303"/>
                    <a:pt x="689" y="311"/>
                  </a:cubicBezTo>
                  <a:cubicBezTo>
                    <a:pt x="704" y="319"/>
                    <a:pt x="710" y="337"/>
                    <a:pt x="702" y="352"/>
                  </a:cubicBezTo>
                  <a:cubicBezTo>
                    <a:pt x="659" y="435"/>
                    <a:pt x="566" y="479"/>
                    <a:pt x="461" y="479"/>
                  </a:cubicBez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a:extLst>
              <a:ext uri="{FF2B5EF4-FFF2-40B4-BE49-F238E27FC236}">
                <a16:creationId xmlns:a16="http://schemas.microsoft.com/office/drawing/2014/main" id="{A660E3E2-6448-4A60-8EC3-CC53FA444385}"/>
              </a:ext>
            </a:extLst>
          </p:cNvPr>
          <p:cNvGrpSpPr/>
          <p:nvPr/>
        </p:nvGrpSpPr>
        <p:grpSpPr>
          <a:xfrm>
            <a:off x="8099043" y="3386429"/>
            <a:ext cx="505383" cy="743059"/>
            <a:chOff x="6604138" y="1531208"/>
            <a:chExt cx="935038" cy="1374776"/>
          </a:xfrm>
        </p:grpSpPr>
        <p:sp>
          <p:nvSpPr>
            <p:cNvPr id="35" name="Freeform 5">
              <a:extLst>
                <a:ext uri="{FF2B5EF4-FFF2-40B4-BE49-F238E27FC236}">
                  <a16:creationId xmlns:a16="http://schemas.microsoft.com/office/drawing/2014/main" id="{C67B6174-AAEB-4609-8961-E1F1DA4D9BCB}"/>
                </a:ext>
              </a:extLst>
            </p:cNvPr>
            <p:cNvSpPr>
              <a:spLocks/>
            </p:cNvSpPr>
            <p:nvPr/>
          </p:nvSpPr>
          <p:spPr bwMode="auto">
            <a:xfrm>
              <a:off x="6604138" y="2475771"/>
              <a:ext cx="298450" cy="430213"/>
            </a:xfrm>
            <a:custGeom>
              <a:avLst/>
              <a:gdLst>
                <a:gd name="T0" fmla="*/ 136 w 997"/>
                <a:gd name="T1" fmla="*/ 1397 h 1449"/>
                <a:gd name="T2" fmla="*/ 136 w 997"/>
                <a:gd name="T3" fmla="*/ 1397 h 1449"/>
                <a:gd name="T4" fmla="*/ 51 w 997"/>
                <a:gd name="T5" fmla="*/ 1128 h 1449"/>
                <a:gd name="T6" fmla="*/ 643 w 997"/>
                <a:gd name="T7" fmla="*/ 0 h 1449"/>
                <a:gd name="T8" fmla="*/ 997 w 997"/>
                <a:gd name="T9" fmla="*/ 185 h 1449"/>
                <a:gd name="T10" fmla="*/ 405 w 997"/>
                <a:gd name="T11" fmla="*/ 1313 h 1449"/>
                <a:gd name="T12" fmla="*/ 136 w 997"/>
                <a:gd name="T13" fmla="*/ 1397 h 1449"/>
              </a:gdLst>
              <a:ahLst/>
              <a:cxnLst>
                <a:cxn ang="0">
                  <a:pos x="T0" y="T1"/>
                </a:cxn>
                <a:cxn ang="0">
                  <a:pos x="T2" y="T3"/>
                </a:cxn>
                <a:cxn ang="0">
                  <a:pos x="T4" y="T5"/>
                </a:cxn>
                <a:cxn ang="0">
                  <a:pos x="T6" y="T7"/>
                </a:cxn>
                <a:cxn ang="0">
                  <a:pos x="T8" y="T9"/>
                </a:cxn>
                <a:cxn ang="0">
                  <a:pos x="T10" y="T11"/>
                </a:cxn>
                <a:cxn ang="0">
                  <a:pos x="T12" y="T13"/>
                </a:cxn>
              </a:cxnLst>
              <a:rect l="0" t="0" r="r" b="b"/>
              <a:pathLst>
                <a:path w="997" h="1449">
                  <a:moveTo>
                    <a:pt x="136" y="1397"/>
                  </a:moveTo>
                  <a:cubicBezTo>
                    <a:pt x="136" y="1397"/>
                    <a:pt x="136" y="1397"/>
                    <a:pt x="136" y="1397"/>
                  </a:cubicBezTo>
                  <a:cubicBezTo>
                    <a:pt x="38" y="1346"/>
                    <a:pt x="0" y="1225"/>
                    <a:pt x="51" y="1128"/>
                  </a:cubicBezTo>
                  <a:cubicBezTo>
                    <a:pt x="643" y="0"/>
                    <a:pt x="643" y="0"/>
                    <a:pt x="643" y="0"/>
                  </a:cubicBezTo>
                  <a:cubicBezTo>
                    <a:pt x="997" y="185"/>
                    <a:pt x="997" y="185"/>
                    <a:pt x="997" y="185"/>
                  </a:cubicBezTo>
                  <a:cubicBezTo>
                    <a:pt x="405" y="1313"/>
                    <a:pt x="405" y="1313"/>
                    <a:pt x="405" y="1313"/>
                  </a:cubicBezTo>
                  <a:cubicBezTo>
                    <a:pt x="354" y="1411"/>
                    <a:pt x="233" y="1449"/>
                    <a:pt x="136" y="1397"/>
                  </a:cubicBez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
              <a:extLst>
                <a:ext uri="{FF2B5EF4-FFF2-40B4-BE49-F238E27FC236}">
                  <a16:creationId xmlns:a16="http://schemas.microsoft.com/office/drawing/2014/main" id="{B6CF37F7-C449-42CF-A7A8-126BFE9AA9D2}"/>
                </a:ext>
              </a:extLst>
            </p:cNvPr>
            <p:cNvSpPr>
              <a:spLocks/>
            </p:cNvSpPr>
            <p:nvPr/>
          </p:nvSpPr>
          <p:spPr bwMode="auto">
            <a:xfrm>
              <a:off x="6613663" y="1531208"/>
              <a:ext cx="925513" cy="1058863"/>
            </a:xfrm>
            <a:custGeom>
              <a:avLst/>
              <a:gdLst>
                <a:gd name="T0" fmla="*/ 1854 w 3103"/>
                <a:gd name="T1" fmla="*/ 3552 h 3552"/>
                <a:gd name="T2" fmla="*/ 0 w 3103"/>
                <a:gd name="T3" fmla="*/ 2580 h 3552"/>
                <a:gd name="T4" fmla="*/ 981 w 3103"/>
                <a:gd name="T5" fmla="*/ 709 h 3552"/>
                <a:gd name="T6" fmla="*/ 2394 w 3103"/>
                <a:gd name="T7" fmla="*/ 268 h 3552"/>
                <a:gd name="T8" fmla="*/ 2394 w 3103"/>
                <a:gd name="T9" fmla="*/ 268 h 3552"/>
                <a:gd name="T10" fmla="*/ 2835 w 3103"/>
                <a:gd name="T11" fmla="*/ 1681 h 3552"/>
                <a:gd name="T12" fmla="*/ 1854 w 3103"/>
                <a:gd name="T13" fmla="*/ 3552 h 3552"/>
              </a:gdLst>
              <a:ahLst/>
              <a:cxnLst>
                <a:cxn ang="0">
                  <a:pos x="T0" y="T1"/>
                </a:cxn>
                <a:cxn ang="0">
                  <a:pos x="T2" y="T3"/>
                </a:cxn>
                <a:cxn ang="0">
                  <a:pos x="T4" y="T5"/>
                </a:cxn>
                <a:cxn ang="0">
                  <a:pos x="T6" y="T7"/>
                </a:cxn>
                <a:cxn ang="0">
                  <a:pos x="T8" y="T9"/>
                </a:cxn>
                <a:cxn ang="0">
                  <a:pos x="T10" y="T11"/>
                </a:cxn>
                <a:cxn ang="0">
                  <a:pos x="T12" y="T13"/>
                </a:cxn>
              </a:cxnLst>
              <a:rect l="0" t="0" r="r" b="b"/>
              <a:pathLst>
                <a:path w="3103" h="3552">
                  <a:moveTo>
                    <a:pt x="1854" y="3552"/>
                  </a:moveTo>
                  <a:cubicBezTo>
                    <a:pt x="0" y="2580"/>
                    <a:pt x="0" y="2580"/>
                    <a:pt x="0" y="2580"/>
                  </a:cubicBezTo>
                  <a:cubicBezTo>
                    <a:pt x="981" y="709"/>
                    <a:pt x="981" y="709"/>
                    <a:pt x="981" y="709"/>
                  </a:cubicBezTo>
                  <a:cubicBezTo>
                    <a:pt x="1249" y="197"/>
                    <a:pt x="1882" y="0"/>
                    <a:pt x="2394" y="268"/>
                  </a:cubicBezTo>
                  <a:cubicBezTo>
                    <a:pt x="2394" y="268"/>
                    <a:pt x="2394" y="268"/>
                    <a:pt x="2394" y="268"/>
                  </a:cubicBezTo>
                  <a:cubicBezTo>
                    <a:pt x="2906" y="536"/>
                    <a:pt x="3103" y="1169"/>
                    <a:pt x="2835" y="1681"/>
                  </a:cubicBezTo>
                  <a:lnTo>
                    <a:pt x="1854" y="3552"/>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7">
              <a:extLst>
                <a:ext uri="{FF2B5EF4-FFF2-40B4-BE49-F238E27FC236}">
                  <a16:creationId xmlns:a16="http://schemas.microsoft.com/office/drawing/2014/main" id="{A5A7D95C-01F1-4B04-8B54-792A63403DC7}"/>
                </a:ext>
              </a:extLst>
            </p:cNvPr>
            <p:cNvSpPr>
              <a:spLocks/>
            </p:cNvSpPr>
            <p:nvPr/>
          </p:nvSpPr>
          <p:spPr bwMode="auto">
            <a:xfrm>
              <a:off x="6612075" y="2315433"/>
              <a:ext cx="523875" cy="320675"/>
            </a:xfrm>
            <a:custGeom>
              <a:avLst/>
              <a:gdLst>
                <a:gd name="T0" fmla="*/ 20 w 330"/>
                <a:gd name="T1" fmla="*/ 0 h 202"/>
                <a:gd name="T2" fmla="*/ 0 w 330"/>
                <a:gd name="T3" fmla="*/ 40 h 202"/>
                <a:gd name="T4" fmla="*/ 310 w 330"/>
                <a:gd name="T5" fmla="*/ 202 h 202"/>
                <a:gd name="T6" fmla="*/ 330 w 330"/>
                <a:gd name="T7" fmla="*/ 163 h 202"/>
                <a:gd name="T8" fmla="*/ 20 w 330"/>
                <a:gd name="T9" fmla="*/ 0 h 202"/>
              </a:gdLst>
              <a:ahLst/>
              <a:cxnLst>
                <a:cxn ang="0">
                  <a:pos x="T0" y="T1"/>
                </a:cxn>
                <a:cxn ang="0">
                  <a:pos x="T2" y="T3"/>
                </a:cxn>
                <a:cxn ang="0">
                  <a:pos x="T4" y="T5"/>
                </a:cxn>
                <a:cxn ang="0">
                  <a:pos x="T6" y="T7"/>
                </a:cxn>
                <a:cxn ang="0">
                  <a:pos x="T8" y="T9"/>
                </a:cxn>
              </a:cxnLst>
              <a:rect l="0" t="0" r="r" b="b"/>
              <a:pathLst>
                <a:path w="330" h="202">
                  <a:moveTo>
                    <a:pt x="20" y="0"/>
                  </a:moveTo>
                  <a:lnTo>
                    <a:pt x="0" y="40"/>
                  </a:lnTo>
                  <a:lnTo>
                    <a:pt x="310" y="202"/>
                  </a:lnTo>
                  <a:lnTo>
                    <a:pt x="330" y="163"/>
                  </a:lnTo>
                  <a:lnTo>
                    <a:pt x="20" y="0"/>
                  </a:ln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
              <a:extLst>
                <a:ext uri="{FF2B5EF4-FFF2-40B4-BE49-F238E27FC236}">
                  <a16:creationId xmlns:a16="http://schemas.microsoft.com/office/drawing/2014/main" id="{9B0DAE8A-D8B0-4307-96FE-20CE5D80B1D8}"/>
                </a:ext>
              </a:extLst>
            </p:cNvPr>
            <p:cNvSpPr>
              <a:spLocks/>
            </p:cNvSpPr>
            <p:nvPr/>
          </p:nvSpPr>
          <p:spPr bwMode="auto">
            <a:xfrm>
              <a:off x="6934338" y="1848708"/>
              <a:ext cx="422275" cy="673100"/>
            </a:xfrm>
            <a:custGeom>
              <a:avLst/>
              <a:gdLst>
                <a:gd name="T0" fmla="*/ 346 w 1417"/>
                <a:gd name="T1" fmla="*/ 2261 h 2261"/>
                <a:gd name="T2" fmla="*/ 0 w 1417"/>
                <a:gd name="T3" fmla="*/ 2080 h 2261"/>
                <a:gd name="T4" fmla="*/ 1021 w 1417"/>
                <a:gd name="T5" fmla="*/ 132 h 2261"/>
                <a:gd name="T6" fmla="*/ 1284 w 1417"/>
                <a:gd name="T7" fmla="*/ 50 h 2261"/>
                <a:gd name="T8" fmla="*/ 1284 w 1417"/>
                <a:gd name="T9" fmla="*/ 50 h 2261"/>
                <a:gd name="T10" fmla="*/ 1367 w 1417"/>
                <a:gd name="T11" fmla="*/ 313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2"/>
                    <a:pt x="1021" y="132"/>
                    <a:pt x="1021" y="132"/>
                  </a:cubicBezTo>
                  <a:cubicBezTo>
                    <a:pt x="1071" y="37"/>
                    <a:pt x="1189" y="0"/>
                    <a:pt x="1284" y="50"/>
                  </a:cubicBezTo>
                  <a:cubicBezTo>
                    <a:pt x="1284" y="50"/>
                    <a:pt x="1284" y="50"/>
                    <a:pt x="1284" y="50"/>
                  </a:cubicBezTo>
                  <a:cubicBezTo>
                    <a:pt x="1380" y="100"/>
                    <a:pt x="1417" y="218"/>
                    <a:pt x="1367" y="313"/>
                  </a:cubicBezTo>
                  <a:lnTo>
                    <a:pt x="346" y="226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9">
              <a:extLst>
                <a:ext uri="{FF2B5EF4-FFF2-40B4-BE49-F238E27FC236}">
                  <a16:creationId xmlns:a16="http://schemas.microsoft.com/office/drawing/2014/main" id="{1F8182AA-3C83-4164-9072-56F6EF2C0EC4}"/>
                </a:ext>
              </a:extLst>
            </p:cNvPr>
            <p:cNvSpPr>
              <a:spLocks/>
            </p:cNvSpPr>
            <p:nvPr/>
          </p:nvSpPr>
          <p:spPr bwMode="auto">
            <a:xfrm>
              <a:off x="6743838" y="1748696"/>
              <a:ext cx="422275" cy="673100"/>
            </a:xfrm>
            <a:custGeom>
              <a:avLst/>
              <a:gdLst>
                <a:gd name="T0" fmla="*/ 346 w 1417"/>
                <a:gd name="T1" fmla="*/ 2261 h 2261"/>
                <a:gd name="T2" fmla="*/ 0 w 1417"/>
                <a:gd name="T3" fmla="*/ 2080 h 2261"/>
                <a:gd name="T4" fmla="*/ 1021 w 1417"/>
                <a:gd name="T5" fmla="*/ 133 h 2261"/>
                <a:gd name="T6" fmla="*/ 1285 w 1417"/>
                <a:gd name="T7" fmla="*/ 50 h 2261"/>
                <a:gd name="T8" fmla="*/ 1285 w 1417"/>
                <a:gd name="T9" fmla="*/ 50 h 2261"/>
                <a:gd name="T10" fmla="*/ 1367 w 1417"/>
                <a:gd name="T11" fmla="*/ 314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3"/>
                    <a:pt x="1021" y="133"/>
                    <a:pt x="1021" y="133"/>
                  </a:cubicBezTo>
                  <a:cubicBezTo>
                    <a:pt x="1071" y="37"/>
                    <a:pt x="1189" y="0"/>
                    <a:pt x="1285" y="50"/>
                  </a:cubicBezTo>
                  <a:cubicBezTo>
                    <a:pt x="1285" y="50"/>
                    <a:pt x="1285" y="50"/>
                    <a:pt x="1285" y="50"/>
                  </a:cubicBezTo>
                  <a:cubicBezTo>
                    <a:pt x="1380" y="100"/>
                    <a:pt x="1417" y="218"/>
                    <a:pt x="1367" y="314"/>
                  </a:cubicBezTo>
                  <a:lnTo>
                    <a:pt x="346" y="226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0">
              <a:extLst>
                <a:ext uri="{FF2B5EF4-FFF2-40B4-BE49-F238E27FC236}">
                  <a16:creationId xmlns:a16="http://schemas.microsoft.com/office/drawing/2014/main" id="{1AEB0B55-513E-4E9E-BAC1-04CDEDDE64B5}"/>
                </a:ext>
              </a:extLst>
            </p:cNvPr>
            <p:cNvSpPr>
              <a:spLocks/>
            </p:cNvSpPr>
            <p:nvPr/>
          </p:nvSpPr>
          <p:spPr bwMode="auto">
            <a:xfrm>
              <a:off x="7143888" y="1715358"/>
              <a:ext cx="53975" cy="53975"/>
            </a:xfrm>
            <a:custGeom>
              <a:avLst/>
              <a:gdLst>
                <a:gd name="T0" fmla="*/ 163 w 184"/>
                <a:gd name="T1" fmla="*/ 130 h 184"/>
                <a:gd name="T2" fmla="*/ 54 w 184"/>
                <a:gd name="T3" fmla="*/ 164 h 184"/>
                <a:gd name="T4" fmla="*/ 20 w 184"/>
                <a:gd name="T5" fmla="*/ 55 h 184"/>
                <a:gd name="T6" fmla="*/ 129 w 184"/>
                <a:gd name="T7" fmla="*/ 21 h 184"/>
                <a:gd name="T8" fmla="*/ 163 w 184"/>
                <a:gd name="T9" fmla="*/ 130 h 184"/>
              </a:gdLst>
              <a:ahLst/>
              <a:cxnLst>
                <a:cxn ang="0">
                  <a:pos x="T0" y="T1"/>
                </a:cxn>
                <a:cxn ang="0">
                  <a:pos x="T2" y="T3"/>
                </a:cxn>
                <a:cxn ang="0">
                  <a:pos x="T4" y="T5"/>
                </a:cxn>
                <a:cxn ang="0">
                  <a:pos x="T6" y="T7"/>
                </a:cxn>
                <a:cxn ang="0">
                  <a:pos x="T8" y="T9"/>
                </a:cxn>
              </a:cxnLst>
              <a:rect l="0" t="0" r="r" b="b"/>
              <a:pathLst>
                <a:path w="184" h="184">
                  <a:moveTo>
                    <a:pt x="163" y="130"/>
                  </a:moveTo>
                  <a:cubicBezTo>
                    <a:pt x="143" y="169"/>
                    <a:pt x="94" y="184"/>
                    <a:pt x="54" y="164"/>
                  </a:cubicBezTo>
                  <a:cubicBezTo>
                    <a:pt x="15" y="143"/>
                    <a:pt x="0" y="94"/>
                    <a:pt x="20" y="55"/>
                  </a:cubicBezTo>
                  <a:cubicBezTo>
                    <a:pt x="41" y="15"/>
                    <a:pt x="90" y="0"/>
                    <a:pt x="129" y="21"/>
                  </a:cubicBezTo>
                  <a:cubicBezTo>
                    <a:pt x="169" y="41"/>
                    <a:pt x="184" y="90"/>
                    <a:pt x="163" y="130"/>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1">
              <a:extLst>
                <a:ext uri="{FF2B5EF4-FFF2-40B4-BE49-F238E27FC236}">
                  <a16:creationId xmlns:a16="http://schemas.microsoft.com/office/drawing/2014/main" id="{244E2E8E-7E59-49C7-B71A-155477BBE722}"/>
                </a:ext>
              </a:extLst>
            </p:cNvPr>
            <p:cNvSpPr>
              <a:spLocks/>
            </p:cNvSpPr>
            <p:nvPr/>
          </p:nvSpPr>
          <p:spPr bwMode="auto">
            <a:xfrm>
              <a:off x="7296288" y="1794733"/>
              <a:ext cx="53975" cy="55563"/>
            </a:xfrm>
            <a:custGeom>
              <a:avLst/>
              <a:gdLst>
                <a:gd name="T0" fmla="*/ 164 w 184"/>
                <a:gd name="T1" fmla="*/ 130 h 185"/>
                <a:gd name="T2" fmla="*/ 55 w 184"/>
                <a:gd name="T3" fmla="*/ 164 h 185"/>
                <a:gd name="T4" fmla="*/ 21 w 184"/>
                <a:gd name="T5" fmla="*/ 55 h 185"/>
                <a:gd name="T6" fmla="*/ 130 w 184"/>
                <a:gd name="T7" fmla="*/ 21 h 185"/>
                <a:gd name="T8" fmla="*/ 164 w 184"/>
                <a:gd name="T9" fmla="*/ 130 h 185"/>
              </a:gdLst>
              <a:ahLst/>
              <a:cxnLst>
                <a:cxn ang="0">
                  <a:pos x="T0" y="T1"/>
                </a:cxn>
                <a:cxn ang="0">
                  <a:pos x="T2" y="T3"/>
                </a:cxn>
                <a:cxn ang="0">
                  <a:pos x="T4" y="T5"/>
                </a:cxn>
                <a:cxn ang="0">
                  <a:pos x="T6" y="T7"/>
                </a:cxn>
                <a:cxn ang="0">
                  <a:pos x="T8" y="T9"/>
                </a:cxn>
              </a:cxnLst>
              <a:rect l="0" t="0" r="r" b="b"/>
              <a:pathLst>
                <a:path w="184" h="185">
                  <a:moveTo>
                    <a:pt x="164" y="130"/>
                  </a:moveTo>
                  <a:cubicBezTo>
                    <a:pt x="143" y="169"/>
                    <a:pt x="94" y="185"/>
                    <a:pt x="55" y="164"/>
                  </a:cubicBezTo>
                  <a:cubicBezTo>
                    <a:pt x="15" y="143"/>
                    <a:pt x="0" y="94"/>
                    <a:pt x="21" y="55"/>
                  </a:cubicBezTo>
                  <a:cubicBezTo>
                    <a:pt x="41" y="15"/>
                    <a:pt x="90" y="0"/>
                    <a:pt x="130" y="21"/>
                  </a:cubicBezTo>
                  <a:cubicBezTo>
                    <a:pt x="169" y="42"/>
                    <a:pt x="184" y="90"/>
                    <a:pt x="164" y="130"/>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2">
              <a:extLst>
                <a:ext uri="{FF2B5EF4-FFF2-40B4-BE49-F238E27FC236}">
                  <a16:creationId xmlns:a16="http://schemas.microsoft.com/office/drawing/2014/main" id="{BD242031-D225-4A98-81BB-054CF382D441}"/>
                </a:ext>
              </a:extLst>
            </p:cNvPr>
            <p:cNvSpPr>
              <a:spLocks/>
            </p:cNvSpPr>
            <p:nvPr/>
          </p:nvSpPr>
          <p:spPr bwMode="auto">
            <a:xfrm>
              <a:off x="7107375" y="1769333"/>
              <a:ext cx="212725" cy="142875"/>
            </a:xfrm>
            <a:custGeom>
              <a:avLst/>
              <a:gdLst>
                <a:gd name="T0" fmla="*/ 461 w 710"/>
                <a:gd name="T1" fmla="*/ 479 h 479"/>
                <a:gd name="T2" fmla="*/ 260 w 710"/>
                <a:gd name="T3" fmla="*/ 427 h 479"/>
                <a:gd name="T4" fmla="*/ 70 w 710"/>
                <a:gd name="T5" fmla="*/ 21 h 479"/>
                <a:gd name="T6" fmla="*/ 111 w 710"/>
                <a:gd name="T7" fmla="*/ 8 h 479"/>
                <a:gd name="T8" fmla="*/ 124 w 710"/>
                <a:gd name="T9" fmla="*/ 50 h 479"/>
                <a:gd name="T10" fmla="*/ 288 w 710"/>
                <a:gd name="T11" fmla="*/ 373 h 479"/>
                <a:gd name="T12" fmla="*/ 647 w 710"/>
                <a:gd name="T13" fmla="*/ 324 h 479"/>
                <a:gd name="T14" fmla="*/ 689 w 710"/>
                <a:gd name="T15" fmla="*/ 311 h 479"/>
                <a:gd name="T16" fmla="*/ 702 w 710"/>
                <a:gd name="T17" fmla="*/ 352 h 479"/>
                <a:gd name="T18" fmla="*/ 461 w 710"/>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479">
                  <a:moveTo>
                    <a:pt x="461" y="479"/>
                  </a:moveTo>
                  <a:cubicBezTo>
                    <a:pt x="396" y="479"/>
                    <a:pt x="326" y="462"/>
                    <a:pt x="260" y="427"/>
                  </a:cubicBezTo>
                  <a:cubicBezTo>
                    <a:pt x="85" y="336"/>
                    <a:pt x="0" y="154"/>
                    <a:pt x="70" y="21"/>
                  </a:cubicBezTo>
                  <a:cubicBezTo>
                    <a:pt x="78" y="6"/>
                    <a:pt x="96" y="0"/>
                    <a:pt x="111" y="8"/>
                  </a:cubicBezTo>
                  <a:cubicBezTo>
                    <a:pt x="127" y="16"/>
                    <a:pt x="132" y="35"/>
                    <a:pt x="124" y="50"/>
                  </a:cubicBezTo>
                  <a:cubicBezTo>
                    <a:pt x="71" y="152"/>
                    <a:pt x="144" y="297"/>
                    <a:pt x="288" y="373"/>
                  </a:cubicBezTo>
                  <a:cubicBezTo>
                    <a:pt x="432" y="448"/>
                    <a:pt x="593" y="426"/>
                    <a:pt x="647" y="324"/>
                  </a:cubicBezTo>
                  <a:cubicBezTo>
                    <a:pt x="655" y="309"/>
                    <a:pt x="674" y="303"/>
                    <a:pt x="689" y="311"/>
                  </a:cubicBezTo>
                  <a:cubicBezTo>
                    <a:pt x="704" y="319"/>
                    <a:pt x="710" y="337"/>
                    <a:pt x="702" y="352"/>
                  </a:cubicBezTo>
                  <a:cubicBezTo>
                    <a:pt x="659" y="435"/>
                    <a:pt x="566" y="479"/>
                    <a:pt x="461" y="479"/>
                  </a:cubicBez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342891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9" name="MH_Other_1">
            <a:extLst>
              <a:ext uri="{FF2B5EF4-FFF2-40B4-BE49-F238E27FC236}">
                <a16:creationId xmlns:a16="http://schemas.microsoft.com/office/drawing/2014/main" id="{D65EAA6F-3CA5-49A9-ABD7-8CDB352B6528}"/>
              </a:ext>
            </a:extLst>
          </p:cNvPr>
          <p:cNvSpPr>
            <a:spLocks noChangeAspect="1"/>
          </p:cNvSpPr>
          <p:nvPr>
            <p:custDataLst>
              <p:tags r:id="rId1"/>
            </p:custDataLst>
          </p:nvPr>
        </p:nvSpPr>
        <p:spPr>
          <a:xfrm>
            <a:off x="2732021" y="1181985"/>
            <a:ext cx="3724648" cy="3547284"/>
          </a:xfrm>
          <a:custGeom>
            <a:avLst/>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3175" cap="flat" cmpd="sng" algn="ctr">
            <a:solidFill>
              <a:schemeClr val="tx1">
                <a:alpha val="44000"/>
              </a:schemeClr>
            </a:solidFill>
            <a:prstDash val="solid"/>
          </a:ln>
          <a:effectLst/>
        </p:spPr>
        <p:txBody>
          <a:bodyPr anchor="ctr"/>
          <a:lstStyle/>
          <a:p>
            <a:pPr algn="ctr">
              <a:defRPr/>
            </a:pPr>
            <a:endParaRPr lang="zh-CN" altLang="en-US" sz="1350" kern="0">
              <a:solidFill>
                <a:prstClr val="white"/>
              </a:solidFill>
            </a:endParaRPr>
          </a:p>
        </p:txBody>
      </p:sp>
      <p:sp>
        <p:nvSpPr>
          <p:cNvPr id="45" name="文本框 44">
            <a:extLst>
              <a:ext uri="{FF2B5EF4-FFF2-40B4-BE49-F238E27FC236}">
                <a16:creationId xmlns:a16="http://schemas.microsoft.com/office/drawing/2014/main" id="{132B7771-7B45-4A55-AC5E-D3B0E9A94385}"/>
              </a:ext>
            </a:extLst>
          </p:cNvPr>
          <p:cNvSpPr txBox="1"/>
          <p:nvPr/>
        </p:nvSpPr>
        <p:spPr>
          <a:xfrm>
            <a:off x="5657785" y="1367116"/>
            <a:ext cx="2249366" cy="542213"/>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solidFill>
                  <a:schemeClr val="tx1">
                    <a:lumMod val="65000"/>
                    <a:lumOff val="35000"/>
                  </a:schemeClr>
                </a:solidFill>
              </a:rPr>
              <a:t>请在这里添加内容请在这里添加内容请在这里添加内容</a:t>
            </a:r>
            <a:endParaRPr lang="en-US" altLang="zh-CN">
              <a:solidFill>
                <a:schemeClr val="tx1">
                  <a:lumMod val="65000"/>
                  <a:lumOff val="35000"/>
                </a:schemeClr>
              </a:solidFill>
            </a:endParaRPr>
          </a:p>
        </p:txBody>
      </p:sp>
      <p:sp>
        <p:nvSpPr>
          <p:cNvPr id="46" name="文本框 45">
            <a:extLst>
              <a:ext uri="{FF2B5EF4-FFF2-40B4-BE49-F238E27FC236}">
                <a16:creationId xmlns:a16="http://schemas.microsoft.com/office/drawing/2014/main" id="{48C7FB0D-48B4-43B0-BE51-AADDA938CDE9}"/>
              </a:ext>
            </a:extLst>
          </p:cNvPr>
          <p:cNvSpPr txBox="1"/>
          <p:nvPr/>
        </p:nvSpPr>
        <p:spPr>
          <a:xfrm>
            <a:off x="5657785" y="4039187"/>
            <a:ext cx="2249366" cy="542213"/>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20000"/>
              </a:lnSpc>
            </a:pPr>
            <a:r>
              <a:rPr lang="zh-CN" altLang="en-US">
                <a:solidFill>
                  <a:schemeClr val="tx1">
                    <a:lumMod val="65000"/>
                    <a:lumOff val="35000"/>
                  </a:schemeClr>
                </a:solidFill>
              </a:rPr>
              <a:t>请在这里添加内容请在这里添加内容请在这里添加内容</a:t>
            </a:r>
            <a:endParaRPr lang="en-US" altLang="zh-CN">
              <a:solidFill>
                <a:schemeClr val="tx1">
                  <a:lumMod val="65000"/>
                  <a:lumOff val="35000"/>
                </a:schemeClr>
              </a:solidFill>
            </a:endParaRPr>
          </a:p>
        </p:txBody>
      </p:sp>
      <p:sp>
        <p:nvSpPr>
          <p:cNvPr id="47" name="文本框 46">
            <a:extLst>
              <a:ext uri="{FF2B5EF4-FFF2-40B4-BE49-F238E27FC236}">
                <a16:creationId xmlns:a16="http://schemas.microsoft.com/office/drawing/2014/main" id="{90BD59BE-D276-4C71-BD6E-099A6D7DE8EF}"/>
              </a:ext>
            </a:extLst>
          </p:cNvPr>
          <p:cNvSpPr txBox="1"/>
          <p:nvPr/>
        </p:nvSpPr>
        <p:spPr>
          <a:xfrm>
            <a:off x="1220296" y="1367116"/>
            <a:ext cx="2249366" cy="542213"/>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20000"/>
              </a:lnSpc>
            </a:pPr>
            <a:r>
              <a:rPr lang="zh-CN" altLang="en-US">
                <a:solidFill>
                  <a:schemeClr val="tx1">
                    <a:lumMod val="65000"/>
                    <a:lumOff val="35000"/>
                  </a:schemeClr>
                </a:solidFill>
              </a:rPr>
              <a:t>请在这里添加内容请在这里添加内容请在这里添加内容</a:t>
            </a:r>
            <a:endParaRPr lang="en-US" altLang="zh-CN">
              <a:solidFill>
                <a:schemeClr val="tx1">
                  <a:lumMod val="65000"/>
                  <a:lumOff val="35000"/>
                </a:schemeClr>
              </a:solidFill>
            </a:endParaRPr>
          </a:p>
        </p:txBody>
      </p:sp>
      <p:sp>
        <p:nvSpPr>
          <p:cNvPr id="48" name="文本框 47">
            <a:extLst>
              <a:ext uri="{FF2B5EF4-FFF2-40B4-BE49-F238E27FC236}">
                <a16:creationId xmlns:a16="http://schemas.microsoft.com/office/drawing/2014/main" id="{4FEE64FB-9FF8-4DD9-92C4-82ACF0045818}"/>
              </a:ext>
            </a:extLst>
          </p:cNvPr>
          <p:cNvSpPr txBox="1"/>
          <p:nvPr/>
        </p:nvSpPr>
        <p:spPr>
          <a:xfrm>
            <a:off x="1220296" y="4039187"/>
            <a:ext cx="2249366" cy="542213"/>
          </a:xfrm>
          <a:prstGeom prst="rect">
            <a:avLst/>
          </a:prstGeom>
          <a:noFill/>
        </p:spPr>
        <p:txBody>
          <a:bodyPr wrap="square" rtlCol="0">
            <a:noAutofit/>
          </a:bodyPr>
          <a:lstStyle>
            <a:defPPr>
              <a:defRPr lang="en-US"/>
            </a:defPPr>
            <a:lvl1pPr>
              <a:lnSpc>
                <a:spcPct val="150000"/>
              </a:lnSpc>
              <a:spcBef>
                <a:spcPts val="600"/>
              </a:spcBef>
              <a:spcAft>
                <a:spcPts val="600"/>
              </a:spcAft>
              <a:defRPr sz="1200">
                <a:solidFill>
                  <a:schemeClr val="tx1">
                    <a:lumMod val="50000"/>
                    <a:lumOff val="50000"/>
                  </a:schemeClr>
                </a:solidFil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20000"/>
              </a:lnSpc>
            </a:pPr>
            <a:r>
              <a:rPr lang="zh-CN" altLang="en-US">
                <a:solidFill>
                  <a:schemeClr val="tx1">
                    <a:lumMod val="65000"/>
                    <a:lumOff val="35000"/>
                  </a:schemeClr>
                </a:solidFill>
              </a:rPr>
              <a:t>请在这里添加内容请在这里添加内容请在这里添加内容</a:t>
            </a:r>
            <a:endParaRPr lang="en-US" altLang="zh-CN">
              <a:solidFill>
                <a:schemeClr val="tx1">
                  <a:lumMod val="65000"/>
                  <a:lumOff val="35000"/>
                </a:schemeClr>
              </a:solidFill>
            </a:endParaRPr>
          </a:p>
        </p:txBody>
      </p:sp>
      <p:grpSp>
        <p:nvGrpSpPr>
          <p:cNvPr id="12" name="组合 11">
            <a:extLst>
              <a:ext uri="{FF2B5EF4-FFF2-40B4-BE49-F238E27FC236}">
                <a16:creationId xmlns:a16="http://schemas.microsoft.com/office/drawing/2014/main" id="{0D2AC491-2ACE-4C6B-8BF9-F2BF02E987C4}"/>
              </a:ext>
            </a:extLst>
          </p:cNvPr>
          <p:cNvGrpSpPr/>
          <p:nvPr/>
        </p:nvGrpSpPr>
        <p:grpSpPr>
          <a:xfrm>
            <a:off x="4364810" y="1595220"/>
            <a:ext cx="459070" cy="516309"/>
            <a:chOff x="1443345" y="1492340"/>
            <a:chExt cx="346214" cy="389382"/>
          </a:xfrm>
        </p:grpSpPr>
        <p:sp>
          <p:nvSpPr>
            <p:cNvPr id="13" name="Freeform 5">
              <a:extLst>
                <a:ext uri="{FF2B5EF4-FFF2-40B4-BE49-F238E27FC236}">
                  <a16:creationId xmlns:a16="http://schemas.microsoft.com/office/drawing/2014/main" id="{BDC7D593-0C78-4F68-B0DD-8FB446715E2C}"/>
                </a:ext>
              </a:extLst>
            </p:cNvPr>
            <p:cNvSpPr>
              <a:spLocks/>
            </p:cNvSpPr>
            <p:nvPr/>
          </p:nvSpPr>
          <p:spPr bwMode="auto">
            <a:xfrm>
              <a:off x="1445373" y="1494658"/>
              <a:ext cx="344186" cy="387064"/>
            </a:xfrm>
            <a:custGeom>
              <a:avLst/>
              <a:gdLst>
                <a:gd name="T0" fmla="*/ 0 w 1124"/>
                <a:gd name="T1" fmla="*/ 0 h 1265"/>
                <a:gd name="T2" fmla="*/ 31 w 1124"/>
                <a:gd name="T3" fmla="*/ 1186 h 1265"/>
                <a:gd name="T4" fmla="*/ 1124 w 1124"/>
                <a:gd name="T5" fmla="*/ 383 h 1265"/>
                <a:gd name="T6" fmla="*/ 0 w 1124"/>
                <a:gd name="T7" fmla="*/ 0 h 1265"/>
              </a:gdLst>
              <a:ahLst/>
              <a:cxnLst>
                <a:cxn ang="0">
                  <a:pos x="T0" y="T1"/>
                </a:cxn>
                <a:cxn ang="0">
                  <a:pos x="T2" y="T3"/>
                </a:cxn>
                <a:cxn ang="0">
                  <a:pos x="T4" y="T5"/>
                </a:cxn>
                <a:cxn ang="0">
                  <a:pos x="T6" y="T7"/>
                </a:cxn>
              </a:cxnLst>
              <a:rect l="0" t="0" r="r" b="b"/>
              <a:pathLst>
                <a:path w="1124" h="1265">
                  <a:moveTo>
                    <a:pt x="0" y="0"/>
                  </a:moveTo>
                  <a:cubicBezTo>
                    <a:pt x="31" y="1186"/>
                    <a:pt x="31" y="1186"/>
                    <a:pt x="31" y="1186"/>
                  </a:cubicBezTo>
                  <a:cubicBezTo>
                    <a:pt x="551" y="1265"/>
                    <a:pt x="1045" y="902"/>
                    <a:pt x="1124" y="383"/>
                  </a:cubicBezTo>
                  <a:cubicBezTo>
                    <a:pt x="847" y="283"/>
                    <a:pt x="549" y="190"/>
                    <a:pt x="0" y="0"/>
                  </a:cubicBezTo>
                  <a:close/>
                </a:path>
              </a:pathLst>
            </a:custGeom>
            <a:solidFill>
              <a:srgbClr val="24770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6">
              <a:extLst>
                <a:ext uri="{FF2B5EF4-FFF2-40B4-BE49-F238E27FC236}">
                  <a16:creationId xmlns:a16="http://schemas.microsoft.com/office/drawing/2014/main" id="{2845DD61-0412-4F95-B00B-4E3449B9C3D6}"/>
                </a:ext>
              </a:extLst>
            </p:cNvPr>
            <p:cNvSpPr>
              <a:spLocks/>
            </p:cNvSpPr>
            <p:nvPr/>
          </p:nvSpPr>
          <p:spPr bwMode="auto">
            <a:xfrm>
              <a:off x="1443345" y="1492340"/>
              <a:ext cx="318980" cy="358961"/>
            </a:xfrm>
            <a:custGeom>
              <a:avLst/>
              <a:gdLst>
                <a:gd name="T0" fmla="*/ 0 w 1042"/>
                <a:gd name="T1" fmla="*/ 0 h 1173"/>
                <a:gd name="T2" fmla="*/ 35 w 1042"/>
                <a:gd name="T3" fmla="*/ 1100 h 1173"/>
                <a:gd name="T4" fmla="*/ 1042 w 1042"/>
                <a:gd name="T5" fmla="*/ 359 h 1173"/>
                <a:gd name="T6" fmla="*/ 1042 w 1042"/>
                <a:gd name="T7" fmla="*/ 358 h 1173"/>
                <a:gd name="T8" fmla="*/ 0 w 1042"/>
                <a:gd name="T9" fmla="*/ 0 h 1173"/>
              </a:gdLst>
              <a:ahLst/>
              <a:cxnLst>
                <a:cxn ang="0">
                  <a:pos x="T0" y="T1"/>
                </a:cxn>
                <a:cxn ang="0">
                  <a:pos x="T2" y="T3"/>
                </a:cxn>
                <a:cxn ang="0">
                  <a:pos x="T4" y="T5"/>
                </a:cxn>
                <a:cxn ang="0">
                  <a:pos x="T6" y="T7"/>
                </a:cxn>
                <a:cxn ang="0">
                  <a:pos x="T8" y="T9"/>
                </a:cxn>
              </a:cxnLst>
              <a:rect l="0" t="0" r="r" b="b"/>
              <a:pathLst>
                <a:path w="1042" h="1173">
                  <a:moveTo>
                    <a:pt x="0" y="0"/>
                  </a:moveTo>
                  <a:cubicBezTo>
                    <a:pt x="35" y="1100"/>
                    <a:pt x="35" y="1100"/>
                    <a:pt x="35" y="1100"/>
                  </a:cubicBezTo>
                  <a:cubicBezTo>
                    <a:pt x="518" y="1173"/>
                    <a:pt x="969" y="842"/>
                    <a:pt x="1042" y="359"/>
                  </a:cubicBezTo>
                  <a:cubicBezTo>
                    <a:pt x="1042" y="359"/>
                    <a:pt x="1042" y="359"/>
                    <a:pt x="1042" y="358"/>
                  </a:cubicBezTo>
                  <a:cubicBezTo>
                    <a:pt x="785" y="266"/>
                    <a:pt x="510" y="176"/>
                    <a:pt x="0" y="0"/>
                  </a:cubicBezTo>
                  <a:close/>
                </a:path>
              </a:pathLst>
            </a:custGeom>
            <a:solidFill>
              <a:srgbClr val="E421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Line 7">
              <a:extLst>
                <a:ext uri="{FF2B5EF4-FFF2-40B4-BE49-F238E27FC236}">
                  <a16:creationId xmlns:a16="http://schemas.microsoft.com/office/drawing/2014/main" id="{B1C7DD25-5143-4625-BA1E-B8E5F65B1E92}"/>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8">
              <a:extLst>
                <a:ext uri="{FF2B5EF4-FFF2-40B4-BE49-F238E27FC236}">
                  <a16:creationId xmlns:a16="http://schemas.microsoft.com/office/drawing/2014/main" id="{09C99F4E-1788-4940-BD1A-1AA8378C44E1}"/>
                </a:ext>
              </a:extLst>
            </p:cNvPr>
            <p:cNvSpPr>
              <a:spLocks noChangeShapeType="1"/>
            </p:cNvSpPr>
            <p:nvPr/>
          </p:nvSpPr>
          <p:spPr bwMode="auto">
            <a:xfrm>
              <a:off x="1454354" y="183681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a:extLst>
                <a:ext uri="{FF2B5EF4-FFF2-40B4-BE49-F238E27FC236}">
                  <a16:creationId xmlns:a16="http://schemas.microsoft.com/office/drawing/2014/main" id="{78D53A16-359F-4F41-9E92-B8856945EABB}"/>
                </a:ext>
              </a:extLst>
            </p:cNvPr>
            <p:cNvSpPr>
              <a:spLocks/>
            </p:cNvSpPr>
            <p:nvPr/>
          </p:nvSpPr>
          <p:spPr bwMode="auto">
            <a:xfrm>
              <a:off x="1453775" y="1599536"/>
              <a:ext cx="314345" cy="247999"/>
            </a:xfrm>
            <a:custGeom>
              <a:avLst/>
              <a:gdLst>
                <a:gd name="T0" fmla="*/ 984 w 1027"/>
                <a:gd name="T1" fmla="*/ 0 h 810"/>
                <a:gd name="T2" fmla="*/ 982 w 1027"/>
                <a:gd name="T3" fmla="*/ 7 h 810"/>
                <a:gd name="T4" fmla="*/ 641 w 1027"/>
                <a:gd name="T5" fmla="*/ 571 h 810"/>
                <a:gd name="T6" fmla="*/ 1 w 1027"/>
                <a:gd name="T7" fmla="*/ 728 h 810"/>
                <a:gd name="T8" fmla="*/ 0 w 1027"/>
                <a:gd name="T9" fmla="*/ 728 h 810"/>
                <a:gd name="T10" fmla="*/ 2 w 1027"/>
                <a:gd name="T11" fmla="*/ 775 h 810"/>
                <a:gd name="T12" fmla="*/ 668 w 1027"/>
                <a:gd name="T13" fmla="*/ 608 h 810"/>
                <a:gd name="T14" fmla="*/ 669 w 1027"/>
                <a:gd name="T15" fmla="*/ 607 h 810"/>
                <a:gd name="T16" fmla="*/ 1027 w 1027"/>
                <a:gd name="T17" fmla="*/ 15 h 810"/>
                <a:gd name="T18" fmla="*/ 984 w 1027"/>
                <a:gd name="T19"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7" h="810">
                  <a:moveTo>
                    <a:pt x="984" y="0"/>
                  </a:moveTo>
                  <a:cubicBezTo>
                    <a:pt x="982" y="7"/>
                    <a:pt x="982" y="7"/>
                    <a:pt x="982" y="7"/>
                  </a:cubicBezTo>
                  <a:cubicBezTo>
                    <a:pt x="947" y="234"/>
                    <a:pt x="827" y="434"/>
                    <a:pt x="641" y="571"/>
                  </a:cubicBezTo>
                  <a:cubicBezTo>
                    <a:pt x="456" y="707"/>
                    <a:pt x="228" y="763"/>
                    <a:pt x="1" y="728"/>
                  </a:cubicBezTo>
                  <a:cubicBezTo>
                    <a:pt x="0" y="728"/>
                    <a:pt x="0" y="728"/>
                    <a:pt x="0" y="728"/>
                  </a:cubicBezTo>
                  <a:cubicBezTo>
                    <a:pt x="2" y="775"/>
                    <a:pt x="2" y="775"/>
                    <a:pt x="2" y="775"/>
                  </a:cubicBezTo>
                  <a:cubicBezTo>
                    <a:pt x="241" y="810"/>
                    <a:pt x="474" y="751"/>
                    <a:pt x="668" y="608"/>
                  </a:cubicBezTo>
                  <a:cubicBezTo>
                    <a:pt x="669" y="607"/>
                    <a:pt x="669" y="607"/>
                    <a:pt x="669" y="607"/>
                  </a:cubicBezTo>
                  <a:cubicBezTo>
                    <a:pt x="864" y="464"/>
                    <a:pt x="991" y="254"/>
                    <a:pt x="1027" y="15"/>
                  </a:cubicBezTo>
                  <a:lnTo>
                    <a:pt x="984" y="0"/>
                  </a:lnTo>
                  <a:close/>
                </a:path>
              </a:pathLst>
            </a:custGeom>
            <a:solidFill>
              <a:srgbClr val="FFF5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
              <a:extLst>
                <a:ext uri="{FF2B5EF4-FFF2-40B4-BE49-F238E27FC236}">
                  <a16:creationId xmlns:a16="http://schemas.microsoft.com/office/drawing/2014/main" id="{DDFDC8F7-33A4-42C0-B2FC-B66A9E559821}"/>
                </a:ext>
              </a:extLst>
            </p:cNvPr>
            <p:cNvSpPr>
              <a:spLocks/>
            </p:cNvSpPr>
            <p:nvPr/>
          </p:nvSpPr>
          <p:spPr bwMode="auto">
            <a:xfrm>
              <a:off x="1592840" y="1680947"/>
              <a:ext cx="35056" cy="45196"/>
            </a:xfrm>
            <a:custGeom>
              <a:avLst/>
              <a:gdLst>
                <a:gd name="T0" fmla="*/ 3 w 115"/>
                <a:gd name="T1" fmla="*/ 5 h 148"/>
                <a:gd name="T2" fmla="*/ 10 w 115"/>
                <a:gd name="T3" fmla="*/ 92 h 148"/>
                <a:gd name="T4" fmla="*/ 28 w 115"/>
                <a:gd name="T5" fmla="*/ 129 h 148"/>
                <a:gd name="T6" fmla="*/ 63 w 115"/>
                <a:gd name="T7" fmla="*/ 148 h 148"/>
                <a:gd name="T8" fmla="*/ 88 w 115"/>
                <a:gd name="T9" fmla="*/ 142 h 148"/>
                <a:gd name="T10" fmla="*/ 106 w 115"/>
                <a:gd name="T11" fmla="*/ 132 h 148"/>
                <a:gd name="T12" fmla="*/ 112 w 115"/>
                <a:gd name="T13" fmla="*/ 98 h 148"/>
                <a:gd name="T14" fmla="*/ 58 w 115"/>
                <a:gd name="T15" fmla="*/ 31 h 148"/>
                <a:gd name="T16" fmla="*/ 21 w 115"/>
                <a:gd name="T17" fmla="*/ 11 h 148"/>
                <a:gd name="T18" fmla="*/ 4 w 115"/>
                <a:gd name="T1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148">
                  <a:moveTo>
                    <a:pt x="3" y="5"/>
                  </a:moveTo>
                  <a:cubicBezTo>
                    <a:pt x="0" y="34"/>
                    <a:pt x="3" y="64"/>
                    <a:pt x="10" y="92"/>
                  </a:cubicBezTo>
                  <a:cubicBezTo>
                    <a:pt x="14" y="106"/>
                    <a:pt x="19" y="119"/>
                    <a:pt x="28" y="129"/>
                  </a:cubicBezTo>
                  <a:cubicBezTo>
                    <a:pt x="36" y="140"/>
                    <a:pt x="49" y="148"/>
                    <a:pt x="63" y="148"/>
                  </a:cubicBezTo>
                  <a:cubicBezTo>
                    <a:pt x="71" y="148"/>
                    <a:pt x="80" y="145"/>
                    <a:pt x="88" y="142"/>
                  </a:cubicBezTo>
                  <a:cubicBezTo>
                    <a:pt x="95" y="140"/>
                    <a:pt x="101" y="137"/>
                    <a:pt x="106" y="132"/>
                  </a:cubicBezTo>
                  <a:cubicBezTo>
                    <a:pt x="114" y="124"/>
                    <a:pt x="115" y="110"/>
                    <a:pt x="112" y="98"/>
                  </a:cubicBezTo>
                  <a:cubicBezTo>
                    <a:pt x="105" y="70"/>
                    <a:pt x="82" y="48"/>
                    <a:pt x="58" y="31"/>
                  </a:cubicBezTo>
                  <a:cubicBezTo>
                    <a:pt x="47" y="23"/>
                    <a:pt x="35" y="15"/>
                    <a:pt x="21" y="11"/>
                  </a:cubicBezTo>
                  <a:cubicBezTo>
                    <a:pt x="15" y="9"/>
                    <a:pt x="7" y="7"/>
                    <a:pt x="4"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
              <a:extLst>
                <a:ext uri="{FF2B5EF4-FFF2-40B4-BE49-F238E27FC236}">
                  <a16:creationId xmlns:a16="http://schemas.microsoft.com/office/drawing/2014/main" id="{6B65F073-7273-448A-B8C3-F2552039BF5D}"/>
                </a:ext>
              </a:extLst>
            </p:cNvPr>
            <p:cNvSpPr>
              <a:spLocks/>
            </p:cNvSpPr>
            <p:nvPr/>
          </p:nvSpPr>
          <p:spPr bwMode="auto">
            <a:xfrm>
              <a:off x="1649625" y="1629667"/>
              <a:ext cx="48673" cy="32159"/>
            </a:xfrm>
            <a:custGeom>
              <a:avLst/>
              <a:gdLst>
                <a:gd name="T0" fmla="*/ 2 w 159"/>
                <a:gd name="T1" fmla="*/ 8 h 105"/>
                <a:gd name="T2" fmla="*/ 54 w 159"/>
                <a:gd name="T3" fmla="*/ 79 h 105"/>
                <a:gd name="T4" fmla="*/ 88 w 159"/>
                <a:gd name="T5" fmla="*/ 101 h 105"/>
                <a:gd name="T6" fmla="*/ 128 w 159"/>
                <a:gd name="T7" fmla="*/ 98 h 105"/>
                <a:gd name="T8" fmla="*/ 146 w 159"/>
                <a:gd name="T9" fmla="*/ 79 h 105"/>
                <a:gd name="T10" fmla="*/ 156 w 159"/>
                <a:gd name="T11" fmla="*/ 62 h 105"/>
                <a:gd name="T12" fmla="*/ 143 w 159"/>
                <a:gd name="T13" fmla="*/ 30 h 105"/>
                <a:gd name="T14" fmla="*/ 62 w 159"/>
                <a:gd name="T15" fmla="*/ 2 h 105"/>
                <a:gd name="T16" fmla="*/ 20 w 159"/>
                <a:gd name="T17" fmla="*/ 4 h 105"/>
                <a:gd name="T18" fmla="*/ 0 w 159"/>
                <a:gd name="T19"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05">
                  <a:moveTo>
                    <a:pt x="2" y="8"/>
                  </a:moveTo>
                  <a:cubicBezTo>
                    <a:pt x="14" y="35"/>
                    <a:pt x="32" y="59"/>
                    <a:pt x="54" y="79"/>
                  </a:cubicBezTo>
                  <a:cubicBezTo>
                    <a:pt x="64" y="88"/>
                    <a:pt x="75" y="96"/>
                    <a:pt x="88" y="101"/>
                  </a:cubicBezTo>
                  <a:cubicBezTo>
                    <a:pt x="101" y="105"/>
                    <a:pt x="116" y="105"/>
                    <a:pt x="128" y="98"/>
                  </a:cubicBezTo>
                  <a:cubicBezTo>
                    <a:pt x="135" y="94"/>
                    <a:pt x="141" y="86"/>
                    <a:pt x="146" y="79"/>
                  </a:cubicBezTo>
                  <a:cubicBezTo>
                    <a:pt x="150" y="74"/>
                    <a:pt x="155" y="68"/>
                    <a:pt x="156" y="62"/>
                  </a:cubicBezTo>
                  <a:cubicBezTo>
                    <a:pt x="159" y="50"/>
                    <a:pt x="152" y="38"/>
                    <a:pt x="143" y="30"/>
                  </a:cubicBezTo>
                  <a:cubicBezTo>
                    <a:pt x="123" y="9"/>
                    <a:pt x="91" y="4"/>
                    <a:pt x="62" y="2"/>
                  </a:cubicBezTo>
                  <a:cubicBezTo>
                    <a:pt x="48" y="1"/>
                    <a:pt x="34" y="0"/>
                    <a:pt x="20" y="4"/>
                  </a:cubicBezTo>
                  <a:cubicBezTo>
                    <a:pt x="13" y="5"/>
                    <a:pt x="6" y="8"/>
                    <a:pt x="0" y="4"/>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2">
              <a:extLst>
                <a:ext uri="{FF2B5EF4-FFF2-40B4-BE49-F238E27FC236}">
                  <a16:creationId xmlns:a16="http://schemas.microsoft.com/office/drawing/2014/main" id="{2F6DBBFB-4A6F-4AA6-8816-B40FACC72091}"/>
                </a:ext>
              </a:extLst>
            </p:cNvPr>
            <p:cNvSpPr>
              <a:spLocks/>
            </p:cNvSpPr>
            <p:nvPr/>
          </p:nvSpPr>
          <p:spPr bwMode="auto">
            <a:xfrm>
              <a:off x="1561550" y="1566218"/>
              <a:ext cx="40271" cy="29841"/>
            </a:xfrm>
            <a:custGeom>
              <a:avLst/>
              <a:gdLst>
                <a:gd name="T0" fmla="*/ 1 w 132"/>
                <a:gd name="T1" fmla="*/ 4 h 98"/>
                <a:gd name="T2" fmla="*/ 40 w 132"/>
                <a:gd name="T3" fmla="*/ 69 h 98"/>
                <a:gd name="T4" fmla="*/ 67 w 132"/>
                <a:gd name="T5" fmla="*/ 91 h 98"/>
                <a:gd name="T6" fmla="*/ 101 w 132"/>
                <a:gd name="T7" fmla="*/ 93 h 98"/>
                <a:gd name="T8" fmla="*/ 119 w 132"/>
                <a:gd name="T9" fmla="*/ 78 h 98"/>
                <a:gd name="T10" fmla="*/ 129 w 132"/>
                <a:gd name="T11" fmla="*/ 64 h 98"/>
                <a:gd name="T12" fmla="*/ 121 w 132"/>
                <a:gd name="T13" fmla="*/ 35 h 98"/>
                <a:gd name="T14" fmla="*/ 53 w 132"/>
                <a:gd name="T15" fmla="*/ 4 h 98"/>
                <a:gd name="T16" fmla="*/ 17 w 132"/>
                <a:gd name="T17" fmla="*/ 2 h 98"/>
                <a:gd name="T18" fmla="*/ 0 w 13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98">
                  <a:moveTo>
                    <a:pt x="1" y="4"/>
                  </a:moveTo>
                  <a:cubicBezTo>
                    <a:pt x="10" y="28"/>
                    <a:pt x="23" y="50"/>
                    <a:pt x="40" y="69"/>
                  </a:cubicBezTo>
                  <a:cubicBezTo>
                    <a:pt x="47" y="78"/>
                    <a:pt x="56" y="86"/>
                    <a:pt x="67" y="91"/>
                  </a:cubicBezTo>
                  <a:cubicBezTo>
                    <a:pt x="78" y="96"/>
                    <a:pt x="91" y="98"/>
                    <a:pt x="101" y="93"/>
                  </a:cubicBezTo>
                  <a:cubicBezTo>
                    <a:pt x="108" y="89"/>
                    <a:pt x="114" y="84"/>
                    <a:pt x="119" y="78"/>
                  </a:cubicBezTo>
                  <a:cubicBezTo>
                    <a:pt x="123" y="74"/>
                    <a:pt x="127" y="70"/>
                    <a:pt x="129" y="64"/>
                  </a:cubicBezTo>
                  <a:cubicBezTo>
                    <a:pt x="132" y="54"/>
                    <a:pt x="127" y="43"/>
                    <a:pt x="121" y="35"/>
                  </a:cubicBezTo>
                  <a:cubicBezTo>
                    <a:pt x="105" y="16"/>
                    <a:pt x="78" y="8"/>
                    <a:pt x="53" y="4"/>
                  </a:cubicBezTo>
                  <a:cubicBezTo>
                    <a:pt x="41" y="2"/>
                    <a:pt x="29" y="0"/>
                    <a:pt x="17" y="2"/>
                  </a:cubicBezTo>
                  <a:cubicBezTo>
                    <a:pt x="11" y="3"/>
                    <a:pt x="4" y="4"/>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3">
              <a:extLst>
                <a:ext uri="{FF2B5EF4-FFF2-40B4-BE49-F238E27FC236}">
                  <a16:creationId xmlns:a16="http://schemas.microsoft.com/office/drawing/2014/main" id="{EE8EB592-9900-4043-A93F-A364A9E31F14}"/>
                </a:ext>
              </a:extLst>
            </p:cNvPr>
            <p:cNvSpPr>
              <a:spLocks/>
            </p:cNvSpPr>
            <p:nvPr/>
          </p:nvSpPr>
          <p:spPr bwMode="auto">
            <a:xfrm>
              <a:off x="1525916" y="1592872"/>
              <a:ext cx="34477" cy="39692"/>
            </a:xfrm>
            <a:custGeom>
              <a:avLst/>
              <a:gdLst>
                <a:gd name="T0" fmla="*/ 0 w 112"/>
                <a:gd name="T1" fmla="*/ 4 h 130"/>
                <a:gd name="T2" fmla="*/ 14 w 112"/>
                <a:gd name="T3" fmla="*/ 83 h 130"/>
                <a:gd name="T4" fmla="*/ 33 w 112"/>
                <a:gd name="T5" fmla="*/ 115 h 130"/>
                <a:gd name="T6" fmla="*/ 67 w 112"/>
                <a:gd name="T7" fmla="*/ 129 h 130"/>
                <a:gd name="T8" fmla="*/ 90 w 112"/>
                <a:gd name="T9" fmla="*/ 121 h 130"/>
                <a:gd name="T10" fmla="*/ 105 w 112"/>
                <a:gd name="T11" fmla="*/ 111 h 130"/>
                <a:gd name="T12" fmla="*/ 107 w 112"/>
                <a:gd name="T13" fmla="*/ 79 h 130"/>
                <a:gd name="T14" fmla="*/ 52 w 112"/>
                <a:gd name="T15" fmla="*/ 23 h 130"/>
                <a:gd name="T16" fmla="*/ 17 w 112"/>
                <a:gd name="T17" fmla="*/ 8 h 130"/>
                <a:gd name="T18" fmla="*/ 0 w 11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30">
                  <a:moveTo>
                    <a:pt x="0" y="4"/>
                  </a:moveTo>
                  <a:cubicBezTo>
                    <a:pt x="0" y="31"/>
                    <a:pt x="5" y="58"/>
                    <a:pt x="14" y="83"/>
                  </a:cubicBezTo>
                  <a:cubicBezTo>
                    <a:pt x="19" y="95"/>
                    <a:pt x="25" y="106"/>
                    <a:pt x="33" y="115"/>
                  </a:cubicBezTo>
                  <a:cubicBezTo>
                    <a:pt x="42" y="124"/>
                    <a:pt x="54" y="130"/>
                    <a:pt x="67" y="129"/>
                  </a:cubicBezTo>
                  <a:cubicBezTo>
                    <a:pt x="75" y="128"/>
                    <a:pt x="82" y="125"/>
                    <a:pt x="90" y="121"/>
                  </a:cubicBezTo>
                  <a:cubicBezTo>
                    <a:pt x="95" y="118"/>
                    <a:pt x="101" y="115"/>
                    <a:pt x="105" y="111"/>
                  </a:cubicBezTo>
                  <a:cubicBezTo>
                    <a:pt x="112" y="102"/>
                    <a:pt x="111" y="89"/>
                    <a:pt x="107" y="79"/>
                  </a:cubicBezTo>
                  <a:cubicBezTo>
                    <a:pt x="99" y="54"/>
                    <a:pt x="75" y="37"/>
                    <a:pt x="52" y="23"/>
                  </a:cubicBezTo>
                  <a:cubicBezTo>
                    <a:pt x="41" y="17"/>
                    <a:pt x="29" y="10"/>
                    <a:pt x="17" y="8"/>
                  </a:cubicBezTo>
                  <a:cubicBezTo>
                    <a:pt x="11" y="6"/>
                    <a:pt x="3" y="5"/>
                    <a:pt x="0"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4">
              <a:extLst>
                <a:ext uri="{FF2B5EF4-FFF2-40B4-BE49-F238E27FC236}">
                  <a16:creationId xmlns:a16="http://schemas.microsoft.com/office/drawing/2014/main" id="{BCC8F7C1-10E9-4EE8-B3EA-783FBC815598}"/>
                </a:ext>
              </a:extLst>
            </p:cNvPr>
            <p:cNvSpPr>
              <a:spLocks/>
            </p:cNvSpPr>
            <p:nvPr/>
          </p:nvSpPr>
          <p:spPr bwMode="auto">
            <a:xfrm>
              <a:off x="1482169" y="1622134"/>
              <a:ext cx="25206" cy="39692"/>
            </a:xfrm>
            <a:custGeom>
              <a:avLst/>
              <a:gdLst>
                <a:gd name="T0" fmla="*/ 11 w 82"/>
                <a:gd name="T1" fmla="*/ 4 h 130"/>
                <a:gd name="T2" fmla="*/ 2 w 82"/>
                <a:gd name="T3" fmla="*/ 75 h 130"/>
                <a:gd name="T4" fmla="*/ 9 w 82"/>
                <a:gd name="T5" fmla="*/ 107 h 130"/>
                <a:gd name="T6" fmla="*/ 33 w 82"/>
                <a:gd name="T7" fmla="*/ 128 h 130"/>
                <a:gd name="T8" fmla="*/ 55 w 82"/>
                <a:gd name="T9" fmla="*/ 128 h 130"/>
                <a:gd name="T10" fmla="*/ 70 w 82"/>
                <a:gd name="T11" fmla="*/ 123 h 130"/>
                <a:gd name="T12" fmla="*/ 82 w 82"/>
                <a:gd name="T13" fmla="*/ 97 h 130"/>
                <a:gd name="T14" fmla="*/ 50 w 82"/>
                <a:gd name="T15" fmla="*/ 34 h 130"/>
                <a:gd name="T16" fmla="*/ 24 w 82"/>
                <a:gd name="T17" fmla="*/ 12 h 130"/>
                <a:gd name="T18" fmla="*/ 13 w 82"/>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30">
                  <a:moveTo>
                    <a:pt x="11" y="4"/>
                  </a:moveTo>
                  <a:cubicBezTo>
                    <a:pt x="4" y="27"/>
                    <a:pt x="0" y="51"/>
                    <a:pt x="2" y="75"/>
                  </a:cubicBezTo>
                  <a:cubicBezTo>
                    <a:pt x="2" y="86"/>
                    <a:pt x="4" y="97"/>
                    <a:pt x="9" y="107"/>
                  </a:cubicBezTo>
                  <a:cubicBezTo>
                    <a:pt x="14" y="117"/>
                    <a:pt x="23" y="125"/>
                    <a:pt x="33" y="128"/>
                  </a:cubicBezTo>
                  <a:cubicBezTo>
                    <a:pt x="40" y="130"/>
                    <a:pt x="48" y="129"/>
                    <a:pt x="55" y="128"/>
                  </a:cubicBezTo>
                  <a:cubicBezTo>
                    <a:pt x="60" y="127"/>
                    <a:pt x="66" y="126"/>
                    <a:pt x="70" y="123"/>
                  </a:cubicBezTo>
                  <a:cubicBezTo>
                    <a:pt x="79" y="117"/>
                    <a:pt x="82" y="107"/>
                    <a:pt x="82" y="97"/>
                  </a:cubicBezTo>
                  <a:cubicBezTo>
                    <a:pt x="81" y="73"/>
                    <a:pt x="66" y="52"/>
                    <a:pt x="50" y="34"/>
                  </a:cubicBezTo>
                  <a:cubicBezTo>
                    <a:pt x="42" y="26"/>
                    <a:pt x="34" y="17"/>
                    <a:pt x="24" y="12"/>
                  </a:cubicBezTo>
                  <a:cubicBezTo>
                    <a:pt x="20" y="9"/>
                    <a:pt x="14" y="6"/>
                    <a:pt x="13"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5">
              <a:extLst>
                <a:ext uri="{FF2B5EF4-FFF2-40B4-BE49-F238E27FC236}">
                  <a16:creationId xmlns:a16="http://schemas.microsoft.com/office/drawing/2014/main" id="{4CAA9162-7058-4259-9A09-6E400852E96E}"/>
                </a:ext>
              </a:extLst>
            </p:cNvPr>
            <p:cNvSpPr>
              <a:spLocks/>
            </p:cNvSpPr>
            <p:nvPr/>
          </p:nvSpPr>
          <p:spPr bwMode="auto">
            <a:xfrm>
              <a:off x="1518967" y="1720928"/>
              <a:ext cx="30131" cy="49252"/>
            </a:xfrm>
            <a:custGeom>
              <a:avLst/>
              <a:gdLst>
                <a:gd name="T0" fmla="*/ 20 w 98"/>
                <a:gd name="T1" fmla="*/ 4 h 161"/>
                <a:gd name="T2" fmla="*/ 1 w 98"/>
                <a:gd name="T3" fmla="*/ 90 h 161"/>
                <a:gd name="T4" fmla="*/ 6 w 98"/>
                <a:gd name="T5" fmla="*/ 130 h 161"/>
                <a:gd name="T6" fmla="*/ 34 w 98"/>
                <a:gd name="T7" fmla="*/ 158 h 161"/>
                <a:gd name="T8" fmla="*/ 60 w 98"/>
                <a:gd name="T9" fmla="*/ 160 h 161"/>
                <a:gd name="T10" fmla="*/ 80 w 98"/>
                <a:gd name="T11" fmla="*/ 156 h 161"/>
                <a:gd name="T12" fmla="*/ 96 w 98"/>
                <a:gd name="T13" fmla="*/ 125 h 161"/>
                <a:gd name="T14" fmla="*/ 64 w 98"/>
                <a:gd name="T15" fmla="*/ 45 h 161"/>
                <a:gd name="T16" fmla="*/ 35 w 98"/>
                <a:gd name="T17" fmla="*/ 15 h 161"/>
                <a:gd name="T18" fmla="*/ 22 w 98"/>
                <a:gd name="T1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61">
                  <a:moveTo>
                    <a:pt x="20" y="4"/>
                  </a:moveTo>
                  <a:cubicBezTo>
                    <a:pt x="8" y="31"/>
                    <a:pt x="1" y="60"/>
                    <a:pt x="1" y="90"/>
                  </a:cubicBezTo>
                  <a:cubicBezTo>
                    <a:pt x="0" y="103"/>
                    <a:pt x="1" y="117"/>
                    <a:pt x="6" y="130"/>
                  </a:cubicBezTo>
                  <a:cubicBezTo>
                    <a:pt x="11" y="143"/>
                    <a:pt x="21" y="154"/>
                    <a:pt x="34" y="158"/>
                  </a:cubicBezTo>
                  <a:cubicBezTo>
                    <a:pt x="42" y="161"/>
                    <a:pt x="52" y="160"/>
                    <a:pt x="60" y="160"/>
                  </a:cubicBezTo>
                  <a:cubicBezTo>
                    <a:pt x="67" y="159"/>
                    <a:pt x="74" y="159"/>
                    <a:pt x="80" y="156"/>
                  </a:cubicBezTo>
                  <a:cubicBezTo>
                    <a:pt x="91" y="150"/>
                    <a:pt x="95" y="137"/>
                    <a:pt x="96" y="125"/>
                  </a:cubicBezTo>
                  <a:cubicBezTo>
                    <a:pt x="98" y="96"/>
                    <a:pt x="82" y="69"/>
                    <a:pt x="64" y="45"/>
                  </a:cubicBezTo>
                  <a:cubicBezTo>
                    <a:pt x="56" y="34"/>
                    <a:pt x="47" y="23"/>
                    <a:pt x="35" y="15"/>
                  </a:cubicBezTo>
                  <a:cubicBezTo>
                    <a:pt x="29" y="11"/>
                    <a:pt x="23" y="7"/>
                    <a:pt x="22" y="0"/>
                  </a:cubicBezTo>
                </a:path>
              </a:pathLst>
            </a:custGeom>
            <a:solidFill>
              <a:srgbClr val="680B0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a:extLst>
              <a:ext uri="{FF2B5EF4-FFF2-40B4-BE49-F238E27FC236}">
                <a16:creationId xmlns:a16="http://schemas.microsoft.com/office/drawing/2014/main" id="{60CAD543-8751-4A7F-94F6-DEF5959815BB}"/>
              </a:ext>
            </a:extLst>
          </p:cNvPr>
          <p:cNvGrpSpPr/>
          <p:nvPr/>
        </p:nvGrpSpPr>
        <p:grpSpPr>
          <a:xfrm>
            <a:off x="5542936" y="2635800"/>
            <a:ext cx="447376" cy="657772"/>
            <a:chOff x="1429552" y="1531208"/>
            <a:chExt cx="935038" cy="1374776"/>
          </a:xfrm>
        </p:grpSpPr>
        <p:sp>
          <p:nvSpPr>
            <p:cNvPr id="29" name="Freeform 5">
              <a:extLst>
                <a:ext uri="{FF2B5EF4-FFF2-40B4-BE49-F238E27FC236}">
                  <a16:creationId xmlns:a16="http://schemas.microsoft.com/office/drawing/2014/main" id="{9AC824BE-6293-4847-91CC-7CB5C93A627D}"/>
                </a:ext>
              </a:extLst>
            </p:cNvPr>
            <p:cNvSpPr>
              <a:spLocks/>
            </p:cNvSpPr>
            <p:nvPr/>
          </p:nvSpPr>
          <p:spPr bwMode="auto">
            <a:xfrm>
              <a:off x="1429552" y="2475771"/>
              <a:ext cx="298450" cy="430213"/>
            </a:xfrm>
            <a:custGeom>
              <a:avLst/>
              <a:gdLst>
                <a:gd name="T0" fmla="*/ 136 w 997"/>
                <a:gd name="T1" fmla="*/ 1397 h 1449"/>
                <a:gd name="T2" fmla="*/ 136 w 997"/>
                <a:gd name="T3" fmla="*/ 1397 h 1449"/>
                <a:gd name="T4" fmla="*/ 51 w 997"/>
                <a:gd name="T5" fmla="*/ 1128 h 1449"/>
                <a:gd name="T6" fmla="*/ 643 w 997"/>
                <a:gd name="T7" fmla="*/ 0 h 1449"/>
                <a:gd name="T8" fmla="*/ 997 w 997"/>
                <a:gd name="T9" fmla="*/ 185 h 1449"/>
                <a:gd name="T10" fmla="*/ 405 w 997"/>
                <a:gd name="T11" fmla="*/ 1313 h 1449"/>
                <a:gd name="T12" fmla="*/ 136 w 997"/>
                <a:gd name="T13" fmla="*/ 1397 h 1449"/>
              </a:gdLst>
              <a:ahLst/>
              <a:cxnLst>
                <a:cxn ang="0">
                  <a:pos x="T0" y="T1"/>
                </a:cxn>
                <a:cxn ang="0">
                  <a:pos x="T2" y="T3"/>
                </a:cxn>
                <a:cxn ang="0">
                  <a:pos x="T4" y="T5"/>
                </a:cxn>
                <a:cxn ang="0">
                  <a:pos x="T6" y="T7"/>
                </a:cxn>
                <a:cxn ang="0">
                  <a:pos x="T8" y="T9"/>
                </a:cxn>
                <a:cxn ang="0">
                  <a:pos x="T10" y="T11"/>
                </a:cxn>
                <a:cxn ang="0">
                  <a:pos x="T12" y="T13"/>
                </a:cxn>
              </a:cxnLst>
              <a:rect l="0" t="0" r="r" b="b"/>
              <a:pathLst>
                <a:path w="997" h="1449">
                  <a:moveTo>
                    <a:pt x="136" y="1397"/>
                  </a:moveTo>
                  <a:cubicBezTo>
                    <a:pt x="136" y="1397"/>
                    <a:pt x="136" y="1397"/>
                    <a:pt x="136" y="1397"/>
                  </a:cubicBezTo>
                  <a:cubicBezTo>
                    <a:pt x="38" y="1346"/>
                    <a:pt x="0" y="1225"/>
                    <a:pt x="51" y="1128"/>
                  </a:cubicBezTo>
                  <a:cubicBezTo>
                    <a:pt x="643" y="0"/>
                    <a:pt x="643" y="0"/>
                    <a:pt x="643" y="0"/>
                  </a:cubicBezTo>
                  <a:cubicBezTo>
                    <a:pt x="997" y="185"/>
                    <a:pt x="997" y="185"/>
                    <a:pt x="997" y="185"/>
                  </a:cubicBezTo>
                  <a:cubicBezTo>
                    <a:pt x="405" y="1313"/>
                    <a:pt x="405" y="1313"/>
                    <a:pt x="405" y="1313"/>
                  </a:cubicBezTo>
                  <a:cubicBezTo>
                    <a:pt x="354" y="1411"/>
                    <a:pt x="233" y="1449"/>
                    <a:pt x="136" y="1397"/>
                  </a:cubicBez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
              <a:extLst>
                <a:ext uri="{FF2B5EF4-FFF2-40B4-BE49-F238E27FC236}">
                  <a16:creationId xmlns:a16="http://schemas.microsoft.com/office/drawing/2014/main" id="{2B0944D1-764D-4502-AE80-F1DD0135335A}"/>
                </a:ext>
              </a:extLst>
            </p:cNvPr>
            <p:cNvSpPr>
              <a:spLocks/>
            </p:cNvSpPr>
            <p:nvPr/>
          </p:nvSpPr>
          <p:spPr bwMode="auto">
            <a:xfrm>
              <a:off x="1439077" y="1531208"/>
              <a:ext cx="925513" cy="1058863"/>
            </a:xfrm>
            <a:custGeom>
              <a:avLst/>
              <a:gdLst>
                <a:gd name="T0" fmla="*/ 1854 w 3103"/>
                <a:gd name="T1" fmla="*/ 3552 h 3552"/>
                <a:gd name="T2" fmla="*/ 0 w 3103"/>
                <a:gd name="T3" fmla="*/ 2580 h 3552"/>
                <a:gd name="T4" fmla="*/ 981 w 3103"/>
                <a:gd name="T5" fmla="*/ 709 h 3552"/>
                <a:gd name="T6" fmla="*/ 2394 w 3103"/>
                <a:gd name="T7" fmla="*/ 268 h 3552"/>
                <a:gd name="T8" fmla="*/ 2394 w 3103"/>
                <a:gd name="T9" fmla="*/ 268 h 3552"/>
                <a:gd name="T10" fmla="*/ 2835 w 3103"/>
                <a:gd name="T11" fmla="*/ 1681 h 3552"/>
                <a:gd name="T12" fmla="*/ 1854 w 3103"/>
                <a:gd name="T13" fmla="*/ 3552 h 3552"/>
              </a:gdLst>
              <a:ahLst/>
              <a:cxnLst>
                <a:cxn ang="0">
                  <a:pos x="T0" y="T1"/>
                </a:cxn>
                <a:cxn ang="0">
                  <a:pos x="T2" y="T3"/>
                </a:cxn>
                <a:cxn ang="0">
                  <a:pos x="T4" y="T5"/>
                </a:cxn>
                <a:cxn ang="0">
                  <a:pos x="T6" y="T7"/>
                </a:cxn>
                <a:cxn ang="0">
                  <a:pos x="T8" y="T9"/>
                </a:cxn>
                <a:cxn ang="0">
                  <a:pos x="T10" y="T11"/>
                </a:cxn>
                <a:cxn ang="0">
                  <a:pos x="T12" y="T13"/>
                </a:cxn>
              </a:cxnLst>
              <a:rect l="0" t="0" r="r" b="b"/>
              <a:pathLst>
                <a:path w="3103" h="3552">
                  <a:moveTo>
                    <a:pt x="1854" y="3552"/>
                  </a:moveTo>
                  <a:cubicBezTo>
                    <a:pt x="0" y="2580"/>
                    <a:pt x="0" y="2580"/>
                    <a:pt x="0" y="2580"/>
                  </a:cubicBezTo>
                  <a:cubicBezTo>
                    <a:pt x="981" y="709"/>
                    <a:pt x="981" y="709"/>
                    <a:pt x="981" y="709"/>
                  </a:cubicBezTo>
                  <a:cubicBezTo>
                    <a:pt x="1249" y="197"/>
                    <a:pt x="1882" y="0"/>
                    <a:pt x="2394" y="268"/>
                  </a:cubicBezTo>
                  <a:cubicBezTo>
                    <a:pt x="2394" y="268"/>
                    <a:pt x="2394" y="268"/>
                    <a:pt x="2394" y="268"/>
                  </a:cubicBezTo>
                  <a:cubicBezTo>
                    <a:pt x="2906" y="536"/>
                    <a:pt x="3103" y="1169"/>
                    <a:pt x="2835" y="1681"/>
                  </a:cubicBezTo>
                  <a:lnTo>
                    <a:pt x="1854" y="3552"/>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7">
              <a:extLst>
                <a:ext uri="{FF2B5EF4-FFF2-40B4-BE49-F238E27FC236}">
                  <a16:creationId xmlns:a16="http://schemas.microsoft.com/office/drawing/2014/main" id="{F9F6BCFA-4969-4F98-9A7D-60836542C24A}"/>
                </a:ext>
              </a:extLst>
            </p:cNvPr>
            <p:cNvSpPr>
              <a:spLocks/>
            </p:cNvSpPr>
            <p:nvPr/>
          </p:nvSpPr>
          <p:spPr bwMode="auto">
            <a:xfrm>
              <a:off x="1437489" y="2315433"/>
              <a:ext cx="523875" cy="320675"/>
            </a:xfrm>
            <a:custGeom>
              <a:avLst/>
              <a:gdLst>
                <a:gd name="T0" fmla="*/ 20 w 330"/>
                <a:gd name="T1" fmla="*/ 0 h 202"/>
                <a:gd name="T2" fmla="*/ 0 w 330"/>
                <a:gd name="T3" fmla="*/ 40 h 202"/>
                <a:gd name="T4" fmla="*/ 310 w 330"/>
                <a:gd name="T5" fmla="*/ 202 h 202"/>
                <a:gd name="T6" fmla="*/ 330 w 330"/>
                <a:gd name="T7" fmla="*/ 163 h 202"/>
                <a:gd name="T8" fmla="*/ 20 w 330"/>
                <a:gd name="T9" fmla="*/ 0 h 202"/>
              </a:gdLst>
              <a:ahLst/>
              <a:cxnLst>
                <a:cxn ang="0">
                  <a:pos x="T0" y="T1"/>
                </a:cxn>
                <a:cxn ang="0">
                  <a:pos x="T2" y="T3"/>
                </a:cxn>
                <a:cxn ang="0">
                  <a:pos x="T4" y="T5"/>
                </a:cxn>
                <a:cxn ang="0">
                  <a:pos x="T6" y="T7"/>
                </a:cxn>
                <a:cxn ang="0">
                  <a:pos x="T8" y="T9"/>
                </a:cxn>
              </a:cxnLst>
              <a:rect l="0" t="0" r="r" b="b"/>
              <a:pathLst>
                <a:path w="330" h="202">
                  <a:moveTo>
                    <a:pt x="20" y="0"/>
                  </a:moveTo>
                  <a:lnTo>
                    <a:pt x="0" y="40"/>
                  </a:lnTo>
                  <a:lnTo>
                    <a:pt x="310" y="202"/>
                  </a:lnTo>
                  <a:lnTo>
                    <a:pt x="330" y="163"/>
                  </a:lnTo>
                  <a:lnTo>
                    <a:pt x="20" y="0"/>
                  </a:lnTo>
                  <a:close/>
                </a:path>
              </a:pathLst>
            </a:custGeom>
            <a:solidFill>
              <a:srgbClr val="F9F8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a:extLst>
                <a:ext uri="{FF2B5EF4-FFF2-40B4-BE49-F238E27FC236}">
                  <a16:creationId xmlns:a16="http://schemas.microsoft.com/office/drawing/2014/main" id="{E677C1BE-B1A6-4D58-A4CA-E8DCD69A8EB9}"/>
                </a:ext>
              </a:extLst>
            </p:cNvPr>
            <p:cNvSpPr>
              <a:spLocks/>
            </p:cNvSpPr>
            <p:nvPr/>
          </p:nvSpPr>
          <p:spPr bwMode="auto">
            <a:xfrm>
              <a:off x="1759752" y="1848708"/>
              <a:ext cx="422275" cy="673100"/>
            </a:xfrm>
            <a:custGeom>
              <a:avLst/>
              <a:gdLst>
                <a:gd name="T0" fmla="*/ 346 w 1417"/>
                <a:gd name="T1" fmla="*/ 2261 h 2261"/>
                <a:gd name="T2" fmla="*/ 0 w 1417"/>
                <a:gd name="T3" fmla="*/ 2080 h 2261"/>
                <a:gd name="T4" fmla="*/ 1021 w 1417"/>
                <a:gd name="T5" fmla="*/ 132 h 2261"/>
                <a:gd name="T6" fmla="*/ 1284 w 1417"/>
                <a:gd name="T7" fmla="*/ 50 h 2261"/>
                <a:gd name="T8" fmla="*/ 1284 w 1417"/>
                <a:gd name="T9" fmla="*/ 50 h 2261"/>
                <a:gd name="T10" fmla="*/ 1367 w 1417"/>
                <a:gd name="T11" fmla="*/ 313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2"/>
                    <a:pt x="1021" y="132"/>
                    <a:pt x="1021" y="132"/>
                  </a:cubicBezTo>
                  <a:cubicBezTo>
                    <a:pt x="1071" y="37"/>
                    <a:pt x="1189" y="0"/>
                    <a:pt x="1284" y="50"/>
                  </a:cubicBezTo>
                  <a:cubicBezTo>
                    <a:pt x="1284" y="50"/>
                    <a:pt x="1284" y="50"/>
                    <a:pt x="1284" y="50"/>
                  </a:cubicBezTo>
                  <a:cubicBezTo>
                    <a:pt x="1380" y="100"/>
                    <a:pt x="1417" y="218"/>
                    <a:pt x="1367" y="313"/>
                  </a:cubicBezTo>
                  <a:lnTo>
                    <a:pt x="346" y="226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9">
              <a:extLst>
                <a:ext uri="{FF2B5EF4-FFF2-40B4-BE49-F238E27FC236}">
                  <a16:creationId xmlns:a16="http://schemas.microsoft.com/office/drawing/2014/main" id="{514B90FA-2748-43E7-84BB-D9547B70077D}"/>
                </a:ext>
              </a:extLst>
            </p:cNvPr>
            <p:cNvSpPr>
              <a:spLocks/>
            </p:cNvSpPr>
            <p:nvPr/>
          </p:nvSpPr>
          <p:spPr bwMode="auto">
            <a:xfrm>
              <a:off x="1569252" y="1748696"/>
              <a:ext cx="422275" cy="673100"/>
            </a:xfrm>
            <a:custGeom>
              <a:avLst/>
              <a:gdLst>
                <a:gd name="T0" fmla="*/ 346 w 1417"/>
                <a:gd name="T1" fmla="*/ 2261 h 2261"/>
                <a:gd name="T2" fmla="*/ 0 w 1417"/>
                <a:gd name="T3" fmla="*/ 2080 h 2261"/>
                <a:gd name="T4" fmla="*/ 1021 w 1417"/>
                <a:gd name="T5" fmla="*/ 133 h 2261"/>
                <a:gd name="T6" fmla="*/ 1285 w 1417"/>
                <a:gd name="T7" fmla="*/ 50 h 2261"/>
                <a:gd name="T8" fmla="*/ 1285 w 1417"/>
                <a:gd name="T9" fmla="*/ 50 h 2261"/>
                <a:gd name="T10" fmla="*/ 1367 w 1417"/>
                <a:gd name="T11" fmla="*/ 314 h 2261"/>
                <a:gd name="T12" fmla="*/ 346 w 1417"/>
                <a:gd name="T13" fmla="*/ 2261 h 2261"/>
              </a:gdLst>
              <a:ahLst/>
              <a:cxnLst>
                <a:cxn ang="0">
                  <a:pos x="T0" y="T1"/>
                </a:cxn>
                <a:cxn ang="0">
                  <a:pos x="T2" y="T3"/>
                </a:cxn>
                <a:cxn ang="0">
                  <a:pos x="T4" y="T5"/>
                </a:cxn>
                <a:cxn ang="0">
                  <a:pos x="T6" y="T7"/>
                </a:cxn>
                <a:cxn ang="0">
                  <a:pos x="T8" y="T9"/>
                </a:cxn>
                <a:cxn ang="0">
                  <a:pos x="T10" y="T11"/>
                </a:cxn>
                <a:cxn ang="0">
                  <a:pos x="T12" y="T13"/>
                </a:cxn>
              </a:cxnLst>
              <a:rect l="0" t="0" r="r" b="b"/>
              <a:pathLst>
                <a:path w="1417" h="2261">
                  <a:moveTo>
                    <a:pt x="346" y="2261"/>
                  </a:moveTo>
                  <a:cubicBezTo>
                    <a:pt x="0" y="2080"/>
                    <a:pt x="0" y="2080"/>
                    <a:pt x="0" y="2080"/>
                  </a:cubicBezTo>
                  <a:cubicBezTo>
                    <a:pt x="1021" y="133"/>
                    <a:pt x="1021" y="133"/>
                    <a:pt x="1021" y="133"/>
                  </a:cubicBezTo>
                  <a:cubicBezTo>
                    <a:pt x="1071" y="37"/>
                    <a:pt x="1189" y="0"/>
                    <a:pt x="1285" y="50"/>
                  </a:cubicBezTo>
                  <a:cubicBezTo>
                    <a:pt x="1285" y="50"/>
                    <a:pt x="1285" y="50"/>
                    <a:pt x="1285" y="50"/>
                  </a:cubicBezTo>
                  <a:cubicBezTo>
                    <a:pt x="1380" y="100"/>
                    <a:pt x="1417" y="218"/>
                    <a:pt x="1367" y="314"/>
                  </a:cubicBezTo>
                  <a:lnTo>
                    <a:pt x="346" y="226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0">
              <a:extLst>
                <a:ext uri="{FF2B5EF4-FFF2-40B4-BE49-F238E27FC236}">
                  <a16:creationId xmlns:a16="http://schemas.microsoft.com/office/drawing/2014/main" id="{58B2D010-3923-4C47-B1E2-210DE304E495}"/>
                </a:ext>
              </a:extLst>
            </p:cNvPr>
            <p:cNvSpPr>
              <a:spLocks/>
            </p:cNvSpPr>
            <p:nvPr/>
          </p:nvSpPr>
          <p:spPr bwMode="auto">
            <a:xfrm>
              <a:off x="1969302" y="1715358"/>
              <a:ext cx="53975" cy="53975"/>
            </a:xfrm>
            <a:custGeom>
              <a:avLst/>
              <a:gdLst>
                <a:gd name="T0" fmla="*/ 163 w 184"/>
                <a:gd name="T1" fmla="*/ 130 h 184"/>
                <a:gd name="T2" fmla="*/ 54 w 184"/>
                <a:gd name="T3" fmla="*/ 164 h 184"/>
                <a:gd name="T4" fmla="*/ 20 w 184"/>
                <a:gd name="T5" fmla="*/ 55 h 184"/>
                <a:gd name="T6" fmla="*/ 129 w 184"/>
                <a:gd name="T7" fmla="*/ 21 h 184"/>
                <a:gd name="T8" fmla="*/ 163 w 184"/>
                <a:gd name="T9" fmla="*/ 130 h 184"/>
              </a:gdLst>
              <a:ahLst/>
              <a:cxnLst>
                <a:cxn ang="0">
                  <a:pos x="T0" y="T1"/>
                </a:cxn>
                <a:cxn ang="0">
                  <a:pos x="T2" y="T3"/>
                </a:cxn>
                <a:cxn ang="0">
                  <a:pos x="T4" y="T5"/>
                </a:cxn>
                <a:cxn ang="0">
                  <a:pos x="T6" y="T7"/>
                </a:cxn>
                <a:cxn ang="0">
                  <a:pos x="T8" y="T9"/>
                </a:cxn>
              </a:cxnLst>
              <a:rect l="0" t="0" r="r" b="b"/>
              <a:pathLst>
                <a:path w="184" h="184">
                  <a:moveTo>
                    <a:pt x="163" y="130"/>
                  </a:moveTo>
                  <a:cubicBezTo>
                    <a:pt x="143" y="169"/>
                    <a:pt x="94" y="184"/>
                    <a:pt x="54" y="164"/>
                  </a:cubicBezTo>
                  <a:cubicBezTo>
                    <a:pt x="15" y="143"/>
                    <a:pt x="0" y="94"/>
                    <a:pt x="20" y="55"/>
                  </a:cubicBezTo>
                  <a:cubicBezTo>
                    <a:pt x="41" y="15"/>
                    <a:pt x="90" y="0"/>
                    <a:pt x="129" y="21"/>
                  </a:cubicBezTo>
                  <a:cubicBezTo>
                    <a:pt x="169" y="41"/>
                    <a:pt x="184" y="90"/>
                    <a:pt x="163" y="130"/>
                  </a:cubicBez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1">
              <a:extLst>
                <a:ext uri="{FF2B5EF4-FFF2-40B4-BE49-F238E27FC236}">
                  <a16:creationId xmlns:a16="http://schemas.microsoft.com/office/drawing/2014/main" id="{05DC5BA5-9728-44C8-A175-358F30CA9083}"/>
                </a:ext>
              </a:extLst>
            </p:cNvPr>
            <p:cNvSpPr>
              <a:spLocks/>
            </p:cNvSpPr>
            <p:nvPr/>
          </p:nvSpPr>
          <p:spPr bwMode="auto">
            <a:xfrm>
              <a:off x="2121702" y="1794733"/>
              <a:ext cx="53975" cy="55563"/>
            </a:xfrm>
            <a:custGeom>
              <a:avLst/>
              <a:gdLst>
                <a:gd name="T0" fmla="*/ 164 w 184"/>
                <a:gd name="T1" fmla="*/ 130 h 185"/>
                <a:gd name="T2" fmla="*/ 55 w 184"/>
                <a:gd name="T3" fmla="*/ 164 h 185"/>
                <a:gd name="T4" fmla="*/ 21 w 184"/>
                <a:gd name="T5" fmla="*/ 55 h 185"/>
                <a:gd name="T6" fmla="*/ 130 w 184"/>
                <a:gd name="T7" fmla="*/ 21 h 185"/>
                <a:gd name="T8" fmla="*/ 164 w 184"/>
                <a:gd name="T9" fmla="*/ 130 h 185"/>
              </a:gdLst>
              <a:ahLst/>
              <a:cxnLst>
                <a:cxn ang="0">
                  <a:pos x="T0" y="T1"/>
                </a:cxn>
                <a:cxn ang="0">
                  <a:pos x="T2" y="T3"/>
                </a:cxn>
                <a:cxn ang="0">
                  <a:pos x="T4" y="T5"/>
                </a:cxn>
                <a:cxn ang="0">
                  <a:pos x="T6" y="T7"/>
                </a:cxn>
                <a:cxn ang="0">
                  <a:pos x="T8" y="T9"/>
                </a:cxn>
              </a:cxnLst>
              <a:rect l="0" t="0" r="r" b="b"/>
              <a:pathLst>
                <a:path w="184" h="185">
                  <a:moveTo>
                    <a:pt x="164" y="130"/>
                  </a:moveTo>
                  <a:cubicBezTo>
                    <a:pt x="143" y="169"/>
                    <a:pt x="94" y="185"/>
                    <a:pt x="55" y="164"/>
                  </a:cubicBezTo>
                  <a:cubicBezTo>
                    <a:pt x="15" y="143"/>
                    <a:pt x="0" y="94"/>
                    <a:pt x="21" y="55"/>
                  </a:cubicBezTo>
                  <a:cubicBezTo>
                    <a:pt x="41" y="15"/>
                    <a:pt x="90" y="0"/>
                    <a:pt x="130" y="21"/>
                  </a:cubicBezTo>
                  <a:cubicBezTo>
                    <a:pt x="169" y="42"/>
                    <a:pt x="184" y="90"/>
                    <a:pt x="164" y="130"/>
                  </a:cubicBez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2">
              <a:extLst>
                <a:ext uri="{FF2B5EF4-FFF2-40B4-BE49-F238E27FC236}">
                  <a16:creationId xmlns:a16="http://schemas.microsoft.com/office/drawing/2014/main" id="{3E0FE071-03B7-43C6-96BF-364346A7B4E9}"/>
                </a:ext>
              </a:extLst>
            </p:cNvPr>
            <p:cNvSpPr>
              <a:spLocks/>
            </p:cNvSpPr>
            <p:nvPr/>
          </p:nvSpPr>
          <p:spPr bwMode="auto">
            <a:xfrm>
              <a:off x="1932789" y="1769333"/>
              <a:ext cx="212725" cy="142875"/>
            </a:xfrm>
            <a:custGeom>
              <a:avLst/>
              <a:gdLst>
                <a:gd name="T0" fmla="*/ 461 w 710"/>
                <a:gd name="T1" fmla="*/ 479 h 479"/>
                <a:gd name="T2" fmla="*/ 260 w 710"/>
                <a:gd name="T3" fmla="*/ 427 h 479"/>
                <a:gd name="T4" fmla="*/ 70 w 710"/>
                <a:gd name="T5" fmla="*/ 21 h 479"/>
                <a:gd name="T6" fmla="*/ 111 w 710"/>
                <a:gd name="T7" fmla="*/ 8 h 479"/>
                <a:gd name="T8" fmla="*/ 124 w 710"/>
                <a:gd name="T9" fmla="*/ 50 h 479"/>
                <a:gd name="T10" fmla="*/ 288 w 710"/>
                <a:gd name="T11" fmla="*/ 373 h 479"/>
                <a:gd name="T12" fmla="*/ 647 w 710"/>
                <a:gd name="T13" fmla="*/ 324 h 479"/>
                <a:gd name="T14" fmla="*/ 689 w 710"/>
                <a:gd name="T15" fmla="*/ 311 h 479"/>
                <a:gd name="T16" fmla="*/ 702 w 710"/>
                <a:gd name="T17" fmla="*/ 352 h 479"/>
                <a:gd name="T18" fmla="*/ 461 w 710"/>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479">
                  <a:moveTo>
                    <a:pt x="461" y="479"/>
                  </a:moveTo>
                  <a:cubicBezTo>
                    <a:pt x="396" y="479"/>
                    <a:pt x="326" y="462"/>
                    <a:pt x="260" y="427"/>
                  </a:cubicBezTo>
                  <a:cubicBezTo>
                    <a:pt x="85" y="336"/>
                    <a:pt x="0" y="154"/>
                    <a:pt x="70" y="21"/>
                  </a:cubicBezTo>
                  <a:cubicBezTo>
                    <a:pt x="78" y="6"/>
                    <a:pt x="96" y="0"/>
                    <a:pt x="111" y="8"/>
                  </a:cubicBezTo>
                  <a:cubicBezTo>
                    <a:pt x="127" y="16"/>
                    <a:pt x="132" y="35"/>
                    <a:pt x="124" y="50"/>
                  </a:cubicBezTo>
                  <a:cubicBezTo>
                    <a:pt x="71" y="152"/>
                    <a:pt x="144" y="297"/>
                    <a:pt x="288" y="373"/>
                  </a:cubicBezTo>
                  <a:cubicBezTo>
                    <a:pt x="432" y="448"/>
                    <a:pt x="593" y="426"/>
                    <a:pt x="647" y="324"/>
                  </a:cubicBezTo>
                  <a:cubicBezTo>
                    <a:pt x="655" y="309"/>
                    <a:pt x="674" y="303"/>
                    <a:pt x="689" y="311"/>
                  </a:cubicBezTo>
                  <a:cubicBezTo>
                    <a:pt x="704" y="319"/>
                    <a:pt x="710" y="337"/>
                    <a:pt x="702" y="352"/>
                  </a:cubicBezTo>
                  <a:cubicBezTo>
                    <a:pt x="659" y="435"/>
                    <a:pt x="566" y="479"/>
                    <a:pt x="461" y="479"/>
                  </a:cubicBez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a:extLst>
              <a:ext uri="{FF2B5EF4-FFF2-40B4-BE49-F238E27FC236}">
                <a16:creationId xmlns:a16="http://schemas.microsoft.com/office/drawing/2014/main" id="{E808A978-DA2C-47A4-93B1-2FC730088C7B}"/>
              </a:ext>
            </a:extLst>
          </p:cNvPr>
          <p:cNvGrpSpPr/>
          <p:nvPr/>
        </p:nvGrpSpPr>
        <p:grpSpPr>
          <a:xfrm>
            <a:off x="4322181" y="3811747"/>
            <a:ext cx="574675" cy="574675"/>
            <a:chOff x="803275" y="3763385"/>
            <a:chExt cx="660400" cy="660400"/>
          </a:xfrm>
        </p:grpSpPr>
        <p:sp>
          <p:nvSpPr>
            <p:cNvPr id="38" name="Freeform 5">
              <a:extLst>
                <a:ext uri="{FF2B5EF4-FFF2-40B4-BE49-F238E27FC236}">
                  <a16:creationId xmlns:a16="http://schemas.microsoft.com/office/drawing/2014/main" id="{DD0A9479-3D36-4164-B6DC-8596BB776552}"/>
                </a:ext>
              </a:extLst>
            </p:cNvPr>
            <p:cNvSpPr>
              <a:spLocks noEditPoints="1"/>
            </p:cNvSpPr>
            <p:nvPr/>
          </p:nvSpPr>
          <p:spPr bwMode="auto">
            <a:xfrm>
              <a:off x="803275" y="3763385"/>
              <a:ext cx="660400" cy="660400"/>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
              <a:extLst>
                <a:ext uri="{FF2B5EF4-FFF2-40B4-BE49-F238E27FC236}">
                  <a16:creationId xmlns:a16="http://schemas.microsoft.com/office/drawing/2014/main" id="{F45A3487-048A-4884-8F15-B1ECC66A9EE5}"/>
                </a:ext>
              </a:extLst>
            </p:cNvPr>
            <p:cNvSpPr>
              <a:spLocks noEditPoints="1"/>
            </p:cNvSpPr>
            <p:nvPr/>
          </p:nvSpPr>
          <p:spPr bwMode="auto">
            <a:xfrm>
              <a:off x="803275" y="3763385"/>
              <a:ext cx="660400" cy="660400"/>
            </a:xfrm>
            <a:custGeom>
              <a:avLst/>
              <a:gdLst>
                <a:gd name="T0" fmla="*/ 1900 w 2009"/>
                <a:gd name="T1" fmla="*/ 615 h 2009"/>
                <a:gd name="T2" fmla="*/ 1362 w 2009"/>
                <a:gd name="T3" fmla="*/ 96 h 2009"/>
                <a:gd name="T4" fmla="*/ 614 w 2009"/>
                <a:gd name="T5" fmla="*/ 109 h 2009"/>
                <a:gd name="T6" fmla="*/ 95 w 2009"/>
                <a:gd name="T7" fmla="*/ 647 h 2009"/>
                <a:gd name="T8" fmla="*/ 109 w 2009"/>
                <a:gd name="T9" fmla="*/ 1395 h 2009"/>
                <a:gd name="T10" fmla="*/ 646 w 2009"/>
                <a:gd name="T11" fmla="*/ 1914 h 2009"/>
                <a:gd name="T12" fmla="*/ 1394 w 2009"/>
                <a:gd name="T13" fmla="*/ 1900 h 2009"/>
                <a:gd name="T14" fmla="*/ 1913 w 2009"/>
                <a:gd name="T15" fmla="*/ 1362 h 2009"/>
                <a:gd name="T16" fmla="*/ 1900 w 2009"/>
                <a:gd name="T17" fmla="*/ 615 h 2009"/>
                <a:gd name="T18" fmla="*/ 818 w 2009"/>
                <a:gd name="T19" fmla="*/ 1478 h 2009"/>
                <a:gd name="T20" fmla="*/ 531 w 2009"/>
                <a:gd name="T21" fmla="*/ 818 h 2009"/>
                <a:gd name="T22" fmla="*/ 1190 w 2009"/>
                <a:gd name="T23" fmla="*/ 531 h 2009"/>
                <a:gd name="T24" fmla="*/ 1478 w 2009"/>
                <a:gd name="T25" fmla="*/ 1191 h 2009"/>
                <a:gd name="T26" fmla="*/ 818 w 2009"/>
                <a:gd name="T27" fmla="*/ 1478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9" h="2009">
                  <a:moveTo>
                    <a:pt x="1900" y="615"/>
                  </a:moveTo>
                  <a:cubicBezTo>
                    <a:pt x="1796" y="376"/>
                    <a:pt x="1605" y="191"/>
                    <a:pt x="1362" y="96"/>
                  </a:cubicBezTo>
                  <a:cubicBezTo>
                    <a:pt x="1119" y="0"/>
                    <a:pt x="854" y="5"/>
                    <a:pt x="614" y="109"/>
                  </a:cubicBezTo>
                  <a:cubicBezTo>
                    <a:pt x="375" y="213"/>
                    <a:pt x="191" y="404"/>
                    <a:pt x="95" y="647"/>
                  </a:cubicBezTo>
                  <a:cubicBezTo>
                    <a:pt x="0" y="890"/>
                    <a:pt x="4" y="1155"/>
                    <a:pt x="109" y="1395"/>
                  </a:cubicBezTo>
                  <a:cubicBezTo>
                    <a:pt x="213" y="1634"/>
                    <a:pt x="404" y="1818"/>
                    <a:pt x="646" y="1914"/>
                  </a:cubicBezTo>
                  <a:cubicBezTo>
                    <a:pt x="889" y="2009"/>
                    <a:pt x="1155" y="2005"/>
                    <a:pt x="1394" y="1900"/>
                  </a:cubicBezTo>
                  <a:cubicBezTo>
                    <a:pt x="1633" y="1796"/>
                    <a:pt x="1817" y="1605"/>
                    <a:pt x="1913" y="1362"/>
                  </a:cubicBezTo>
                  <a:cubicBezTo>
                    <a:pt x="2009" y="1120"/>
                    <a:pt x="2004" y="854"/>
                    <a:pt x="1900" y="615"/>
                  </a:cubicBezTo>
                  <a:close/>
                  <a:moveTo>
                    <a:pt x="818" y="1478"/>
                  </a:moveTo>
                  <a:cubicBezTo>
                    <a:pt x="556" y="1375"/>
                    <a:pt x="428" y="1080"/>
                    <a:pt x="531" y="818"/>
                  </a:cubicBezTo>
                  <a:cubicBezTo>
                    <a:pt x="633" y="557"/>
                    <a:pt x="929" y="428"/>
                    <a:pt x="1190" y="531"/>
                  </a:cubicBezTo>
                  <a:cubicBezTo>
                    <a:pt x="1452" y="634"/>
                    <a:pt x="1581" y="930"/>
                    <a:pt x="1478" y="1191"/>
                  </a:cubicBezTo>
                  <a:cubicBezTo>
                    <a:pt x="1375" y="1453"/>
                    <a:pt x="1079" y="1581"/>
                    <a:pt x="818" y="14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
              <a:extLst>
                <a:ext uri="{FF2B5EF4-FFF2-40B4-BE49-F238E27FC236}">
                  <a16:creationId xmlns:a16="http://schemas.microsoft.com/office/drawing/2014/main" id="{D248F114-F421-4F15-8E62-64C047F82155}"/>
                </a:ext>
              </a:extLst>
            </p:cNvPr>
            <p:cNvSpPr>
              <a:spLocks/>
            </p:cNvSpPr>
            <p:nvPr/>
          </p:nvSpPr>
          <p:spPr bwMode="auto">
            <a:xfrm>
              <a:off x="1114425" y="3774498"/>
              <a:ext cx="206375" cy="211138"/>
            </a:xfrm>
            <a:custGeom>
              <a:avLst/>
              <a:gdLst>
                <a:gd name="T0" fmla="*/ 183 w 631"/>
                <a:gd name="T1" fmla="*/ 0 h 641"/>
                <a:gd name="T2" fmla="*/ 0 w 631"/>
                <a:gd name="T3" fmla="*/ 464 h 641"/>
                <a:gd name="T4" fmla="*/ 246 w 631"/>
                <a:gd name="T5" fmla="*/ 496 h 641"/>
                <a:gd name="T6" fmla="*/ 448 w 631"/>
                <a:gd name="T7" fmla="*/ 641 h 641"/>
                <a:gd name="T8" fmla="*/ 631 w 631"/>
                <a:gd name="T9" fmla="*/ 177 h 641"/>
                <a:gd name="T10" fmla="*/ 418 w 631"/>
                <a:gd name="T11" fmla="*/ 61 h 641"/>
                <a:gd name="T12" fmla="*/ 183 w 631"/>
                <a:gd name="T13" fmla="*/ 0 h 641"/>
              </a:gdLst>
              <a:ahLst/>
              <a:cxnLst>
                <a:cxn ang="0">
                  <a:pos x="T0" y="T1"/>
                </a:cxn>
                <a:cxn ang="0">
                  <a:pos x="T2" y="T3"/>
                </a:cxn>
                <a:cxn ang="0">
                  <a:pos x="T4" y="T5"/>
                </a:cxn>
                <a:cxn ang="0">
                  <a:pos x="T6" y="T7"/>
                </a:cxn>
                <a:cxn ang="0">
                  <a:pos x="T8" y="T9"/>
                </a:cxn>
                <a:cxn ang="0">
                  <a:pos x="T10" y="T11"/>
                </a:cxn>
                <a:cxn ang="0">
                  <a:pos x="T12" y="T13"/>
                </a:cxn>
              </a:cxnLst>
              <a:rect l="0" t="0" r="r" b="b"/>
              <a:pathLst>
                <a:path w="631" h="641">
                  <a:moveTo>
                    <a:pt x="183" y="0"/>
                  </a:moveTo>
                  <a:cubicBezTo>
                    <a:pt x="0" y="464"/>
                    <a:pt x="0" y="464"/>
                    <a:pt x="0" y="464"/>
                  </a:cubicBezTo>
                  <a:cubicBezTo>
                    <a:pt x="81" y="455"/>
                    <a:pt x="165" y="464"/>
                    <a:pt x="246" y="496"/>
                  </a:cubicBezTo>
                  <a:cubicBezTo>
                    <a:pt x="328" y="528"/>
                    <a:pt x="396" y="579"/>
                    <a:pt x="448" y="641"/>
                  </a:cubicBezTo>
                  <a:cubicBezTo>
                    <a:pt x="631" y="177"/>
                    <a:pt x="631" y="177"/>
                    <a:pt x="631" y="177"/>
                  </a:cubicBezTo>
                  <a:cubicBezTo>
                    <a:pt x="566" y="130"/>
                    <a:pt x="494" y="91"/>
                    <a:pt x="418" y="61"/>
                  </a:cubicBezTo>
                  <a:cubicBezTo>
                    <a:pt x="341" y="31"/>
                    <a:pt x="262" y="11"/>
                    <a:pt x="183"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
              <a:extLst>
                <a:ext uri="{FF2B5EF4-FFF2-40B4-BE49-F238E27FC236}">
                  <a16:creationId xmlns:a16="http://schemas.microsoft.com/office/drawing/2014/main" id="{2B5491E6-C102-4AD3-8BB0-4A25356B3CAE}"/>
                </a:ext>
              </a:extLst>
            </p:cNvPr>
            <p:cNvSpPr>
              <a:spLocks/>
            </p:cNvSpPr>
            <p:nvPr/>
          </p:nvSpPr>
          <p:spPr bwMode="auto">
            <a:xfrm>
              <a:off x="946150" y="4201535"/>
              <a:ext cx="206375" cy="209550"/>
            </a:xfrm>
            <a:custGeom>
              <a:avLst/>
              <a:gdLst>
                <a:gd name="T0" fmla="*/ 449 w 631"/>
                <a:gd name="T1" fmla="*/ 640 h 640"/>
                <a:gd name="T2" fmla="*/ 631 w 631"/>
                <a:gd name="T3" fmla="*/ 176 h 640"/>
                <a:gd name="T4" fmla="*/ 385 w 631"/>
                <a:gd name="T5" fmla="*/ 144 h 640"/>
                <a:gd name="T6" fmla="*/ 183 w 631"/>
                <a:gd name="T7" fmla="*/ 0 h 640"/>
                <a:gd name="T8" fmla="*/ 0 w 631"/>
                <a:gd name="T9" fmla="*/ 464 h 640"/>
                <a:gd name="T10" fmla="*/ 213 w 631"/>
                <a:gd name="T11" fmla="*/ 580 h 640"/>
                <a:gd name="T12" fmla="*/ 449 w 631"/>
                <a:gd name="T13" fmla="*/ 640 h 640"/>
              </a:gdLst>
              <a:ahLst/>
              <a:cxnLst>
                <a:cxn ang="0">
                  <a:pos x="T0" y="T1"/>
                </a:cxn>
                <a:cxn ang="0">
                  <a:pos x="T2" y="T3"/>
                </a:cxn>
                <a:cxn ang="0">
                  <a:pos x="T4" y="T5"/>
                </a:cxn>
                <a:cxn ang="0">
                  <a:pos x="T6" y="T7"/>
                </a:cxn>
                <a:cxn ang="0">
                  <a:pos x="T8" y="T9"/>
                </a:cxn>
                <a:cxn ang="0">
                  <a:pos x="T10" y="T11"/>
                </a:cxn>
                <a:cxn ang="0">
                  <a:pos x="T12" y="T13"/>
                </a:cxn>
              </a:cxnLst>
              <a:rect l="0" t="0" r="r" b="b"/>
              <a:pathLst>
                <a:path w="631" h="640">
                  <a:moveTo>
                    <a:pt x="449" y="640"/>
                  </a:moveTo>
                  <a:cubicBezTo>
                    <a:pt x="631" y="176"/>
                    <a:pt x="631" y="176"/>
                    <a:pt x="631" y="176"/>
                  </a:cubicBezTo>
                  <a:cubicBezTo>
                    <a:pt x="550" y="186"/>
                    <a:pt x="466" y="176"/>
                    <a:pt x="385" y="144"/>
                  </a:cubicBezTo>
                  <a:cubicBezTo>
                    <a:pt x="304" y="112"/>
                    <a:pt x="235" y="62"/>
                    <a:pt x="183" y="0"/>
                  </a:cubicBezTo>
                  <a:cubicBezTo>
                    <a:pt x="0" y="464"/>
                    <a:pt x="0" y="464"/>
                    <a:pt x="0" y="464"/>
                  </a:cubicBezTo>
                  <a:cubicBezTo>
                    <a:pt x="65" y="511"/>
                    <a:pt x="137" y="550"/>
                    <a:pt x="213" y="580"/>
                  </a:cubicBezTo>
                  <a:cubicBezTo>
                    <a:pt x="290" y="610"/>
                    <a:pt x="369" y="630"/>
                    <a:pt x="449" y="64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
              <a:extLst>
                <a:ext uri="{FF2B5EF4-FFF2-40B4-BE49-F238E27FC236}">
                  <a16:creationId xmlns:a16="http://schemas.microsoft.com/office/drawing/2014/main" id="{031E9AF4-7655-4B1F-8B8C-4142AE9F5697}"/>
                </a:ext>
              </a:extLst>
            </p:cNvPr>
            <p:cNvSpPr>
              <a:spLocks/>
            </p:cNvSpPr>
            <p:nvPr/>
          </p:nvSpPr>
          <p:spPr bwMode="auto">
            <a:xfrm>
              <a:off x="1236663" y="4066598"/>
              <a:ext cx="215900" cy="219075"/>
            </a:xfrm>
            <a:custGeom>
              <a:avLst/>
              <a:gdLst>
                <a:gd name="T0" fmla="*/ 595 w 657"/>
                <a:gd name="T1" fmla="*/ 437 h 665"/>
                <a:gd name="T2" fmla="*/ 657 w 657"/>
                <a:gd name="T3" fmla="*/ 185 h 665"/>
                <a:gd name="T4" fmla="*/ 189 w 657"/>
                <a:gd name="T5" fmla="*/ 0 h 665"/>
                <a:gd name="T6" fmla="*/ 160 w 657"/>
                <a:gd name="T7" fmla="*/ 266 h 665"/>
                <a:gd name="T8" fmla="*/ 0 w 657"/>
                <a:gd name="T9" fmla="*/ 480 h 665"/>
                <a:gd name="T10" fmla="*/ 468 w 657"/>
                <a:gd name="T11" fmla="*/ 665 h 665"/>
                <a:gd name="T12" fmla="*/ 595 w 657"/>
                <a:gd name="T13" fmla="*/ 437 h 665"/>
              </a:gdLst>
              <a:ahLst/>
              <a:cxnLst>
                <a:cxn ang="0">
                  <a:pos x="T0" y="T1"/>
                </a:cxn>
                <a:cxn ang="0">
                  <a:pos x="T2" y="T3"/>
                </a:cxn>
                <a:cxn ang="0">
                  <a:pos x="T4" y="T5"/>
                </a:cxn>
                <a:cxn ang="0">
                  <a:pos x="T6" y="T7"/>
                </a:cxn>
                <a:cxn ang="0">
                  <a:pos x="T8" y="T9"/>
                </a:cxn>
                <a:cxn ang="0">
                  <a:pos x="T10" y="T11"/>
                </a:cxn>
                <a:cxn ang="0">
                  <a:pos x="T12" y="T13"/>
                </a:cxn>
              </a:cxnLst>
              <a:rect l="0" t="0" r="r" b="b"/>
              <a:pathLst>
                <a:path w="657" h="665">
                  <a:moveTo>
                    <a:pt x="595" y="437"/>
                  </a:moveTo>
                  <a:cubicBezTo>
                    <a:pt x="627" y="355"/>
                    <a:pt x="648" y="270"/>
                    <a:pt x="657" y="185"/>
                  </a:cubicBezTo>
                  <a:cubicBezTo>
                    <a:pt x="189" y="0"/>
                    <a:pt x="189" y="0"/>
                    <a:pt x="189" y="0"/>
                  </a:cubicBezTo>
                  <a:cubicBezTo>
                    <a:pt x="203" y="87"/>
                    <a:pt x="194" y="179"/>
                    <a:pt x="160" y="266"/>
                  </a:cubicBezTo>
                  <a:cubicBezTo>
                    <a:pt x="125" y="354"/>
                    <a:pt x="69" y="426"/>
                    <a:pt x="0" y="480"/>
                  </a:cubicBezTo>
                  <a:cubicBezTo>
                    <a:pt x="468" y="665"/>
                    <a:pt x="468" y="665"/>
                    <a:pt x="468" y="665"/>
                  </a:cubicBezTo>
                  <a:cubicBezTo>
                    <a:pt x="520" y="596"/>
                    <a:pt x="563" y="520"/>
                    <a:pt x="595" y="43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0">
              <a:extLst>
                <a:ext uri="{FF2B5EF4-FFF2-40B4-BE49-F238E27FC236}">
                  <a16:creationId xmlns:a16="http://schemas.microsoft.com/office/drawing/2014/main" id="{D4774041-7260-4645-A680-5CB047916DF1}"/>
                </a:ext>
              </a:extLst>
            </p:cNvPr>
            <p:cNvSpPr>
              <a:spLocks/>
            </p:cNvSpPr>
            <p:nvPr/>
          </p:nvSpPr>
          <p:spPr bwMode="auto">
            <a:xfrm>
              <a:off x="814388" y="3901498"/>
              <a:ext cx="215900" cy="217488"/>
            </a:xfrm>
            <a:custGeom>
              <a:avLst/>
              <a:gdLst>
                <a:gd name="T0" fmla="*/ 41 w 656"/>
                <a:gd name="T1" fmla="*/ 283 h 664"/>
                <a:gd name="T2" fmla="*/ 36 w 656"/>
                <a:gd name="T3" fmla="*/ 299 h 664"/>
                <a:gd name="T4" fmla="*/ 0 w 656"/>
                <a:gd name="T5" fmla="*/ 480 h 664"/>
                <a:gd name="T6" fmla="*/ 468 w 656"/>
                <a:gd name="T7" fmla="*/ 664 h 664"/>
                <a:gd name="T8" fmla="*/ 497 w 656"/>
                <a:gd name="T9" fmla="*/ 398 h 664"/>
                <a:gd name="T10" fmla="*/ 656 w 656"/>
                <a:gd name="T11" fmla="*/ 184 h 664"/>
                <a:gd name="T12" fmla="*/ 189 w 656"/>
                <a:gd name="T13" fmla="*/ 0 h 664"/>
                <a:gd name="T14" fmla="*/ 92 w 656"/>
                <a:gd name="T15" fmla="*/ 158 h 664"/>
                <a:gd name="T16" fmla="*/ 85 w 656"/>
                <a:gd name="T17" fmla="*/ 173 h 664"/>
                <a:gd name="T18" fmla="*/ 77 w 656"/>
                <a:gd name="T19" fmla="*/ 189 h 664"/>
                <a:gd name="T20" fmla="*/ 61 w 656"/>
                <a:gd name="T21" fmla="*/ 227 h 664"/>
                <a:gd name="T22" fmla="*/ 47 w 656"/>
                <a:gd name="T23" fmla="*/ 266 h 664"/>
                <a:gd name="T24" fmla="*/ 41 w 656"/>
                <a:gd name="T25" fmla="*/ 28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6" h="664">
                  <a:moveTo>
                    <a:pt x="41" y="283"/>
                  </a:moveTo>
                  <a:cubicBezTo>
                    <a:pt x="40" y="288"/>
                    <a:pt x="38" y="294"/>
                    <a:pt x="36" y="299"/>
                  </a:cubicBezTo>
                  <a:cubicBezTo>
                    <a:pt x="18" y="359"/>
                    <a:pt x="6" y="419"/>
                    <a:pt x="0" y="480"/>
                  </a:cubicBezTo>
                  <a:cubicBezTo>
                    <a:pt x="468" y="664"/>
                    <a:pt x="468" y="664"/>
                    <a:pt x="468" y="664"/>
                  </a:cubicBezTo>
                  <a:cubicBezTo>
                    <a:pt x="454" y="578"/>
                    <a:pt x="462" y="486"/>
                    <a:pt x="497" y="398"/>
                  </a:cubicBezTo>
                  <a:cubicBezTo>
                    <a:pt x="531" y="311"/>
                    <a:pt x="587" y="238"/>
                    <a:pt x="656" y="184"/>
                  </a:cubicBezTo>
                  <a:cubicBezTo>
                    <a:pt x="189" y="0"/>
                    <a:pt x="189" y="0"/>
                    <a:pt x="189" y="0"/>
                  </a:cubicBezTo>
                  <a:cubicBezTo>
                    <a:pt x="152" y="49"/>
                    <a:pt x="119" y="102"/>
                    <a:pt x="92" y="158"/>
                  </a:cubicBezTo>
                  <a:cubicBezTo>
                    <a:pt x="90" y="163"/>
                    <a:pt x="87" y="168"/>
                    <a:pt x="85" y="173"/>
                  </a:cubicBezTo>
                  <a:cubicBezTo>
                    <a:pt x="82" y="178"/>
                    <a:pt x="80" y="184"/>
                    <a:pt x="77" y="189"/>
                  </a:cubicBezTo>
                  <a:cubicBezTo>
                    <a:pt x="72" y="202"/>
                    <a:pt x="66" y="214"/>
                    <a:pt x="61" y="227"/>
                  </a:cubicBezTo>
                  <a:cubicBezTo>
                    <a:pt x="56" y="240"/>
                    <a:pt x="52" y="253"/>
                    <a:pt x="47" y="266"/>
                  </a:cubicBezTo>
                  <a:cubicBezTo>
                    <a:pt x="45" y="271"/>
                    <a:pt x="43" y="277"/>
                    <a:pt x="41" y="28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Line 11">
              <a:extLst>
                <a:ext uri="{FF2B5EF4-FFF2-40B4-BE49-F238E27FC236}">
                  <a16:creationId xmlns:a16="http://schemas.microsoft.com/office/drawing/2014/main" id="{E05BEFD7-599C-4920-8807-398E79634899}"/>
                </a:ext>
              </a:extLst>
            </p:cNvPr>
            <p:cNvSpPr>
              <a:spLocks noChangeShapeType="1"/>
            </p:cNvSpPr>
            <p:nvPr/>
          </p:nvSpPr>
          <p:spPr bwMode="auto">
            <a:xfrm>
              <a:off x="1066800" y="397134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12">
              <a:extLst>
                <a:ext uri="{FF2B5EF4-FFF2-40B4-BE49-F238E27FC236}">
                  <a16:creationId xmlns:a16="http://schemas.microsoft.com/office/drawing/2014/main" id="{EF4FDA48-14F4-4DE1-8AC7-18C6643CBE28}"/>
                </a:ext>
              </a:extLst>
            </p:cNvPr>
            <p:cNvSpPr>
              <a:spLocks noChangeShapeType="1"/>
            </p:cNvSpPr>
            <p:nvPr/>
          </p:nvSpPr>
          <p:spPr bwMode="auto">
            <a:xfrm>
              <a:off x="1066800" y="3971348"/>
              <a:ext cx="0" cy="0"/>
            </a:xfrm>
            <a:prstGeom prst="line">
              <a:avLst/>
            </a:prstGeom>
            <a:noFill/>
            <a:ln w="1588" cap="flat">
              <a:solidFill>
                <a:srgbClr val="FFF5B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
              <a:extLst>
                <a:ext uri="{FF2B5EF4-FFF2-40B4-BE49-F238E27FC236}">
                  <a16:creationId xmlns:a16="http://schemas.microsoft.com/office/drawing/2014/main" id="{0108EDD2-5195-4EF5-8215-5FA8E805E82E}"/>
                </a:ext>
              </a:extLst>
            </p:cNvPr>
            <p:cNvSpPr>
              <a:spLocks/>
            </p:cNvSpPr>
            <p:nvPr/>
          </p:nvSpPr>
          <p:spPr bwMode="auto">
            <a:xfrm>
              <a:off x="1079500" y="4257098"/>
              <a:ext cx="0" cy="0"/>
            </a:xfrm>
            <a:custGeom>
              <a:avLst/>
              <a:gdLst/>
              <a:ahLst/>
              <a:cxnLst>
                <a:cxn ang="0">
                  <a:pos x="0" y="0"/>
                </a:cxn>
                <a:cxn ang="0">
                  <a:pos x="0" y="0"/>
                </a:cxn>
              </a:cxnLst>
              <a:rect l="0" t="0" r="r" b="b"/>
              <a:pathLst>
                <a:path>
                  <a:moveTo>
                    <a:pt x="0" y="0"/>
                  </a:moveTo>
                  <a:cubicBezTo>
                    <a:pt x="0" y="0"/>
                    <a:pt x="0" y="0"/>
                    <a:pt x="0" y="0"/>
                  </a:cubicBezTo>
                </a:path>
              </a:pathLst>
            </a:custGeom>
            <a:solidFill>
              <a:srgbClr val="FC7BAB"/>
            </a:solidFill>
            <a:ln w="1588" cap="flat">
              <a:solidFill>
                <a:srgbClr val="FFF5B8"/>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4">
              <a:extLst>
                <a:ext uri="{FF2B5EF4-FFF2-40B4-BE49-F238E27FC236}">
                  <a16:creationId xmlns:a16="http://schemas.microsoft.com/office/drawing/2014/main" id="{17271635-C1D9-48B5-9BC8-F6AB99FE5EE1}"/>
                </a:ext>
              </a:extLst>
            </p:cNvPr>
            <p:cNvSpPr>
              <a:spLocks/>
            </p:cNvSpPr>
            <p:nvPr/>
          </p:nvSpPr>
          <p:spPr bwMode="auto">
            <a:xfrm>
              <a:off x="1079500" y="4257098"/>
              <a:ext cx="0" cy="0"/>
            </a:xfrm>
            <a:custGeom>
              <a:avLst/>
              <a:gdLst/>
              <a:ahLst/>
              <a:cxnLst>
                <a:cxn ang="0">
                  <a:pos x="0" y="0"/>
                </a:cxn>
                <a:cxn ang="0">
                  <a:pos x="0" y="0"/>
                </a:cxn>
              </a:cxnLst>
              <a:rect l="0" t="0" r="r" b="b"/>
              <a:pathLst>
                <a:path>
                  <a:moveTo>
                    <a:pt x="0" y="0"/>
                  </a:moveTo>
                  <a:cubicBezTo>
                    <a:pt x="0" y="0"/>
                    <a:pt x="0" y="0"/>
                    <a:pt x="0" y="0"/>
                  </a:cubicBezTo>
                </a:path>
              </a:pathLst>
            </a:custGeom>
            <a:noFill/>
            <a:ln w="1588" cap="flat">
              <a:solidFill>
                <a:srgbClr val="FFF5B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a:extLst>
              <a:ext uri="{FF2B5EF4-FFF2-40B4-BE49-F238E27FC236}">
                <a16:creationId xmlns:a16="http://schemas.microsoft.com/office/drawing/2014/main" id="{8FBBD534-DB2B-414B-AFB7-891527ED597E}"/>
              </a:ext>
            </a:extLst>
          </p:cNvPr>
          <p:cNvGrpSpPr/>
          <p:nvPr/>
        </p:nvGrpSpPr>
        <p:grpSpPr>
          <a:xfrm rot="21082264">
            <a:off x="3092420" y="2576741"/>
            <a:ext cx="564274" cy="731836"/>
            <a:chOff x="1193800" y="4200526"/>
            <a:chExt cx="625476" cy="811212"/>
          </a:xfrm>
        </p:grpSpPr>
        <p:sp>
          <p:nvSpPr>
            <p:cNvPr id="53" name="Freeform 5">
              <a:extLst>
                <a:ext uri="{FF2B5EF4-FFF2-40B4-BE49-F238E27FC236}">
                  <a16:creationId xmlns:a16="http://schemas.microsoft.com/office/drawing/2014/main" id="{AD3A6361-3BA3-453C-BA8D-D74336937FBA}"/>
                </a:ext>
              </a:extLst>
            </p:cNvPr>
            <p:cNvSpPr>
              <a:spLocks/>
            </p:cNvSpPr>
            <p:nvPr/>
          </p:nvSpPr>
          <p:spPr bwMode="auto">
            <a:xfrm>
              <a:off x="1201738" y="4227513"/>
              <a:ext cx="96838" cy="282575"/>
            </a:xfrm>
            <a:custGeom>
              <a:avLst/>
              <a:gdLst>
                <a:gd name="T0" fmla="*/ 82 w 127"/>
                <a:gd name="T1" fmla="*/ 361 h 371"/>
                <a:gd name="T2" fmla="*/ 31 w 127"/>
                <a:gd name="T3" fmla="*/ 182 h 371"/>
                <a:gd name="T4" fmla="*/ 25 w 127"/>
                <a:gd name="T5" fmla="*/ 81 h 371"/>
                <a:gd name="T6" fmla="*/ 35 w 127"/>
                <a:gd name="T7" fmla="*/ 48 h 371"/>
                <a:gd name="T8" fmla="*/ 44 w 127"/>
                <a:gd name="T9" fmla="*/ 37 h 371"/>
                <a:gd name="T10" fmla="*/ 40 w 127"/>
                <a:gd name="T11" fmla="*/ 37 h 371"/>
                <a:gd name="T12" fmla="*/ 40 w 127"/>
                <a:gd name="T13" fmla="*/ 39 h 371"/>
                <a:gd name="T14" fmla="*/ 46 w 127"/>
                <a:gd name="T15" fmla="*/ 38 h 371"/>
                <a:gd name="T16" fmla="*/ 87 w 127"/>
                <a:gd name="T17" fmla="*/ 176 h 371"/>
                <a:gd name="T18" fmla="*/ 79 w 127"/>
                <a:gd name="T19" fmla="*/ 347 h 371"/>
                <a:gd name="T20" fmla="*/ 98 w 127"/>
                <a:gd name="T21" fmla="*/ 338 h 371"/>
                <a:gd name="T22" fmla="*/ 51 w 127"/>
                <a:gd name="T23" fmla="*/ 32 h 371"/>
                <a:gd name="T24" fmla="*/ 11 w 127"/>
                <a:gd name="T25" fmla="*/ 69 h 371"/>
                <a:gd name="T26" fmla="*/ 10 w 127"/>
                <a:gd name="T27" fmla="*/ 170 h 371"/>
                <a:gd name="T28" fmla="*/ 63 w 127"/>
                <a:gd name="T29" fmla="*/ 371 h 371"/>
                <a:gd name="T30" fmla="*/ 73 w 127"/>
                <a:gd name="T31" fmla="*/ 366 h 371"/>
                <a:gd name="T32" fmla="*/ 82 w 127"/>
                <a:gd name="T33" fmla="*/ 36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371">
                  <a:moveTo>
                    <a:pt x="82" y="361"/>
                  </a:moveTo>
                  <a:cubicBezTo>
                    <a:pt x="60" y="305"/>
                    <a:pt x="43" y="243"/>
                    <a:pt x="31" y="182"/>
                  </a:cubicBezTo>
                  <a:cubicBezTo>
                    <a:pt x="25" y="149"/>
                    <a:pt x="21" y="115"/>
                    <a:pt x="25" y="81"/>
                  </a:cubicBezTo>
                  <a:cubicBezTo>
                    <a:pt x="26" y="69"/>
                    <a:pt x="29" y="58"/>
                    <a:pt x="35" y="48"/>
                  </a:cubicBezTo>
                  <a:cubicBezTo>
                    <a:pt x="37" y="43"/>
                    <a:pt x="41" y="40"/>
                    <a:pt x="44" y="37"/>
                  </a:cubicBezTo>
                  <a:cubicBezTo>
                    <a:pt x="49" y="32"/>
                    <a:pt x="44" y="34"/>
                    <a:pt x="40" y="37"/>
                  </a:cubicBezTo>
                  <a:cubicBezTo>
                    <a:pt x="38" y="38"/>
                    <a:pt x="36" y="40"/>
                    <a:pt x="40" y="39"/>
                  </a:cubicBezTo>
                  <a:cubicBezTo>
                    <a:pt x="42" y="38"/>
                    <a:pt x="44" y="38"/>
                    <a:pt x="46" y="38"/>
                  </a:cubicBezTo>
                  <a:cubicBezTo>
                    <a:pt x="86" y="40"/>
                    <a:pt x="86" y="146"/>
                    <a:pt x="87" y="176"/>
                  </a:cubicBezTo>
                  <a:cubicBezTo>
                    <a:pt x="88" y="232"/>
                    <a:pt x="87" y="291"/>
                    <a:pt x="79" y="347"/>
                  </a:cubicBezTo>
                  <a:cubicBezTo>
                    <a:pt x="80" y="342"/>
                    <a:pt x="97" y="342"/>
                    <a:pt x="98" y="338"/>
                  </a:cubicBezTo>
                  <a:cubicBezTo>
                    <a:pt x="104" y="292"/>
                    <a:pt x="127" y="0"/>
                    <a:pt x="51" y="32"/>
                  </a:cubicBezTo>
                  <a:cubicBezTo>
                    <a:pt x="34" y="39"/>
                    <a:pt x="19" y="47"/>
                    <a:pt x="11" y="69"/>
                  </a:cubicBezTo>
                  <a:cubicBezTo>
                    <a:pt x="0" y="99"/>
                    <a:pt x="5" y="138"/>
                    <a:pt x="10" y="170"/>
                  </a:cubicBezTo>
                  <a:cubicBezTo>
                    <a:pt x="19" y="239"/>
                    <a:pt x="39" y="308"/>
                    <a:pt x="63" y="371"/>
                  </a:cubicBezTo>
                  <a:cubicBezTo>
                    <a:pt x="63" y="371"/>
                    <a:pt x="68" y="369"/>
                    <a:pt x="73" y="366"/>
                  </a:cubicBezTo>
                  <a:cubicBezTo>
                    <a:pt x="77" y="364"/>
                    <a:pt x="81" y="361"/>
                    <a:pt x="82" y="36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6">
              <a:extLst>
                <a:ext uri="{FF2B5EF4-FFF2-40B4-BE49-F238E27FC236}">
                  <a16:creationId xmlns:a16="http://schemas.microsoft.com/office/drawing/2014/main" id="{E1EC6610-648A-4978-B08E-ACB6B23296C5}"/>
                </a:ext>
              </a:extLst>
            </p:cNvPr>
            <p:cNvSpPr>
              <a:spLocks/>
            </p:cNvSpPr>
            <p:nvPr/>
          </p:nvSpPr>
          <p:spPr bwMode="auto">
            <a:xfrm>
              <a:off x="1639888" y="4200526"/>
              <a:ext cx="109538" cy="273050"/>
            </a:xfrm>
            <a:custGeom>
              <a:avLst/>
              <a:gdLst>
                <a:gd name="T0" fmla="*/ 100 w 143"/>
                <a:gd name="T1" fmla="*/ 351 h 357"/>
                <a:gd name="T2" fmla="*/ 122 w 143"/>
                <a:gd name="T3" fmla="*/ 166 h 357"/>
                <a:gd name="T4" fmla="*/ 113 w 143"/>
                <a:gd name="T5" fmla="*/ 65 h 357"/>
                <a:gd name="T6" fmla="*/ 98 w 143"/>
                <a:gd name="T7" fmla="*/ 33 h 357"/>
                <a:gd name="T8" fmla="*/ 87 w 143"/>
                <a:gd name="T9" fmla="*/ 24 h 357"/>
                <a:gd name="T10" fmla="*/ 91 w 143"/>
                <a:gd name="T11" fmla="*/ 24 h 357"/>
                <a:gd name="T12" fmla="*/ 91 w 143"/>
                <a:gd name="T13" fmla="*/ 25 h 357"/>
                <a:gd name="T14" fmla="*/ 85 w 143"/>
                <a:gd name="T15" fmla="*/ 26 h 357"/>
                <a:gd name="T16" fmla="*/ 66 w 143"/>
                <a:gd name="T17" fmla="*/ 168 h 357"/>
                <a:gd name="T18" fmla="*/ 100 w 143"/>
                <a:gd name="T19" fmla="*/ 336 h 357"/>
                <a:gd name="T20" fmla="*/ 80 w 143"/>
                <a:gd name="T21" fmla="*/ 329 h 357"/>
                <a:gd name="T22" fmla="*/ 79 w 143"/>
                <a:gd name="T23" fmla="*/ 21 h 357"/>
                <a:gd name="T24" fmla="*/ 124 w 143"/>
                <a:gd name="T25" fmla="*/ 51 h 357"/>
                <a:gd name="T26" fmla="*/ 142 w 143"/>
                <a:gd name="T27" fmla="*/ 151 h 357"/>
                <a:gd name="T28" fmla="*/ 119 w 143"/>
                <a:gd name="T29" fmla="*/ 357 h 357"/>
                <a:gd name="T30" fmla="*/ 109 w 143"/>
                <a:gd name="T31" fmla="*/ 354 h 357"/>
                <a:gd name="T32" fmla="*/ 100 w 143"/>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 h="357">
                  <a:moveTo>
                    <a:pt x="100" y="351"/>
                  </a:moveTo>
                  <a:cubicBezTo>
                    <a:pt x="113" y="291"/>
                    <a:pt x="120" y="228"/>
                    <a:pt x="122" y="166"/>
                  </a:cubicBezTo>
                  <a:cubicBezTo>
                    <a:pt x="123" y="132"/>
                    <a:pt x="122" y="97"/>
                    <a:pt x="113" y="65"/>
                  </a:cubicBezTo>
                  <a:cubicBezTo>
                    <a:pt x="110" y="53"/>
                    <a:pt x="105" y="42"/>
                    <a:pt x="98" y="33"/>
                  </a:cubicBezTo>
                  <a:cubicBezTo>
                    <a:pt x="95" y="29"/>
                    <a:pt x="91" y="26"/>
                    <a:pt x="87" y="24"/>
                  </a:cubicBezTo>
                  <a:cubicBezTo>
                    <a:pt x="81" y="20"/>
                    <a:pt x="87" y="22"/>
                    <a:pt x="91" y="24"/>
                  </a:cubicBezTo>
                  <a:cubicBezTo>
                    <a:pt x="93" y="25"/>
                    <a:pt x="95" y="26"/>
                    <a:pt x="91" y="25"/>
                  </a:cubicBezTo>
                  <a:cubicBezTo>
                    <a:pt x="89" y="25"/>
                    <a:pt x="87" y="25"/>
                    <a:pt x="85" y="26"/>
                  </a:cubicBezTo>
                  <a:cubicBezTo>
                    <a:pt x="46" y="33"/>
                    <a:pt x="63" y="138"/>
                    <a:pt x="66" y="168"/>
                  </a:cubicBezTo>
                  <a:cubicBezTo>
                    <a:pt x="73" y="224"/>
                    <a:pt x="84" y="282"/>
                    <a:pt x="100" y="336"/>
                  </a:cubicBezTo>
                  <a:cubicBezTo>
                    <a:pt x="98" y="332"/>
                    <a:pt x="81" y="334"/>
                    <a:pt x="80" y="329"/>
                  </a:cubicBezTo>
                  <a:cubicBezTo>
                    <a:pt x="67" y="285"/>
                    <a:pt x="0" y="0"/>
                    <a:pt x="79" y="21"/>
                  </a:cubicBezTo>
                  <a:cubicBezTo>
                    <a:pt x="97" y="25"/>
                    <a:pt x="113" y="31"/>
                    <a:pt x="124" y="51"/>
                  </a:cubicBezTo>
                  <a:cubicBezTo>
                    <a:pt x="140" y="79"/>
                    <a:pt x="141" y="118"/>
                    <a:pt x="142" y="151"/>
                  </a:cubicBezTo>
                  <a:cubicBezTo>
                    <a:pt x="143" y="220"/>
                    <a:pt x="134" y="291"/>
                    <a:pt x="119" y="357"/>
                  </a:cubicBezTo>
                  <a:cubicBezTo>
                    <a:pt x="119" y="357"/>
                    <a:pt x="114" y="356"/>
                    <a:pt x="109" y="354"/>
                  </a:cubicBezTo>
                  <a:cubicBezTo>
                    <a:pt x="104" y="352"/>
                    <a:pt x="100" y="351"/>
                    <a:pt x="100" y="35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7">
              <a:extLst>
                <a:ext uri="{FF2B5EF4-FFF2-40B4-BE49-F238E27FC236}">
                  <a16:creationId xmlns:a16="http://schemas.microsoft.com/office/drawing/2014/main" id="{809935AE-5A70-49B6-8014-21205EFBEFFE}"/>
                </a:ext>
              </a:extLst>
            </p:cNvPr>
            <p:cNvSpPr>
              <a:spLocks/>
            </p:cNvSpPr>
            <p:nvPr/>
          </p:nvSpPr>
          <p:spPr bwMode="auto">
            <a:xfrm>
              <a:off x="1216025" y="4337050"/>
              <a:ext cx="561975" cy="390525"/>
            </a:xfrm>
            <a:custGeom>
              <a:avLst/>
              <a:gdLst>
                <a:gd name="T0" fmla="*/ 365 w 736"/>
                <a:gd name="T1" fmla="*/ 231 h 510"/>
                <a:gd name="T2" fmla="*/ 0 w 736"/>
                <a:gd name="T3" fmla="*/ 259 h 510"/>
                <a:gd name="T4" fmla="*/ 6 w 736"/>
                <a:gd name="T5" fmla="*/ 337 h 510"/>
                <a:gd name="T6" fmla="*/ 371 w 736"/>
                <a:gd name="T7" fmla="*/ 309 h 510"/>
                <a:gd name="T8" fmla="*/ 736 w 736"/>
                <a:gd name="T9" fmla="*/ 281 h 510"/>
                <a:gd name="T10" fmla="*/ 730 w 736"/>
                <a:gd name="T11" fmla="*/ 203 h 510"/>
                <a:gd name="T12" fmla="*/ 365 w 736"/>
                <a:gd name="T13" fmla="*/ 231 h 510"/>
              </a:gdLst>
              <a:ahLst/>
              <a:cxnLst>
                <a:cxn ang="0">
                  <a:pos x="T0" y="T1"/>
                </a:cxn>
                <a:cxn ang="0">
                  <a:pos x="T2" y="T3"/>
                </a:cxn>
                <a:cxn ang="0">
                  <a:pos x="T4" y="T5"/>
                </a:cxn>
                <a:cxn ang="0">
                  <a:pos x="T6" y="T7"/>
                </a:cxn>
                <a:cxn ang="0">
                  <a:pos x="T8" y="T9"/>
                </a:cxn>
                <a:cxn ang="0">
                  <a:pos x="T10" y="T11"/>
                </a:cxn>
                <a:cxn ang="0">
                  <a:pos x="T12" y="T13"/>
                </a:cxn>
              </a:cxnLst>
              <a:rect l="0" t="0" r="r" b="b"/>
              <a:pathLst>
                <a:path w="736" h="510">
                  <a:moveTo>
                    <a:pt x="365" y="231"/>
                  </a:moveTo>
                  <a:cubicBezTo>
                    <a:pt x="138" y="33"/>
                    <a:pt x="0" y="259"/>
                    <a:pt x="0" y="259"/>
                  </a:cubicBezTo>
                  <a:cubicBezTo>
                    <a:pt x="6" y="337"/>
                    <a:pt x="6" y="337"/>
                    <a:pt x="6" y="337"/>
                  </a:cubicBezTo>
                  <a:cubicBezTo>
                    <a:pt x="153" y="510"/>
                    <a:pt x="371" y="309"/>
                    <a:pt x="371" y="309"/>
                  </a:cubicBezTo>
                  <a:cubicBezTo>
                    <a:pt x="371" y="309"/>
                    <a:pt x="617" y="474"/>
                    <a:pt x="736" y="281"/>
                  </a:cubicBezTo>
                  <a:cubicBezTo>
                    <a:pt x="730" y="203"/>
                    <a:pt x="730" y="203"/>
                    <a:pt x="730" y="203"/>
                  </a:cubicBezTo>
                  <a:cubicBezTo>
                    <a:pt x="730" y="203"/>
                    <a:pt x="559" y="0"/>
                    <a:pt x="365" y="23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8">
              <a:extLst>
                <a:ext uri="{FF2B5EF4-FFF2-40B4-BE49-F238E27FC236}">
                  <a16:creationId xmlns:a16="http://schemas.microsoft.com/office/drawing/2014/main" id="{A524B230-4A6E-461C-9F72-9A3EFFF4DA17}"/>
                </a:ext>
              </a:extLst>
            </p:cNvPr>
            <p:cNvSpPr>
              <a:spLocks/>
            </p:cNvSpPr>
            <p:nvPr/>
          </p:nvSpPr>
          <p:spPr bwMode="auto">
            <a:xfrm>
              <a:off x="1322388" y="4454525"/>
              <a:ext cx="11113" cy="3175"/>
            </a:xfrm>
            <a:custGeom>
              <a:avLst/>
              <a:gdLst>
                <a:gd name="T0" fmla="*/ 16 w 16"/>
                <a:gd name="T1" fmla="*/ 0 h 5"/>
                <a:gd name="T2" fmla="*/ 0 w 16"/>
                <a:gd name="T3" fmla="*/ 3 h 5"/>
                <a:gd name="T4" fmla="*/ 6 w 16"/>
                <a:gd name="T5" fmla="*/ 5 h 5"/>
                <a:gd name="T6" fmla="*/ 7 w 16"/>
                <a:gd name="T7" fmla="*/ 5 h 5"/>
                <a:gd name="T8" fmla="*/ 16 w 16"/>
                <a:gd name="T9" fmla="*/ 0 h 5"/>
              </a:gdLst>
              <a:ahLst/>
              <a:cxnLst>
                <a:cxn ang="0">
                  <a:pos x="T0" y="T1"/>
                </a:cxn>
                <a:cxn ang="0">
                  <a:pos x="T2" y="T3"/>
                </a:cxn>
                <a:cxn ang="0">
                  <a:pos x="T4" y="T5"/>
                </a:cxn>
                <a:cxn ang="0">
                  <a:pos x="T6" y="T7"/>
                </a:cxn>
                <a:cxn ang="0">
                  <a:pos x="T8" y="T9"/>
                </a:cxn>
              </a:cxnLst>
              <a:rect l="0" t="0" r="r" b="b"/>
              <a:pathLst>
                <a:path w="16" h="5">
                  <a:moveTo>
                    <a:pt x="16" y="0"/>
                  </a:moveTo>
                  <a:cubicBezTo>
                    <a:pt x="11" y="1"/>
                    <a:pt x="5" y="2"/>
                    <a:pt x="0" y="3"/>
                  </a:cubicBezTo>
                  <a:cubicBezTo>
                    <a:pt x="2" y="5"/>
                    <a:pt x="4" y="5"/>
                    <a:pt x="6" y="5"/>
                  </a:cubicBezTo>
                  <a:cubicBezTo>
                    <a:pt x="7" y="5"/>
                    <a:pt x="7" y="5"/>
                    <a:pt x="7" y="5"/>
                  </a:cubicBezTo>
                  <a:cubicBezTo>
                    <a:pt x="11" y="5"/>
                    <a:pt x="14" y="3"/>
                    <a:pt x="16"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9">
              <a:extLst>
                <a:ext uri="{FF2B5EF4-FFF2-40B4-BE49-F238E27FC236}">
                  <a16:creationId xmlns:a16="http://schemas.microsoft.com/office/drawing/2014/main" id="{92D6554D-35AA-4F82-B63C-8EA1A0D992F3}"/>
                </a:ext>
              </a:extLst>
            </p:cNvPr>
            <p:cNvSpPr>
              <a:spLocks/>
            </p:cNvSpPr>
            <p:nvPr/>
          </p:nvSpPr>
          <p:spPr bwMode="auto">
            <a:xfrm>
              <a:off x="1358900" y="4452938"/>
              <a:ext cx="11113" cy="1587"/>
            </a:xfrm>
            <a:custGeom>
              <a:avLst/>
              <a:gdLst>
                <a:gd name="T0" fmla="*/ 0 w 16"/>
                <a:gd name="T1" fmla="*/ 0 h 3"/>
                <a:gd name="T2" fmla="*/ 8 w 16"/>
                <a:gd name="T3" fmla="*/ 3 h 3"/>
                <a:gd name="T4" fmla="*/ 9 w 16"/>
                <a:gd name="T5" fmla="*/ 3 h 3"/>
                <a:gd name="T6" fmla="*/ 16 w 16"/>
                <a:gd name="T7" fmla="*/ 1 h 3"/>
                <a:gd name="T8" fmla="*/ 0 w 16"/>
                <a:gd name="T9" fmla="*/ 0 h 3"/>
              </a:gdLst>
              <a:ahLst/>
              <a:cxnLst>
                <a:cxn ang="0">
                  <a:pos x="T0" y="T1"/>
                </a:cxn>
                <a:cxn ang="0">
                  <a:pos x="T2" y="T3"/>
                </a:cxn>
                <a:cxn ang="0">
                  <a:pos x="T4" y="T5"/>
                </a:cxn>
                <a:cxn ang="0">
                  <a:pos x="T6" y="T7"/>
                </a:cxn>
                <a:cxn ang="0">
                  <a:pos x="T8" y="T9"/>
                </a:cxn>
              </a:cxnLst>
              <a:rect l="0" t="0" r="r" b="b"/>
              <a:pathLst>
                <a:path w="16" h="3">
                  <a:moveTo>
                    <a:pt x="0" y="0"/>
                  </a:moveTo>
                  <a:cubicBezTo>
                    <a:pt x="2" y="2"/>
                    <a:pt x="5" y="3"/>
                    <a:pt x="8" y="3"/>
                  </a:cubicBezTo>
                  <a:cubicBezTo>
                    <a:pt x="9" y="3"/>
                    <a:pt x="9" y="3"/>
                    <a:pt x="9" y="3"/>
                  </a:cubicBezTo>
                  <a:cubicBezTo>
                    <a:pt x="12" y="3"/>
                    <a:pt x="14" y="2"/>
                    <a:pt x="16" y="1"/>
                  </a:cubicBezTo>
                  <a:cubicBezTo>
                    <a:pt x="10" y="0"/>
                    <a:pt x="5" y="0"/>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0">
              <a:extLst>
                <a:ext uri="{FF2B5EF4-FFF2-40B4-BE49-F238E27FC236}">
                  <a16:creationId xmlns:a16="http://schemas.microsoft.com/office/drawing/2014/main" id="{5E310AA6-765F-4B50-8EEC-11193A2968F8}"/>
                </a:ext>
              </a:extLst>
            </p:cNvPr>
            <p:cNvSpPr>
              <a:spLocks/>
            </p:cNvSpPr>
            <p:nvPr/>
          </p:nvSpPr>
          <p:spPr bwMode="auto">
            <a:xfrm>
              <a:off x="1624013" y="4430713"/>
              <a:ext cx="14288" cy="3175"/>
            </a:xfrm>
            <a:custGeom>
              <a:avLst/>
              <a:gdLst>
                <a:gd name="T0" fmla="*/ 19 w 19"/>
                <a:gd name="T1" fmla="*/ 0 h 5"/>
                <a:gd name="T2" fmla="*/ 0 w 19"/>
                <a:gd name="T3" fmla="*/ 1 h 5"/>
                <a:gd name="T4" fmla="*/ 9 w 19"/>
                <a:gd name="T5" fmla="*/ 5 h 5"/>
                <a:gd name="T6" fmla="*/ 10 w 19"/>
                <a:gd name="T7" fmla="*/ 5 h 5"/>
                <a:gd name="T8" fmla="*/ 19 w 19"/>
                <a:gd name="T9" fmla="*/ 0 h 5"/>
              </a:gdLst>
              <a:ahLst/>
              <a:cxnLst>
                <a:cxn ang="0">
                  <a:pos x="T0" y="T1"/>
                </a:cxn>
                <a:cxn ang="0">
                  <a:pos x="T2" y="T3"/>
                </a:cxn>
                <a:cxn ang="0">
                  <a:pos x="T4" y="T5"/>
                </a:cxn>
                <a:cxn ang="0">
                  <a:pos x="T6" y="T7"/>
                </a:cxn>
                <a:cxn ang="0">
                  <a:pos x="T8" y="T9"/>
                </a:cxn>
              </a:cxnLst>
              <a:rect l="0" t="0" r="r" b="b"/>
              <a:pathLst>
                <a:path w="19" h="5">
                  <a:moveTo>
                    <a:pt x="19" y="0"/>
                  </a:moveTo>
                  <a:cubicBezTo>
                    <a:pt x="13" y="0"/>
                    <a:pt x="6" y="1"/>
                    <a:pt x="0" y="1"/>
                  </a:cubicBezTo>
                  <a:cubicBezTo>
                    <a:pt x="2" y="4"/>
                    <a:pt x="5" y="5"/>
                    <a:pt x="9" y="5"/>
                  </a:cubicBezTo>
                  <a:cubicBezTo>
                    <a:pt x="9" y="5"/>
                    <a:pt x="9" y="5"/>
                    <a:pt x="10" y="5"/>
                  </a:cubicBezTo>
                  <a:cubicBezTo>
                    <a:pt x="14" y="5"/>
                    <a:pt x="17" y="3"/>
                    <a:pt x="19"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1">
              <a:extLst>
                <a:ext uri="{FF2B5EF4-FFF2-40B4-BE49-F238E27FC236}">
                  <a16:creationId xmlns:a16="http://schemas.microsoft.com/office/drawing/2014/main" id="{7B15680B-F793-480C-A523-66D1460DD0BC}"/>
                </a:ext>
              </a:extLst>
            </p:cNvPr>
            <p:cNvSpPr>
              <a:spLocks/>
            </p:cNvSpPr>
            <p:nvPr/>
          </p:nvSpPr>
          <p:spPr bwMode="auto">
            <a:xfrm>
              <a:off x="1262063" y="4478338"/>
              <a:ext cx="19050" cy="20637"/>
            </a:xfrm>
            <a:custGeom>
              <a:avLst/>
              <a:gdLst>
                <a:gd name="T0" fmla="*/ 16 w 26"/>
                <a:gd name="T1" fmla="*/ 0 h 27"/>
                <a:gd name="T2" fmla="*/ 1 w 26"/>
                <a:gd name="T3" fmla="*/ 10 h 27"/>
                <a:gd name="T4" fmla="*/ 0 w 26"/>
                <a:gd name="T5" fmla="*/ 14 h 27"/>
                <a:gd name="T6" fmla="*/ 13 w 26"/>
                <a:gd name="T7" fmla="*/ 27 h 27"/>
                <a:gd name="T8" fmla="*/ 14 w 26"/>
                <a:gd name="T9" fmla="*/ 27 h 27"/>
                <a:gd name="T10" fmla="*/ 26 w 26"/>
                <a:gd name="T11" fmla="*/ 12 h 27"/>
                <a:gd name="T12" fmla="*/ 16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6" y="0"/>
                  </a:moveTo>
                  <a:cubicBezTo>
                    <a:pt x="10" y="3"/>
                    <a:pt x="5" y="7"/>
                    <a:pt x="1" y="10"/>
                  </a:cubicBezTo>
                  <a:cubicBezTo>
                    <a:pt x="0" y="12"/>
                    <a:pt x="0" y="13"/>
                    <a:pt x="0" y="14"/>
                  </a:cubicBezTo>
                  <a:cubicBezTo>
                    <a:pt x="1" y="21"/>
                    <a:pt x="7" y="27"/>
                    <a:pt x="13" y="27"/>
                  </a:cubicBezTo>
                  <a:cubicBezTo>
                    <a:pt x="14" y="27"/>
                    <a:pt x="14" y="27"/>
                    <a:pt x="14" y="27"/>
                  </a:cubicBezTo>
                  <a:cubicBezTo>
                    <a:pt x="21" y="26"/>
                    <a:pt x="26" y="20"/>
                    <a:pt x="26" y="12"/>
                  </a:cubicBezTo>
                  <a:cubicBezTo>
                    <a:pt x="25" y="6"/>
                    <a:pt x="21" y="1"/>
                    <a:pt x="16"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2">
              <a:extLst>
                <a:ext uri="{FF2B5EF4-FFF2-40B4-BE49-F238E27FC236}">
                  <a16:creationId xmlns:a16="http://schemas.microsoft.com/office/drawing/2014/main" id="{411F2CCC-45B6-40A9-A706-11E99442482A}"/>
                </a:ext>
              </a:extLst>
            </p:cNvPr>
            <p:cNvSpPr>
              <a:spLocks/>
            </p:cNvSpPr>
            <p:nvPr/>
          </p:nvSpPr>
          <p:spPr bwMode="auto">
            <a:xfrm>
              <a:off x="1300163" y="4475163"/>
              <a:ext cx="19050" cy="20637"/>
            </a:xfrm>
            <a:custGeom>
              <a:avLst/>
              <a:gdLst>
                <a:gd name="T0" fmla="*/ 13 w 26"/>
                <a:gd name="T1" fmla="*/ 0 h 28"/>
                <a:gd name="T2" fmla="*/ 12 w 26"/>
                <a:gd name="T3" fmla="*/ 1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1"/>
                    <a:pt x="12" y="1"/>
                  </a:cubicBezTo>
                  <a:cubicBezTo>
                    <a:pt x="5" y="1"/>
                    <a:pt x="0" y="8"/>
                    <a:pt x="0" y="15"/>
                  </a:cubicBezTo>
                  <a:cubicBezTo>
                    <a:pt x="1" y="23"/>
                    <a:pt x="6" y="28"/>
                    <a:pt x="13" y="28"/>
                  </a:cubicBezTo>
                  <a:cubicBezTo>
                    <a:pt x="13" y="28"/>
                    <a:pt x="14" y="28"/>
                    <a:pt x="14" y="28"/>
                  </a:cubicBezTo>
                  <a:cubicBezTo>
                    <a:pt x="21" y="27"/>
                    <a:pt x="26" y="21"/>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3">
              <a:extLst>
                <a:ext uri="{FF2B5EF4-FFF2-40B4-BE49-F238E27FC236}">
                  <a16:creationId xmlns:a16="http://schemas.microsoft.com/office/drawing/2014/main" id="{3938D535-F36F-4146-98F9-4E0015E5E74F}"/>
                </a:ext>
              </a:extLst>
            </p:cNvPr>
            <p:cNvSpPr>
              <a:spLocks/>
            </p:cNvSpPr>
            <p:nvPr/>
          </p:nvSpPr>
          <p:spPr bwMode="auto">
            <a:xfrm>
              <a:off x="1336675" y="4471988"/>
              <a:ext cx="20638" cy="20637"/>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4">
              <a:extLst>
                <a:ext uri="{FF2B5EF4-FFF2-40B4-BE49-F238E27FC236}">
                  <a16:creationId xmlns:a16="http://schemas.microsoft.com/office/drawing/2014/main" id="{38F9D502-A78C-47C8-9799-5AE424AC3B1E}"/>
                </a:ext>
              </a:extLst>
            </p:cNvPr>
            <p:cNvSpPr>
              <a:spLocks/>
            </p:cNvSpPr>
            <p:nvPr/>
          </p:nvSpPr>
          <p:spPr bwMode="auto">
            <a:xfrm>
              <a:off x="1374775" y="4468813"/>
              <a:ext cx="20638" cy="20637"/>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5">
              <a:extLst>
                <a:ext uri="{FF2B5EF4-FFF2-40B4-BE49-F238E27FC236}">
                  <a16:creationId xmlns:a16="http://schemas.microsoft.com/office/drawing/2014/main" id="{D20640A0-A157-4CE9-867F-9160F951FCE7}"/>
                </a:ext>
              </a:extLst>
            </p:cNvPr>
            <p:cNvSpPr>
              <a:spLocks/>
            </p:cNvSpPr>
            <p:nvPr/>
          </p:nvSpPr>
          <p:spPr bwMode="auto">
            <a:xfrm>
              <a:off x="1412875" y="4465638"/>
              <a:ext cx="20638" cy="22225"/>
            </a:xfrm>
            <a:custGeom>
              <a:avLst/>
              <a:gdLst>
                <a:gd name="T0" fmla="*/ 10 w 26"/>
                <a:gd name="T1" fmla="*/ 0 h 28"/>
                <a:gd name="T2" fmla="*/ 1 w 26"/>
                <a:gd name="T3" fmla="*/ 15 h 28"/>
                <a:gd name="T4" fmla="*/ 13 w 26"/>
                <a:gd name="T5" fmla="*/ 28 h 28"/>
                <a:gd name="T6" fmla="*/ 14 w 26"/>
                <a:gd name="T7" fmla="*/ 27 h 28"/>
                <a:gd name="T8" fmla="*/ 26 w 26"/>
                <a:gd name="T9" fmla="*/ 13 h 28"/>
                <a:gd name="T10" fmla="*/ 24 w 26"/>
                <a:gd name="T11" fmla="*/ 7 h 28"/>
                <a:gd name="T12" fmla="*/ 10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0" y="0"/>
                  </a:moveTo>
                  <a:cubicBezTo>
                    <a:pt x="4" y="2"/>
                    <a:pt x="0" y="8"/>
                    <a:pt x="1" y="15"/>
                  </a:cubicBezTo>
                  <a:cubicBezTo>
                    <a:pt x="1" y="22"/>
                    <a:pt x="7" y="28"/>
                    <a:pt x="13" y="28"/>
                  </a:cubicBezTo>
                  <a:cubicBezTo>
                    <a:pt x="14" y="28"/>
                    <a:pt x="14" y="27"/>
                    <a:pt x="14" y="27"/>
                  </a:cubicBezTo>
                  <a:cubicBezTo>
                    <a:pt x="21" y="27"/>
                    <a:pt x="26" y="20"/>
                    <a:pt x="26" y="13"/>
                  </a:cubicBezTo>
                  <a:cubicBezTo>
                    <a:pt x="26" y="11"/>
                    <a:pt x="25" y="9"/>
                    <a:pt x="24" y="7"/>
                  </a:cubicBezTo>
                  <a:cubicBezTo>
                    <a:pt x="19" y="5"/>
                    <a:pt x="15" y="2"/>
                    <a:pt x="1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6">
              <a:extLst>
                <a:ext uri="{FF2B5EF4-FFF2-40B4-BE49-F238E27FC236}">
                  <a16:creationId xmlns:a16="http://schemas.microsoft.com/office/drawing/2014/main" id="{8963B085-411D-4F70-B347-19DBF57B6B12}"/>
                </a:ext>
              </a:extLst>
            </p:cNvPr>
            <p:cNvSpPr>
              <a:spLocks/>
            </p:cNvSpPr>
            <p:nvPr/>
          </p:nvSpPr>
          <p:spPr bwMode="auto">
            <a:xfrm>
              <a:off x="1531938" y="4464050"/>
              <a:ext cx="15875" cy="14287"/>
            </a:xfrm>
            <a:custGeom>
              <a:avLst/>
              <a:gdLst>
                <a:gd name="T0" fmla="*/ 20 w 21"/>
                <a:gd name="T1" fmla="*/ 0 h 18"/>
                <a:gd name="T2" fmla="*/ 0 w 21"/>
                <a:gd name="T3" fmla="*/ 15 h 18"/>
                <a:gd name="T4" fmla="*/ 8 w 21"/>
                <a:gd name="T5" fmla="*/ 18 h 18"/>
                <a:gd name="T6" fmla="*/ 9 w 21"/>
                <a:gd name="T7" fmla="*/ 18 h 18"/>
                <a:gd name="T8" fmla="*/ 20 w 21"/>
                <a:gd name="T9" fmla="*/ 3 h 18"/>
                <a:gd name="T10" fmla="*/ 20 w 21"/>
                <a:gd name="T11" fmla="*/ 0 h 18"/>
              </a:gdLst>
              <a:ahLst/>
              <a:cxnLst>
                <a:cxn ang="0">
                  <a:pos x="T0" y="T1"/>
                </a:cxn>
                <a:cxn ang="0">
                  <a:pos x="T2" y="T3"/>
                </a:cxn>
                <a:cxn ang="0">
                  <a:pos x="T4" y="T5"/>
                </a:cxn>
                <a:cxn ang="0">
                  <a:pos x="T6" y="T7"/>
                </a:cxn>
                <a:cxn ang="0">
                  <a:pos x="T8" y="T9"/>
                </a:cxn>
                <a:cxn ang="0">
                  <a:pos x="T10" y="T11"/>
                </a:cxn>
              </a:cxnLst>
              <a:rect l="0" t="0" r="r" b="b"/>
              <a:pathLst>
                <a:path w="21" h="18">
                  <a:moveTo>
                    <a:pt x="20" y="0"/>
                  </a:moveTo>
                  <a:cubicBezTo>
                    <a:pt x="13" y="5"/>
                    <a:pt x="7" y="10"/>
                    <a:pt x="0" y="15"/>
                  </a:cubicBezTo>
                  <a:cubicBezTo>
                    <a:pt x="2" y="17"/>
                    <a:pt x="5" y="18"/>
                    <a:pt x="8" y="18"/>
                  </a:cubicBezTo>
                  <a:cubicBezTo>
                    <a:pt x="8" y="18"/>
                    <a:pt x="8" y="18"/>
                    <a:pt x="9" y="18"/>
                  </a:cubicBezTo>
                  <a:cubicBezTo>
                    <a:pt x="16" y="17"/>
                    <a:pt x="21" y="11"/>
                    <a:pt x="20" y="3"/>
                  </a:cubicBezTo>
                  <a:cubicBezTo>
                    <a:pt x="20" y="2"/>
                    <a:pt x="20" y="1"/>
                    <a:pt x="2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7">
              <a:extLst>
                <a:ext uri="{FF2B5EF4-FFF2-40B4-BE49-F238E27FC236}">
                  <a16:creationId xmlns:a16="http://schemas.microsoft.com/office/drawing/2014/main" id="{0DB18A69-8009-464E-A319-775CDE5E0D99}"/>
                </a:ext>
              </a:extLst>
            </p:cNvPr>
            <p:cNvSpPr>
              <a:spLocks/>
            </p:cNvSpPr>
            <p:nvPr/>
          </p:nvSpPr>
          <p:spPr bwMode="auto">
            <a:xfrm>
              <a:off x="1565275" y="4454525"/>
              <a:ext cx="20638" cy="20637"/>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8">
              <a:extLst>
                <a:ext uri="{FF2B5EF4-FFF2-40B4-BE49-F238E27FC236}">
                  <a16:creationId xmlns:a16="http://schemas.microsoft.com/office/drawing/2014/main" id="{5BF98E87-2928-4AA5-BFF9-B9856EA4D9A4}"/>
                </a:ext>
              </a:extLst>
            </p:cNvPr>
            <p:cNvSpPr>
              <a:spLocks/>
            </p:cNvSpPr>
            <p:nvPr/>
          </p:nvSpPr>
          <p:spPr bwMode="auto">
            <a:xfrm>
              <a:off x="1603375" y="4451350"/>
              <a:ext cx="20638" cy="20637"/>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9">
              <a:extLst>
                <a:ext uri="{FF2B5EF4-FFF2-40B4-BE49-F238E27FC236}">
                  <a16:creationId xmlns:a16="http://schemas.microsoft.com/office/drawing/2014/main" id="{692B2479-4D14-4445-AA77-F5613969A2B2}"/>
                </a:ext>
              </a:extLst>
            </p:cNvPr>
            <p:cNvSpPr>
              <a:spLocks/>
            </p:cNvSpPr>
            <p:nvPr/>
          </p:nvSpPr>
          <p:spPr bwMode="auto">
            <a:xfrm>
              <a:off x="1641475" y="4448175"/>
              <a:ext cx="20638" cy="20637"/>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0">
              <a:extLst>
                <a:ext uri="{FF2B5EF4-FFF2-40B4-BE49-F238E27FC236}">
                  <a16:creationId xmlns:a16="http://schemas.microsoft.com/office/drawing/2014/main" id="{19D9678F-96E6-4CDA-8C73-C0939D896EAE}"/>
                </a:ext>
              </a:extLst>
            </p:cNvPr>
            <p:cNvSpPr>
              <a:spLocks/>
            </p:cNvSpPr>
            <p:nvPr/>
          </p:nvSpPr>
          <p:spPr bwMode="auto">
            <a:xfrm>
              <a:off x="1679575" y="4445000"/>
              <a:ext cx="20638"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1">
              <a:extLst>
                <a:ext uri="{FF2B5EF4-FFF2-40B4-BE49-F238E27FC236}">
                  <a16:creationId xmlns:a16="http://schemas.microsoft.com/office/drawing/2014/main" id="{0AD4C1C9-E95B-488B-9395-B3679D483362}"/>
                </a:ext>
              </a:extLst>
            </p:cNvPr>
            <p:cNvSpPr>
              <a:spLocks/>
            </p:cNvSpPr>
            <p:nvPr/>
          </p:nvSpPr>
          <p:spPr bwMode="auto">
            <a:xfrm>
              <a:off x="1717675" y="4449763"/>
              <a:ext cx="17463" cy="14287"/>
            </a:xfrm>
            <a:custGeom>
              <a:avLst/>
              <a:gdLst>
                <a:gd name="T0" fmla="*/ 0 w 22"/>
                <a:gd name="T1" fmla="*/ 0 h 18"/>
                <a:gd name="T2" fmla="*/ 0 w 22"/>
                <a:gd name="T3" fmla="*/ 5 h 18"/>
                <a:gd name="T4" fmla="*/ 13 w 22"/>
                <a:gd name="T5" fmla="*/ 18 h 18"/>
                <a:gd name="T6" fmla="*/ 14 w 22"/>
                <a:gd name="T7" fmla="*/ 18 h 18"/>
                <a:gd name="T8" fmla="*/ 22 w 22"/>
                <a:gd name="T9" fmla="*/ 13 h 18"/>
                <a:gd name="T10" fmla="*/ 21 w 22"/>
                <a:gd name="T11" fmla="*/ 12 h 18"/>
                <a:gd name="T12" fmla="*/ 2 w 22"/>
                <a:gd name="T13" fmla="*/ 1 h 18"/>
                <a:gd name="T14" fmla="*/ 0 w 22"/>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8">
                  <a:moveTo>
                    <a:pt x="0" y="0"/>
                  </a:moveTo>
                  <a:cubicBezTo>
                    <a:pt x="0" y="2"/>
                    <a:pt x="0" y="3"/>
                    <a:pt x="0" y="5"/>
                  </a:cubicBezTo>
                  <a:cubicBezTo>
                    <a:pt x="0" y="12"/>
                    <a:pt x="6" y="18"/>
                    <a:pt x="13" y="18"/>
                  </a:cubicBezTo>
                  <a:cubicBezTo>
                    <a:pt x="13" y="18"/>
                    <a:pt x="13" y="18"/>
                    <a:pt x="14" y="18"/>
                  </a:cubicBezTo>
                  <a:cubicBezTo>
                    <a:pt x="17" y="17"/>
                    <a:pt x="20" y="16"/>
                    <a:pt x="22" y="13"/>
                  </a:cubicBezTo>
                  <a:cubicBezTo>
                    <a:pt x="22" y="13"/>
                    <a:pt x="21" y="13"/>
                    <a:pt x="21" y="12"/>
                  </a:cubicBezTo>
                  <a:cubicBezTo>
                    <a:pt x="15" y="9"/>
                    <a:pt x="9" y="5"/>
                    <a:pt x="2" y="1"/>
                  </a:cubicBezTo>
                  <a:cubicBezTo>
                    <a:pt x="2" y="1"/>
                    <a:pt x="1" y="0"/>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2">
              <a:extLst>
                <a:ext uri="{FF2B5EF4-FFF2-40B4-BE49-F238E27FC236}">
                  <a16:creationId xmlns:a16="http://schemas.microsoft.com/office/drawing/2014/main" id="{768E5AE3-5C67-4E4B-9CE5-7FFE634DE472}"/>
                </a:ext>
              </a:extLst>
            </p:cNvPr>
            <p:cNvSpPr>
              <a:spLocks/>
            </p:cNvSpPr>
            <p:nvPr/>
          </p:nvSpPr>
          <p:spPr bwMode="auto">
            <a:xfrm>
              <a:off x="1216025" y="4524375"/>
              <a:ext cx="12700" cy="20637"/>
            </a:xfrm>
            <a:custGeom>
              <a:avLst/>
              <a:gdLst>
                <a:gd name="T0" fmla="*/ 10 w 17"/>
                <a:gd name="T1" fmla="*/ 0 h 26"/>
                <a:gd name="T2" fmla="*/ 0 w 17"/>
                <a:gd name="T3" fmla="*/ 14 h 26"/>
                <a:gd name="T4" fmla="*/ 1 w 17"/>
                <a:gd name="T5" fmla="*/ 25 h 26"/>
                <a:gd name="T6" fmla="*/ 4 w 17"/>
                <a:gd name="T7" fmla="*/ 26 h 26"/>
                <a:gd name="T8" fmla="*/ 5 w 17"/>
                <a:gd name="T9" fmla="*/ 26 h 26"/>
                <a:gd name="T10" fmla="*/ 16 w 17"/>
                <a:gd name="T11" fmla="*/ 11 h 26"/>
                <a:gd name="T12" fmla="*/ 10 w 1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7" h="26">
                  <a:moveTo>
                    <a:pt x="10" y="0"/>
                  </a:moveTo>
                  <a:cubicBezTo>
                    <a:pt x="4" y="9"/>
                    <a:pt x="0" y="14"/>
                    <a:pt x="0" y="14"/>
                  </a:cubicBezTo>
                  <a:cubicBezTo>
                    <a:pt x="1" y="25"/>
                    <a:pt x="1" y="25"/>
                    <a:pt x="1" y="25"/>
                  </a:cubicBezTo>
                  <a:cubicBezTo>
                    <a:pt x="2" y="26"/>
                    <a:pt x="3" y="26"/>
                    <a:pt x="4" y="26"/>
                  </a:cubicBezTo>
                  <a:cubicBezTo>
                    <a:pt x="4" y="26"/>
                    <a:pt x="5" y="26"/>
                    <a:pt x="5" y="26"/>
                  </a:cubicBezTo>
                  <a:cubicBezTo>
                    <a:pt x="12" y="25"/>
                    <a:pt x="17" y="19"/>
                    <a:pt x="16" y="11"/>
                  </a:cubicBezTo>
                  <a:cubicBezTo>
                    <a:pt x="16" y="6"/>
                    <a:pt x="14" y="2"/>
                    <a:pt x="1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3">
              <a:extLst>
                <a:ext uri="{FF2B5EF4-FFF2-40B4-BE49-F238E27FC236}">
                  <a16:creationId xmlns:a16="http://schemas.microsoft.com/office/drawing/2014/main" id="{9EFE72E9-1D35-4864-8379-7C1EFB4BA7F3}"/>
                </a:ext>
              </a:extLst>
            </p:cNvPr>
            <p:cNvSpPr>
              <a:spLocks/>
            </p:cNvSpPr>
            <p:nvPr/>
          </p:nvSpPr>
          <p:spPr bwMode="auto">
            <a:xfrm>
              <a:off x="1246188" y="4519613"/>
              <a:ext cx="20638" cy="22225"/>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4">
              <a:extLst>
                <a:ext uri="{FF2B5EF4-FFF2-40B4-BE49-F238E27FC236}">
                  <a16:creationId xmlns:a16="http://schemas.microsoft.com/office/drawing/2014/main" id="{E2FAEAB7-9BFC-4FEC-9DC5-A10AA72D4D7F}"/>
                </a:ext>
              </a:extLst>
            </p:cNvPr>
            <p:cNvSpPr>
              <a:spLocks/>
            </p:cNvSpPr>
            <p:nvPr/>
          </p:nvSpPr>
          <p:spPr bwMode="auto">
            <a:xfrm>
              <a:off x="1284288" y="4518025"/>
              <a:ext cx="20638" cy="20637"/>
            </a:xfrm>
            <a:custGeom>
              <a:avLst/>
              <a:gdLst>
                <a:gd name="T0" fmla="*/ 13 w 27"/>
                <a:gd name="T1" fmla="*/ 0 h 27"/>
                <a:gd name="T2" fmla="*/ 12 w 27"/>
                <a:gd name="T3" fmla="*/ 0 h 27"/>
                <a:gd name="T4" fmla="*/ 1 w 27"/>
                <a:gd name="T5" fmla="*/ 14 h 27"/>
                <a:gd name="T6" fmla="*/ 14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4" y="27"/>
                  </a:cubicBezTo>
                  <a:cubicBezTo>
                    <a:pt x="14" y="27"/>
                    <a:pt x="14" y="27"/>
                    <a:pt x="14" y="27"/>
                  </a:cubicBezTo>
                  <a:cubicBezTo>
                    <a:pt x="21" y="27"/>
                    <a:pt x="27" y="20"/>
                    <a:pt x="26" y="12"/>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25">
              <a:extLst>
                <a:ext uri="{FF2B5EF4-FFF2-40B4-BE49-F238E27FC236}">
                  <a16:creationId xmlns:a16="http://schemas.microsoft.com/office/drawing/2014/main" id="{774440FA-3069-4160-90ED-1C4FAFC6F461}"/>
                </a:ext>
              </a:extLst>
            </p:cNvPr>
            <p:cNvSpPr>
              <a:spLocks/>
            </p:cNvSpPr>
            <p:nvPr/>
          </p:nvSpPr>
          <p:spPr bwMode="auto">
            <a:xfrm>
              <a:off x="1322388" y="4514850"/>
              <a:ext cx="20638" cy="20637"/>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4"/>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26">
              <a:extLst>
                <a:ext uri="{FF2B5EF4-FFF2-40B4-BE49-F238E27FC236}">
                  <a16:creationId xmlns:a16="http://schemas.microsoft.com/office/drawing/2014/main" id="{1E44A52C-32FC-49D3-AB5B-13063BD270A0}"/>
                </a:ext>
              </a:extLst>
            </p:cNvPr>
            <p:cNvSpPr>
              <a:spLocks/>
            </p:cNvSpPr>
            <p:nvPr/>
          </p:nvSpPr>
          <p:spPr bwMode="auto">
            <a:xfrm>
              <a:off x="1360488" y="4511675"/>
              <a:ext cx="20638" cy="20637"/>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7">
              <a:extLst>
                <a:ext uri="{FF2B5EF4-FFF2-40B4-BE49-F238E27FC236}">
                  <a16:creationId xmlns:a16="http://schemas.microsoft.com/office/drawing/2014/main" id="{FB26F21F-F3BB-4AE2-88BC-7392F5D95B1D}"/>
                </a:ext>
              </a:extLst>
            </p:cNvPr>
            <p:cNvSpPr>
              <a:spLocks/>
            </p:cNvSpPr>
            <p:nvPr/>
          </p:nvSpPr>
          <p:spPr bwMode="auto">
            <a:xfrm>
              <a:off x="1398588" y="4508500"/>
              <a:ext cx="20638"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8">
              <a:extLst>
                <a:ext uri="{FF2B5EF4-FFF2-40B4-BE49-F238E27FC236}">
                  <a16:creationId xmlns:a16="http://schemas.microsoft.com/office/drawing/2014/main" id="{5CEF03B0-53FA-4B30-B41F-AA2427E469B4}"/>
                </a:ext>
              </a:extLst>
            </p:cNvPr>
            <p:cNvSpPr>
              <a:spLocks/>
            </p:cNvSpPr>
            <p:nvPr/>
          </p:nvSpPr>
          <p:spPr bwMode="auto">
            <a:xfrm>
              <a:off x="1436688" y="4505325"/>
              <a:ext cx="20638" cy="22225"/>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29">
              <a:extLst>
                <a:ext uri="{FF2B5EF4-FFF2-40B4-BE49-F238E27FC236}">
                  <a16:creationId xmlns:a16="http://schemas.microsoft.com/office/drawing/2014/main" id="{526FF41F-318F-40E5-8D61-83DABA30583C}"/>
                </a:ext>
              </a:extLst>
            </p:cNvPr>
            <p:cNvSpPr>
              <a:spLocks/>
            </p:cNvSpPr>
            <p:nvPr/>
          </p:nvSpPr>
          <p:spPr bwMode="auto">
            <a:xfrm>
              <a:off x="1474788" y="4503738"/>
              <a:ext cx="19050" cy="20637"/>
            </a:xfrm>
            <a:custGeom>
              <a:avLst/>
              <a:gdLst>
                <a:gd name="T0" fmla="*/ 9 w 26"/>
                <a:gd name="T1" fmla="*/ 0 h 27"/>
                <a:gd name="T2" fmla="*/ 1 w 26"/>
                <a:gd name="T3" fmla="*/ 14 h 27"/>
                <a:gd name="T4" fmla="*/ 14 w 26"/>
                <a:gd name="T5" fmla="*/ 27 h 27"/>
                <a:gd name="T6" fmla="*/ 14 w 26"/>
                <a:gd name="T7" fmla="*/ 27 h 27"/>
                <a:gd name="T8" fmla="*/ 26 w 26"/>
                <a:gd name="T9" fmla="*/ 14 h 27"/>
                <a:gd name="T10" fmla="*/ 9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9" y="0"/>
                  </a:moveTo>
                  <a:cubicBezTo>
                    <a:pt x="4" y="2"/>
                    <a:pt x="0" y="8"/>
                    <a:pt x="1" y="14"/>
                  </a:cubicBezTo>
                  <a:cubicBezTo>
                    <a:pt x="1" y="21"/>
                    <a:pt x="7" y="27"/>
                    <a:pt x="14" y="27"/>
                  </a:cubicBezTo>
                  <a:cubicBezTo>
                    <a:pt x="14" y="27"/>
                    <a:pt x="14" y="27"/>
                    <a:pt x="14" y="27"/>
                  </a:cubicBezTo>
                  <a:cubicBezTo>
                    <a:pt x="21" y="26"/>
                    <a:pt x="26" y="21"/>
                    <a:pt x="26" y="14"/>
                  </a:cubicBezTo>
                  <a:cubicBezTo>
                    <a:pt x="20" y="9"/>
                    <a:pt x="15" y="4"/>
                    <a:pt x="9"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30">
              <a:extLst>
                <a:ext uri="{FF2B5EF4-FFF2-40B4-BE49-F238E27FC236}">
                  <a16:creationId xmlns:a16="http://schemas.microsoft.com/office/drawing/2014/main" id="{82261D1F-C24D-419F-83EA-49030CC3DC80}"/>
                </a:ext>
              </a:extLst>
            </p:cNvPr>
            <p:cNvSpPr>
              <a:spLocks/>
            </p:cNvSpPr>
            <p:nvPr/>
          </p:nvSpPr>
          <p:spPr bwMode="auto">
            <a:xfrm>
              <a:off x="1512888" y="4498975"/>
              <a:ext cx="19050" cy="22225"/>
            </a:xfrm>
            <a:custGeom>
              <a:avLst/>
              <a:gdLst>
                <a:gd name="T0" fmla="*/ 13 w 26"/>
                <a:gd name="T1" fmla="*/ 0 h 28"/>
                <a:gd name="T2" fmla="*/ 12 w 26"/>
                <a:gd name="T3" fmla="*/ 1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1"/>
                  </a:cubicBezTo>
                  <a:cubicBezTo>
                    <a:pt x="5" y="1"/>
                    <a:pt x="0" y="8"/>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31">
              <a:extLst>
                <a:ext uri="{FF2B5EF4-FFF2-40B4-BE49-F238E27FC236}">
                  <a16:creationId xmlns:a16="http://schemas.microsoft.com/office/drawing/2014/main" id="{C5175F67-BAC1-4156-99DF-A5F467FAF008}"/>
                </a:ext>
              </a:extLst>
            </p:cNvPr>
            <p:cNvSpPr>
              <a:spLocks/>
            </p:cNvSpPr>
            <p:nvPr/>
          </p:nvSpPr>
          <p:spPr bwMode="auto">
            <a:xfrm>
              <a:off x="1550988" y="4497388"/>
              <a:ext cx="19050" cy="20637"/>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32">
              <a:extLst>
                <a:ext uri="{FF2B5EF4-FFF2-40B4-BE49-F238E27FC236}">
                  <a16:creationId xmlns:a16="http://schemas.microsoft.com/office/drawing/2014/main" id="{D36046E4-D3FE-481E-91CB-F35B7E47D154}"/>
                </a:ext>
              </a:extLst>
            </p:cNvPr>
            <p:cNvSpPr>
              <a:spLocks/>
            </p:cNvSpPr>
            <p:nvPr/>
          </p:nvSpPr>
          <p:spPr bwMode="auto">
            <a:xfrm>
              <a:off x="1589088" y="4494213"/>
              <a:ext cx="19050" cy="20637"/>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33">
              <a:extLst>
                <a:ext uri="{FF2B5EF4-FFF2-40B4-BE49-F238E27FC236}">
                  <a16:creationId xmlns:a16="http://schemas.microsoft.com/office/drawing/2014/main" id="{902EDE5D-42E9-4749-8D72-46E3E1448809}"/>
                </a:ext>
              </a:extLst>
            </p:cNvPr>
            <p:cNvSpPr>
              <a:spLocks/>
            </p:cNvSpPr>
            <p:nvPr/>
          </p:nvSpPr>
          <p:spPr bwMode="auto">
            <a:xfrm>
              <a:off x="1625600" y="4491038"/>
              <a:ext cx="20638" cy="20637"/>
            </a:xfrm>
            <a:custGeom>
              <a:avLst/>
              <a:gdLst>
                <a:gd name="T0" fmla="*/ 13 w 27"/>
                <a:gd name="T1" fmla="*/ 0 h 27"/>
                <a:gd name="T2" fmla="*/ 12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1"/>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34">
              <a:extLst>
                <a:ext uri="{FF2B5EF4-FFF2-40B4-BE49-F238E27FC236}">
                  <a16:creationId xmlns:a16="http://schemas.microsoft.com/office/drawing/2014/main" id="{6854EA2A-67CD-404D-B3FE-D2388D145CEF}"/>
                </a:ext>
              </a:extLst>
            </p:cNvPr>
            <p:cNvSpPr>
              <a:spLocks/>
            </p:cNvSpPr>
            <p:nvPr/>
          </p:nvSpPr>
          <p:spPr bwMode="auto">
            <a:xfrm>
              <a:off x="1665288" y="4487863"/>
              <a:ext cx="19050" cy="22225"/>
            </a:xfrm>
            <a:custGeom>
              <a:avLst/>
              <a:gdLst>
                <a:gd name="T0" fmla="*/ 13 w 27"/>
                <a:gd name="T1" fmla="*/ 0 h 28"/>
                <a:gd name="T2" fmla="*/ 12 w 27"/>
                <a:gd name="T3" fmla="*/ 0 h 28"/>
                <a:gd name="T4" fmla="*/ 1 w 27"/>
                <a:gd name="T5" fmla="*/ 15 h 28"/>
                <a:gd name="T6" fmla="*/ 13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3" y="28"/>
                  </a:cubicBezTo>
                  <a:cubicBezTo>
                    <a:pt x="14" y="28"/>
                    <a:pt x="14" y="28"/>
                    <a:pt x="14" y="28"/>
                  </a:cubicBezTo>
                  <a:cubicBezTo>
                    <a:pt x="21" y="27"/>
                    <a:pt x="27" y="20"/>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35">
              <a:extLst>
                <a:ext uri="{FF2B5EF4-FFF2-40B4-BE49-F238E27FC236}">
                  <a16:creationId xmlns:a16="http://schemas.microsoft.com/office/drawing/2014/main" id="{1B53614D-92B5-456F-BCFF-0BAA7CFD024C}"/>
                </a:ext>
              </a:extLst>
            </p:cNvPr>
            <p:cNvSpPr>
              <a:spLocks/>
            </p:cNvSpPr>
            <p:nvPr/>
          </p:nvSpPr>
          <p:spPr bwMode="auto">
            <a:xfrm>
              <a:off x="1703388" y="4484688"/>
              <a:ext cx="19050" cy="22225"/>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36">
              <a:extLst>
                <a:ext uri="{FF2B5EF4-FFF2-40B4-BE49-F238E27FC236}">
                  <a16:creationId xmlns:a16="http://schemas.microsoft.com/office/drawing/2014/main" id="{CDC63484-2FF3-4ABF-A183-694C260E802C}"/>
                </a:ext>
              </a:extLst>
            </p:cNvPr>
            <p:cNvSpPr>
              <a:spLocks/>
            </p:cNvSpPr>
            <p:nvPr/>
          </p:nvSpPr>
          <p:spPr bwMode="auto">
            <a:xfrm>
              <a:off x="1741488" y="4481513"/>
              <a:ext cx="19050"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6"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37">
              <a:extLst>
                <a:ext uri="{FF2B5EF4-FFF2-40B4-BE49-F238E27FC236}">
                  <a16:creationId xmlns:a16="http://schemas.microsoft.com/office/drawing/2014/main" id="{2B73455C-9D2E-47A1-9C4D-2101BC214F16}"/>
                </a:ext>
              </a:extLst>
            </p:cNvPr>
            <p:cNvSpPr>
              <a:spLocks/>
            </p:cNvSpPr>
            <p:nvPr/>
          </p:nvSpPr>
          <p:spPr bwMode="auto">
            <a:xfrm>
              <a:off x="1230313" y="4557713"/>
              <a:ext cx="19050" cy="22225"/>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38">
              <a:extLst>
                <a:ext uri="{FF2B5EF4-FFF2-40B4-BE49-F238E27FC236}">
                  <a16:creationId xmlns:a16="http://schemas.microsoft.com/office/drawing/2014/main" id="{80D44A50-82AB-4CFE-905A-3B3EC2002EC0}"/>
                </a:ext>
              </a:extLst>
            </p:cNvPr>
            <p:cNvSpPr>
              <a:spLocks/>
            </p:cNvSpPr>
            <p:nvPr/>
          </p:nvSpPr>
          <p:spPr bwMode="auto">
            <a:xfrm>
              <a:off x="1268413" y="4556125"/>
              <a:ext cx="19050" cy="20637"/>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39">
              <a:extLst>
                <a:ext uri="{FF2B5EF4-FFF2-40B4-BE49-F238E27FC236}">
                  <a16:creationId xmlns:a16="http://schemas.microsoft.com/office/drawing/2014/main" id="{D7326CDA-41DD-42BB-BC01-37A2BD1D8657}"/>
                </a:ext>
              </a:extLst>
            </p:cNvPr>
            <p:cNvSpPr>
              <a:spLocks/>
            </p:cNvSpPr>
            <p:nvPr/>
          </p:nvSpPr>
          <p:spPr bwMode="auto">
            <a:xfrm>
              <a:off x="1306513" y="4552950"/>
              <a:ext cx="19050" cy="20637"/>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7"/>
                    <a:pt x="26" y="20"/>
                    <a:pt x="25" y="12"/>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40">
              <a:extLst>
                <a:ext uri="{FF2B5EF4-FFF2-40B4-BE49-F238E27FC236}">
                  <a16:creationId xmlns:a16="http://schemas.microsoft.com/office/drawing/2014/main" id="{F8AFF262-EBFD-4A24-A39A-89191B2AEE1C}"/>
                </a:ext>
              </a:extLst>
            </p:cNvPr>
            <p:cNvSpPr>
              <a:spLocks/>
            </p:cNvSpPr>
            <p:nvPr/>
          </p:nvSpPr>
          <p:spPr bwMode="auto">
            <a:xfrm>
              <a:off x="1343025" y="4549775"/>
              <a:ext cx="20638" cy="20637"/>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3"/>
                  </a:cubicBezTo>
                  <a:cubicBezTo>
                    <a:pt x="26"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41">
              <a:extLst>
                <a:ext uri="{FF2B5EF4-FFF2-40B4-BE49-F238E27FC236}">
                  <a16:creationId xmlns:a16="http://schemas.microsoft.com/office/drawing/2014/main" id="{DF311298-8EB7-4022-9DE1-96A123FB452F}"/>
                </a:ext>
              </a:extLst>
            </p:cNvPr>
            <p:cNvSpPr>
              <a:spLocks/>
            </p:cNvSpPr>
            <p:nvPr/>
          </p:nvSpPr>
          <p:spPr bwMode="auto">
            <a:xfrm>
              <a:off x="1381125" y="4546600"/>
              <a:ext cx="20638" cy="20637"/>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42">
              <a:extLst>
                <a:ext uri="{FF2B5EF4-FFF2-40B4-BE49-F238E27FC236}">
                  <a16:creationId xmlns:a16="http://schemas.microsoft.com/office/drawing/2014/main" id="{95534283-CFAB-4666-A006-F68BA074B546}"/>
                </a:ext>
              </a:extLst>
            </p:cNvPr>
            <p:cNvSpPr>
              <a:spLocks/>
            </p:cNvSpPr>
            <p:nvPr/>
          </p:nvSpPr>
          <p:spPr bwMode="auto">
            <a:xfrm>
              <a:off x="1419225" y="4543425"/>
              <a:ext cx="20638" cy="22225"/>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0"/>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43">
              <a:extLst>
                <a:ext uri="{FF2B5EF4-FFF2-40B4-BE49-F238E27FC236}">
                  <a16:creationId xmlns:a16="http://schemas.microsoft.com/office/drawing/2014/main" id="{EAF8194F-5436-4F3B-B9AE-EF17FA3A5B53}"/>
                </a:ext>
              </a:extLst>
            </p:cNvPr>
            <p:cNvSpPr>
              <a:spLocks/>
            </p:cNvSpPr>
            <p:nvPr/>
          </p:nvSpPr>
          <p:spPr bwMode="auto">
            <a:xfrm>
              <a:off x="1457325" y="4540250"/>
              <a:ext cx="20638"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44">
              <a:extLst>
                <a:ext uri="{FF2B5EF4-FFF2-40B4-BE49-F238E27FC236}">
                  <a16:creationId xmlns:a16="http://schemas.microsoft.com/office/drawing/2014/main" id="{CAD90E45-76AE-44F1-9D90-EDAC604BCD23}"/>
                </a:ext>
              </a:extLst>
            </p:cNvPr>
            <p:cNvSpPr>
              <a:spLocks/>
            </p:cNvSpPr>
            <p:nvPr/>
          </p:nvSpPr>
          <p:spPr bwMode="auto">
            <a:xfrm>
              <a:off x="1497013" y="4537075"/>
              <a:ext cx="19050" cy="17462"/>
            </a:xfrm>
            <a:custGeom>
              <a:avLst/>
              <a:gdLst>
                <a:gd name="T0" fmla="*/ 12 w 25"/>
                <a:gd name="T1" fmla="*/ 0 h 22"/>
                <a:gd name="T2" fmla="*/ 11 w 25"/>
                <a:gd name="T3" fmla="*/ 0 h 22"/>
                <a:gd name="T4" fmla="*/ 0 w 25"/>
                <a:gd name="T5" fmla="*/ 10 h 22"/>
                <a:gd name="T6" fmla="*/ 0 w 25"/>
                <a:gd name="T7" fmla="*/ 9 h 22"/>
                <a:gd name="T8" fmla="*/ 22 w 25"/>
                <a:gd name="T9" fmla="*/ 22 h 22"/>
                <a:gd name="T10" fmla="*/ 24 w 25"/>
                <a:gd name="T11" fmla="*/ 13 h 22"/>
                <a:gd name="T12" fmla="*/ 1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12" y="0"/>
                  </a:moveTo>
                  <a:cubicBezTo>
                    <a:pt x="11" y="0"/>
                    <a:pt x="11" y="0"/>
                    <a:pt x="11" y="0"/>
                  </a:cubicBezTo>
                  <a:cubicBezTo>
                    <a:pt x="5" y="1"/>
                    <a:pt x="1" y="5"/>
                    <a:pt x="0" y="10"/>
                  </a:cubicBezTo>
                  <a:cubicBezTo>
                    <a:pt x="0" y="10"/>
                    <a:pt x="0" y="9"/>
                    <a:pt x="0" y="9"/>
                  </a:cubicBezTo>
                  <a:cubicBezTo>
                    <a:pt x="0" y="9"/>
                    <a:pt x="8" y="15"/>
                    <a:pt x="22" y="22"/>
                  </a:cubicBezTo>
                  <a:cubicBezTo>
                    <a:pt x="24" y="20"/>
                    <a:pt x="25" y="16"/>
                    <a:pt x="24" y="13"/>
                  </a:cubicBezTo>
                  <a:cubicBezTo>
                    <a:pt x="24" y="6"/>
                    <a:pt x="18" y="0"/>
                    <a:pt x="12"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45">
              <a:extLst>
                <a:ext uri="{FF2B5EF4-FFF2-40B4-BE49-F238E27FC236}">
                  <a16:creationId xmlns:a16="http://schemas.microsoft.com/office/drawing/2014/main" id="{984BB980-A6F5-456C-A0AE-A5BF8D28CDA3}"/>
                </a:ext>
              </a:extLst>
            </p:cNvPr>
            <p:cNvSpPr>
              <a:spLocks/>
            </p:cNvSpPr>
            <p:nvPr/>
          </p:nvSpPr>
          <p:spPr bwMode="auto">
            <a:xfrm>
              <a:off x="1533525" y="4535488"/>
              <a:ext cx="20638" cy="20637"/>
            </a:xfrm>
            <a:custGeom>
              <a:avLst/>
              <a:gdLst>
                <a:gd name="T0" fmla="*/ 13 w 27"/>
                <a:gd name="T1" fmla="*/ 0 h 28"/>
                <a:gd name="T2" fmla="*/ 12 w 27"/>
                <a:gd name="T3" fmla="*/ 1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1"/>
                    <a:pt x="12" y="1"/>
                  </a:cubicBezTo>
                  <a:cubicBezTo>
                    <a:pt x="5" y="1"/>
                    <a:pt x="0" y="8"/>
                    <a:pt x="1" y="15"/>
                  </a:cubicBezTo>
                  <a:cubicBezTo>
                    <a:pt x="1" y="23"/>
                    <a:pt x="7" y="28"/>
                    <a:pt x="14" y="28"/>
                  </a:cubicBezTo>
                  <a:cubicBezTo>
                    <a:pt x="14" y="28"/>
                    <a:pt x="14" y="28"/>
                    <a:pt x="15" y="28"/>
                  </a:cubicBezTo>
                  <a:cubicBezTo>
                    <a:pt x="21" y="27"/>
                    <a:pt x="27" y="21"/>
                    <a:pt x="26" y="13"/>
                  </a:cubicBezTo>
                  <a:cubicBezTo>
                    <a:pt x="26"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46">
              <a:extLst>
                <a:ext uri="{FF2B5EF4-FFF2-40B4-BE49-F238E27FC236}">
                  <a16:creationId xmlns:a16="http://schemas.microsoft.com/office/drawing/2014/main" id="{325C8363-EEBA-4E4D-8FCC-41519B7529B8}"/>
                </a:ext>
              </a:extLst>
            </p:cNvPr>
            <p:cNvSpPr>
              <a:spLocks/>
            </p:cNvSpPr>
            <p:nvPr/>
          </p:nvSpPr>
          <p:spPr bwMode="auto">
            <a:xfrm>
              <a:off x="1571625" y="4532313"/>
              <a:ext cx="19050" cy="20637"/>
            </a:xfrm>
            <a:custGeom>
              <a:avLst/>
              <a:gdLst>
                <a:gd name="T0" fmla="*/ 13 w 26"/>
                <a:gd name="T1" fmla="*/ 0 h 27"/>
                <a:gd name="T2" fmla="*/ 12 w 26"/>
                <a:gd name="T3" fmla="*/ 0 h 27"/>
                <a:gd name="T4" fmla="*/ 1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6" y="20"/>
                    <a:pt x="26" y="12"/>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47">
              <a:extLst>
                <a:ext uri="{FF2B5EF4-FFF2-40B4-BE49-F238E27FC236}">
                  <a16:creationId xmlns:a16="http://schemas.microsoft.com/office/drawing/2014/main" id="{8D62B7F5-351D-4899-B6E6-05EF14270ACC}"/>
                </a:ext>
              </a:extLst>
            </p:cNvPr>
            <p:cNvSpPr>
              <a:spLocks/>
            </p:cNvSpPr>
            <p:nvPr/>
          </p:nvSpPr>
          <p:spPr bwMode="auto">
            <a:xfrm>
              <a:off x="1609725" y="4529138"/>
              <a:ext cx="19050" cy="20637"/>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4" y="27"/>
                    <a:pt x="14" y="27"/>
                    <a:pt x="14" y="27"/>
                  </a:cubicBezTo>
                  <a:cubicBezTo>
                    <a:pt x="21" y="27"/>
                    <a:pt x="26" y="20"/>
                    <a:pt x="26" y="13"/>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48">
              <a:extLst>
                <a:ext uri="{FF2B5EF4-FFF2-40B4-BE49-F238E27FC236}">
                  <a16:creationId xmlns:a16="http://schemas.microsoft.com/office/drawing/2014/main" id="{9F3CF246-7582-4431-A99E-39C555D22BD3}"/>
                </a:ext>
              </a:extLst>
            </p:cNvPr>
            <p:cNvSpPr>
              <a:spLocks/>
            </p:cNvSpPr>
            <p:nvPr/>
          </p:nvSpPr>
          <p:spPr bwMode="auto">
            <a:xfrm>
              <a:off x="1647825" y="4525963"/>
              <a:ext cx="19050" cy="20637"/>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1"/>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49">
              <a:extLst>
                <a:ext uri="{FF2B5EF4-FFF2-40B4-BE49-F238E27FC236}">
                  <a16:creationId xmlns:a16="http://schemas.microsoft.com/office/drawing/2014/main" id="{623F670A-8E1E-45BE-BED6-FC9EAEC734A7}"/>
                </a:ext>
              </a:extLst>
            </p:cNvPr>
            <p:cNvSpPr>
              <a:spLocks/>
            </p:cNvSpPr>
            <p:nvPr/>
          </p:nvSpPr>
          <p:spPr bwMode="auto">
            <a:xfrm>
              <a:off x="1684338" y="4522788"/>
              <a:ext cx="20638" cy="22225"/>
            </a:xfrm>
            <a:custGeom>
              <a:avLst/>
              <a:gdLst>
                <a:gd name="T0" fmla="*/ 13 w 27"/>
                <a:gd name="T1" fmla="*/ 0 h 28"/>
                <a:gd name="T2" fmla="*/ 13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3" y="0"/>
                  </a:cubicBezTo>
                  <a:cubicBezTo>
                    <a:pt x="6" y="1"/>
                    <a:pt x="0" y="7"/>
                    <a:pt x="1" y="15"/>
                  </a:cubicBezTo>
                  <a:cubicBezTo>
                    <a:pt x="2" y="22"/>
                    <a:pt x="7" y="28"/>
                    <a:pt x="14" y="28"/>
                  </a:cubicBezTo>
                  <a:cubicBezTo>
                    <a:pt x="14" y="28"/>
                    <a:pt x="14" y="28"/>
                    <a:pt x="15" y="28"/>
                  </a:cubicBezTo>
                  <a:cubicBezTo>
                    <a:pt x="22" y="27"/>
                    <a:pt x="27" y="20"/>
                    <a:pt x="26" y="13"/>
                  </a:cubicBezTo>
                  <a:cubicBezTo>
                    <a:pt x="26"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50">
              <a:extLst>
                <a:ext uri="{FF2B5EF4-FFF2-40B4-BE49-F238E27FC236}">
                  <a16:creationId xmlns:a16="http://schemas.microsoft.com/office/drawing/2014/main" id="{C1CCFC2F-2502-41C8-9C87-9AC19A2E1904}"/>
                </a:ext>
              </a:extLst>
            </p:cNvPr>
            <p:cNvSpPr>
              <a:spLocks/>
            </p:cNvSpPr>
            <p:nvPr/>
          </p:nvSpPr>
          <p:spPr bwMode="auto">
            <a:xfrm>
              <a:off x="1724025" y="4519613"/>
              <a:ext cx="19050" cy="22225"/>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1"/>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51">
              <a:extLst>
                <a:ext uri="{FF2B5EF4-FFF2-40B4-BE49-F238E27FC236}">
                  <a16:creationId xmlns:a16="http://schemas.microsoft.com/office/drawing/2014/main" id="{2A8151BE-4EE2-453D-B21A-46D6362D8CE7}"/>
                </a:ext>
              </a:extLst>
            </p:cNvPr>
            <p:cNvSpPr>
              <a:spLocks/>
            </p:cNvSpPr>
            <p:nvPr/>
          </p:nvSpPr>
          <p:spPr bwMode="auto">
            <a:xfrm>
              <a:off x="1762125" y="4516438"/>
              <a:ext cx="14288" cy="22225"/>
            </a:xfrm>
            <a:custGeom>
              <a:avLst/>
              <a:gdLst>
                <a:gd name="T0" fmla="*/ 13 w 20"/>
                <a:gd name="T1" fmla="*/ 0 h 28"/>
                <a:gd name="T2" fmla="*/ 12 w 20"/>
                <a:gd name="T3" fmla="*/ 0 h 28"/>
                <a:gd name="T4" fmla="*/ 1 w 20"/>
                <a:gd name="T5" fmla="*/ 15 h 28"/>
                <a:gd name="T6" fmla="*/ 13 w 20"/>
                <a:gd name="T7" fmla="*/ 28 h 28"/>
                <a:gd name="T8" fmla="*/ 19 w 20"/>
                <a:gd name="T9" fmla="*/ 19 h 28"/>
                <a:gd name="T10" fmla="*/ 20 w 20"/>
                <a:gd name="T11" fmla="*/ 26 h 28"/>
                <a:gd name="T12" fmla="*/ 20 w 20"/>
                <a:gd name="T13" fmla="*/ 26 h 28"/>
                <a:gd name="T14" fmla="*/ 18 w 20"/>
                <a:gd name="T15" fmla="*/ 1 h 28"/>
                <a:gd name="T16" fmla="*/ 13 w 2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3" y="0"/>
                  </a:moveTo>
                  <a:cubicBezTo>
                    <a:pt x="13" y="0"/>
                    <a:pt x="12" y="0"/>
                    <a:pt x="12" y="0"/>
                  </a:cubicBezTo>
                  <a:cubicBezTo>
                    <a:pt x="5" y="1"/>
                    <a:pt x="0" y="8"/>
                    <a:pt x="1" y="15"/>
                  </a:cubicBezTo>
                  <a:cubicBezTo>
                    <a:pt x="1" y="22"/>
                    <a:pt x="6" y="28"/>
                    <a:pt x="13" y="28"/>
                  </a:cubicBezTo>
                  <a:cubicBezTo>
                    <a:pt x="15" y="25"/>
                    <a:pt x="17" y="22"/>
                    <a:pt x="19" y="19"/>
                  </a:cubicBezTo>
                  <a:cubicBezTo>
                    <a:pt x="20" y="26"/>
                    <a:pt x="20" y="26"/>
                    <a:pt x="20" y="26"/>
                  </a:cubicBezTo>
                  <a:cubicBezTo>
                    <a:pt x="20" y="26"/>
                    <a:pt x="20" y="26"/>
                    <a:pt x="20" y="26"/>
                  </a:cubicBezTo>
                  <a:cubicBezTo>
                    <a:pt x="18" y="1"/>
                    <a:pt x="18" y="1"/>
                    <a:pt x="18" y="1"/>
                  </a:cubicBezTo>
                  <a:cubicBezTo>
                    <a:pt x="16" y="1"/>
                    <a:pt x="15"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52">
              <a:extLst>
                <a:ext uri="{FF2B5EF4-FFF2-40B4-BE49-F238E27FC236}">
                  <a16:creationId xmlns:a16="http://schemas.microsoft.com/office/drawing/2014/main" id="{A56F2349-EAA2-43F8-B168-E3B34B111FC8}"/>
                </a:ext>
              </a:extLst>
            </p:cNvPr>
            <p:cNvSpPr>
              <a:spLocks/>
            </p:cNvSpPr>
            <p:nvPr/>
          </p:nvSpPr>
          <p:spPr bwMode="auto">
            <a:xfrm>
              <a:off x="1225550" y="4602163"/>
              <a:ext cx="7938" cy="7937"/>
            </a:xfrm>
            <a:custGeom>
              <a:avLst/>
              <a:gdLst>
                <a:gd name="T0" fmla="*/ 0 w 11"/>
                <a:gd name="T1" fmla="*/ 0 h 10"/>
                <a:gd name="T2" fmla="*/ 11 w 11"/>
                <a:gd name="T3" fmla="*/ 10 h 10"/>
                <a:gd name="T4" fmla="*/ 11 w 11"/>
                <a:gd name="T5" fmla="*/ 10 h 10"/>
                <a:gd name="T6" fmla="*/ 0 w 11"/>
                <a:gd name="T7" fmla="*/ 0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4" y="3"/>
                    <a:pt x="7" y="7"/>
                    <a:pt x="11" y="10"/>
                  </a:cubicBezTo>
                  <a:cubicBezTo>
                    <a:pt x="11" y="10"/>
                    <a:pt x="11" y="10"/>
                    <a:pt x="11" y="10"/>
                  </a:cubicBezTo>
                  <a:cubicBezTo>
                    <a:pt x="7" y="7"/>
                    <a:pt x="4" y="3"/>
                    <a:pt x="0" y="0"/>
                  </a:cubicBezTo>
                  <a:cubicBezTo>
                    <a:pt x="0" y="0"/>
                    <a:pt x="0" y="0"/>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53">
              <a:extLst>
                <a:ext uri="{FF2B5EF4-FFF2-40B4-BE49-F238E27FC236}">
                  <a16:creationId xmlns:a16="http://schemas.microsoft.com/office/drawing/2014/main" id="{0D8EE0CB-B2EF-4CDD-8E05-526901A9D344}"/>
                </a:ext>
              </a:extLst>
            </p:cNvPr>
            <p:cNvSpPr>
              <a:spLocks/>
            </p:cNvSpPr>
            <p:nvPr/>
          </p:nvSpPr>
          <p:spPr bwMode="auto">
            <a:xfrm>
              <a:off x="1254125" y="4598988"/>
              <a:ext cx="19050" cy="12700"/>
            </a:xfrm>
            <a:custGeom>
              <a:avLst/>
              <a:gdLst>
                <a:gd name="T0" fmla="*/ 10 w 23"/>
                <a:gd name="T1" fmla="*/ 0 h 16"/>
                <a:gd name="T2" fmla="*/ 9 w 23"/>
                <a:gd name="T3" fmla="*/ 0 h 16"/>
                <a:gd name="T4" fmla="*/ 0 w 23"/>
                <a:gd name="T5" fmla="*/ 5 h 16"/>
                <a:gd name="T6" fmla="*/ 23 w 23"/>
                <a:gd name="T7" fmla="*/ 16 h 16"/>
                <a:gd name="T8" fmla="*/ 23 w 23"/>
                <a:gd name="T9" fmla="*/ 12 h 16"/>
                <a:gd name="T10" fmla="*/ 10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0" y="0"/>
                  </a:moveTo>
                  <a:cubicBezTo>
                    <a:pt x="10" y="0"/>
                    <a:pt x="10" y="0"/>
                    <a:pt x="9" y="0"/>
                  </a:cubicBezTo>
                  <a:cubicBezTo>
                    <a:pt x="6" y="0"/>
                    <a:pt x="2" y="2"/>
                    <a:pt x="0" y="5"/>
                  </a:cubicBezTo>
                  <a:cubicBezTo>
                    <a:pt x="8" y="9"/>
                    <a:pt x="15" y="13"/>
                    <a:pt x="23" y="16"/>
                  </a:cubicBezTo>
                  <a:cubicBezTo>
                    <a:pt x="23" y="15"/>
                    <a:pt x="23" y="14"/>
                    <a:pt x="23" y="12"/>
                  </a:cubicBezTo>
                  <a:cubicBezTo>
                    <a:pt x="23" y="5"/>
                    <a:pt x="17" y="0"/>
                    <a:pt x="1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54">
              <a:extLst>
                <a:ext uri="{FF2B5EF4-FFF2-40B4-BE49-F238E27FC236}">
                  <a16:creationId xmlns:a16="http://schemas.microsoft.com/office/drawing/2014/main" id="{D8441462-1764-49B2-886C-CE6D468392A7}"/>
                </a:ext>
              </a:extLst>
            </p:cNvPr>
            <p:cNvSpPr>
              <a:spLocks/>
            </p:cNvSpPr>
            <p:nvPr/>
          </p:nvSpPr>
          <p:spPr bwMode="auto">
            <a:xfrm>
              <a:off x="1290638" y="4595813"/>
              <a:ext cx="20638" cy="20637"/>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55">
              <a:extLst>
                <a:ext uri="{FF2B5EF4-FFF2-40B4-BE49-F238E27FC236}">
                  <a16:creationId xmlns:a16="http://schemas.microsoft.com/office/drawing/2014/main" id="{FC919A88-04FA-44AF-B983-5D1A1798A7BA}"/>
                </a:ext>
              </a:extLst>
            </p:cNvPr>
            <p:cNvSpPr>
              <a:spLocks/>
            </p:cNvSpPr>
            <p:nvPr/>
          </p:nvSpPr>
          <p:spPr bwMode="auto">
            <a:xfrm>
              <a:off x="1328738" y="4592638"/>
              <a:ext cx="20638" cy="20637"/>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56">
              <a:extLst>
                <a:ext uri="{FF2B5EF4-FFF2-40B4-BE49-F238E27FC236}">
                  <a16:creationId xmlns:a16="http://schemas.microsoft.com/office/drawing/2014/main" id="{E118D62E-57E7-4E81-831F-B0C050000E3B}"/>
                </a:ext>
              </a:extLst>
            </p:cNvPr>
            <p:cNvSpPr>
              <a:spLocks/>
            </p:cNvSpPr>
            <p:nvPr/>
          </p:nvSpPr>
          <p:spPr bwMode="auto">
            <a:xfrm>
              <a:off x="1366838" y="4589463"/>
              <a:ext cx="20638"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6"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57">
              <a:extLst>
                <a:ext uri="{FF2B5EF4-FFF2-40B4-BE49-F238E27FC236}">
                  <a16:creationId xmlns:a16="http://schemas.microsoft.com/office/drawing/2014/main" id="{D9E4CC5B-A4F7-4CD4-ABBE-70BDCB62D0DD}"/>
                </a:ext>
              </a:extLst>
            </p:cNvPr>
            <p:cNvSpPr>
              <a:spLocks/>
            </p:cNvSpPr>
            <p:nvPr/>
          </p:nvSpPr>
          <p:spPr bwMode="auto">
            <a:xfrm>
              <a:off x="1404938" y="4586288"/>
              <a:ext cx="19050" cy="15875"/>
            </a:xfrm>
            <a:custGeom>
              <a:avLst/>
              <a:gdLst>
                <a:gd name="T0" fmla="*/ 13 w 24"/>
                <a:gd name="T1" fmla="*/ 0 h 20"/>
                <a:gd name="T2" fmla="*/ 12 w 24"/>
                <a:gd name="T3" fmla="*/ 0 h 20"/>
                <a:gd name="T4" fmla="*/ 0 w 24"/>
                <a:gd name="T5" fmla="*/ 15 h 20"/>
                <a:gd name="T6" fmla="*/ 1 w 24"/>
                <a:gd name="T7" fmla="*/ 20 h 20"/>
                <a:gd name="T8" fmla="*/ 24 w 24"/>
                <a:gd name="T9" fmla="*/ 9 h 20"/>
                <a:gd name="T10" fmla="*/ 13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3" y="0"/>
                  </a:moveTo>
                  <a:cubicBezTo>
                    <a:pt x="12" y="0"/>
                    <a:pt x="12" y="0"/>
                    <a:pt x="12" y="0"/>
                  </a:cubicBezTo>
                  <a:cubicBezTo>
                    <a:pt x="5" y="1"/>
                    <a:pt x="0" y="7"/>
                    <a:pt x="0" y="15"/>
                  </a:cubicBezTo>
                  <a:cubicBezTo>
                    <a:pt x="0" y="17"/>
                    <a:pt x="1" y="18"/>
                    <a:pt x="1" y="20"/>
                  </a:cubicBezTo>
                  <a:cubicBezTo>
                    <a:pt x="9" y="16"/>
                    <a:pt x="17" y="13"/>
                    <a:pt x="24" y="9"/>
                  </a:cubicBezTo>
                  <a:cubicBezTo>
                    <a:pt x="23" y="4"/>
                    <a:pt x="18"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58">
              <a:extLst>
                <a:ext uri="{FF2B5EF4-FFF2-40B4-BE49-F238E27FC236}">
                  <a16:creationId xmlns:a16="http://schemas.microsoft.com/office/drawing/2014/main" id="{5347F6D9-86A2-4D53-8ED8-5668982B75FA}"/>
                </a:ext>
              </a:extLst>
            </p:cNvPr>
            <p:cNvSpPr>
              <a:spLocks/>
            </p:cNvSpPr>
            <p:nvPr/>
          </p:nvSpPr>
          <p:spPr bwMode="auto">
            <a:xfrm>
              <a:off x="1481138" y="4579938"/>
              <a:ext cx="9525" cy="7937"/>
            </a:xfrm>
            <a:custGeom>
              <a:avLst/>
              <a:gdLst>
                <a:gd name="T0" fmla="*/ 12 w 12"/>
                <a:gd name="T1" fmla="*/ 0 h 10"/>
                <a:gd name="T2" fmla="*/ 0 w 12"/>
                <a:gd name="T3" fmla="*/ 1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9" y="3"/>
                    <a:pt x="5" y="6"/>
                    <a:pt x="0" y="10"/>
                  </a:cubicBezTo>
                  <a:cubicBezTo>
                    <a:pt x="0" y="10"/>
                    <a:pt x="0" y="10"/>
                    <a:pt x="0" y="10"/>
                  </a:cubicBezTo>
                  <a:cubicBezTo>
                    <a:pt x="5" y="6"/>
                    <a:pt x="9" y="3"/>
                    <a:pt x="12" y="0"/>
                  </a:cubicBezTo>
                  <a:cubicBezTo>
                    <a:pt x="12" y="0"/>
                    <a:pt x="12" y="0"/>
                    <a:pt x="12" y="0"/>
                  </a:cubicBezTo>
                </a:path>
              </a:pathLst>
            </a:custGeom>
            <a:solidFill>
              <a:srgbClr val="F67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59">
              <a:extLst>
                <a:ext uri="{FF2B5EF4-FFF2-40B4-BE49-F238E27FC236}">
                  <a16:creationId xmlns:a16="http://schemas.microsoft.com/office/drawing/2014/main" id="{0A784749-6495-4F7A-AD3F-9B8E8B196DD0}"/>
                </a:ext>
              </a:extLst>
            </p:cNvPr>
            <p:cNvSpPr>
              <a:spLocks/>
            </p:cNvSpPr>
            <p:nvPr/>
          </p:nvSpPr>
          <p:spPr bwMode="auto">
            <a:xfrm>
              <a:off x="1519238" y="4586288"/>
              <a:ext cx="17463" cy="7937"/>
            </a:xfrm>
            <a:custGeom>
              <a:avLst/>
              <a:gdLst>
                <a:gd name="T0" fmla="*/ 0 w 22"/>
                <a:gd name="T1" fmla="*/ 0 h 11"/>
                <a:gd name="T2" fmla="*/ 0 w 22"/>
                <a:gd name="T3" fmla="*/ 0 h 11"/>
                <a:gd name="T4" fmla="*/ 22 w 22"/>
                <a:gd name="T5" fmla="*/ 11 h 11"/>
                <a:gd name="T6" fmla="*/ 22 w 22"/>
                <a:gd name="T7" fmla="*/ 11 h 11"/>
                <a:gd name="T8" fmla="*/ 0 w 22"/>
                <a:gd name="T9" fmla="*/ 0 h 11"/>
              </a:gdLst>
              <a:ahLst/>
              <a:cxnLst>
                <a:cxn ang="0">
                  <a:pos x="T0" y="T1"/>
                </a:cxn>
                <a:cxn ang="0">
                  <a:pos x="T2" y="T3"/>
                </a:cxn>
                <a:cxn ang="0">
                  <a:pos x="T4" y="T5"/>
                </a:cxn>
                <a:cxn ang="0">
                  <a:pos x="T6" y="T7"/>
                </a:cxn>
                <a:cxn ang="0">
                  <a:pos x="T8" y="T9"/>
                </a:cxn>
              </a:cxnLst>
              <a:rect l="0" t="0" r="r" b="b"/>
              <a:pathLst>
                <a:path w="22" h="11">
                  <a:moveTo>
                    <a:pt x="0" y="0"/>
                  </a:moveTo>
                  <a:cubicBezTo>
                    <a:pt x="0" y="0"/>
                    <a:pt x="0" y="0"/>
                    <a:pt x="0" y="0"/>
                  </a:cubicBezTo>
                  <a:cubicBezTo>
                    <a:pt x="6" y="3"/>
                    <a:pt x="14" y="7"/>
                    <a:pt x="22" y="11"/>
                  </a:cubicBezTo>
                  <a:cubicBezTo>
                    <a:pt x="22" y="11"/>
                    <a:pt x="22" y="11"/>
                    <a:pt x="22" y="11"/>
                  </a:cubicBezTo>
                  <a:cubicBezTo>
                    <a:pt x="14" y="7"/>
                    <a:pt x="6" y="3"/>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60">
              <a:extLst>
                <a:ext uri="{FF2B5EF4-FFF2-40B4-BE49-F238E27FC236}">
                  <a16:creationId xmlns:a16="http://schemas.microsoft.com/office/drawing/2014/main" id="{DCE7BFF5-E729-4AD3-8AF9-9BF3FDB2B2E5}"/>
                </a:ext>
              </a:extLst>
            </p:cNvPr>
            <p:cNvSpPr>
              <a:spLocks/>
            </p:cNvSpPr>
            <p:nvPr/>
          </p:nvSpPr>
          <p:spPr bwMode="auto">
            <a:xfrm>
              <a:off x="1562100" y="4575175"/>
              <a:ext cx="12700" cy="6350"/>
            </a:xfrm>
            <a:custGeom>
              <a:avLst/>
              <a:gdLst>
                <a:gd name="T0" fmla="*/ 7 w 18"/>
                <a:gd name="T1" fmla="*/ 0 h 8"/>
                <a:gd name="T2" fmla="*/ 6 w 18"/>
                <a:gd name="T3" fmla="*/ 0 h 8"/>
                <a:gd name="T4" fmla="*/ 0 w 18"/>
                <a:gd name="T5" fmla="*/ 2 h 8"/>
                <a:gd name="T6" fmla="*/ 18 w 18"/>
                <a:gd name="T7" fmla="*/ 8 h 8"/>
                <a:gd name="T8" fmla="*/ 7 w 18"/>
                <a:gd name="T9" fmla="*/ 0 h 8"/>
              </a:gdLst>
              <a:ahLst/>
              <a:cxnLst>
                <a:cxn ang="0">
                  <a:pos x="T0" y="T1"/>
                </a:cxn>
                <a:cxn ang="0">
                  <a:pos x="T2" y="T3"/>
                </a:cxn>
                <a:cxn ang="0">
                  <a:pos x="T4" y="T5"/>
                </a:cxn>
                <a:cxn ang="0">
                  <a:pos x="T6" y="T7"/>
                </a:cxn>
                <a:cxn ang="0">
                  <a:pos x="T8" y="T9"/>
                </a:cxn>
              </a:cxnLst>
              <a:rect l="0" t="0" r="r" b="b"/>
              <a:pathLst>
                <a:path w="18" h="8">
                  <a:moveTo>
                    <a:pt x="7" y="0"/>
                  </a:moveTo>
                  <a:cubicBezTo>
                    <a:pt x="6" y="0"/>
                    <a:pt x="6" y="0"/>
                    <a:pt x="6" y="0"/>
                  </a:cubicBezTo>
                  <a:cubicBezTo>
                    <a:pt x="4" y="0"/>
                    <a:pt x="2" y="1"/>
                    <a:pt x="0" y="2"/>
                  </a:cubicBezTo>
                  <a:cubicBezTo>
                    <a:pt x="6" y="4"/>
                    <a:pt x="12" y="6"/>
                    <a:pt x="18" y="8"/>
                  </a:cubicBezTo>
                  <a:cubicBezTo>
                    <a:pt x="17" y="3"/>
                    <a:pt x="12" y="0"/>
                    <a:pt x="7"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61">
              <a:extLst>
                <a:ext uri="{FF2B5EF4-FFF2-40B4-BE49-F238E27FC236}">
                  <a16:creationId xmlns:a16="http://schemas.microsoft.com/office/drawing/2014/main" id="{8ED603B2-4AA2-4BC2-829F-0838127CA7D6}"/>
                </a:ext>
              </a:extLst>
            </p:cNvPr>
            <p:cNvSpPr>
              <a:spLocks/>
            </p:cNvSpPr>
            <p:nvPr/>
          </p:nvSpPr>
          <p:spPr bwMode="auto">
            <a:xfrm>
              <a:off x="1593850" y="4572000"/>
              <a:ext cx="20638" cy="19050"/>
            </a:xfrm>
            <a:custGeom>
              <a:avLst/>
              <a:gdLst>
                <a:gd name="T0" fmla="*/ 13 w 27"/>
                <a:gd name="T1" fmla="*/ 0 h 24"/>
                <a:gd name="T2" fmla="*/ 13 w 27"/>
                <a:gd name="T3" fmla="*/ 0 h 24"/>
                <a:gd name="T4" fmla="*/ 1 w 27"/>
                <a:gd name="T5" fmla="*/ 15 h 24"/>
                <a:gd name="T6" fmla="*/ 3 w 27"/>
                <a:gd name="T7" fmla="*/ 20 h 24"/>
                <a:gd name="T8" fmla="*/ 22 w 27"/>
                <a:gd name="T9" fmla="*/ 24 h 24"/>
                <a:gd name="T10" fmla="*/ 26 w 27"/>
                <a:gd name="T11" fmla="*/ 13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5"/>
                  </a:cubicBezTo>
                  <a:cubicBezTo>
                    <a:pt x="1" y="17"/>
                    <a:pt x="2" y="18"/>
                    <a:pt x="3" y="20"/>
                  </a:cubicBezTo>
                  <a:cubicBezTo>
                    <a:pt x="9" y="22"/>
                    <a:pt x="15" y="23"/>
                    <a:pt x="22" y="24"/>
                  </a:cubicBezTo>
                  <a:cubicBezTo>
                    <a:pt x="25" y="22"/>
                    <a:pt x="27" y="17"/>
                    <a:pt x="26" y="13"/>
                  </a:cubicBezTo>
                  <a:cubicBezTo>
                    <a:pt x="26"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62">
              <a:extLst>
                <a:ext uri="{FF2B5EF4-FFF2-40B4-BE49-F238E27FC236}">
                  <a16:creationId xmlns:a16="http://schemas.microsoft.com/office/drawing/2014/main" id="{2477DA72-4E08-4C66-9034-32F0A6AED131}"/>
                </a:ext>
              </a:extLst>
            </p:cNvPr>
            <p:cNvSpPr>
              <a:spLocks/>
            </p:cNvSpPr>
            <p:nvPr/>
          </p:nvSpPr>
          <p:spPr bwMode="auto">
            <a:xfrm>
              <a:off x="1631950" y="4568825"/>
              <a:ext cx="20638" cy="22225"/>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1" y="27"/>
                    <a:pt x="27" y="20"/>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63">
              <a:extLst>
                <a:ext uri="{FF2B5EF4-FFF2-40B4-BE49-F238E27FC236}">
                  <a16:creationId xmlns:a16="http://schemas.microsoft.com/office/drawing/2014/main" id="{8EAD1AB8-761B-41CB-A3A5-3913C3AF111E}"/>
                </a:ext>
              </a:extLst>
            </p:cNvPr>
            <p:cNvSpPr>
              <a:spLocks/>
            </p:cNvSpPr>
            <p:nvPr/>
          </p:nvSpPr>
          <p:spPr bwMode="auto">
            <a:xfrm>
              <a:off x="1670050" y="4565650"/>
              <a:ext cx="20638" cy="22225"/>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64">
              <a:extLst>
                <a:ext uri="{FF2B5EF4-FFF2-40B4-BE49-F238E27FC236}">
                  <a16:creationId xmlns:a16="http://schemas.microsoft.com/office/drawing/2014/main" id="{9A2B85CF-77F5-4487-8A18-F3D54CD671B4}"/>
                </a:ext>
              </a:extLst>
            </p:cNvPr>
            <p:cNvSpPr>
              <a:spLocks/>
            </p:cNvSpPr>
            <p:nvPr/>
          </p:nvSpPr>
          <p:spPr bwMode="auto">
            <a:xfrm>
              <a:off x="1708150" y="4562475"/>
              <a:ext cx="20638" cy="20637"/>
            </a:xfrm>
            <a:custGeom>
              <a:avLst/>
              <a:gdLst>
                <a:gd name="T0" fmla="*/ 13 w 26"/>
                <a:gd name="T1" fmla="*/ 0 h 26"/>
                <a:gd name="T2" fmla="*/ 12 w 26"/>
                <a:gd name="T3" fmla="*/ 0 h 26"/>
                <a:gd name="T4" fmla="*/ 0 w 26"/>
                <a:gd name="T5" fmla="*/ 15 h 26"/>
                <a:gd name="T6" fmla="*/ 7 w 26"/>
                <a:gd name="T7" fmla="*/ 26 h 26"/>
                <a:gd name="T8" fmla="*/ 25 w 26"/>
                <a:gd name="T9" fmla="*/ 17 h 26"/>
                <a:gd name="T10" fmla="*/ 26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3" y="0"/>
                    <a:pt x="12" y="0"/>
                    <a:pt x="12" y="0"/>
                  </a:cubicBezTo>
                  <a:cubicBezTo>
                    <a:pt x="5" y="1"/>
                    <a:pt x="0" y="7"/>
                    <a:pt x="0" y="15"/>
                  </a:cubicBezTo>
                  <a:cubicBezTo>
                    <a:pt x="1" y="20"/>
                    <a:pt x="3" y="24"/>
                    <a:pt x="7" y="26"/>
                  </a:cubicBezTo>
                  <a:cubicBezTo>
                    <a:pt x="13" y="24"/>
                    <a:pt x="19" y="21"/>
                    <a:pt x="25" y="17"/>
                  </a:cubicBezTo>
                  <a:cubicBezTo>
                    <a:pt x="26" y="16"/>
                    <a:pt x="26" y="15"/>
                    <a:pt x="26"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65">
              <a:extLst>
                <a:ext uri="{FF2B5EF4-FFF2-40B4-BE49-F238E27FC236}">
                  <a16:creationId xmlns:a16="http://schemas.microsoft.com/office/drawing/2014/main" id="{3123CD2B-9EBF-426B-BD24-745EE2D97748}"/>
                </a:ext>
              </a:extLst>
            </p:cNvPr>
            <p:cNvSpPr>
              <a:spLocks/>
            </p:cNvSpPr>
            <p:nvPr/>
          </p:nvSpPr>
          <p:spPr bwMode="auto">
            <a:xfrm>
              <a:off x="1755775" y="4568825"/>
              <a:ext cx="9525" cy="12700"/>
            </a:xfrm>
            <a:custGeom>
              <a:avLst/>
              <a:gdLst>
                <a:gd name="T0" fmla="*/ 14 w 14"/>
                <a:gd name="T1" fmla="*/ 0 h 16"/>
                <a:gd name="T2" fmla="*/ 0 w 14"/>
                <a:gd name="T3" fmla="*/ 16 h 16"/>
                <a:gd name="T4" fmla="*/ 0 w 14"/>
                <a:gd name="T5" fmla="*/ 16 h 16"/>
                <a:gd name="T6" fmla="*/ 14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0" y="5"/>
                    <a:pt x="5" y="11"/>
                    <a:pt x="0" y="16"/>
                  </a:cubicBezTo>
                  <a:cubicBezTo>
                    <a:pt x="0" y="16"/>
                    <a:pt x="0" y="16"/>
                    <a:pt x="0" y="16"/>
                  </a:cubicBezTo>
                  <a:cubicBezTo>
                    <a:pt x="5" y="11"/>
                    <a:pt x="10" y="5"/>
                    <a:pt x="14" y="0"/>
                  </a:cubicBezTo>
                  <a:cubicBezTo>
                    <a:pt x="14" y="0"/>
                    <a:pt x="14" y="0"/>
                    <a:pt x="14"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66">
              <a:extLst>
                <a:ext uri="{FF2B5EF4-FFF2-40B4-BE49-F238E27FC236}">
                  <a16:creationId xmlns:a16="http://schemas.microsoft.com/office/drawing/2014/main" id="{43C59BA3-A481-49EF-846B-D6A1FDE2B877}"/>
                </a:ext>
              </a:extLst>
            </p:cNvPr>
            <p:cNvSpPr>
              <a:spLocks/>
            </p:cNvSpPr>
            <p:nvPr/>
          </p:nvSpPr>
          <p:spPr bwMode="auto">
            <a:xfrm>
              <a:off x="1276350" y="4637088"/>
              <a:ext cx="15875" cy="6350"/>
            </a:xfrm>
            <a:custGeom>
              <a:avLst/>
              <a:gdLst>
                <a:gd name="T0" fmla="*/ 0 w 22"/>
                <a:gd name="T1" fmla="*/ 0 h 8"/>
                <a:gd name="T2" fmla="*/ 0 w 22"/>
                <a:gd name="T3" fmla="*/ 0 h 8"/>
                <a:gd name="T4" fmla="*/ 22 w 22"/>
                <a:gd name="T5" fmla="*/ 8 h 8"/>
                <a:gd name="T6" fmla="*/ 22 w 22"/>
                <a:gd name="T7" fmla="*/ 8 h 8"/>
                <a:gd name="T8" fmla="*/ 0 w 22"/>
                <a:gd name="T9" fmla="*/ 0 h 8"/>
              </a:gdLst>
              <a:ahLst/>
              <a:cxnLst>
                <a:cxn ang="0">
                  <a:pos x="T0" y="T1"/>
                </a:cxn>
                <a:cxn ang="0">
                  <a:pos x="T2" y="T3"/>
                </a:cxn>
                <a:cxn ang="0">
                  <a:pos x="T4" y="T5"/>
                </a:cxn>
                <a:cxn ang="0">
                  <a:pos x="T6" y="T7"/>
                </a:cxn>
                <a:cxn ang="0">
                  <a:pos x="T8" y="T9"/>
                </a:cxn>
              </a:cxnLst>
              <a:rect l="0" t="0" r="r" b="b"/>
              <a:pathLst>
                <a:path w="22" h="8">
                  <a:moveTo>
                    <a:pt x="0" y="0"/>
                  </a:moveTo>
                  <a:cubicBezTo>
                    <a:pt x="0" y="0"/>
                    <a:pt x="0" y="0"/>
                    <a:pt x="0" y="0"/>
                  </a:cubicBezTo>
                  <a:cubicBezTo>
                    <a:pt x="7" y="3"/>
                    <a:pt x="15" y="6"/>
                    <a:pt x="22" y="8"/>
                  </a:cubicBezTo>
                  <a:cubicBezTo>
                    <a:pt x="22" y="8"/>
                    <a:pt x="22" y="8"/>
                    <a:pt x="22" y="8"/>
                  </a:cubicBezTo>
                  <a:cubicBezTo>
                    <a:pt x="15" y="6"/>
                    <a:pt x="7" y="3"/>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67">
              <a:extLst>
                <a:ext uri="{FF2B5EF4-FFF2-40B4-BE49-F238E27FC236}">
                  <a16:creationId xmlns:a16="http://schemas.microsoft.com/office/drawing/2014/main" id="{7182734A-EF54-4C08-A245-4CB66ED32A09}"/>
                </a:ext>
              </a:extLst>
            </p:cNvPr>
            <p:cNvSpPr>
              <a:spLocks/>
            </p:cNvSpPr>
            <p:nvPr/>
          </p:nvSpPr>
          <p:spPr bwMode="auto">
            <a:xfrm>
              <a:off x="1314450" y="4648200"/>
              <a:ext cx="14288" cy="1587"/>
            </a:xfrm>
            <a:custGeom>
              <a:avLst/>
              <a:gdLst>
                <a:gd name="T0" fmla="*/ 0 w 18"/>
                <a:gd name="T1" fmla="*/ 0 h 2"/>
                <a:gd name="T2" fmla="*/ 0 w 18"/>
                <a:gd name="T3" fmla="*/ 0 h 2"/>
                <a:gd name="T4" fmla="*/ 18 w 18"/>
                <a:gd name="T5" fmla="*/ 2 h 2"/>
                <a:gd name="T6" fmla="*/ 18 w 18"/>
                <a:gd name="T7" fmla="*/ 2 h 2"/>
                <a:gd name="T8" fmla="*/ 0 w 18"/>
                <a:gd name="T9" fmla="*/ 0 h 2"/>
              </a:gdLst>
              <a:ahLst/>
              <a:cxnLst>
                <a:cxn ang="0">
                  <a:pos x="T0" y="T1"/>
                </a:cxn>
                <a:cxn ang="0">
                  <a:pos x="T2" y="T3"/>
                </a:cxn>
                <a:cxn ang="0">
                  <a:pos x="T4" y="T5"/>
                </a:cxn>
                <a:cxn ang="0">
                  <a:pos x="T6" y="T7"/>
                </a:cxn>
                <a:cxn ang="0">
                  <a:pos x="T8" y="T9"/>
                </a:cxn>
              </a:cxnLst>
              <a:rect l="0" t="0" r="r" b="b"/>
              <a:pathLst>
                <a:path w="18" h="2">
                  <a:moveTo>
                    <a:pt x="0" y="0"/>
                  </a:moveTo>
                  <a:cubicBezTo>
                    <a:pt x="0" y="0"/>
                    <a:pt x="0" y="0"/>
                    <a:pt x="0" y="0"/>
                  </a:cubicBezTo>
                  <a:cubicBezTo>
                    <a:pt x="6" y="1"/>
                    <a:pt x="12" y="1"/>
                    <a:pt x="18" y="2"/>
                  </a:cubicBezTo>
                  <a:cubicBezTo>
                    <a:pt x="18" y="2"/>
                    <a:pt x="18" y="2"/>
                    <a:pt x="18" y="2"/>
                  </a:cubicBezTo>
                  <a:cubicBezTo>
                    <a:pt x="12" y="1"/>
                    <a:pt x="6" y="1"/>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68">
              <a:extLst>
                <a:ext uri="{FF2B5EF4-FFF2-40B4-BE49-F238E27FC236}">
                  <a16:creationId xmlns:a16="http://schemas.microsoft.com/office/drawing/2014/main" id="{4871461F-ACE3-4B8F-8F82-BAF3F921543D}"/>
                </a:ext>
              </a:extLst>
            </p:cNvPr>
            <p:cNvSpPr>
              <a:spLocks/>
            </p:cNvSpPr>
            <p:nvPr/>
          </p:nvSpPr>
          <p:spPr bwMode="auto">
            <a:xfrm>
              <a:off x="1354138" y="4645025"/>
              <a:ext cx="12700" cy="1587"/>
            </a:xfrm>
            <a:custGeom>
              <a:avLst/>
              <a:gdLst>
                <a:gd name="T0" fmla="*/ 16 w 16"/>
                <a:gd name="T1" fmla="*/ 0 h 3"/>
                <a:gd name="T2" fmla="*/ 0 w 16"/>
                <a:gd name="T3" fmla="*/ 3 h 3"/>
                <a:gd name="T4" fmla="*/ 0 w 16"/>
                <a:gd name="T5" fmla="*/ 3 h 3"/>
                <a:gd name="T6" fmla="*/ 16 w 16"/>
                <a:gd name="T7" fmla="*/ 0 h 3"/>
                <a:gd name="T8" fmla="*/ 16 w 16"/>
                <a:gd name="T9" fmla="*/ 0 h 3"/>
              </a:gdLst>
              <a:ahLst/>
              <a:cxnLst>
                <a:cxn ang="0">
                  <a:pos x="T0" y="T1"/>
                </a:cxn>
                <a:cxn ang="0">
                  <a:pos x="T2" y="T3"/>
                </a:cxn>
                <a:cxn ang="0">
                  <a:pos x="T4" y="T5"/>
                </a:cxn>
                <a:cxn ang="0">
                  <a:pos x="T6" y="T7"/>
                </a:cxn>
                <a:cxn ang="0">
                  <a:pos x="T8" y="T9"/>
                </a:cxn>
              </a:cxnLst>
              <a:rect l="0" t="0" r="r" b="b"/>
              <a:pathLst>
                <a:path w="16" h="3">
                  <a:moveTo>
                    <a:pt x="16" y="0"/>
                  </a:moveTo>
                  <a:cubicBezTo>
                    <a:pt x="11" y="1"/>
                    <a:pt x="5" y="2"/>
                    <a:pt x="0" y="3"/>
                  </a:cubicBezTo>
                  <a:cubicBezTo>
                    <a:pt x="0" y="3"/>
                    <a:pt x="0" y="3"/>
                    <a:pt x="0" y="3"/>
                  </a:cubicBezTo>
                  <a:cubicBezTo>
                    <a:pt x="5" y="2"/>
                    <a:pt x="11" y="1"/>
                    <a:pt x="16" y="0"/>
                  </a:cubicBezTo>
                  <a:cubicBezTo>
                    <a:pt x="16" y="0"/>
                    <a:pt x="16" y="0"/>
                    <a:pt x="16"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69">
              <a:extLst>
                <a:ext uri="{FF2B5EF4-FFF2-40B4-BE49-F238E27FC236}">
                  <a16:creationId xmlns:a16="http://schemas.microsoft.com/office/drawing/2014/main" id="{D14B258C-9110-4882-83A7-DFAAD07780B9}"/>
                </a:ext>
              </a:extLst>
            </p:cNvPr>
            <p:cNvSpPr>
              <a:spLocks/>
            </p:cNvSpPr>
            <p:nvPr/>
          </p:nvSpPr>
          <p:spPr bwMode="auto">
            <a:xfrm>
              <a:off x="1389063" y="4632325"/>
              <a:ext cx="17463" cy="6350"/>
            </a:xfrm>
            <a:custGeom>
              <a:avLst/>
              <a:gdLst>
                <a:gd name="T0" fmla="*/ 24 w 24"/>
                <a:gd name="T1" fmla="*/ 0 h 8"/>
                <a:gd name="T2" fmla="*/ 0 w 24"/>
                <a:gd name="T3" fmla="*/ 8 h 8"/>
                <a:gd name="T4" fmla="*/ 0 w 24"/>
                <a:gd name="T5" fmla="*/ 8 h 8"/>
                <a:gd name="T6" fmla="*/ 24 w 24"/>
                <a:gd name="T7" fmla="*/ 0 h 8"/>
                <a:gd name="T8" fmla="*/ 24 w 24"/>
                <a:gd name="T9" fmla="*/ 0 h 8"/>
              </a:gdLst>
              <a:ahLst/>
              <a:cxnLst>
                <a:cxn ang="0">
                  <a:pos x="T0" y="T1"/>
                </a:cxn>
                <a:cxn ang="0">
                  <a:pos x="T2" y="T3"/>
                </a:cxn>
                <a:cxn ang="0">
                  <a:pos x="T4" y="T5"/>
                </a:cxn>
                <a:cxn ang="0">
                  <a:pos x="T6" y="T7"/>
                </a:cxn>
                <a:cxn ang="0">
                  <a:pos x="T8" y="T9"/>
                </a:cxn>
              </a:cxnLst>
              <a:rect l="0" t="0" r="r" b="b"/>
              <a:pathLst>
                <a:path w="24" h="8">
                  <a:moveTo>
                    <a:pt x="24" y="0"/>
                  </a:moveTo>
                  <a:cubicBezTo>
                    <a:pt x="16" y="3"/>
                    <a:pt x="9" y="6"/>
                    <a:pt x="0" y="8"/>
                  </a:cubicBezTo>
                  <a:cubicBezTo>
                    <a:pt x="0" y="8"/>
                    <a:pt x="0" y="8"/>
                    <a:pt x="0" y="8"/>
                  </a:cubicBezTo>
                  <a:cubicBezTo>
                    <a:pt x="9" y="6"/>
                    <a:pt x="16" y="3"/>
                    <a:pt x="24" y="0"/>
                  </a:cubicBezTo>
                  <a:cubicBezTo>
                    <a:pt x="24" y="0"/>
                    <a:pt x="24" y="0"/>
                    <a:pt x="24"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70">
              <a:extLst>
                <a:ext uri="{FF2B5EF4-FFF2-40B4-BE49-F238E27FC236}">
                  <a16:creationId xmlns:a16="http://schemas.microsoft.com/office/drawing/2014/main" id="{327F4902-F573-48F0-88C8-7256CC30C3C3}"/>
                </a:ext>
              </a:extLst>
            </p:cNvPr>
            <p:cNvSpPr>
              <a:spLocks/>
            </p:cNvSpPr>
            <p:nvPr/>
          </p:nvSpPr>
          <p:spPr bwMode="auto">
            <a:xfrm>
              <a:off x="1581150" y="4613275"/>
              <a:ext cx="15875" cy="3175"/>
            </a:xfrm>
            <a:custGeom>
              <a:avLst/>
              <a:gdLst>
                <a:gd name="T0" fmla="*/ 0 w 20"/>
                <a:gd name="T1" fmla="*/ 0 h 5"/>
                <a:gd name="T2" fmla="*/ 0 w 20"/>
                <a:gd name="T3" fmla="*/ 0 h 5"/>
                <a:gd name="T4" fmla="*/ 20 w 20"/>
                <a:gd name="T5" fmla="*/ 5 h 5"/>
                <a:gd name="T6" fmla="*/ 20 w 20"/>
                <a:gd name="T7" fmla="*/ 5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0"/>
                    <a:pt x="0" y="0"/>
                    <a:pt x="0" y="0"/>
                  </a:cubicBezTo>
                  <a:cubicBezTo>
                    <a:pt x="7" y="2"/>
                    <a:pt x="13" y="3"/>
                    <a:pt x="20" y="5"/>
                  </a:cubicBezTo>
                  <a:cubicBezTo>
                    <a:pt x="20" y="5"/>
                    <a:pt x="20" y="5"/>
                    <a:pt x="20" y="5"/>
                  </a:cubicBezTo>
                  <a:cubicBezTo>
                    <a:pt x="13" y="3"/>
                    <a:pt x="7" y="2"/>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71">
              <a:extLst>
                <a:ext uri="{FF2B5EF4-FFF2-40B4-BE49-F238E27FC236}">
                  <a16:creationId xmlns:a16="http://schemas.microsoft.com/office/drawing/2014/main" id="{20B46510-7C83-44E2-8148-C31793608DAF}"/>
                </a:ext>
              </a:extLst>
            </p:cNvPr>
            <p:cNvSpPr>
              <a:spLocks/>
            </p:cNvSpPr>
            <p:nvPr/>
          </p:nvSpPr>
          <p:spPr bwMode="auto">
            <a:xfrm>
              <a:off x="1616075" y="4621213"/>
              <a:ext cx="17463" cy="1587"/>
            </a:xfrm>
            <a:custGeom>
              <a:avLst/>
              <a:gdLst>
                <a:gd name="T0" fmla="*/ 0 w 23"/>
                <a:gd name="T1" fmla="*/ 0 h 3"/>
                <a:gd name="T2" fmla="*/ 0 w 23"/>
                <a:gd name="T3" fmla="*/ 0 h 3"/>
                <a:gd name="T4" fmla="*/ 23 w 23"/>
                <a:gd name="T5" fmla="*/ 3 h 3"/>
                <a:gd name="T6" fmla="*/ 23 w 23"/>
                <a:gd name="T7" fmla="*/ 3 h 3"/>
                <a:gd name="T8" fmla="*/ 0 w 23"/>
                <a:gd name="T9" fmla="*/ 0 h 3"/>
              </a:gdLst>
              <a:ahLst/>
              <a:cxnLst>
                <a:cxn ang="0">
                  <a:pos x="T0" y="T1"/>
                </a:cxn>
                <a:cxn ang="0">
                  <a:pos x="T2" y="T3"/>
                </a:cxn>
                <a:cxn ang="0">
                  <a:pos x="T4" y="T5"/>
                </a:cxn>
                <a:cxn ang="0">
                  <a:pos x="T6" y="T7"/>
                </a:cxn>
                <a:cxn ang="0">
                  <a:pos x="T8" y="T9"/>
                </a:cxn>
              </a:cxnLst>
              <a:rect l="0" t="0" r="r" b="b"/>
              <a:pathLst>
                <a:path w="23" h="3">
                  <a:moveTo>
                    <a:pt x="0" y="0"/>
                  </a:moveTo>
                  <a:cubicBezTo>
                    <a:pt x="0" y="0"/>
                    <a:pt x="0" y="0"/>
                    <a:pt x="0" y="0"/>
                  </a:cubicBezTo>
                  <a:cubicBezTo>
                    <a:pt x="7" y="1"/>
                    <a:pt x="15" y="2"/>
                    <a:pt x="23" y="3"/>
                  </a:cubicBezTo>
                  <a:cubicBezTo>
                    <a:pt x="23" y="3"/>
                    <a:pt x="23" y="3"/>
                    <a:pt x="23" y="3"/>
                  </a:cubicBezTo>
                  <a:cubicBezTo>
                    <a:pt x="15" y="2"/>
                    <a:pt x="7" y="1"/>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72">
              <a:extLst>
                <a:ext uri="{FF2B5EF4-FFF2-40B4-BE49-F238E27FC236}">
                  <a16:creationId xmlns:a16="http://schemas.microsoft.com/office/drawing/2014/main" id="{82403F3F-B3D0-4059-B88F-2400701BDE37}"/>
                </a:ext>
              </a:extLst>
            </p:cNvPr>
            <p:cNvSpPr>
              <a:spLocks/>
            </p:cNvSpPr>
            <p:nvPr/>
          </p:nvSpPr>
          <p:spPr bwMode="auto">
            <a:xfrm>
              <a:off x="1658938" y="4622800"/>
              <a:ext cx="11113" cy="1587"/>
            </a:xfrm>
            <a:custGeom>
              <a:avLst/>
              <a:gdLst>
                <a:gd name="T0" fmla="*/ 14 w 14"/>
                <a:gd name="T1" fmla="*/ 0 h 1"/>
                <a:gd name="T2" fmla="*/ 0 w 14"/>
                <a:gd name="T3" fmla="*/ 1 h 1"/>
                <a:gd name="T4" fmla="*/ 0 w 14"/>
                <a:gd name="T5" fmla="*/ 1 h 1"/>
                <a:gd name="T6" fmla="*/ 14 w 14"/>
                <a:gd name="T7" fmla="*/ 0 h 1"/>
                <a:gd name="T8" fmla="*/ 14 w 14"/>
                <a:gd name="T9" fmla="*/ 0 h 1"/>
              </a:gdLst>
              <a:ahLst/>
              <a:cxnLst>
                <a:cxn ang="0">
                  <a:pos x="T0" y="T1"/>
                </a:cxn>
                <a:cxn ang="0">
                  <a:pos x="T2" y="T3"/>
                </a:cxn>
                <a:cxn ang="0">
                  <a:pos x="T4" y="T5"/>
                </a:cxn>
                <a:cxn ang="0">
                  <a:pos x="T6" y="T7"/>
                </a:cxn>
                <a:cxn ang="0">
                  <a:pos x="T8" y="T9"/>
                </a:cxn>
              </a:cxnLst>
              <a:rect l="0" t="0" r="r" b="b"/>
              <a:pathLst>
                <a:path w="14" h="1">
                  <a:moveTo>
                    <a:pt x="14" y="0"/>
                  </a:moveTo>
                  <a:cubicBezTo>
                    <a:pt x="9" y="0"/>
                    <a:pt x="4" y="1"/>
                    <a:pt x="0" y="1"/>
                  </a:cubicBezTo>
                  <a:cubicBezTo>
                    <a:pt x="0" y="1"/>
                    <a:pt x="0" y="1"/>
                    <a:pt x="0" y="1"/>
                  </a:cubicBezTo>
                  <a:cubicBezTo>
                    <a:pt x="4" y="1"/>
                    <a:pt x="9" y="0"/>
                    <a:pt x="14" y="0"/>
                  </a:cubicBezTo>
                  <a:cubicBezTo>
                    <a:pt x="14" y="0"/>
                    <a:pt x="14" y="0"/>
                    <a:pt x="14"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73">
              <a:extLst>
                <a:ext uri="{FF2B5EF4-FFF2-40B4-BE49-F238E27FC236}">
                  <a16:creationId xmlns:a16="http://schemas.microsoft.com/office/drawing/2014/main" id="{08CC6119-FBB1-4E4B-A75A-3AC31AED5AA2}"/>
                </a:ext>
              </a:extLst>
            </p:cNvPr>
            <p:cNvSpPr>
              <a:spLocks/>
            </p:cNvSpPr>
            <p:nvPr/>
          </p:nvSpPr>
          <p:spPr bwMode="auto">
            <a:xfrm>
              <a:off x="1693863" y="4613275"/>
              <a:ext cx="17463" cy="4762"/>
            </a:xfrm>
            <a:custGeom>
              <a:avLst/>
              <a:gdLst>
                <a:gd name="T0" fmla="*/ 22 w 22"/>
                <a:gd name="T1" fmla="*/ 0 h 8"/>
                <a:gd name="T2" fmla="*/ 0 w 22"/>
                <a:gd name="T3" fmla="*/ 8 h 8"/>
                <a:gd name="T4" fmla="*/ 0 w 22"/>
                <a:gd name="T5" fmla="*/ 8 h 8"/>
                <a:gd name="T6" fmla="*/ 22 w 22"/>
                <a:gd name="T7" fmla="*/ 0 h 8"/>
                <a:gd name="T8" fmla="*/ 22 w 22"/>
                <a:gd name="T9" fmla="*/ 0 h 8"/>
              </a:gdLst>
              <a:ahLst/>
              <a:cxnLst>
                <a:cxn ang="0">
                  <a:pos x="T0" y="T1"/>
                </a:cxn>
                <a:cxn ang="0">
                  <a:pos x="T2" y="T3"/>
                </a:cxn>
                <a:cxn ang="0">
                  <a:pos x="T4" y="T5"/>
                </a:cxn>
                <a:cxn ang="0">
                  <a:pos x="T6" y="T7"/>
                </a:cxn>
                <a:cxn ang="0">
                  <a:pos x="T8" y="T9"/>
                </a:cxn>
              </a:cxnLst>
              <a:rect l="0" t="0" r="r" b="b"/>
              <a:pathLst>
                <a:path w="22" h="8">
                  <a:moveTo>
                    <a:pt x="22" y="0"/>
                  </a:moveTo>
                  <a:cubicBezTo>
                    <a:pt x="15" y="3"/>
                    <a:pt x="7" y="5"/>
                    <a:pt x="0" y="8"/>
                  </a:cubicBezTo>
                  <a:cubicBezTo>
                    <a:pt x="0" y="8"/>
                    <a:pt x="0" y="8"/>
                    <a:pt x="0" y="8"/>
                  </a:cubicBezTo>
                  <a:cubicBezTo>
                    <a:pt x="7" y="5"/>
                    <a:pt x="15" y="3"/>
                    <a:pt x="22" y="0"/>
                  </a:cubicBezTo>
                  <a:cubicBezTo>
                    <a:pt x="22" y="0"/>
                    <a:pt x="22" y="0"/>
                    <a:pt x="22"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74">
              <a:extLst>
                <a:ext uri="{FF2B5EF4-FFF2-40B4-BE49-F238E27FC236}">
                  <a16:creationId xmlns:a16="http://schemas.microsoft.com/office/drawing/2014/main" id="{AAEC3AD2-FE93-498F-BC94-6D79F0528FF1}"/>
                </a:ext>
              </a:extLst>
            </p:cNvPr>
            <p:cNvSpPr>
              <a:spLocks/>
            </p:cNvSpPr>
            <p:nvPr/>
          </p:nvSpPr>
          <p:spPr bwMode="auto">
            <a:xfrm>
              <a:off x="1219200" y="4575175"/>
              <a:ext cx="0" cy="6350"/>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75">
              <a:extLst>
                <a:ext uri="{FF2B5EF4-FFF2-40B4-BE49-F238E27FC236}">
                  <a16:creationId xmlns:a16="http://schemas.microsoft.com/office/drawing/2014/main" id="{B5C4D59F-BF66-4077-BB88-3801DBA773A6}"/>
                </a:ext>
              </a:extLst>
            </p:cNvPr>
            <p:cNvSpPr>
              <a:spLocks/>
            </p:cNvSpPr>
            <p:nvPr/>
          </p:nvSpPr>
          <p:spPr bwMode="auto">
            <a:xfrm>
              <a:off x="1219200" y="4575175"/>
              <a:ext cx="0" cy="6350"/>
            </a:xfrm>
            <a:custGeom>
              <a:avLst/>
              <a:gdLst>
                <a:gd name="T0" fmla="*/ 0 h 4"/>
                <a:gd name="T1" fmla="*/ 4 h 4"/>
                <a:gd name="T2" fmla="*/ 0 h 4"/>
                <a:gd name="T3" fmla="*/ 0 h 4"/>
              </a:gdLst>
              <a:ahLst/>
              <a:cxnLst>
                <a:cxn ang="0">
                  <a:pos x="0" y="T0"/>
                </a:cxn>
                <a:cxn ang="0">
                  <a:pos x="0" y="T1"/>
                </a:cxn>
                <a:cxn ang="0">
                  <a:pos x="0" y="T2"/>
                </a:cxn>
                <a:cxn ang="0">
                  <a:pos x="0" y="T3"/>
                </a:cxn>
              </a:cxnLst>
              <a:rect l="0" t="0" r="r" b="b"/>
              <a:pathLst>
                <a:path h="4">
                  <a:moveTo>
                    <a:pt x="0" y="0"/>
                  </a:moveTo>
                  <a:lnTo>
                    <a:pt x="0" y="4"/>
                  </a:lnTo>
                  <a:lnTo>
                    <a:pt x="0" y="0"/>
                  </a:lnTo>
                  <a:lnTo>
                    <a:pt x="0" y="0"/>
                  </a:ln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76">
              <a:extLst>
                <a:ext uri="{FF2B5EF4-FFF2-40B4-BE49-F238E27FC236}">
                  <a16:creationId xmlns:a16="http://schemas.microsoft.com/office/drawing/2014/main" id="{EA863B0E-15AF-4230-809E-CE1BCF1D670D}"/>
                </a:ext>
              </a:extLst>
            </p:cNvPr>
            <p:cNvSpPr>
              <a:spLocks noEditPoints="1"/>
            </p:cNvSpPr>
            <p:nvPr/>
          </p:nvSpPr>
          <p:spPr bwMode="auto">
            <a:xfrm>
              <a:off x="1219200" y="4537075"/>
              <a:ext cx="558800" cy="112712"/>
            </a:xfrm>
            <a:custGeom>
              <a:avLst/>
              <a:gdLst>
                <a:gd name="T0" fmla="*/ 294 w 732"/>
                <a:gd name="T1" fmla="*/ 76 h 147"/>
                <a:gd name="T2" fmla="*/ 306 w 732"/>
                <a:gd name="T3" fmla="*/ 61 h 147"/>
                <a:gd name="T4" fmla="*/ 308 w 732"/>
                <a:gd name="T5" fmla="*/ 89 h 147"/>
                <a:gd name="T6" fmla="*/ 731 w 732"/>
                <a:gd name="T7" fmla="*/ 0 h 147"/>
                <a:gd name="T8" fmla="*/ 724 w 732"/>
                <a:gd name="T9" fmla="*/ 2 h 147"/>
                <a:gd name="T10" fmla="*/ 667 w 732"/>
                <a:gd name="T11" fmla="*/ 51 h 147"/>
                <a:gd name="T12" fmla="*/ 655 w 732"/>
                <a:gd name="T13" fmla="*/ 62 h 147"/>
                <a:gd name="T14" fmla="*/ 568 w 732"/>
                <a:gd name="T15" fmla="*/ 76 h 147"/>
                <a:gd name="T16" fmla="*/ 507 w 732"/>
                <a:gd name="T17" fmla="*/ 73 h 147"/>
                <a:gd name="T18" fmla="*/ 495 w 732"/>
                <a:gd name="T19" fmla="*/ 66 h 147"/>
                <a:gd name="T20" fmla="*/ 468 w 732"/>
                <a:gd name="T21" fmla="*/ 63 h 147"/>
                <a:gd name="T22" fmla="*/ 456 w 732"/>
                <a:gd name="T23" fmla="*/ 77 h 147"/>
                <a:gd name="T24" fmla="*/ 449 w 732"/>
                <a:gd name="T25" fmla="*/ 52 h 147"/>
                <a:gd name="T26" fmla="*/ 377 w 732"/>
                <a:gd name="T27" fmla="*/ 29 h 147"/>
                <a:gd name="T28" fmla="*/ 363 w 732"/>
                <a:gd name="T29" fmla="*/ 16 h 147"/>
                <a:gd name="T30" fmla="*/ 268 w 732"/>
                <a:gd name="T31" fmla="*/ 74 h 147"/>
                <a:gd name="T32" fmla="*/ 258 w 732"/>
                <a:gd name="T33" fmla="*/ 93 h 147"/>
                <a:gd name="T34" fmla="*/ 245 w 732"/>
                <a:gd name="T35" fmla="*/ 85 h 147"/>
                <a:gd name="T36" fmla="*/ 70 w 732"/>
                <a:gd name="T37" fmla="*/ 97 h 147"/>
                <a:gd name="T38" fmla="*/ 58 w 732"/>
                <a:gd name="T39" fmla="*/ 108 h 147"/>
                <a:gd name="T40" fmla="*/ 47 w 732"/>
                <a:gd name="T41" fmla="*/ 86 h 147"/>
                <a:gd name="T42" fmla="*/ 1 w 732"/>
                <a:gd name="T43" fmla="*/ 59 h 147"/>
                <a:gd name="T44" fmla="*/ 9 w 732"/>
                <a:gd name="T45" fmla="*/ 85 h 147"/>
                <a:gd name="T46" fmla="*/ 75 w 732"/>
                <a:gd name="T47" fmla="*/ 132 h 147"/>
                <a:gd name="T48" fmla="*/ 85 w 732"/>
                <a:gd name="T49" fmla="*/ 127 h 147"/>
                <a:gd name="T50" fmla="*/ 97 w 732"/>
                <a:gd name="T51" fmla="*/ 140 h 147"/>
                <a:gd name="T52" fmla="*/ 122 w 732"/>
                <a:gd name="T53" fmla="*/ 137 h 147"/>
                <a:gd name="T54" fmla="*/ 134 w 732"/>
                <a:gd name="T55" fmla="*/ 123 h 147"/>
                <a:gd name="T56" fmla="*/ 143 w 732"/>
                <a:gd name="T57" fmla="*/ 147 h 147"/>
                <a:gd name="T58" fmla="*/ 178 w 732"/>
                <a:gd name="T59" fmla="*/ 144 h 147"/>
                <a:gd name="T60" fmla="*/ 183 w 732"/>
                <a:gd name="T61" fmla="*/ 119 h 147"/>
                <a:gd name="T62" fmla="*/ 197 w 732"/>
                <a:gd name="T63" fmla="*/ 132 h 147"/>
                <a:gd name="T64" fmla="*/ 222 w 732"/>
                <a:gd name="T65" fmla="*/ 133 h 147"/>
                <a:gd name="T66" fmla="*/ 233 w 732"/>
                <a:gd name="T67" fmla="*/ 115 h 147"/>
                <a:gd name="T68" fmla="*/ 246 w 732"/>
                <a:gd name="T69" fmla="*/ 125 h 147"/>
                <a:gd name="T70" fmla="*/ 355 w 732"/>
                <a:gd name="T71" fmla="*/ 57 h 147"/>
                <a:gd name="T72" fmla="*/ 356 w 732"/>
                <a:gd name="T73" fmla="*/ 57 h 147"/>
                <a:gd name="T74" fmla="*/ 394 w 732"/>
                <a:gd name="T75" fmla="*/ 64 h 147"/>
                <a:gd name="T76" fmla="*/ 406 w 732"/>
                <a:gd name="T77" fmla="*/ 54 h 147"/>
                <a:gd name="T78" fmla="*/ 416 w 732"/>
                <a:gd name="T79" fmla="*/ 75 h 147"/>
                <a:gd name="T80" fmla="*/ 482 w 732"/>
                <a:gd name="T81" fmla="*/ 96 h 147"/>
                <a:gd name="T82" fmla="*/ 495 w 732"/>
                <a:gd name="T83" fmla="*/ 104 h 147"/>
                <a:gd name="T84" fmla="*/ 520 w 732"/>
                <a:gd name="T85" fmla="*/ 107 h 147"/>
                <a:gd name="T86" fmla="*/ 533 w 732"/>
                <a:gd name="T87" fmla="*/ 92 h 147"/>
                <a:gd name="T88" fmla="*/ 544 w 732"/>
                <a:gd name="T89" fmla="*/ 113 h 147"/>
                <a:gd name="T90" fmla="*/ 577 w 732"/>
                <a:gd name="T91" fmla="*/ 114 h 147"/>
                <a:gd name="T92" fmla="*/ 582 w 732"/>
                <a:gd name="T93" fmla="*/ 88 h 147"/>
                <a:gd name="T94" fmla="*/ 595 w 732"/>
                <a:gd name="T95" fmla="*/ 101 h 147"/>
                <a:gd name="T96" fmla="*/ 623 w 732"/>
                <a:gd name="T97" fmla="*/ 107 h 147"/>
                <a:gd name="T98" fmla="*/ 631 w 732"/>
                <a:gd name="T99" fmla="*/ 84 h 147"/>
                <a:gd name="T100" fmla="*/ 645 w 732"/>
                <a:gd name="T101" fmla="*/ 97 h 147"/>
                <a:gd name="T102" fmla="*/ 703 w 732"/>
                <a:gd name="T103" fmla="*/ 58 h 147"/>
                <a:gd name="T104" fmla="*/ 704 w 732"/>
                <a:gd name="T105" fmla="*/ 31 h 147"/>
                <a:gd name="T106" fmla="*/ 717 w 732"/>
                <a:gd name="T107" fmla="*/ 42 h 147"/>
                <a:gd name="T108" fmla="*/ 731 w 732"/>
                <a:gd name="T10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2" h="147">
                  <a:moveTo>
                    <a:pt x="307" y="89"/>
                  </a:moveTo>
                  <a:cubicBezTo>
                    <a:pt x="300" y="89"/>
                    <a:pt x="294" y="83"/>
                    <a:pt x="294" y="76"/>
                  </a:cubicBezTo>
                  <a:cubicBezTo>
                    <a:pt x="293" y="68"/>
                    <a:pt x="298" y="62"/>
                    <a:pt x="305" y="61"/>
                  </a:cubicBezTo>
                  <a:cubicBezTo>
                    <a:pt x="306" y="61"/>
                    <a:pt x="306" y="61"/>
                    <a:pt x="306" y="61"/>
                  </a:cubicBezTo>
                  <a:cubicBezTo>
                    <a:pt x="313" y="61"/>
                    <a:pt x="319" y="67"/>
                    <a:pt x="319" y="74"/>
                  </a:cubicBezTo>
                  <a:cubicBezTo>
                    <a:pt x="320" y="82"/>
                    <a:pt x="315" y="88"/>
                    <a:pt x="308" y="89"/>
                  </a:cubicBezTo>
                  <a:cubicBezTo>
                    <a:pt x="307" y="89"/>
                    <a:pt x="307" y="89"/>
                    <a:pt x="307" y="89"/>
                  </a:cubicBezTo>
                  <a:moveTo>
                    <a:pt x="731" y="0"/>
                  </a:moveTo>
                  <a:cubicBezTo>
                    <a:pt x="729" y="1"/>
                    <a:pt x="727" y="2"/>
                    <a:pt x="725" y="2"/>
                  </a:cubicBezTo>
                  <a:cubicBezTo>
                    <a:pt x="725" y="2"/>
                    <a:pt x="725" y="2"/>
                    <a:pt x="724" y="2"/>
                  </a:cubicBezTo>
                  <a:cubicBezTo>
                    <a:pt x="724" y="2"/>
                    <a:pt x="724" y="2"/>
                    <a:pt x="724" y="2"/>
                  </a:cubicBezTo>
                  <a:cubicBezTo>
                    <a:pt x="707" y="24"/>
                    <a:pt x="688" y="40"/>
                    <a:pt x="667" y="51"/>
                  </a:cubicBezTo>
                  <a:cubicBezTo>
                    <a:pt x="666" y="57"/>
                    <a:pt x="662" y="61"/>
                    <a:pt x="656" y="62"/>
                  </a:cubicBezTo>
                  <a:cubicBezTo>
                    <a:pt x="656" y="62"/>
                    <a:pt x="655" y="62"/>
                    <a:pt x="655" y="62"/>
                  </a:cubicBezTo>
                  <a:cubicBezTo>
                    <a:pt x="653" y="62"/>
                    <a:pt x="651" y="61"/>
                    <a:pt x="649" y="60"/>
                  </a:cubicBezTo>
                  <a:cubicBezTo>
                    <a:pt x="623" y="71"/>
                    <a:pt x="596" y="76"/>
                    <a:pt x="568" y="76"/>
                  </a:cubicBezTo>
                  <a:cubicBezTo>
                    <a:pt x="550" y="76"/>
                    <a:pt x="532" y="74"/>
                    <a:pt x="514" y="70"/>
                  </a:cubicBezTo>
                  <a:cubicBezTo>
                    <a:pt x="512" y="72"/>
                    <a:pt x="509" y="73"/>
                    <a:pt x="507" y="73"/>
                  </a:cubicBezTo>
                  <a:cubicBezTo>
                    <a:pt x="506" y="73"/>
                    <a:pt x="506" y="73"/>
                    <a:pt x="506" y="73"/>
                  </a:cubicBezTo>
                  <a:cubicBezTo>
                    <a:pt x="501" y="73"/>
                    <a:pt x="497" y="70"/>
                    <a:pt x="495" y="66"/>
                  </a:cubicBezTo>
                  <a:cubicBezTo>
                    <a:pt x="485" y="64"/>
                    <a:pt x="476" y="61"/>
                    <a:pt x="467" y="58"/>
                  </a:cubicBezTo>
                  <a:cubicBezTo>
                    <a:pt x="468" y="60"/>
                    <a:pt x="468" y="61"/>
                    <a:pt x="468" y="63"/>
                  </a:cubicBezTo>
                  <a:cubicBezTo>
                    <a:pt x="469" y="70"/>
                    <a:pt x="464" y="77"/>
                    <a:pt x="457" y="77"/>
                  </a:cubicBezTo>
                  <a:cubicBezTo>
                    <a:pt x="457" y="77"/>
                    <a:pt x="456" y="77"/>
                    <a:pt x="456" y="77"/>
                  </a:cubicBezTo>
                  <a:cubicBezTo>
                    <a:pt x="449" y="77"/>
                    <a:pt x="444" y="72"/>
                    <a:pt x="443" y="64"/>
                  </a:cubicBezTo>
                  <a:cubicBezTo>
                    <a:pt x="443" y="59"/>
                    <a:pt x="445" y="54"/>
                    <a:pt x="449" y="52"/>
                  </a:cubicBezTo>
                  <a:cubicBezTo>
                    <a:pt x="423" y="42"/>
                    <a:pt x="401" y="31"/>
                    <a:pt x="386" y="23"/>
                  </a:cubicBezTo>
                  <a:cubicBezTo>
                    <a:pt x="384" y="26"/>
                    <a:pt x="381" y="29"/>
                    <a:pt x="377" y="29"/>
                  </a:cubicBezTo>
                  <a:cubicBezTo>
                    <a:pt x="376" y="29"/>
                    <a:pt x="376" y="29"/>
                    <a:pt x="376" y="29"/>
                  </a:cubicBezTo>
                  <a:cubicBezTo>
                    <a:pt x="369" y="29"/>
                    <a:pt x="364" y="23"/>
                    <a:pt x="363" y="16"/>
                  </a:cubicBezTo>
                  <a:cubicBezTo>
                    <a:pt x="363" y="14"/>
                    <a:pt x="363" y="13"/>
                    <a:pt x="364" y="11"/>
                  </a:cubicBezTo>
                  <a:cubicBezTo>
                    <a:pt x="358" y="16"/>
                    <a:pt x="321" y="48"/>
                    <a:pt x="268" y="74"/>
                  </a:cubicBezTo>
                  <a:cubicBezTo>
                    <a:pt x="269" y="75"/>
                    <a:pt x="269" y="77"/>
                    <a:pt x="269" y="78"/>
                  </a:cubicBezTo>
                  <a:cubicBezTo>
                    <a:pt x="270" y="86"/>
                    <a:pt x="265" y="92"/>
                    <a:pt x="258" y="93"/>
                  </a:cubicBezTo>
                  <a:cubicBezTo>
                    <a:pt x="257" y="93"/>
                    <a:pt x="257" y="93"/>
                    <a:pt x="257" y="93"/>
                  </a:cubicBezTo>
                  <a:cubicBezTo>
                    <a:pt x="252" y="93"/>
                    <a:pt x="247" y="90"/>
                    <a:pt x="245" y="85"/>
                  </a:cubicBezTo>
                  <a:cubicBezTo>
                    <a:pt x="213" y="99"/>
                    <a:pt x="175" y="109"/>
                    <a:pt x="137" y="109"/>
                  </a:cubicBezTo>
                  <a:cubicBezTo>
                    <a:pt x="115" y="109"/>
                    <a:pt x="92" y="106"/>
                    <a:pt x="70" y="97"/>
                  </a:cubicBezTo>
                  <a:cubicBezTo>
                    <a:pt x="69" y="103"/>
                    <a:pt x="64" y="108"/>
                    <a:pt x="59" y="108"/>
                  </a:cubicBezTo>
                  <a:cubicBezTo>
                    <a:pt x="58" y="108"/>
                    <a:pt x="58" y="108"/>
                    <a:pt x="58" y="108"/>
                  </a:cubicBezTo>
                  <a:cubicBezTo>
                    <a:pt x="51" y="108"/>
                    <a:pt x="45" y="103"/>
                    <a:pt x="45" y="95"/>
                  </a:cubicBezTo>
                  <a:cubicBezTo>
                    <a:pt x="45" y="92"/>
                    <a:pt x="46" y="89"/>
                    <a:pt x="47" y="86"/>
                  </a:cubicBezTo>
                  <a:cubicBezTo>
                    <a:pt x="31" y="77"/>
                    <a:pt x="15" y="65"/>
                    <a:pt x="0" y="50"/>
                  </a:cubicBezTo>
                  <a:cubicBezTo>
                    <a:pt x="1" y="59"/>
                    <a:pt x="1" y="59"/>
                    <a:pt x="1" y="59"/>
                  </a:cubicBezTo>
                  <a:cubicBezTo>
                    <a:pt x="2" y="76"/>
                    <a:pt x="2" y="76"/>
                    <a:pt x="2" y="76"/>
                  </a:cubicBezTo>
                  <a:cubicBezTo>
                    <a:pt x="5" y="79"/>
                    <a:pt x="7" y="82"/>
                    <a:pt x="9" y="85"/>
                  </a:cubicBezTo>
                  <a:cubicBezTo>
                    <a:pt x="15" y="85"/>
                    <a:pt x="19" y="90"/>
                    <a:pt x="20" y="95"/>
                  </a:cubicBezTo>
                  <a:cubicBezTo>
                    <a:pt x="38" y="112"/>
                    <a:pt x="56" y="124"/>
                    <a:pt x="75" y="132"/>
                  </a:cubicBezTo>
                  <a:cubicBezTo>
                    <a:pt x="77" y="129"/>
                    <a:pt x="80" y="127"/>
                    <a:pt x="84" y="127"/>
                  </a:cubicBezTo>
                  <a:cubicBezTo>
                    <a:pt x="84" y="127"/>
                    <a:pt x="84" y="127"/>
                    <a:pt x="85" y="127"/>
                  </a:cubicBezTo>
                  <a:cubicBezTo>
                    <a:pt x="91" y="127"/>
                    <a:pt x="97" y="132"/>
                    <a:pt x="97" y="139"/>
                  </a:cubicBezTo>
                  <a:cubicBezTo>
                    <a:pt x="97" y="140"/>
                    <a:pt x="97" y="140"/>
                    <a:pt x="97" y="140"/>
                  </a:cubicBezTo>
                  <a:cubicBezTo>
                    <a:pt x="107" y="143"/>
                    <a:pt x="116" y="144"/>
                    <a:pt x="125" y="145"/>
                  </a:cubicBezTo>
                  <a:cubicBezTo>
                    <a:pt x="123" y="143"/>
                    <a:pt x="122" y="140"/>
                    <a:pt x="122" y="137"/>
                  </a:cubicBezTo>
                  <a:cubicBezTo>
                    <a:pt x="121" y="130"/>
                    <a:pt x="127" y="123"/>
                    <a:pt x="134" y="123"/>
                  </a:cubicBezTo>
                  <a:cubicBezTo>
                    <a:pt x="134" y="123"/>
                    <a:pt x="134" y="123"/>
                    <a:pt x="134" y="123"/>
                  </a:cubicBezTo>
                  <a:cubicBezTo>
                    <a:pt x="141" y="123"/>
                    <a:pt x="147" y="128"/>
                    <a:pt x="147" y="135"/>
                  </a:cubicBezTo>
                  <a:cubicBezTo>
                    <a:pt x="148" y="140"/>
                    <a:pt x="146" y="144"/>
                    <a:pt x="143" y="147"/>
                  </a:cubicBezTo>
                  <a:cubicBezTo>
                    <a:pt x="144" y="147"/>
                    <a:pt x="145" y="147"/>
                    <a:pt x="146" y="147"/>
                  </a:cubicBezTo>
                  <a:cubicBezTo>
                    <a:pt x="157" y="147"/>
                    <a:pt x="167" y="146"/>
                    <a:pt x="178" y="144"/>
                  </a:cubicBezTo>
                  <a:cubicBezTo>
                    <a:pt x="174" y="142"/>
                    <a:pt x="172" y="138"/>
                    <a:pt x="172" y="134"/>
                  </a:cubicBezTo>
                  <a:cubicBezTo>
                    <a:pt x="171" y="126"/>
                    <a:pt x="176" y="119"/>
                    <a:pt x="183" y="119"/>
                  </a:cubicBezTo>
                  <a:cubicBezTo>
                    <a:pt x="184" y="119"/>
                    <a:pt x="184" y="119"/>
                    <a:pt x="184" y="119"/>
                  </a:cubicBezTo>
                  <a:cubicBezTo>
                    <a:pt x="191" y="119"/>
                    <a:pt x="196" y="124"/>
                    <a:pt x="197" y="132"/>
                  </a:cubicBezTo>
                  <a:cubicBezTo>
                    <a:pt x="197" y="135"/>
                    <a:pt x="196" y="138"/>
                    <a:pt x="194" y="141"/>
                  </a:cubicBezTo>
                  <a:cubicBezTo>
                    <a:pt x="204" y="139"/>
                    <a:pt x="213" y="136"/>
                    <a:pt x="222" y="133"/>
                  </a:cubicBezTo>
                  <a:cubicBezTo>
                    <a:pt x="222" y="132"/>
                    <a:pt x="222" y="131"/>
                    <a:pt x="222" y="130"/>
                  </a:cubicBezTo>
                  <a:cubicBezTo>
                    <a:pt x="221" y="122"/>
                    <a:pt x="226" y="116"/>
                    <a:pt x="233" y="115"/>
                  </a:cubicBezTo>
                  <a:cubicBezTo>
                    <a:pt x="233" y="115"/>
                    <a:pt x="234" y="115"/>
                    <a:pt x="234" y="115"/>
                  </a:cubicBezTo>
                  <a:cubicBezTo>
                    <a:pt x="240" y="115"/>
                    <a:pt x="244" y="119"/>
                    <a:pt x="246" y="125"/>
                  </a:cubicBezTo>
                  <a:cubicBezTo>
                    <a:pt x="288" y="107"/>
                    <a:pt x="323" y="84"/>
                    <a:pt x="344" y="67"/>
                  </a:cubicBezTo>
                  <a:cubicBezTo>
                    <a:pt x="346" y="62"/>
                    <a:pt x="350" y="58"/>
                    <a:pt x="355" y="57"/>
                  </a:cubicBezTo>
                  <a:cubicBezTo>
                    <a:pt x="356" y="57"/>
                    <a:pt x="356" y="57"/>
                    <a:pt x="356" y="57"/>
                  </a:cubicBezTo>
                  <a:cubicBezTo>
                    <a:pt x="356" y="57"/>
                    <a:pt x="356" y="57"/>
                    <a:pt x="356" y="57"/>
                  </a:cubicBezTo>
                  <a:cubicBezTo>
                    <a:pt x="363" y="52"/>
                    <a:pt x="367" y="48"/>
                    <a:pt x="367" y="48"/>
                  </a:cubicBezTo>
                  <a:cubicBezTo>
                    <a:pt x="367" y="48"/>
                    <a:pt x="377" y="55"/>
                    <a:pt x="394" y="64"/>
                  </a:cubicBezTo>
                  <a:cubicBezTo>
                    <a:pt x="395" y="58"/>
                    <a:pt x="399" y="54"/>
                    <a:pt x="405" y="54"/>
                  </a:cubicBezTo>
                  <a:cubicBezTo>
                    <a:pt x="405" y="54"/>
                    <a:pt x="406" y="54"/>
                    <a:pt x="406" y="54"/>
                  </a:cubicBezTo>
                  <a:cubicBezTo>
                    <a:pt x="412" y="54"/>
                    <a:pt x="418" y="59"/>
                    <a:pt x="419" y="66"/>
                  </a:cubicBezTo>
                  <a:cubicBezTo>
                    <a:pt x="419" y="70"/>
                    <a:pt x="418" y="73"/>
                    <a:pt x="416" y="75"/>
                  </a:cubicBezTo>
                  <a:cubicBezTo>
                    <a:pt x="433" y="83"/>
                    <a:pt x="453" y="92"/>
                    <a:pt x="475" y="99"/>
                  </a:cubicBezTo>
                  <a:cubicBezTo>
                    <a:pt x="477" y="97"/>
                    <a:pt x="480" y="96"/>
                    <a:pt x="482" y="96"/>
                  </a:cubicBezTo>
                  <a:cubicBezTo>
                    <a:pt x="482" y="96"/>
                    <a:pt x="483" y="96"/>
                    <a:pt x="483" y="96"/>
                  </a:cubicBezTo>
                  <a:cubicBezTo>
                    <a:pt x="488" y="96"/>
                    <a:pt x="493" y="99"/>
                    <a:pt x="495" y="104"/>
                  </a:cubicBezTo>
                  <a:cubicBezTo>
                    <a:pt x="503" y="106"/>
                    <a:pt x="512" y="108"/>
                    <a:pt x="521" y="110"/>
                  </a:cubicBezTo>
                  <a:cubicBezTo>
                    <a:pt x="521" y="109"/>
                    <a:pt x="520" y="108"/>
                    <a:pt x="520" y="107"/>
                  </a:cubicBezTo>
                  <a:cubicBezTo>
                    <a:pt x="520" y="99"/>
                    <a:pt x="525" y="92"/>
                    <a:pt x="532" y="92"/>
                  </a:cubicBezTo>
                  <a:cubicBezTo>
                    <a:pt x="532" y="92"/>
                    <a:pt x="532" y="92"/>
                    <a:pt x="533" y="92"/>
                  </a:cubicBezTo>
                  <a:cubicBezTo>
                    <a:pt x="539" y="92"/>
                    <a:pt x="545" y="97"/>
                    <a:pt x="546" y="105"/>
                  </a:cubicBezTo>
                  <a:cubicBezTo>
                    <a:pt x="546" y="108"/>
                    <a:pt x="545" y="110"/>
                    <a:pt x="544" y="113"/>
                  </a:cubicBezTo>
                  <a:cubicBezTo>
                    <a:pt x="552" y="114"/>
                    <a:pt x="559" y="114"/>
                    <a:pt x="567" y="114"/>
                  </a:cubicBezTo>
                  <a:cubicBezTo>
                    <a:pt x="570" y="114"/>
                    <a:pt x="573" y="114"/>
                    <a:pt x="577" y="114"/>
                  </a:cubicBezTo>
                  <a:cubicBezTo>
                    <a:pt x="573" y="111"/>
                    <a:pt x="571" y="107"/>
                    <a:pt x="570" y="103"/>
                  </a:cubicBezTo>
                  <a:cubicBezTo>
                    <a:pt x="570" y="95"/>
                    <a:pt x="575" y="89"/>
                    <a:pt x="582" y="88"/>
                  </a:cubicBezTo>
                  <a:cubicBezTo>
                    <a:pt x="582" y="88"/>
                    <a:pt x="582" y="88"/>
                    <a:pt x="583" y="88"/>
                  </a:cubicBezTo>
                  <a:cubicBezTo>
                    <a:pt x="589" y="88"/>
                    <a:pt x="595" y="94"/>
                    <a:pt x="595" y="101"/>
                  </a:cubicBezTo>
                  <a:cubicBezTo>
                    <a:pt x="596" y="106"/>
                    <a:pt x="594" y="110"/>
                    <a:pt x="591" y="113"/>
                  </a:cubicBezTo>
                  <a:cubicBezTo>
                    <a:pt x="601" y="112"/>
                    <a:pt x="612" y="110"/>
                    <a:pt x="623" y="107"/>
                  </a:cubicBezTo>
                  <a:cubicBezTo>
                    <a:pt x="621" y="104"/>
                    <a:pt x="620" y="102"/>
                    <a:pt x="620" y="99"/>
                  </a:cubicBezTo>
                  <a:cubicBezTo>
                    <a:pt x="619" y="91"/>
                    <a:pt x="625" y="85"/>
                    <a:pt x="631" y="84"/>
                  </a:cubicBezTo>
                  <a:cubicBezTo>
                    <a:pt x="632" y="84"/>
                    <a:pt x="632" y="84"/>
                    <a:pt x="632" y="84"/>
                  </a:cubicBezTo>
                  <a:cubicBezTo>
                    <a:pt x="639" y="84"/>
                    <a:pt x="645" y="90"/>
                    <a:pt x="645" y="97"/>
                  </a:cubicBezTo>
                  <a:cubicBezTo>
                    <a:pt x="645" y="98"/>
                    <a:pt x="645" y="98"/>
                    <a:pt x="645" y="99"/>
                  </a:cubicBezTo>
                  <a:cubicBezTo>
                    <a:pt x="666" y="90"/>
                    <a:pt x="685" y="77"/>
                    <a:pt x="703" y="58"/>
                  </a:cubicBezTo>
                  <a:cubicBezTo>
                    <a:pt x="697" y="57"/>
                    <a:pt x="693" y="52"/>
                    <a:pt x="692" y="45"/>
                  </a:cubicBezTo>
                  <a:cubicBezTo>
                    <a:pt x="692" y="38"/>
                    <a:pt x="697" y="31"/>
                    <a:pt x="704" y="31"/>
                  </a:cubicBezTo>
                  <a:cubicBezTo>
                    <a:pt x="704" y="30"/>
                    <a:pt x="704" y="30"/>
                    <a:pt x="705" y="30"/>
                  </a:cubicBezTo>
                  <a:cubicBezTo>
                    <a:pt x="711" y="30"/>
                    <a:pt x="716" y="35"/>
                    <a:pt x="717" y="42"/>
                  </a:cubicBezTo>
                  <a:cubicBezTo>
                    <a:pt x="722" y="35"/>
                    <a:pt x="727" y="28"/>
                    <a:pt x="732" y="20"/>
                  </a:cubicBezTo>
                  <a:cubicBezTo>
                    <a:pt x="731" y="0"/>
                    <a:pt x="731" y="0"/>
                    <a:pt x="731"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77">
              <a:extLst>
                <a:ext uri="{FF2B5EF4-FFF2-40B4-BE49-F238E27FC236}">
                  <a16:creationId xmlns:a16="http://schemas.microsoft.com/office/drawing/2014/main" id="{ED7C9C4E-E4C7-4FF7-B886-C5D9AE061618}"/>
                </a:ext>
              </a:extLst>
            </p:cNvPr>
            <p:cNvSpPr>
              <a:spLocks/>
            </p:cNvSpPr>
            <p:nvPr/>
          </p:nvSpPr>
          <p:spPr bwMode="auto">
            <a:xfrm>
              <a:off x="1495425" y="4545013"/>
              <a:ext cx="17463" cy="14287"/>
            </a:xfrm>
            <a:custGeom>
              <a:avLst/>
              <a:gdLst>
                <a:gd name="T0" fmla="*/ 1 w 23"/>
                <a:gd name="T1" fmla="*/ 0 h 19"/>
                <a:gd name="T2" fmla="*/ 1 w 23"/>
                <a:gd name="T3" fmla="*/ 1 h 19"/>
                <a:gd name="T4" fmla="*/ 0 w 23"/>
                <a:gd name="T5" fmla="*/ 6 h 19"/>
                <a:gd name="T6" fmla="*/ 13 w 23"/>
                <a:gd name="T7" fmla="*/ 19 h 19"/>
                <a:gd name="T8" fmla="*/ 14 w 23"/>
                <a:gd name="T9" fmla="*/ 19 h 19"/>
                <a:gd name="T10" fmla="*/ 23 w 23"/>
                <a:gd name="T11" fmla="*/ 13 h 19"/>
                <a:gd name="T12" fmla="*/ 1 w 2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1" y="0"/>
                  </a:moveTo>
                  <a:cubicBezTo>
                    <a:pt x="1" y="0"/>
                    <a:pt x="1" y="1"/>
                    <a:pt x="1" y="1"/>
                  </a:cubicBezTo>
                  <a:cubicBezTo>
                    <a:pt x="0" y="3"/>
                    <a:pt x="0" y="4"/>
                    <a:pt x="0" y="6"/>
                  </a:cubicBezTo>
                  <a:cubicBezTo>
                    <a:pt x="1" y="13"/>
                    <a:pt x="6" y="19"/>
                    <a:pt x="13" y="19"/>
                  </a:cubicBezTo>
                  <a:cubicBezTo>
                    <a:pt x="13" y="19"/>
                    <a:pt x="13" y="19"/>
                    <a:pt x="14" y="19"/>
                  </a:cubicBezTo>
                  <a:cubicBezTo>
                    <a:pt x="18" y="19"/>
                    <a:pt x="21" y="16"/>
                    <a:pt x="23" y="13"/>
                  </a:cubicBezTo>
                  <a:cubicBezTo>
                    <a:pt x="9" y="6"/>
                    <a:pt x="1" y="0"/>
                    <a:pt x="1"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78">
              <a:extLst>
                <a:ext uri="{FF2B5EF4-FFF2-40B4-BE49-F238E27FC236}">
                  <a16:creationId xmlns:a16="http://schemas.microsoft.com/office/drawing/2014/main" id="{9801D43B-517C-4EE1-BF4D-4781ECAD3A3E}"/>
                </a:ext>
              </a:extLst>
            </p:cNvPr>
            <p:cNvSpPr>
              <a:spLocks/>
            </p:cNvSpPr>
            <p:nvPr/>
          </p:nvSpPr>
          <p:spPr bwMode="auto">
            <a:xfrm>
              <a:off x="1771650" y="4532313"/>
              <a:ext cx="4763" cy="6350"/>
            </a:xfrm>
            <a:custGeom>
              <a:avLst/>
              <a:gdLst>
                <a:gd name="T0" fmla="*/ 6 w 7"/>
                <a:gd name="T1" fmla="*/ 0 h 9"/>
                <a:gd name="T2" fmla="*/ 0 w 7"/>
                <a:gd name="T3" fmla="*/ 9 h 9"/>
                <a:gd name="T4" fmla="*/ 0 w 7"/>
                <a:gd name="T5" fmla="*/ 9 h 9"/>
                <a:gd name="T6" fmla="*/ 1 w 7"/>
                <a:gd name="T7" fmla="*/ 9 h 9"/>
                <a:gd name="T8" fmla="*/ 7 w 7"/>
                <a:gd name="T9" fmla="*/ 7 h 9"/>
                <a:gd name="T10" fmla="*/ 6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6" y="0"/>
                  </a:moveTo>
                  <a:cubicBezTo>
                    <a:pt x="4" y="3"/>
                    <a:pt x="2" y="6"/>
                    <a:pt x="0" y="9"/>
                  </a:cubicBezTo>
                  <a:cubicBezTo>
                    <a:pt x="0" y="9"/>
                    <a:pt x="0" y="9"/>
                    <a:pt x="0" y="9"/>
                  </a:cubicBezTo>
                  <a:cubicBezTo>
                    <a:pt x="1" y="9"/>
                    <a:pt x="1" y="9"/>
                    <a:pt x="1" y="9"/>
                  </a:cubicBezTo>
                  <a:cubicBezTo>
                    <a:pt x="3" y="9"/>
                    <a:pt x="5" y="8"/>
                    <a:pt x="7" y="7"/>
                  </a:cubicBezTo>
                  <a:cubicBezTo>
                    <a:pt x="6" y="0"/>
                    <a:pt x="6" y="0"/>
                    <a:pt x="6"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79">
              <a:extLst>
                <a:ext uri="{FF2B5EF4-FFF2-40B4-BE49-F238E27FC236}">
                  <a16:creationId xmlns:a16="http://schemas.microsoft.com/office/drawing/2014/main" id="{988447C5-6826-4DE7-A6F7-11AAFDE1C40C}"/>
                </a:ext>
              </a:extLst>
            </p:cNvPr>
            <p:cNvSpPr>
              <a:spLocks/>
            </p:cNvSpPr>
            <p:nvPr/>
          </p:nvSpPr>
          <p:spPr bwMode="auto">
            <a:xfrm>
              <a:off x="1225550" y="4602163"/>
              <a:ext cx="7938" cy="7937"/>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4" y="3"/>
                    <a:pt x="7" y="7"/>
                    <a:pt x="11" y="10"/>
                  </a:cubicBezTo>
                  <a:cubicBezTo>
                    <a:pt x="10" y="5"/>
                    <a:pt x="6" y="0"/>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80">
              <a:extLst>
                <a:ext uri="{FF2B5EF4-FFF2-40B4-BE49-F238E27FC236}">
                  <a16:creationId xmlns:a16="http://schemas.microsoft.com/office/drawing/2014/main" id="{6E20A246-E08D-4E67-96B7-55C82D67EB33}"/>
                </a:ext>
              </a:extLst>
            </p:cNvPr>
            <p:cNvSpPr>
              <a:spLocks/>
            </p:cNvSpPr>
            <p:nvPr/>
          </p:nvSpPr>
          <p:spPr bwMode="auto">
            <a:xfrm>
              <a:off x="1252538" y="4602163"/>
              <a:ext cx="20638" cy="17462"/>
            </a:xfrm>
            <a:custGeom>
              <a:avLst/>
              <a:gdLst>
                <a:gd name="T0" fmla="*/ 2 w 25"/>
                <a:gd name="T1" fmla="*/ 0 h 22"/>
                <a:gd name="T2" fmla="*/ 0 w 25"/>
                <a:gd name="T3" fmla="*/ 9 h 22"/>
                <a:gd name="T4" fmla="*/ 13 w 25"/>
                <a:gd name="T5" fmla="*/ 22 h 22"/>
                <a:gd name="T6" fmla="*/ 14 w 25"/>
                <a:gd name="T7" fmla="*/ 22 h 22"/>
                <a:gd name="T8" fmla="*/ 25 w 25"/>
                <a:gd name="T9" fmla="*/ 11 h 22"/>
                <a:gd name="T10" fmla="*/ 2 w 25"/>
                <a:gd name="T11" fmla="*/ 0 h 22"/>
              </a:gdLst>
              <a:ahLst/>
              <a:cxnLst>
                <a:cxn ang="0">
                  <a:pos x="T0" y="T1"/>
                </a:cxn>
                <a:cxn ang="0">
                  <a:pos x="T2" y="T3"/>
                </a:cxn>
                <a:cxn ang="0">
                  <a:pos x="T4" y="T5"/>
                </a:cxn>
                <a:cxn ang="0">
                  <a:pos x="T6" y="T7"/>
                </a:cxn>
                <a:cxn ang="0">
                  <a:pos x="T8" y="T9"/>
                </a:cxn>
                <a:cxn ang="0">
                  <a:pos x="T10" y="T11"/>
                </a:cxn>
              </a:cxnLst>
              <a:rect l="0" t="0" r="r" b="b"/>
              <a:pathLst>
                <a:path w="25" h="22">
                  <a:moveTo>
                    <a:pt x="2" y="0"/>
                  </a:moveTo>
                  <a:cubicBezTo>
                    <a:pt x="1" y="3"/>
                    <a:pt x="0" y="6"/>
                    <a:pt x="0" y="9"/>
                  </a:cubicBezTo>
                  <a:cubicBezTo>
                    <a:pt x="0" y="17"/>
                    <a:pt x="6" y="22"/>
                    <a:pt x="13" y="22"/>
                  </a:cubicBezTo>
                  <a:cubicBezTo>
                    <a:pt x="13" y="22"/>
                    <a:pt x="13" y="22"/>
                    <a:pt x="14" y="22"/>
                  </a:cubicBezTo>
                  <a:cubicBezTo>
                    <a:pt x="19" y="22"/>
                    <a:pt x="24" y="17"/>
                    <a:pt x="25" y="11"/>
                  </a:cubicBezTo>
                  <a:cubicBezTo>
                    <a:pt x="17" y="8"/>
                    <a:pt x="10" y="4"/>
                    <a:pt x="2"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81">
              <a:extLst>
                <a:ext uri="{FF2B5EF4-FFF2-40B4-BE49-F238E27FC236}">
                  <a16:creationId xmlns:a16="http://schemas.microsoft.com/office/drawing/2014/main" id="{C34B88F5-5184-4F3A-A3B9-340F432AAD18}"/>
                </a:ext>
              </a:extLst>
            </p:cNvPr>
            <p:cNvSpPr>
              <a:spLocks/>
            </p:cNvSpPr>
            <p:nvPr/>
          </p:nvSpPr>
          <p:spPr bwMode="auto">
            <a:xfrm>
              <a:off x="1406525" y="4594225"/>
              <a:ext cx="19050" cy="14287"/>
            </a:xfrm>
            <a:custGeom>
              <a:avLst/>
              <a:gdLst>
                <a:gd name="T0" fmla="*/ 23 w 25"/>
                <a:gd name="T1" fmla="*/ 0 h 19"/>
                <a:gd name="T2" fmla="*/ 0 w 25"/>
                <a:gd name="T3" fmla="*/ 11 h 19"/>
                <a:gd name="T4" fmla="*/ 12 w 25"/>
                <a:gd name="T5" fmla="*/ 19 h 19"/>
                <a:gd name="T6" fmla="*/ 13 w 25"/>
                <a:gd name="T7" fmla="*/ 19 h 19"/>
                <a:gd name="T8" fmla="*/ 24 w 25"/>
                <a:gd name="T9" fmla="*/ 4 h 19"/>
                <a:gd name="T10" fmla="*/ 23 w 25"/>
                <a:gd name="T11" fmla="*/ 0 h 19"/>
              </a:gdLst>
              <a:ahLst/>
              <a:cxnLst>
                <a:cxn ang="0">
                  <a:pos x="T0" y="T1"/>
                </a:cxn>
                <a:cxn ang="0">
                  <a:pos x="T2" y="T3"/>
                </a:cxn>
                <a:cxn ang="0">
                  <a:pos x="T4" y="T5"/>
                </a:cxn>
                <a:cxn ang="0">
                  <a:pos x="T6" y="T7"/>
                </a:cxn>
                <a:cxn ang="0">
                  <a:pos x="T8" y="T9"/>
                </a:cxn>
                <a:cxn ang="0">
                  <a:pos x="T10" y="T11"/>
                </a:cxn>
              </a:cxnLst>
              <a:rect l="0" t="0" r="r" b="b"/>
              <a:pathLst>
                <a:path w="25" h="19">
                  <a:moveTo>
                    <a:pt x="23" y="0"/>
                  </a:moveTo>
                  <a:cubicBezTo>
                    <a:pt x="16" y="4"/>
                    <a:pt x="8" y="7"/>
                    <a:pt x="0" y="11"/>
                  </a:cubicBezTo>
                  <a:cubicBezTo>
                    <a:pt x="2" y="16"/>
                    <a:pt x="7" y="19"/>
                    <a:pt x="12" y="19"/>
                  </a:cubicBezTo>
                  <a:cubicBezTo>
                    <a:pt x="12" y="19"/>
                    <a:pt x="12" y="19"/>
                    <a:pt x="13" y="19"/>
                  </a:cubicBezTo>
                  <a:cubicBezTo>
                    <a:pt x="20" y="18"/>
                    <a:pt x="25" y="12"/>
                    <a:pt x="24" y="4"/>
                  </a:cubicBezTo>
                  <a:cubicBezTo>
                    <a:pt x="24" y="3"/>
                    <a:pt x="24" y="1"/>
                    <a:pt x="2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82">
              <a:extLst>
                <a:ext uri="{FF2B5EF4-FFF2-40B4-BE49-F238E27FC236}">
                  <a16:creationId xmlns:a16="http://schemas.microsoft.com/office/drawing/2014/main" id="{73A789A4-EEB0-43AB-B082-89E7C5A77F19}"/>
                </a:ext>
              </a:extLst>
            </p:cNvPr>
            <p:cNvSpPr>
              <a:spLocks/>
            </p:cNvSpPr>
            <p:nvPr/>
          </p:nvSpPr>
          <p:spPr bwMode="auto">
            <a:xfrm>
              <a:off x="1443038" y="4583113"/>
              <a:ext cx="20638" cy="22225"/>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5" y="28"/>
                  </a:cubicBezTo>
                  <a:cubicBezTo>
                    <a:pt x="22" y="27"/>
                    <a:pt x="27" y="21"/>
                    <a:pt x="26" y="13"/>
                  </a:cubicBezTo>
                  <a:cubicBezTo>
                    <a:pt x="26"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83">
              <a:extLst>
                <a:ext uri="{FF2B5EF4-FFF2-40B4-BE49-F238E27FC236}">
                  <a16:creationId xmlns:a16="http://schemas.microsoft.com/office/drawing/2014/main" id="{F3C67743-E007-4DBA-83E3-0DD3C20DF891}"/>
                </a:ext>
              </a:extLst>
            </p:cNvPr>
            <p:cNvSpPr>
              <a:spLocks/>
            </p:cNvSpPr>
            <p:nvPr/>
          </p:nvSpPr>
          <p:spPr bwMode="auto">
            <a:xfrm>
              <a:off x="1481138" y="4579938"/>
              <a:ext cx="9525" cy="7937"/>
            </a:xfrm>
            <a:custGeom>
              <a:avLst/>
              <a:gdLst>
                <a:gd name="T0" fmla="*/ 12 w 12"/>
                <a:gd name="T1" fmla="*/ 0 h 10"/>
                <a:gd name="T2" fmla="*/ 11 w 12"/>
                <a:gd name="T3" fmla="*/ 0 h 10"/>
                <a:gd name="T4" fmla="*/ 0 w 12"/>
                <a:gd name="T5" fmla="*/ 10 h 10"/>
                <a:gd name="T6" fmla="*/ 12 w 12"/>
                <a:gd name="T7" fmla="*/ 0 h 10"/>
                <a:gd name="T8" fmla="*/ 12 w 12"/>
                <a:gd name="T9" fmla="*/ 0 h 10"/>
              </a:gdLst>
              <a:ahLst/>
              <a:cxnLst>
                <a:cxn ang="0">
                  <a:pos x="T0" y="T1"/>
                </a:cxn>
                <a:cxn ang="0">
                  <a:pos x="T2" y="T3"/>
                </a:cxn>
                <a:cxn ang="0">
                  <a:pos x="T4" y="T5"/>
                </a:cxn>
                <a:cxn ang="0">
                  <a:pos x="T6" y="T7"/>
                </a:cxn>
                <a:cxn ang="0">
                  <a:pos x="T8" y="T9"/>
                </a:cxn>
              </a:cxnLst>
              <a:rect l="0" t="0" r="r" b="b"/>
              <a:pathLst>
                <a:path w="12" h="10">
                  <a:moveTo>
                    <a:pt x="12" y="0"/>
                  </a:moveTo>
                  <a:cubicBezTo>
                    <a:pt x="12" y="0"/>
                    <a:pt x="12" y="0"/>
                    <a:pt x="11" y="0"/>
                  </a:cubicBezTo>
                  <a:cubicBezTo>
                    <a:pt x="6" y="1"/>
                    <a:pt x="2" y="5"/>
                    <a:pt x="0" y="10"/>
                  </a:cubicBezTo>
                  <a:cubicBezTo>
                    <a:pt x="5" y="6"/>
                    <a:pt x="9" y="3"/>
                    <a:pt x="12" y="0"/>
                  </a:cubicBezTo>
                  <a:cubicBezTo>
                    <a:pt x="12" y="0"/>
                    <a:pt x="12" y="0"/>
                    <a:pt x="12" y="0"/>
                  </a:cubicBezTo>
                </a:path>
              </a:pathLst>
            </a:custGeom>
            <a:solidFill>
              <a:srgbClr val="C563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4">
              <a:extLst>
                <a:ext uri="{FF2B5EF4-FFF2-40B4-BE49-F238E27FC236}">
                  <a16:creationId xmlns:a16="http://schemas.microsoft.com/office/drawing/2014/main" id="{0F643648-EE36-48CF-9DA7-16E9C66A0265}"/>
                </a:ext>
              </a:extLst>
            </p:cNvPr>
            <p:cNvSpPr>
              <a:spLocks/>
            </p:cNvSpPr>
            <p:nvPr/>
          </p:nvSpPr>
          <p:spPr bwMode="auto">
            <a:xfrm>
              <a:off x="1519238" y="4578350"/>
              <a:ext cx="19050" cy="15875"/>
            </a:xfrm>
            <a:custGeom>
              <a:avLst/>
              <a:gdLst>
                <a:gd name="T0" fmla="*/ 12 w 25"/>
                <a:gd name="T1" fmla="*/ 0 h 21"/>
                <a:gd name="T2" fmla="*/ 11 w 25"/>
                <a:gd name="T3" fmla="*/ 0 h 21"/>
                <a:gd name="T4" fmla="*/ 0 w 25"/>
                <a:gd name="T5" fmla="*/ 10 h 21"/>
                <a:gd name="T6" fmla="*/ 22 w 25"/>
                <a:gd name="T7" fmla="*/ 21 h 21"/>
                <a:gd name="T8" fmla="*/ 25 w 25"/>
                <a:gd name="T9" fmla="*/ 12 h 21"/>
                <a:gd name="T10" fmla="*/ 12 w 25"/>
                <a:gd name="T11" fmla="*/ 0 h 21"/>
              </a:gdLst>
              <a:ahLst/>
              <a:cxnLst>
                <a:cxn ang="0">
                  <a:pos x="T0" y="T1"/>
                </a:cxn>
                <a:cxn ang="0">
                  <a:pos x="T2" y="T3"/>
                </a:cxn>
                <a:cxn ang="0">
                  <a:pos x="T4" y="T5"/>
                </a:cxn>
                <a:cxn ang="0">
                  <a:pos x="T6" y="T7"/>
                </a:cxn>
                <a:cxn ang="0">
                  <a:pos x="T8" y="T9"/>
                </a:cxn>
                <a:cxn ang="0">
                  <a:pos x="T10" y="T11"/>
                </a:cxn>
              </a:cxnLst>
              <a:rect l="0" t="0" r="r" b="b"/>
              <a:pathLst>
                <a:path w="25" h="21">
                  <a:moveTo>
                    <a:pt x="12" y="0"/>
                  </a:moveTo>
                  <a:cubicBezTo>
                    <a:pt x="12" y="0"/>
                    <a:pt x="11" y="0"/>
                    <a:pt x="11" y="0"/>
                  </a:cubicBezTo>
                  <a:cubicBezTo>
                    <a:pt x="5" y="0"/>
                    <a:pt x="1" y="4"/>
                    <a:pt x="0" y="10"/>
                  </a:cubicBezTo>
                  <a:cubicBezTo>
                    <a:pt x="6" y="13"/>
                    <a:pt x="14" y="17"/>
                    <a:pt x="22" y="21"/>
                  </a:cubicBezTo>
                  <a:cubicBezTo>
                    <a:pt x="24" y="19"/>
                    <a:pt x="25" y="16"/>
                    <a:pt x="25" y="12"/>
                  </a:cubicBezTo>
                  <a:cubicBezTo>
                    <a:pt x="24" y="5"/>
                    <a:pt x="18" y="0"/>
                    <a:pt x="12"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85">
              <a:extLst>
                <a:ext uri="{FF2B5EF4-FFF2-40B4-BE49-F238E27FC236}">
                  <a16:creationId xmlns:a16="http://schemas.microsoft.com/office/drawing/2014/main" id="{D5B1D385-FADE-4780-8FDF-1FFE8116C86A}"/>
                </a:ext>
              </a:extLst>
            </p:cNvPr>
            <p:cNvSpPr>
              <a:spLocks/>
            </p:cNvSpPr>
            <p:nvPr/>
          </p:nvSpPr>
          <p:spPr bwMode="auto">
            <a:xfrm>
              <a:off x="1557338" y="4576763"/>
              <a:ext cx="19050" cy="19050"/>
            </a:xfrm>
            <a:custGeom>
              <a:avLst/>
              <a:gdLst>
                <a:gd name="T0" fmla="*/ 6 w 26"/>
                <a:gd name="T1" fmla="*/ 0 h 25"/>
                <a:gd name="T2" fmla="*/ 0 w 26"/>
                <a:gd name="T3" fmla="*/ 12 h 25"/>
                <a:gd name="T4" fmla="*/ 13 w 26"/>
                <a:gd name="T5" fmla="*/ 25 h 25"/>
                <a:gd name="T6" fmla="*/ 14 w 26"/>
                <a:gd name="T7" fmla="*/ 25 h 25"/>
                <a:gd name="T8" fmla="*/ 25 w 26"/>
                <a:gd name="T9" fmla="*/ 11 h 25"/>
                <a:gd name="T10" fmla="*/ 24 w 26"/>
                <a:gd name="T11" fmla="*/ 6 h 25"/>
                <a:gd name="T12" fmla="*/ 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6" y="0"/>
                  </a:moveTo>
                  <a:cubicBezTo>
                    <a:pt x="2" y="2"/>
                    <a:pt x="0" y="7"/>
                    <a:pt x="0" y="12"/>
                  </a:cubicBezTo>
                  <a:cubicBezTo>
                    <a:pt x="1" y="20"/>
                    <a:pt x="6" y="25"/>
                    <a:pt x="13" y="25"/>
                  </a:cubicBezTo>
                  <a:cubicBezTo>
                    <a:pt x="13" y="25"/>
                    <a:pt x="14" y="25"/>
                    <a:pt x="14" y="25"/>
                  </a:cubicBezTo>
                  <a:cubicBezTo>
                    <a:pt x="21" y="25"/>
                    <a:pt x="26" y="18"/>
                    <a:pt x="25" y="11"/>
                  </a:cubicBezTo>
                  <a:cubicBezTo>
                    <a:pt x="25" y="9"/>
                    <a:pt x="25" y="8"/>
                    <a:pt x="24" y="6"/>
                  </a:cubicBezTo>
                  <a:cubicBezTo>
                    <a:pt x="18" y="4"/>
                    <a:pt x="12" y="2"/>
                    <a:pt x="6"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86">
              <a:extLst>
                <a:ext uri="{FF2B5EF4-FFF2-40B4-BE49-F238E27FC236}">
                  <a16:creationId xmlns:a16="http://schemas.microsoft.com/office/drawing/2014/main" id="{CCA11966-47F6-47C3-8669-E196A8DA22DB}"/>
                </a:ext>
              </a:extLst>
            </p:cNvPr>
            <p:cNvSpPr>
              <a:spLocks/>
            </p:cNvSpPr>
            <p:nvPr/>
          </p:nvSpPr>
          <p:spPr bwMode="auto">
            <a:xfrm>
              <a:off x="1597025" y="4587875"/>
              <a:ext cx="14288" cy="4762"/>
            </a:xfrm>
            <a:custGeom>
              <a:avLst/>
              <a:gdLst>
                <a:gd name="T0" fmla="*/ 0 w 19"/>
                <a:gd name="T1" fmla="*/ 0 h 7"/>
                <a:gd name="T2" fmla="*/ 11 w 19"/>
                <a:gd name="T3" fmla="*/ 7 h 7"/>
                <a:gd name="T4" fmla="*/ 12 w 19"/>
                <a:gd name="T5" fmla="*/ 7 h 7"/>
                <a:gd name="T6" fmla="*/ 19 w 19"/>
                <a:gd name="T7" fmla="*/ 4 h 7"/>
                <a:gd name="T8" fmla="*/ 0 w 19"/>
                <a:gd name="T9" fmla="*/ 0 h 7"/>
              </a:gdLst>
              <a:ahLst/>
              <a:cxnLst>
                <a:cxn ang="0">
                  <a:pos x="T0" y="T1"/>
                </a:cxn>
                <a:cxn ang="0">
                  <a:pos x="T2" y="T3"/>
                </a:cxn>
                <a:cxn ang="0">
                  <a:pos x="T4" y="T5"/>
                </a:cxn>
                <a:cxn ang="0">
                  <a:pos x="T6" y="T7"/>
                </a:cxn>
                <a:cxn ang="0">
                  <a:pos x="T8" y="T9"/>
                </a:cxn>
              </a:cxnLst>
              <a:rect l="0" t="0" r="r" b="b"/>
              <a:pathLst>
                <a:path w="19" h="7">
                  <a:moveTo>
                    <a:pt x="0" y="0"/>
                  </a:moveTo>
                  <a:cubicBezTo>
                    <a:pt x="2" y="4"/>
                    <a:pt x="6" y="7"/>
                    <a:pt x="11" y="7"/>
                  </a:cubicBezTo>
                  <a:cubicBezTo>
                    <a:pt x="11" y="7"/>
                    <a:pt x="11" y="7"/>
                    <a:pt x="12" y="7"/>
                  </a:cubicBezTo>
                  <a:cubicBezTo>
                    <a:pt x="14" y="7"/>
                    <a:pt x="17" y="6"/>
                    <a:pt x="19" y="4"/>
                  </a:cubicBezTo>
                  <a:cubicBezTo>
                    <a:pt x="12" y="3"/>
                    <a:pt x="6" y="2"/>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87">
              <a:extLst>
                <a:ext uri="{FF2B5EF4-FFF2-40B4-BE49-F238E27FC236}">
                  <a16:creationId xmlns:a16="http://schemas.microsoft.com/office/drawing/2014/main" id="{4163AB0D-6BF3-4F3D-9FE9-7DCD4E804704}"/>
                </a:ext>
              </a:extLst>
            </p:cNvPr>
            <p:cNvSpPr>
              <a:spLocks/>
            </p:cNvSpPr>
            <p:nvPr/>
          </p:nvSpPr>
          <p:spPr bwMode="auto">
            <a:xfrm>
              <a:off x="1714500" y="4575175"/>
              <a:ext cx="12700" cy="9525"/>
            </a:xfrm>
            <a:custGeom>
              <a:avLst/>
              <a:gdLst>
                <a:gd name="T0" fmla="*/ 18 w 18"/>
                <a:gd name="T1" fmla="*/ 0 h 11"/>
                <a:gd name="T2" fmla="*/ 0 w 18"/>
                <a:gd name="T3" fmla="*/ 9 h 11"/>
                <a:gd name="T4" fmla="*/ 6 w 18"/>
                <a:gd name="T5" fmla="*/ 11 h 11"/>
                <a:gd name="T6" fmla="*/ 7 w 18"/>
                <a:gd name="T7" fmla="*/ 11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9"/>
                  </a:cubicBezTo>
                  <a:cubicBezTo>
                    <a:pt x="2" y="10"/>
                    <a:pt x="4" y="11"/>
                    <a:pt x="6" y="11"/>
                  </a:cubicBezTo>
                  <a:cubicBezTo>
                    <a:pt x="6" y="11"/>
                    <a:pt x="7" y="11"/>
                    <a:pt x="7" y="11"/>
                  </a:cubicBezTo>
                  <a:cubicBezTo>
                    <a:pt x="13" y="10"/>
                    <a:pt x="17" y="6"/>
                    <a:pt x="18"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88">
              <a:extLst>
                <a:ext uri="{FF2B5EF4-FFF2-40B4-BE49-F238E27FC236}">
                  <a16:creationId xmlns:a16="http://schemas.microsoft.com/office/drawing/2014/main" id="{893C258F-1777-4B0D-B6FB-2314AECD6F9F}"/>
                </a:ext>
              </a:extLst>
            </p:cNvPr>
            <p:cNvSpPr>
              <a:spLocks/>
            </p:cNvSpPr>
            <p:nvPr/>
          </p:nvSpPr>
          <p:spPr bwMode="auto">
            <a:xfrm>
              <a:off x="1746250" y="4559300"/>
              <a:ext cx="19050" cy="22225"/>
            </a:xfrm>
            <a:custGeom>
              <a:avLst/>
              <a:gdLst>
                <a:gd name="T0" fmla="*/ 13 w 25"/>
                <a:gd name="T1" fmla="*/ 0 h 28"/>
                <a:gd name="T2" fmla="*/ 12 w 25"/>
                <a:gd name="T3" fmla="*/ 1 h 28"/>
                <a:gd name="T4" fmla="*/ 0 w 25"/>
                <a:gd name="T5" fmla="*/ 15 h 28"/>
                <a:gd name="T6" fmla="*/ 11 w 25"/>
                <a:gd name="T7" fmla="*/ 28 h 28"/>
                <a:gd name="T8" fmla="*/ 25 w 25"/>
                <a:gd name="T9" fmla="*/ 12 h 28"/>
                <a:gd name="T10" fmla="*/ 13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13" y="0"/>
                  </a:moveTo>
                  <a:cubicBezTo>
                    <a:pt x="12" y="0"/>
                    <a:pt x="12" y="0"/>
                    <a:pt x="12" y="1"/>
                  </a:cubicBezTo>
                  <a:cubicBezTo>
                    <a:pt x="5" y="1"/>
                    <a:pt x="0" y="8"/>
                    <a:pt x="0" y="15"/>
                  </a:cubicBezTo>
                  <a:cubicBezTo>
                    <a:pt x="1" y="22"/>
                    <a:pt x="5" y="27"/>
                    <a:pt x="11" y="28"/>
                  </a:cubicBezTo>
                  <a:cubicBezTo>
                    <a:pt x="16" y="23"/>
                    <a:pt x="21" y="17"/>
                    <a:pt x="25" y="12"/>
                  </a:cubicBezTo>
                  <a:cubicBezTo>
                    <a:pt x="24"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89">
              <a:extLst>
                <a:ext uri="{FF2B5EF4-FFF2-40B4-BE49-F238E27FC236}">
                  <a16:creationId xmlns:a16="http://schemas.microsoft.com/office/drawing/2014/main" id="{B0F17A1D-03D2-4567-B66F-7665414ACBBB}"/>
                </a:ext>
              </a:extLst>
            </p:cNvPr>
            <p:cNvSpPr>
              <a:spLocks/>
            </p:cNvSpPr>
            <p:nvPr/>
          </p:nvSpPr>
          <p:spPr bwMode="auto">
            <a:xfrm>
              <a:off x="1276350" y="4633913"/>
              <a:ext cx="15875" cy="9525"/>
            </a:xfrm>
            <a:custGeom>
              <a:avLst/>
              <a:gdLst>
                <a:gd name="T0" fmla="*/ 10 w 22"/>
                <a:gd name="T1" fmla="*/ 0 h 13"/>
                <a:gd name="T2" fmla="*/ 9 w 22"/>
                <a:gd name="T3" fmla="*/ 0 h 13"/>
                <a:gd name="T4" fmla="*/ 0 w 22"/>
                <a:gd name="T5" fmla="*/ 5 h 13"/>
                <a:gd name="T6" fmla="*/ 22 w 22"/>
                <a:gd name="T7" fmla="*/ 13 h 13"/>
                <a:gd name="T8" fmla="*/ 22 w 22"/>
                <a:gd name="T9" fmla="*/ 12 h 13"/>
                <a:gd name="T10" fmla="*/ 10 w 22"/>
                <a:gd name="T11" fmla="*/ 0 h 13"/>
              </a:gdLst>
              <a:ahLst/>
              <a:cxnLst>
                <a:cxn ang="0">
                  <a:pos x="T0" y="T1"/>
                </a:cxn>
                <a:cxn ang="0">
                  <a:pos x="T2" y="T3"/>
                </a:cxn>
                <a:cxn ang="0">
                  <a:pos x="T4" y="T5"/>
                </a:cxn>
                <a:cxn ang="0">
                  <a:pos x="T6" y="T7"/>
                </a:cxn>
                <a:cxn ang="0">
                  <a:pos x="T8" y="T9"/>
                </a:cxn>
                <a:cxn ang="0">
                  <a:pos x="T10" y="T11"/>
                </a:cxn>
              </a:cxnLst>
              <a:rect l="0" t="0" r="r" b="b"/>
              <a:pathLst>
                <a:path w="22" h="13">
                  <a:moveTo>
                    <a:pt x="10" y="0"/>
                  </a:moveTo>
                  <a:cubicBezTo>
                    <a:pt x="9" y="0"/>
                    <a:pt x="9" y="0"/>
                    <a:pt x="9" y="0"/>
                  </a:cubicBezTo>
                  <a:cubicBezTo>
                    <a:pt x="5" y="0"/>
                    <a:pt x="2" y="2"/>
                    <a:pt x="0" y="5"/>
                  </a:cubicBezTo>
                  <a:cubicBezTo>
                    <a:pt x="7" y="8"/>
                    <a:pt x="15" y="11"/>
                    <a:pt x="22" y="13"/>
                  </a:cubicBezTo>
                  <a:cubicBezTo>
                    <a:pt x="22" y="13"/>
                    <a:pt x="22" y="13"/>
                    <a:pt x="22" y="12"/>
                  </a:cubicBezTo>
                  <a:cubicBezTo>
                    <a:pt x="22" y="5"/>
                    <a:pt x="16" y="0"/>
                    <a:pt x="1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90">
              <a:extLst>
                <a:ext uri="{FF2B5EF4-FFF2-40B4-BE49-F238E27FC236}">
                  <a16:creationId xmlns:a16="http://schemas.microsoft.com/office/drawing/2014/main" id="{18A271D0-36E0-415F-9405-D9904D60C2A4}"/>
                </a:ext>
              </a:extLst>
            </p:cNvPr>
            <p:cNvSpPr>
              <a:spLocks/>
            </p:cNvSpPr>
            <p:nvPr/>
          </p:nvSpPr>
          <p:spPr bwMode="auto">
            <a:xfrm>
              <a:off x="1311275" y="4630738"/>
              <a:ext cx="20638" cy="19050"/>
            </a:xfrm>
            <a:custGeom>
              <a:avLst/>
              <a:gdLst>
                <a:gd name="T0" fmla="*/ 13 w 27"/>
                <a:gd name="T1" fmla="*/ 0 h 24"/>
                <a:gd name="T2" fmla="*/ 13 w 27"/>
                <a:gd name="T3" fmla="*/ 0 h 24"/>
                <a:gd name="T4" fmla="*/ 1 w 27"/>
                <a:gd name="T5" fmla="*/ 14 h 24"/>
                <a:gd name="T6" fmla="*/ 4 w 27"/>
                <a:gd name="T7" fmla="*/ 22 h 24"/>
                <a:gd name="T8" fmla="*/ 22 w 27"/>
                <a:gd name="T9" fmla="*/ 24 h 24"/>
                <a:gd name="T10" fmla="*/ 26 w 27"/>
                <a:gd name="T11" fmla="*/ 12 h 24"/>
                <a:gd name="T12" fmla="*/ 13 w 2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7" h="24">
                  <a:moveTo>
                    <a:pt x="13" y="0"/>
                  </a:moveTo>
                  <a:cubicBezTo>
                    <a:pt x="13" y="0"/>
                    <a:pt x="13" y="0"/>
                    <a:pt x="13" y="0"/>
                  </a:cubicBezTo>
                  <a:cubicBezTo>
                    <a:pt x="6" y="0"/>
                    <a:pt x="0" y="7"/>
                    <a:pt x="1" y="14"/>
                  </a:cubicBezTo>
                  <a:cubicBezTo>
                    <a:pt x="1" y="17"/>
                    <a:pt x="2" y="20"/>
                    <a:pt x="4" y="22"/>
                  </a:cubicBezTo>
                  <a:cubicBezTo>
                    <a:pt x="10" y="23"/>
                    <a:pt x="16" y="23"/>
                    <a:pt x="22" y="24"/>
                  </a:cubicBezTo>
                  <a:cubicBezTo>
                    <a:pt x="25" y="21"/>
                    <a:pt x="27" y="17"/>
                    <a:pt x="26" y="12"/>
                  </a:cubicBezTo>
                  <a:cubicBezTo>
                    <a:pt x="26"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91">
              <a:extLst>
                <a:ext uri="{FF2B5EF4-FFF2-40B4-BE49-F238E27FC236}">
                  <a16:creationId xmlns:a16="http://schemas.microsoft.com/office/drawing/2014/main" id="{FBAA8DE2-A5C4-4C5A-B866-609264761DC2}"/>
                </a:ext>
              </a:extLst>
            </p:cNvPr>
            <p:cNvSpPr>
              <a:spLocks/>
            </p:cNvSpPr>
            <p:nvPr/>
          </p:nvSpPr>
          <p:spPr bwMode="auto">
            <a:xfrm>
              <a:off x="1349375" y="4627563"/>
              <a:ext cx="20638" cy="19050"/>
            </a:xfrm>
            <a:custGeom>
              <a:avLst/>
              <a:gdLst>
                <a:gd name="T0" fmla="*/ 13 w 26"/>
                <a:gd name="T1" fmla="*/ 0 h 25"/>
                <a:gd name="T2" fmla="*/ 12 w 26"/>
                <a:gd name="T3" fmla="*/ 0 h 25"/>
                <a:gd name="T4" fmla="*/ 1 w 26"/>
                <a:gd name="T5" fmla="*/ 15 h 25"/>
                <a:gd name="T6" fmla="*/ 7 w 26"/>
                <a:gd name="T7" fmla="*/ 25 h 25"/>
                <a:gd name="T8" fmla="*/ 23 w 26"/>
                <a:gd name="T9" fmla="*/ 22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0"/>
                    <a:pt x="0" y="7"/>
                    <a:pt x="1" y="15"/>
                  </a:cubicBezTo>
                  <a:cubicBezTo>
                    <a:pt x="1" y="19"/>
                    <a:pt x="3" y="23"/>
                    <a:pt x="7" y="25"/>
                  </a:cubicBezTo>
                  <a:cubicBezTo>
                    <a:pt x="12" y="24"/>
                    <a:pt x="18" y="23"/>
                    <a:pt x="23" y="22"/>
                  </a:cubicBezTo>
                  <a:cubicBezTo>
                    <a:pt x="25" y="19"/>
                    <a:pt x="26" y="16"/>
                    <a:pt x="26" y="13"/>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92">
              <a:extLst>
                <a:ext uri="{FF2B5EF4-FFF2-40B4-BE49-F238E27FC236}">
                  <a16:creationId xmlns:a16="http://schemas.microsoft.com/office/drawing/2014/main" id="{8078EFC1-7CF1-49FC-BA10-99F8DDBA97E8}"/>
                </a:ext>
              </a:extLst>
            </p:cNvPr>
            <p:cNvSpPr>
              <a:spLocks/>
            </p:cNvSpPr>
            <p:nvPr/>
          </p:nvSpPr>
          <p:spPr bwMode="auto">
            <a:xfrm>
              <a:off x="1387475" y="4624388"/>
              <a:ext cx="19050" cy="14287"/>
            </a:xfrm>
            <a:custGeom>
              <a:avLst/>
              <a:gdLst>
                <a:gd name="T0" fmla="*/ 13 w 25"/>
                <a:gd name="T1" fmla="*/ 0 h 18"/>
                <a:gd name="T2" fmla="*/ 12 w 25"/>
                <a:gd name="T3" fmla="*/ 0 h 18"/>
                <a:gd name="T4" fmla="*/ 1 w 25"/>
                <a:gd name="T5" fmla="*/ 15 h 18"/>
                <a:gd name="T6" fmla="*/ 1 w 25"/>
                <a:gd name="T7" fmla="*/ 18 h 18"/>
                <a:gd name="T8" fmla="*/ 25 w 25"/>
                <a:gd name="T9" fmla="*/ 10 h 18"/>
                <a:gd name="T10" fmla="*/ 13 w 25"/>
                <a:gd name="T11" fmla="*/ 0 h 18"/>
              </a:gdLst>
              <a:ahLst/>
              <a:cxnLst>
                <a:cxn ang="0">
                  <a:pos x="T0" y="T1"/>
                </a:cxn>
                <a:cxn ang="0">
                  <a:pos x="T2" y="T3"/>
                </a:cxn>
                <a:cxn ang="0">
                  <a:pos x="T4" y="T5"/>
                </a:cxn>
                <a:cxn ang="0">
                  <a:pos x="T6" y="T7"/>
                </a:cxn>
                <a:cxn ang="0">
                  <a:pos x="T8" y="T9"/>
                </a:cxn>
                <a:cxn ang="0">
                  <a:pos x="T10" y="T11"/>
                </a:cxn>
              </a:cxnLst>
              <a:rect l="0" t="0" r="r" b="b"/>
              <a:pathLst>
                <a:path w="25" h="18">
                  <a:moveTo>
                    <a:pt x="13" y="0"/>
                  </a:moveTo>
                  <a:cubicBezTo>
                    <a:pt x="13" y="0"/>
                    <a:pt x="12" y="0"/>
                    <a:pt x="12" y="0"/>
                  </a:cubicBezTo>
                  <a:cubicBezTo>
                    <a:pt x="5" y="1"/>
                    <a:pt x="0" y="7"/>
                    <a:pt x="1" y="15"/>
                  </a:cubicBezTo>
                  <a:cubicBezTo>
                    <a:pt x="1" y="16"/>
                    <a:pt x="1" y="17"/>
                    <a:pt x="1" y="18"/>
                  </a:cubicBezTo>
                  <a:cubicBezTo>
                    <a:pt x="10" y="16"/>
                    <a:pt x="17" y="13"/>
                    <a:pt x="25" y="10"/>
                  </a:cubicBezTo>
                  <a:cubicBezTo>
                    <a:pt x="23" y="4"/>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93">
              <a:extLst>
                <a:ext uri="{FF2B5EF4-FFF2-40B4-BE49-F238E27FC236}">
                  <a16:creationId xmlns:a16="http://schemas.microsoft.com/office/drawing/2014/main" id="{379CCA3F-671B-40A9-8977-EAC1E3BD10B7}"/>
                </a:ext>
              </a:extLst>
            </p:cNvPr>
            <p:cNvSpPr>
              <a:spLocks/>
            </p:cNvSpPr>
            <p:nvPr/>
          </p:nvSpPr>
          <p:spPr bwMode="auto">
            <a:xfrm>
              <a:off x="1581150" y="4610100"/>
              <a:ext cx="15875" cy="6350"/>
            </a:xfrm>
            <a:custGeom>
              <a:avLst/>
              <a:gdLst>
                <a:gd name="T0" fmla="*/ 8 w 20"/>
                <a:gd name="T1" fmla="*/ 0 h 8"/>
                <a:gd name="T2" fmla="*/ 7 w 20"/>
                <a:gd name="T3" fmla="*/ 0 h 8"/>
                <a:gd name="T4" fmla="*/ 0 w 20"/>
                <a:gd name="T5" fmla="*/ 3 h 8"/>
                <a:gd name="T6" fmla="*/ 20 w 20"/>
                <a:gd name="T7" fmla="*/ 8 h 8"/>
                <a:gd name="T8" fmla="*/ 8 w 20"/>
                <a:gd name="T9" fmla="*/ 0 h 8"/>
              </a:gdLst>
              <a:ahLst/>
              <a:cxnLst>
                <a:cxn ang="0">
                  <a:pos x="T0" y="T1"/>
                </a:cxn>
                <a:cxn ang="0">
                  <a:pos x="T2" y="T3"/>
                </a:cxn>
                <a:cxn ang="0">
                  <a:pos x="T4" y="T5"/>
                </a:cxn>
                <a:cxn ang="0">
                  <a:pos x="T6" y="T7"/>
                </a:cxn>
                <a:cxn ang="0">
                  <a:pos x="T8" y="T9"/>
                </a:cxn>
              </a:cxnLst>
              <a:rect l="0" t="0" r="r" b="b"/>
              <a:pathLst>
                <a:path w="20" h="8">
                  <a:moveTo>
                    <a:pt x="8" y="0"/>
                  </a:moveTo>
                  <a:cubicBezTo>
                    <a:pt x="8" y="0"/>
                    <a:pt x="7" y="0"/>
                    <a:pt x="7" y="0"/>
                  </a:cubicBezTo>
                  <a:cubicBezTo>
                    <a:pt x="5" y="0"/>
                    <a:pt x="2" y="1"/>
                    <a:pt x="0" y="3"/>
                  </a:cubicBezTo>
                  <a:cubicBezTo>
                    <a:pt x="7" y="5"/>
                    <a:pt x="13" y="6"/>
                    <a:pt x="20" y="8"/>
                  </a:cubicBezTo>
                  <a:cubicBezTo>
                    <a:pt x="18" y="3"/>
                    <a:pt x="13" y="0"/>
                    <a:pt x="8"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94">
              <a:extLst>
                <a:ext uri="{FF2B5EF4-FFF2-40B4-BE49-F238E27FC236}">
                  <a16:creationId xmlns:a16="http://schemas.microsoft.com/office/drawing/2014/main" id="{CB076B63-00C0-4C72-9A6E-24D3B3E238CF}"/>
                </a:ext>
              </a:extLst>
            </p:cNvPr>
            <p:cNvSpPr>
              <a:spLocks/>
            </p:cNvSpPr>
            <p:nvPr/>
          </p:nvSpPr>
          <p:spPr bwMode="auto">
            <a:xfrm>
              <a:off x="1616075" y="4606925"/>
              <a:ext cx="19050" cy="15875"/>
            </a:xfrm>
            <a:custGeom>
              <a:avLst/>
              <a:gdLst>
                <a:gd name="T0" fmla="*/ 13 w 26"/>
                <a:gd name="T1" fmla="*/ 0 h 21"/>
                <a:gd name="T2" fmla="*/ 12 w 26"/>
                <a:gd name="T3" fmla="*/ 0 h 21"/>
                <a:gd name="T4" fmla="*/ 0 w 26"/>
                <a:gd name="T5" fmla="*/ 15 h 21"/>
                <a:gd name="T6" fmla="*/ 1 w 26"/>
                <a:gd name="T7" fmla="*/ 18 h 21"/>
                <a:gd name="T8" fmla="*/ 24 w 26"/>
                <a:gd name="T9" fmla="*/ 21 h 21"/>
                <a:gd name="T10" fmla="*/ 26 w 26"/>
                <a:gd name="T11" fmla="*/ 13 h 21"/>
                <a:gd name="T12" fmla="*/ 13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13" y="0"/>
                  </a:moveTo>
                  <a:cubicBezTo>
                    <a:pt x="12" y="0"/>
                    <a:pt x="12" y="0"/>
                    <a:pt x="12" y="0"/>
                  </a:cubicBezTo>
                  <a:cubicBezTo>
                    <a:pt x="5" y="0"/>
                    <a:pt x="0" y="7"/>
                    <a:pt x="0" y="15"/>
                  </a:cubicBezTo>
                  <a:cubicBezTo>
                    <a:pt x="0" y="16"/>
                    <a:pt x="1" y="17"/>
                    <a:pt x="1" y="18"/>
                  </a:cubicBezTo>
                  <a:cubicBezTo>
                    <a:pt x="8" y="19"/>
                    <a:pt x="16" y="20"/>
                    <a:pt x="24" y="21"/>
                  </a:cubicBezTo>
                  <a:cubicBezTo>
                    <a:pt x="25" y="18"/>
                    <a:pt x="26" y="16"/>
                    <a:pt x="26" y="13"/>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95">
              <a:extLst>
                <a:ext uri="{FF2B5EF4-FFF2-40B4-BE49-F238E27FC236}">
                  <a16:creationId xmlns:a16="http://schemas.microsoft.com/office/drawing/2014/main" id="{0E7151D9-4733-4D33-A32F-C5CE63E179EE}"/>
                </a:ext>
              </a:extLst>
            </p:cNvPr>
            <p:cNvSpPr>
              <a:spLocks/>
            </p:cNvSpPr>
            <p:nvPr/>
          </p:nvSpPr>
          <p:spPr bwMode="auto">
            <a:xfrm>
              <a:off x="1654175" y="4603750"/>
              <a:ext cx="19050" cy="20637"/>
            </a:xfrm>
            <a:custGeom>
              <a:avLst/>
              <a:gdLst>
                <a:gd name="T0" fmla="*/ 13 w 26"/>
                <a:gd name="T1" fmla="*/ 0 h 26"/>
                <a:gd name="T2" fmla="*/ 12 w 26"/>
                <a:gd name="T3" fmla="*/ 0 h 26"/>
                <a:gd name="T4" fmla="*/ 0 w 26"/>
                <a:gd name="T5" fmla="*/ 15 h 26"/>
                <a:gd name="T6" fmla="*/ 7 w 26"/>
                <a:gd name="T7" fmla="*/ 26 h 26"/>
                <a:gd name="T8" fmla="*/ 21 w 26"/>
                <a:gd name="T9" fmla="*/ 25 h 26"/>
                <a:gd name="T10" fmla="*/ 25 w 26"/>
                <a:gd name="T11" fmla="*/ 13 h 26"/>
                <a:gd name="T12" fmla="*/ 13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13" y="0"/>
                  </a:moveTo>
                  <a:cubicBezTo>
                    <a:pt x="12" y="0"/>
                    <a:pt x="12" y="0"/>
                    <a:pt x="12" y="0"/>
                  </a:cubicBezTo>
                  <a:cubicBezTo>
                    <a:pt x="5" y="1"/>
                    <a:pt x="0" y="7"/>
                    <a:pt x="0" y="15"/>
                  </a:cubicBezTo>
                  <a:cubicBezTo>
                    <a:pt x="1" y="19"/>
                    <a:pt x="3" y="23"/>
                    <a:pt x="7" y="26"/>
                  </a:cubicBezTo>
                  <a:cubicBezTo>
                    <a:pt x="11" y="26"/>
                    <a:pt x="16" y="25"/>
                    <a:pt x="21" y="25"/>
                  </a:cubicBezTo>
                  <a:cubicBezTo>
                    <a:pt x="24" y="22"/>
                    <a:pt x="26" y="18"/>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96">
              <a:extLst>
                <a:ext uri="{FF2B5EF4-FFF2-40B4-BE49-F238E27FC236}">
                  <a16:creationId xmlns:a16="http://schemas.microsoft.com/office/drawing/2014/main" id="{8FAE627F-08BC-45DA-BFC6-A82737A290A9}"/>
                </a:ext>
              </a:extLst>
            </p:cNvPr>
            <p:cNvSpPr>
              <a:spLocks/>
            </p:cNvSpPr>
            <p:nvPr/>
          </p:nvSpPr>
          <p:spPr bwMode="auto">
            <a:xfrm>
              <a:off x="1690688" y="4600575"/>
              <a:ext cx="20638" cy="17462"/>
            </a:xfrm>
            <a:custGeom>
              <a:avLst/>
              <a:gdLst>
                <a:gd name="T0" fmla="*/ 13 w 26"/>
                <a:gd name="T1" fmla="*/ 0 h 23"/>
                <a:gd name="T2" fmla="*/ 12 w 26"/>
                <a:gd name="T3" fmla="*/ 0 h 23"/>
                <a:gd name="T4" fmla="*/ 1 w 26"/>
                <a:gd name="T5" fmla="*/ 15 h 23"/>
                <a:gd name="T6" fmla="*/ 4 w 26"/>
                <a:gd name="T7" fmla="*/ 23 h 23"/>
                <a:gd name="T8" fmla="*/ 26 w 26"/>
                <a:gd name="T9" fmla="*/ 15 h 23"/>
                <a:gd name="T10" fmla="*/ 26 w 26"/>
                <a:gd name="T11" fmla="*/ 13 h 23"/>
                <a:gd name="T12" fmla="*/ 13 w 2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6" h="23">
                  <a:moveTo>
                    <a:pt x="13" y="0"/>
                  </a:moveTo>
                  <a:cubicBezTo>
                    <a:pt x="13" y="0"/>
                    <a:pt x="13" y="0"/>
                    <a:pt x="12" y="0"/>
                  </a:cubicBezTo>
                  <a:cubicBezTo>
                    <a:pt x="6" y="1"/>
                    <a:pt x="0" y="7"/>
                    <a:pt x="1" y="15"/>
                  </a:cubicBezTo>
                  <a:cubicBezTo>
                    <a:pt x="1" y="18"/>
                    <a:pt x="2" y="20"/>
                    <a:pt x="4" y="23"/>
                  </a:cubicBezTo>
                  <a:cubicBezTo>
                    <a:pt x="11" y="20"/>
                    <a:pt x="19" y="18"/>
                    <a:pt x="26" y="15"/>
                  </a:cubicBezTo>
                  <a:cubicBezTo>
                    <a:pt x="26" y="14"/>
                    <a:pt x="26" y="14"/>
                    <a:pt x="26" y="13"/>
                  </a:cubicBezTo>
                  <a:cubicBezTo>
                    <a:pt x="26"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97">
              <a:extLst>
                <a:ext uri="{FF2B5EF4-FFF2-40B4-BE49-F238E27FC236}">
                  <a16:creationId xmlns:a16="http://schemas.microsoft.com/office/drawing/2014/main" id="{10CB8C39-7F58-47DA-9124-DB6CC5980D52}"/>
                </a:ext>
              </a:extLst>
            </p:cNvPr>
            <p:cNvSpPr>
              <a:spLocks/>
            </p:cNvSpPr>
            <p:nvPr/>
          </p:nvSpPr>
          <p:spPr bwMode="auto">
            <a:xfrm>
              <a:off x="1485900" y="4505325"/>
              <a:ext cx="22225" cy="76200"/>
            </a:xfrm>
            <a:custGeom>
              <a:avLst/>
              <a:gdLst>
                <a:gd name="T0" fmla="*/ 14 w 14"/>
                <a:gd name="T1" fmla="*/ 47 h 48"/>
                <a:gd name="T2" fmla="*/ 8 w 14"/>
                <a:gd name="T3" fmla="*/ 44 h 48"/>
                <a:gd name="T4" fmla="*/ 2 w 14"/>
                <a:gd name="T5" fmla="*/ 48 h 48"/>
                <a:gd name="T6" fmla="*/ 0 w 14"/>
                <a:gd name="T7" fmla="*/ 1 h 48"/>
                <a:gd name="T8" fmla="*/ 5 w 14"/>
                <a:gd name="T9" fmla="*/ 5 h 48"/>
                <a:gd name="T10" fmla="*/ 10 w 14"/>
                <a:gd name="T11" fmla="*/ 0 h 48"/>
                <a:gd name="T12" fmla="*/ 14 w 14"/>
                <a:gd name="T13" fmla="*/ 47 h 48"/>
              </a:gdLst>
              <a:ahLst/>
              <a:cxnLst>
                <a:cxn ang="0">
                  <a:pos x="T0" y="T1"/>
                </a:cxn>
                <a:cxn ang="0">
                  <a:pos x="T2" y="T3"/>
                </a:cxn>
                <a:cxn ang="0">
                  <a:pos x="T4" y="T5"/>
                </a:cxn>
                <a:cxn ang="0">
                  <a:pos x="T6" y="T7"/>
                </a:cxn>
                <a:cxn ang="0">
                  <a:pos x="T8" y="T9"/>
                </a:cxn>
                <a:cxn ang="0">
                  <a:pos x="T10" y="T11"/>
                </a:cxn>
                <a:cxn ang="0">
                  <a:pos x="T12" y="T13"/>
                </a:cxn>
              </a:cxnLst>
              <a:rect l="0" t="0" r="r" b="b"/>
              <a:pathLst>
                <a:path w="14" h="48">
                  <a:moveTo>
                    <a:pt x="14" y="47"/>
                  </a:moveTo>
                  <a:lnTo>
                    <a:pt x="8" y="44"/>
                  </a:lnTo>
                  <a:lnTo>
                    <a:pt x="2" y="48"/>
                  </a:lnTo>
                  <a:lnTo>
                    <a:pt x="0" y="1"/>
                  </a:lnTo>
                  <a:lnTo>
                    <a:pt x="5" y="5"/>
                  </a:lnTo>
                  <a:lnTo>
                    <a:pt x="10" y="0"/>
                  </a:lnTo>
                  <a:lnTo>
                    <a:pt x="14" y="47"/>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98">
              <a:extLst>
                <a:ext uri="{FF2B5EF4-FFF2-40B4-BE49-F238E27FC236}">
                  <a16:creationId xmlns:a16="http://schemas.microsoft.com/office/drawing/2014/main" id="{12755362-BCF4-4E11-8BA0-C67A15805D53}"/>
                </a:ext>
              </a:extLst>
            </p:cNvPr>
            <p:cNvSpPr>
              <a:spLocks noEditPoints="1"/>
            </p:cNvSpPr>
            <p:nvPr/>
          </p:nvSpPr>
          <p:spPr bwMode="auto">
            <a:xfrm>
              <a:off x="1193800" y="4752975"/>
              <a:ext cx="77788" cy="103187"/>
            </a:xfrm>
            <a:custGeom>
              <a:avLst/>
              <a:gdLst>
                <a:gd name="T0" fmla="*/ 96 w 101"/>
                <a:gd name="T1" fmla="*/ 70 h 135"/>
                <a:gd name="T2" fmla="*/ 95 w 101"/>
                <a:gd name="T3" fmla="*/ 48 h 135"/>
                <a:gd name="T4" fmla="*/ 57 w 101"/>
                <a:gd name="T5" fmla="*/ 9 h 135"/>
                <a:gd name="T6" fmla="*/ 28 w 101"/>
                <a:gd name="T7" fmla="*/ 19 h 135"/>
                <a:gd name="T8" fmla="*/ 28 w 101"/>
                <a:gd name="T9" fmla="*/ 20 h 135"/>
                <a:gd name="T10" fmla="*/ 29 w 101"/>
                <a:gd name="T11" fmla="*/ 37 h 135"/>
                <a:gd name="T12" fmla="*/ 38 w 101"/>
                <a:gd name="T13" fmla="*/ 53 h 135"/>
                <a:gd name="T14" fmla="*/ 0 w 101"/>
                <a:gd name="T15" fmla="*/ 73 h 135"/>
                <a:gd name="T16" fmla="*/ 2 w 101"/>
                <a:gd name="T17" fmla="*/ 92 h 135"/>
                <a:gd name="T18" fmla="*/ 2 w 101"/>
                <a:gd name="T19" fmla="*/ 93 h 135"/>
                <a:gd name="T20" fmla="*/ 2 w 101"/>
                <a:gd name="T21" fmla="*/ 93 h 135"/>
                <a:gd name="T22" fmla="*/ 17 w 101"/>
                <a:gd name="T23" fmla="*/ 119 h 135"/>
                <a:gd name="T24" fmla="*/ 89 w 101"/>
                <a:gd name="T25" fmla="*/ 90 h 135"/>
                <a:gd name="T26" fmla="*/ 100 w 101"/>
                <a:gd name="T27" fmla="*/ 80 h 135"/>
                <a:gd name="T28" fmla="*/ 98 w 101"/>
                <a:gd name="T29" fmla="*/ 74 h 135"/>
                <a:gd name="T30" fmla="*/ 98 w 101"/>
                <a:gd name="T31" fmla="*/ 74 h 135"/>
                <a:gd name="T32" fmla="*/ 98 w 101"/>
                <a:gd name="T33" fmla="*/ 75 h 135"/>
                <a:gd name="T34" fmla="*/ 97 w 101"/>
                <a:gd name="T35" fmla="*/ 73 h 135"/>
                <a:gd name="T36" fmla="*/ 96 w 101"/>
                <a:gd name="T37" fmla="*/ 70 h 135"/>
                <a:gd name="T38" fmla="*/ 33 w 101"/>
                <a:gd name="T39" fmla="*/ 29 h 135"/>
                <a:gd name="T40" fmla="*/ 62 w 101"/>
                <a:gd name="T41" fmla="*/ 33 h 135"/>
                <a:gd name="T42" fmla="*/ 81 w 101"/>
                <a:gd name="T43" fmla="*/ 53 h 135"/>
                <a:gd name="T44" fmla="*/ 33 w 101"/>
                <a:gd name="T45" fmla="*/ 29 h 135"/>
                <a:gd name="T46" fmla="*/ 4 w 101"/>
                <a:gd name="T47" fmla="*/ 85 h 135"/>
                <a:gd name="T48" fmla="*/ 78 w 101"/>
                <a:gd name="T49" fmla="*/ 76 h 135"/>
                <a:gd name="T50" fmla="*/ 4 w 101"/>
                <a:gd name="T51" fmla="*/ 8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35">
                  <a:moveTo>
                    <a:pt x="96" y="70"/>
                  </a:moveTo>
                  <a:cubicBezTo>
                    <a:pt x="93" y="67"/>
                    <a:pt x="99" y="52"/>
                    <a:pt x="95" y="48"/>
                  </a:cubicBezTo>
                  <a:cubicBezTo>
                    <a:pt x="82" y="36"/>
                    <a:pt x="72" y="20"/>
                    <a:pt x="57" y="9"/>
                  </a:cubicBezTo>
                  <a:cubicBezTo>
                    <a:pt x="45" y="0"/>
                    <a:pt x="27" y="2"/>
                    <a:pt x="28" y="19"/>
                  </a:cubicBezTo>
                  <a:cubicBezTo>
                    <a:pt x="28" y="20"/>
                    <a:pt x="28" y="20"/>
                    <a:pt x="28" y="20"/>
                  </a:cubicBezTo>
                  <a:cubicBezTo>
                    <a:pt x="28" y="26"/>
                    <a:pt x="28" y="32"/>
                    <a:pt x="29" y="37"/>
                  </a:cubicBezTo>
                  <a:cubicBezTo>
                    <a:pt x="29" y="38"/>
                    <a:pt x="33" y="49"/>
                    <a:pt x="38" y="53"/>
                  </a:cubicBezTo>
                  <a:cubicBezTo>
                    <a:pt x="18" y="54"/>
                    <a:pt x="0" y="58"/>
                    <a:pt x="0" y="73"/>
                  </a:cubicBezTo>
                  <a:cubicBezTo>
                    <a:pt x="0" y="80"/>
                    <a:pt x="1" y="86"/>
                    <a:pt x="2" y="92"/>
                  </a:cubicBezTo>
                  <a:cubicBezTo>
                    <a:pt x="2" y="93"/>
                    <a:pt x="2" y="93"/>
                    <a:pt x="2" y="93"/>
                  </a:cubicBezTo>
                  <a:cubicBezTo>
                    <a:pt x="2" y="93"/>
                    <a:pt x="2" y="93"/>
                    <a:pt x="2" y="93"/>
                  </a:cubicBezTo>
                  <a:cubicBezTo>
                    <a:pt x="4" y="103"/>
                    <a:pt x="8" y="112"/>
                    <a:pt x="17" y="119"/>
                  </a:cubicBezTo>
                  <a:cubicBezTo>
                    <a:pt x="40" y="135"/>
                    <a:pt x="73" y="103"/>
                    <a:pt x="89" y="90"/>
                  </a:cubicBezTo>
                  <a:cubicBezTo>
                    <a:pt x="91" y="88"/>
                    <a:pt x="101" y="85"/>
                    <a:pt x="100" y="80"/>
                  </a:cubicBezTo>
                  <a:cubicBezTo>
                    <a:pt x="99" y="77"/>
                    <a:pt x="98" y="74"/>
                    <a:pt x="98" y="74"/>
                  </a:cubicBezTo>
                  <a:cubicBezTo>
                    <a:pt x="98" y="72"/>
                    <a:pt x="98" y="73"/>
                    <a:pt x="98" y="74"/>
                  </a:cubicBezTo>
                  <a:cubicBezTo>
                    <a:pt x="98" y="75"/>
                    <a:pt x="98" y="76"/>
                    <a:pt x="98" y="75"/>
                  </a:cubicBezTo>
                  <a:cubicBezTo>
                    <a:pt x="99" y="77"/>
                    <a:pt x="98" y="75"/>
                    <a:pt x="97" y="73"/>
                  </a:cubicBezTo>
                  <a:cubicBezTo>
                    <a:pt x="96" y="71"/>
                    <a:pt x="95" y="69"/>
                    <a:pt x="96" y="70"/>
                  </a:cubicBezTo>
                  <a:moveTo>
                    <a:pt x="33" y="29"/>
                  </a:moveTo>
                  <a:cubicBezTo>
                    <a:pt x="40" y="22"/>
                    <a:pt x="54" y="27"/>
                    <a:pt x="62" y="33"/>
                  </a:cubicBezTo>
                  <a:cubicBezTo>
                    <a:pt x="69" y="39"/>
                    <a:pt x="75" y="46"/>
                    <a:pt x="81" y="53"/>
                  </a:cubicBezTo>
                  <a:cubicBezTo>
                    <a:pt x="66" y="48"/>
                    <a:pt x="43" y="41"/>
                    <a:pt x="33" y="29"/>
                  </a:cubicBezTo>
                  <a:moveTo>
                    <a:pt x="4" y="85"/>
                  </a:moveTo>
                  <a:cubicBezTo>
                    <a:pt x="14" y="71"/>
                    <a:pt x="58" y="75"/>
                    <a:pt x="78" y="76"/>
                  </a:cubicBezTo>
                  <a:cubicBezTo>
                    <a:pt x="55" y="93"/>
                    <a:pt x="18" y="115"/>
                    <a:pt x="4" y="85"/>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99">
              <a:extLst>
                <a:ext uri="{FF2B5EF4-FFF2-40B4-BE49-F238E27FC236}">
                  <a16:creationId xmlns:a16="http://schemas.microsoft.com/office/drawing/2014/main" id="{79C26208-28A7-4EC2-ACE6-B2DC01EE6F83}"/>
                </a:ext>
              </a:extLst>
            </p:cNvPr>
            <p:cNvSpPr>
              <a:spLocks/>
            </p:cNvSpPr>
            <p:nvPr/>
          </p:nvSpPr>
          <p:spPr bwMode="auto">
            <a:xfrm>
              <a:off x="1266825" y="4778375"/>
              <a:ext cx="508000" cy="233362"/>
            </a:xfrm>
            <a:custGeom>
              <a:avLst/>
              <a:gdLst>
                <a:gd name="T0" fmla="*/ 329 w 666"/>
                <a:gd name="T1" fmla="*/ 25 h 304"/>
                <a:gd name="T2" fmla="*/ 0 w 666"/>
                <a:gd name="T3" fmla="*/ 50 h 304"/>
                <a:gd name="T4" fmla="*/ 6 w 666"/>
                <a:gd name="T5" fmla="*/ 135 h 304"/>
                <a:gd name="T6" fmla="*/ 331 w 666"/>
                <a:gd name="T7" fmla="*/ 304 h 304"/>
                <a:gd name="T8" fmla="*/ 351 w 666"/>
                <a:gd name="T9" fmla="*/ 302 h 304"/>
                <a:gd name="T10" fmla="*/ 371 w 666"/>
                <a:gd name="T11" fmla="*/ 301 h 304"/>
                <a:gd name="T12" fmla="*/ 666 w 666"/>
                <a:gd name="T13" fmla="*/ 84 h 304"/>
                <a:gd name="T14" fmla="*/ 659 w 666"/>
                <a:gd name="T15" fmla="*/ 0 h 304"/>
                <a:gd name="T16" fmla="*/ 329 w 666"/>
                <a:gd name="T17" fmla="*/ 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6" h="304">
                  <a:moveTo>
                    <a:pt x="329" y="25"/>
                  </a:moveTo>
                  <a:cubicBezTo>
                    <a:pt x="0" y="50"/>
                    <a:pt x="0" y="50"/>
                    <a:pt x="0" y="50"/>
                  </a:cubicBezTo>
                  <a:cubicBezTo>
                    <a:pt x="6" y="135"/>
                    <a:pt x="6" y="135"/>
                    <a:pt x="6" y="135"/>
                  </a:cubicBezTo>
                  <a:cubicBezTo>
                    <a:pt x="6" y="135"/>
                    <a:pt x="291" y="147"/>
                    <a:pt x="331" y="304"/>
                  </a:cubicBezTo>
                  <a:cubicBezTo>
                    <a:pt x="351" y="302"/>
                    <a:pt x="351" y="302"/>
                    <a:pt x="351" y="302"/>
                  </a:cubicBezTo>
                  <a:cubicBezTo>
                    <a:pt x="371" y="301"/>
                    <a:pt x="371" y="301"/>
                    <a:pt x="371" y="301"/>
                  </a:cubicBezTo>
                  <a:cubicBezTo>
                    <a:pt x="386" y="140"/>
                    <a:pt x="666" y="84"/>
                    <a:pt x="666" y="84"/>
                  </a:cubicBezTo>
                  <a:cubicBezTo>
                    <a:pt x="659" y="0"/>
                    <a:pt x="659" y="0"/>
                    <a:pt x="659" y="0"/>
                  </a:cubicBezTo>
                  <a:cubicBezTo>
                    <a:pt x="329" y="25"/>
                    <a:pt x="329" y="25"/>
                    <a:pt x="329" y="25"/>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00">
              <a:extLst>
                <a:ext uri="{FF2B5EF4-FFF2-40B4-BE49-F238E27FC236}">
                  <a16:creationId xmlns:a16="http://schemas.microsoft.com/office/drawing/2014/main" id="{EF2CE5A4-B016-4FDC-853D-D631AA4E3C12}"/>
                </a:ext>
              </a:extLst>
            </p:cNvPr>
            <p:cNvSpPr>
              <a:spLocks noEditPoints="1"/>
            </p:cNvSpPr>
            <p:nvPr/>
          </p:nvSpPr>
          <p:spPr bwMode="auto">
            <a:xfrm>
              <a:off x="1266825" y="4816475"/>
              <a:ext cx="4763" cy="12700"/>
            </a:xfrm>
            <a:custGeom>
              <a:avLst/>
              <a:gdLst>
                <a:gd name="T0" fmla="*/ 0 w 7"/>
                <a:gd name="T1" fmla="*/ 2 h 15"/>
                <a:gd name="T2" fmla="*/ 0 w 7"/>
                <a:gd name="T3" fmla="*/ 2 h 15"/>
                <a:gd name="T4" fmla="*/ 1 w 7"/>
                <a:gd name="T5" fmla="*/ 15 h 15"/>
                <a:gd name="T6" fmla="*/ 1 w 7"/>
                <a:gd name="T7" fmla="*/ 15 h 15"/>
                <a:gd name="T8" fmla="*/ 0 w 7"/>
                <a:gd name="T9" fmla="*/ 2 h 15"/>
                <a:gd name="T10" fmla="*/ 7 w 7"/>
                <a:gd name="T11" fmla="*/ 0 h 15"/>
                <a:gd name="T12" fmla="*/ 3 w 7"/>
                <a:gd name="T13" fmla="*/ 0 h 15"/>
                <a:gd name="T14" fmla="*/ 3 w 7"/>
                <a:gd name="T15" fmla="*/ 0 h 15"/>
                <a:gd name="T16" fmla="*/ 7 w 7"/>
                <a:gd name="T17" fmla="*/ 0 h 15"/>
                <a:gd name="T18" fmla="*/ 7 w 7"/>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5">
                  <a:moveTo>
                    <a:pt x="0" y="2"/>
                  </a:moveTo>
                  <a:cubicBezTo>
                    <a:pt x="0" y="2"/>
                    <a:pt x="0" y="2"/>
                    <a:pt x="0" y="2"/>
                  </a:cubicBezTo>
                  <a:cubicBezTo>
                    <a:pt x="1" y="15"/>
                    <a:pt x="1" y="15"/>
                    <a:pt x="1" y="15"/>
                  </a:cubicBezTo>
                  <a:cubicBezTo>
                    <a:pt x="1" y="15"/>
                    <a:pt x="1" y="15"/>
                    <a:pt x="1" y="15"/>
                  </a:cubicBezTo>
                  <a:cubicBezTo>
                    <a:pt x="0" y="2"/>
                    <a:pt x="0" y="2"/>
                    <a:pt x="0" y="2"/>
                  </a:cubicBezTo>
                  <a:moveTo>
                    <a:pt x="7" y="0"/>
                  </a:moveTo>
                  <a:cubicBezTo>
                    <a:pt x="3" y="0"/>
                    <a:pt x="3" y="0"/>
                    <a:pt x="3" y="0"/>
                  </a:cubicBezTo>
                  <a:cubicBezTo>
                    <a:pt x="3" y="0"/>
                    <a:pt x="3" y="0"/>
                    <a:pt x="3" y="0"/>
                  </a:cubicBezTo>
                  <a:cubicBezTo>
                    <a:pt x="7" y="0"/>
                    <a:pt x="7" y="0"/>
                    <a:pt x="7" y="0"/>
                  </a:cubicBezTo>
                  <a:cubicBezTo>
                    <a:pt x="7" y="0"/>
                    <a:pt x="7" y="0"/>
                    <a:pt x="7"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01">
              <a:extLst>
                <a:ext uri="{FF2B5EF4-FFF2-40B4-BE49-F238E27FC236}">
                  <a16:creationId xmlns:a16="http://schemas.microsoft.com/office/drawing/2014/main" id="{6B7A13C8-0ED0-4617-B671-308F9B1C3CD1}"/>
                </a:ext>
              </a:extLst>
            </p:cNvPr>
            <p:cNvSpPr>
              <a:spLocks/>
            </p:cNvSpPr>
            <p:nvPr/>
          </p:nvSpPr>
          <p:spPr bwMode="auto">
            <a:xfrm>
              <a:off x="1266825" y="4816475"/>
              <a:ext cx="1588" cy="1587"/>
            </a:xfrm>
            <a:custGeom>
              <a:avLst/>
              <a:gdLst>
                <a:gd name="T0" fmla="*/ 3 w 3"/>
                <a:gd name="T1" fmla="*/ 0 h 2"/>
                <a:gd name="T2" fmla="*/ 0 w 3"/>
                <a:gd name="T3" fmla="*/ 0 h 2"/>
                <a:gd name="T4" fmla="*/ 0 w 3"/>
                <a:gd name="T5" fmla="*/ 2 h 2"/>
                <a:gd name="T6" fmla="*/ 0 w 3"/>
                <a:gd name="T7" fmla="*/ 2 h 2"/>
                <a:gd name="T8" fmla="*/ 0 w 3"/>
                <a:gd name="T9" fmla="*/ 0 h 2"/>
                <a:gd name="T10" fmla="*/ 3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0" y="0"/>
                    <a:pt x="0" y="0"/>
                    <a:pt x="0" y="0"/>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02">
              <a:extLst>
                <a:ext uri="{FF2B5EF4-FFF2-40B4-BE49-F238E27FC236}">
                  <a16:creationId xmlns:a16="http://schemas.microsoft.com/office/drawing/2014/main" id="{347FC876-C43B-4B92-BDBF-C66643C6C247}"/>
                </a:ext>
              </a:extLst>
            </p:cNvPr>
            <p:cNvSpPr>
              <a:spLocks/>
            </p:cNvSpPr>
            <p:nvPr/>
          </p:nvSpPr>
          <p:spPr bwMode="auto">
            <a:xfrm>
              <a:off x="1266825" y="4816475"/>
              <a:ext cx="6350" cy="12700"/>
            </a:xfrm>
            <a:custGeom>
              <a:avLst/>
              <a:gdLst>
                <a:gd name="T0" fmla="*/ 7 w 8"/>
                <a:gd name="T1" fmla="*/ 0 h 15"/>
                <a:gd name="T2" fmla="*/ 3 w 8"/>
                <a:gd name="T3" fmla="*/ 0 h 15"/>
                <a:gd name="T4" fmla="*/ 0 w 8"/>
                <a:gd name="T5" fmla="*/ 0 h 15"/>
                <a:gd name="T6" fmla="*/ 0 w 8"/>
                <a:gd name="T7" fmla="*/ 2 h 15"/>
                <a:gd name="T8" fmla="*/ 1 w 8"/>
                <a:gd name="T9" fmla="*/ 15 h 15"/>
                <a:gd name="T10" fmla="*/ 7 w 8"/>
                <a:gd name="T11" fmla="*/ 2 h 15"/>
                <a:gd name="T12" fmla="*/ 7 w 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7" y="0"/>
                  </a:moveTo>
                  <a:cubicBezTo>
                    <a:pt x="3" y="0"/>
                    <a:pt x="3" y="0"/>
                    <a:pt x="3" y="0"/>
                  </a:cubicBezTo>
                  <a:cubicBezTo>
                    <a:pt x="0" y="0"/>
                    <a:pt x="0" y="0"/>
                    <a:pt x="0" y="0"/>
                  </a:cubicBezTo>
                  <a:cubicBezTo>
                    <a:pt x="0" y="2"/>
                    <a:pt x="0" y="2"/>
                    <a:pt x="0" y="2"/>
                  </a:cubicBezTo>
                  <a:cubicBezTo>
                    <a:pt x="1" y="15"/>
                    <a:pt x="1" y="15"/>
                    <a:pt x="1" y="15"/>
                  </a:cubicBezTo>
                  <a:cubicBezTo>
                    <a:pt x="5" y="13"/>
                    <a:pt x="8" y="8"/>
                    <a:pt x="7" y="2"/>
                  </a:cubicBezTo>
                  <a:cubicBezTo>
                    <a:pt x="7" y="2"/>
                    <a:pt x="7" y="1"/>
                    <a:pt x="7"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03">
              <a:extLst>
                <a:ext uri="{FF2B5EF4-FFF2-40B4-BE49-F238E27FC236}">
                  <a16:creationId xmlns:a16="http://schemas.microsoft.com/office/drawing/2014/main" id="{75C01AB5-8436-404F-B1FE-5DD62DADCE22}"/>
                </a:ext>
              </a:extLst>
            </p:cNvPr>
            <p:cNvSpPr>
              <a:spLocks/>
            </p:cNvSpPr>
            <p:nvPr/>
          </p:nvSpPr>
          <p:spPr bwMode="auto">
            <a:xfrm>
              <a:off x="1290638" y="4814888"/>
              <a:ext cx="19050" cy="1587"/>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04">
              <a:extLst>
                <a:ext uri="{FF2B5EF4-FFF2-40B4-BE49-F238E27FC236}">
                  <a16:creationId xmlns:a16="http://schemas.microsoft.com/office/drawing/2014/main" id="{45C2BCCC-F00D-474F-95A5-BA09D120CEF6}"/>
                </a:ext>
              </a:extLst>
            </p:cNvPr>
            <p:cNvSpPr>
              <a:spLocks/>
            </p:cNvSpPr>
            <p:nvPr/>
          </p:nvSpPr>
          <p:spPr bwMode="auto">
            <a:xfrm>
              <a:off x="1290638" y="4814888"/>
              <a:ext cx="19050" cy="1587"/>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05">
              <a:extLst>
                <a:ext uri="{FF2B5EF4-FFF2-40B4-BE49-F238E27FC236}">
                  <a16:creationId xmlns:a16="http://schemas.microsoft.com/office/drawing/2014/main" id="{90F950AB-93B5-4FA0-8C32-B389A739FA65}"/>
                </a:ext>
              </a:extLst>
            </p:cNvPr>
            <p:cNvSpPr>
              <a:spLocks/>
            </p:cNvSpPr>
            <p:nvPr/>
          </p:nvSpPr>
          <p:spPr bwMode="auto">
            <a:xfrm>
              <a:off x="1290638" y="4814888"/>
              <a:ext cx="20638" cy="12700"/>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5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0" y="12"/>
                    <a:pt x="6" y="17"/>
                    <a:pt x="13" y="17"/>
                  </a:cubicBezTo>
                  <a:cubicBezTo>
                    <a:pt x="13" y="17"/>
                    <a:pt x="13" y="17"/>
                    <a:pt x="14" y="17"/>
                  </a:cubicBezTo>
                  <a:cubicBezTo>
                    <a:pt x="20" y="17"/>
                    <a:pt x="26" y="10"/>
                    <a:pt x="25" y="3"/>
                  </a:cubicBezTo>
                  <a:cubicBezTo>
                    <a:pt x="25" y="2"/>
                    <a:pt x="25" y="1"/>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06">
              <a:extLst>
                <a:ext uri="{FF2B5EF4-FFF2-40B4-BE49-F238E27FC236}">
                  <a16:creationId xmlns:a16="http://schemas.microsoft.com/office/drawing/2014/main" id="{4E2FEF3A-426C-4525-8596-590730A25EA3}"/>
                </a:ext>
              </a:extLst>
            </p:cNvPr>
            <p:cNvSpPr>
              <a:spLocks/>
            </p:cNvSpPr>
            <p:nvPr/>
          </p:nvSpPr>
          <p:spPr bwMode="auto">
            <a:xfrm>
              <a:off x="1328738" y="4811713"/>
              <a:ext cx="19050" cy="1587"/>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07">
              <a:extLst>
                <a:ext uri="{FF2B5EF4-FFF2-40B4-BE49-F238E27FC236}">
                  <a16:creationId xmlns:a16="http://schemas.microsoft.com/office/drawing/2014/main" id="{CB57F27E-B4F2-4FA2-A671-19E096830799}"/>
                </a:ext>
              </a:extLst>
            </p:cNvPr>
            <p:cNvSpPr>
              <a:spLocks/>
            </p:cNvSpPr>
            <p:nvPr/>
          </p:nvSpPr>
          <p:spPr bwMode="auto">
            <a:xfrm>
              <a:off x="1328738" y="4811713"/>
              <a:ext cx="19050" cy="1587"/>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08">
              <a:extLst>
                <a:ext uri="{FF2B5EF4-FFF2-40B4-BE49-F238E27FC236}">
                  <a16:creationId xmlns:a16="http://schemas.microsoft.com/office/drawing/2014/main" id="{19FF6066-2EC9-4BF3-90AB-9F192E5F6F8A}"/>
                </a:ext>
              </a:extLst>
            </p:cNvPr>
            <p:cNvSpPr>
              <a:spLocks/>
            </p:cNvSpPr>
            <p:nvPr/>
          </p:nvSpPr>
          <p:spPr bwMode="auto">
            <a:xfrm>
              <a:off x="1328738" y="4811713"/>
              <a:ext cx="19050" cy="12700"/>
            </a:xfrm>
            <a:custGeom>
              <a:avLst/>
              <a:gdLst>
                <a:gd name="T0" fmla="*/ 24 w 25"/>
                <a:gd name="T1" fmla="*/ 0 h 17"/>
                <a:gd name="T2" fmla="*/ 0 w 25"/>
                <a:gd name="T3" fmla="*/ 2 h 17"/>
                <a:gd name="T4" fmla="*/ 0 w 25"/>
                <a:gd name="T5" fmla="*/ 5 h 17"/>
                <a:gd name="T6" fmla="*/ 12 w 25"/>
                <a:gd name="T7" fmla="*/ 17 h 17"/>
                <a:gd name="T8" fmla="*/ 13 w 25"/>
                <a:gd name="T9" fmla="*/ 17 h 17"/>
                <a:gd name="T10" fmla="*/ 25 w 25"/>
                <a:gd name="T11" fmla="*/ 3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5"/>
                  </a:cubicBezTo>
                  <a:cubicBezTo>
                    <a:pt x="0" y="12"/>
                    <a:pt x="6" y="17"/>
                    <a:pt x="12" y="17"/>
                  </a:cubicBezTo>
                  <a:cubicBezTo>
                    <a:pt x="13" y="17"/>
                    <a:pt x="13" y="17"/>
                    <a:pt x="13" y="17"/>
                  </a:cubicBezTo>
                  <a:cubicBezTo>
                    <a:pt x="20" y="17"/>
                    <a:pt x="25" y="10"/>
                    <a:pt x="25" y="3"/>
                  </a:cubicBezTo>
                  <a:cubicBezTo>
                    <a:pt x="25" y="2"/>
                    <a:pt x="25" y="1"/>
                    <a:pt x="24"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09">
              <a:extLst>
                <a:ext uri="{FF2B5EF4-FFF2-40B4-BE49-F238E27FC236}">
                  <a16:creationId xmlns:a16="http://schemas.microsoft.com/office/drawing/2014/main" id="{5B62F031-4352-4392-AFE0-073F9FF90D90}"/>
                </a:ext>
              </a:extLst>
            </p:cNvPr>
            <p:cNvSpPr>
              <a:spLocks/>
            </p:cNvSpPr>
            <p:nvPr/>
          </p:nvSpPr>
          <p:spPr bwMode="auto">
            <a:xfrm>
              <a:off x="1366838" y="4808538"/>
              <a:ext cx="19050" cy="1587"/>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10">
              <a:extLst>
                <a:ext uri="{FF2B5EF4-FFF2-40B4-BE49-F238E27FC236}">
                  <a16:creationId xmlns:a16="http://schemas.microsoft.com/office/drawing/2014/main" id="{6172B6CF-D75D-41B2-85BA-7D36FC89480D}"/>
                </a:ext>
              </a:extLst>
            </p:cNvPr>
            <p:cNvSpPr>
              <a:spLocks/>
            </p:cNvSpPr>
            <p:nvPr/>
          </p:nvSpPr>
          <p:spPr bwMode="auto">
            <a:xfrm>
              <a:off x="1366838" y="4808538"/>
              <a:ext cx="19050" cy="1587"/>
            </a:xfrm>
            <a:custGeom>
              <a:avLst/>
              <a:gdLst>
                <a:gd name="T0" fmla="*/ 12 w 12"/>
                <a:gd name="T1" fmla="*/ 0 h 1"/>
                <a:gd name="T2" fmla="*/ 0 w 12"/>
                <a:gd name="T3" fmla="*/ 1 h 1"/>
                <a:gd name="T4" fmla="*/ 0 w 12"/>
                <a:gd name="T5" fmla="*/ 1 h 1"/>
                <a:gd name="T6" fmla="*/ 12 w 12"/>
                <a:gd name="T7" fmla="*/ 0 h 1"/>
                <a:gd name="T8" fmla="*/ 12 w 12"/>
                <a:gd name="T9" fmla="*/ 0 h 1"/>
              </a:gdLst>
              <a:ahLst/>
              <a:cxnLst>
                <a:cxn ang="0">
                  <a:pos x="T0" y="T1"/>
                </a:cxn>
                <a:cxn ang="0">
                  <a:pos x="T2" y="T3"/>
                </a:cxn>
                <a:cxn ang="0">
                  <a:pos x="T4" y="T5"/>
                </a:cxn>
                <a:cxn ang="0">
                  <a:pos x="T6" y="T7"/>
                </a:cxn>
                <a:cxn ang="0">
                  <a:pos x="T8" y="T9"/>
                </a:cxn>
              </a:cxnLst>
              <a:rect l="0" t="0" r="r" b="b"/>
              <a:pathLst>
                <a:path w="12" h="1">
                  <a:moveTo>
                    <a:pt x="12" y="0"/>
                  </a:moveTo>
                  <a:lnTo>
                    <a:pt x="0" y="1"/>
                  </a:lnTo>
                  <a:lnTo>
                    <a:pt x="0" y="1"/>
                  </a:lnTo>
                  <a:lnTo>
                    <a:pt x="12" y="0"/>
                  </a:lnTo>
                  <a:lnTo>
                    <a:pt x="12" y="0"/>
                  </a:ln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11">
              <a:extLst>
                <a:ext uri="{FF2B5EF4-FFF2-40B4-BE49-F238E27FC236}">
                  <a16:creationId xmlns:a16="http://schemas.microsoft.com/office/drawing/2014/main" id="{0903EB37-177C-4249-B033-80D1CC682FD1}"/>
                </a:ext>
              </a:extLst>
            </p:cNvPr>
            <p:cNvSpPr>
              <a:spLocks/>
            </p:cNvSpPr>
            <p:nvPr/>
          </p:nvSpPr>
          <p:spPr bwMode="auto">
            <a:xfrm>
              <a:off x="1366838" y="4808538"/>
              <a:ext cx="19050" cy="12700"/>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6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7" y="18"/>
                    <a:pt x="13" y="18"/>
                  </a:cubicBezTo>
                  <a:cubicBezTo>
                    <a:pt x="14" y="18"/>
                    <a:pt x="14" y="18"/>
                    <a:pt x="14" y="18"/>
                  </a:cubicBezTo>
                  <a:cubicBezTo>
                    <a:pt x="21" y="17"/>
                    <a:pt x="26" y="10"/>
                    <a:pt x="26" y="3"/>
                  </a:cubicBezTo>
                  <a:cubicBezTo>
                    <a:pt x="26" y="2"/>
                    <a:pt x="25" y="1"/>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12">
              <a:extLst>
                <a:ext uri="{FF2B5EF4-FFF2-40B4-BE49-F238E27FC236}">
                  <a16:creationId xmlns:a16="http://schemas.microsoft.com/office/drawing/2014/main" id="{BB11FFF6-9600-458B-BE69-CE0CF7956017}"/>
                </a:ext>
              </a:extLst>
            </p:cNvPr>
            <p:cNvSpPr>
              <a:spLocks/>
            </p:cNvSpPr>
            <p:nvPr/>
          </p:nvSpPr>
          <p:spPr bwMode="auto">
            <a:xfrm>
              <a:off x="1404938" y="4805363"/>
              <a:ext cx="19050" cy="12700"/>
            </a:xfrm>
            <a:custGeom>
              <a:avLst/>
              <a:gdLst>
                <a:gd name="T0" fmla="*/ 25 w 26"/>
                <a:gd name="T1" fmla="*/ 0 h 17"/>
                <a:gd name="T2" fmla="*/ 0 w 26"/>
                <a:gd name="T3" fmla="*/ 1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1"/>
                    <a:pt x="0" y="1"/>
                    <a:pt x="0" y="1"/>
                  </a:cubicBezTo>
                  <a:cubicBezTo>
                    <a:pt x="0" y="2"/>
                    <a:pt x="0" y="3"/>
                    <a:pt x="0" y="4"/>
                  </a:cubicBezTo>
                  <a:cubicBezTo>
                    <a:pt x="1" y="11"/>
                    <a:pt x="6" y="17"/>
                    <a:pt x="13" y="17"/>
                  </a:cubicBezTo>
                  <a:cubicBezTo>
                    <a:pt x="13" y="17"/>
                    <a:pt x="14" y="17"/>
                    <a:pt x="14" y="17"/>
                  </a:cubicBezTo>
                  <a:cubicBezTo>
                    <a:pt x="21" y="16"/>
                    <a:pt x="26" y="10"/>
                    <a:pt x="25" y="2"/>
                  </a:cubicBezTo>
                  <a:cubicBezTo>
                    <a:pt x="25" y="1"/>
                    <a:pt x="25" y="0"/>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13">
              <a:extLst>
                <a:ext uri="{FF2B5EF4-FFF2-40B4-BE49-F238E27FC236}">
                  <a16:creationId xmlns:a16="http://schemas.microsoft.com/office/drawing/2014/main" id="{EAE1DDDC-68D2-4564-9247-33BF5FEC1DDF}"/>
                </a:ext>
              </a:extLst>
            </p:cNvPr>
            <p:cNvSpPr>
              <a:spLocks/>
            </p:cNvSpPr>
            <p:nvPr/>
          </p:nvSpPr>
          <p:spPr bwMode="auto">
            <a:xfrm>
              <a:off x="1443038" y="4802188"/>
              <a:ext cx="19050" cy="1428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1" y="11"/>
                    <a:pt x="6" y="17"/>
                    <a:pt x="13" y="17"/>
                  </a:cubicBezTo>
                  <a:cubicBezTo>
                    <a:pt x="13" y="17"/>
                    <a:pt x="13" y="17"/>
                    <a:pt x="14" y="17"/>
                  </a:cubicBezTo>
                  <a:cubicBezTo>
                    <a:pt x="21" y="16"/>
                    <a:pt x="26" y="10"/>
                    <a:pt x="25" y="2"/>
                  </a:cubicBezTo>
                  <a:cubicBezTo>
                    <a:pt x="25" y="1"/>
                    <a:pt x="25" y="0"/>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14">
              <a:extLst>
                <a:ext uri="{FF2B5EF4-FFF2-40B4-BE49-F238E27FC236}">
                  <a16:creationId xmlns:a16="http://schemas.microsoft.com/office/drawing/2014/main" id="{89477D74-0BAF-46ED-91E9-80CA31035DFB}"/>
                </a:ext>
              </a:extLst>
            </p:cNvPr>
            <p:cNvSpPr>
              <a:spLocks/>
            </p:cNvSpPr>
            <p:nvPr/>
          </p:nvSpPr>
          <p:spPr bwMode="auto">
            <a:xfrm>
              <a:off x="1481138" y="4799013"/>
              <a:ext cx="19050" cy="14287"/>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0" y="12"/>
                    <a:pt x="6" y="17"/>
                    <a:pt x="13" y="17"/>
                  </a:cubicBezTo>
                  <a:cubicBezTo>
                    <a:pt x="13" y="17"/>
                    <a:pt x="13" y="17"/>
                    <a:pt x="13" y="17"/>
                  </a:cubicBezTo>
                  <a:cubicBezTo>
                    <a:pt x="20" y="16"/>
                    <a:pt x="26" y="10"/>
                    <a:pt x="25" y="2"/>
                  </a:cubicBezTo>
                  <a:cubicBezTo>
                    <a:pt x="25" y="1"/>
                    <a:pt x="25" y="1"/>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15">
              <a:extLst>
                <a:ext uri="{FF2B5EF4-FFF2-40B4-BE49-F238E27FC236}">
                  <a16:creationId xmlns:a16="http://schemas.microsoft.com/office/drawing/2014/main" id="{7D9106FF-2497-4447-AD81-7A0E5B2FF383}"/>
                </a:ext>
              </a:extLst>
            </p:cNvPr>
            <p:cNvSpPr>
              <a:spLocks/>
            </p:cNvSpPr>
            <p:nvPr/>
          </p:nvSpPr>
          <p:spPr bwMode="auto">
            <a:xfrm>
              <a:off x="1519238" y="4795838"/>
              <a:ext cx="19050" cy="1428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3"/>
                    <a:pt x="0" y="4"/>
                    <a:pt x="0" y="4"/>
                  </a:cubicBezTo>
                  <a:cubicBezTo>
                    <a:pt x="0" y="12"/>
                    <a:pt x="6" y="17"/>
                    <a:pt x="12" y="17"/>
                  </a:cubicBezTo>
                  <a:cubicBezTo>
                    <a:pt x="13" y="17"/>
                    <a:pt x="13" y="17"/>
                    <a:pt x="13" y="17"/>
                  </a:cubicBezTo>
                  <a:cubicBezTo>
                    <a:pt x="20" y="17"/>
                    <a:pt x="25" y="10"/>
                    <a:pt x="25" y="2"/>
                  </a:cubicBezTo>
                  <a:cubicBezTo>
                    <a:pt x="25" y="2"/>
                    <a:pt x="25" y="1"/>
                    <a:pt x="24"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16">
              <a:extLst>
                <a:ext uri="{FF2B5EF4-FFF2-40B4-BE49-F238E27FC236}">
                  <a16:creationId xmlns:a16="http://schemas.microsoft.com/office/drawing/2014/main" id="{CE430456-DA5A-40AA-BD1F-95463156DFC7}"/>
                </a:ext>
              </a:extLst>
            </p:cNvPr>
            <p:cNvSpPr>
              <a:spLocks/>
            </p:cNvSpPr>
            <p:nvPr/>
          </p:nvSpPr>
          <p:spPr bwMode="auto">
            <a:xfrm>
              <a:off x="1555750" y="4794250"/>
              <a:ext cx="20638" cy="12700"/>
            </a:xfrm>
            <a:custGeom>
              <a:avLst/>
              <a:gdLst>
                <a:gd name="T0" fmla="*/ 25 w 26"/>
                <a:gd name="T1" fmla="*/ 0 h 17"/>
                <a:gd name="T2" fmla="*/ 0 w 26"/>
                <a:gd name="T3" fmla="*/ 2 h 17"/>
                <a:gd name="T4" fmla="*/ 0 w 26"/>
                <a:gd name="T5" fmla="*/ 5 h 17"/>
                <a:gd name="T6" fmla="*/ 13 w 26"/>
                <a:gd name="T7" fmla="*/ 17 h 17"/>
                <a:gd name="T8" fmla="*/ 14 w 26"/>
                <a:gd name="T9" fmla="*/ 17 h 17"/>
                <a:gd name="T10" fmla="*/ 26 w 26"/>
                <a:gd name="T11" fmla="*/ 3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4"/>
                    <a:pt x="0" y="5"/>
                  </a:cubicBezTo>
                  <a:cubicBezTo>
                    <a:pt x="1" y="12"/>
                    <a:pt x="7" y="17"/>
                    <a:pt x="13" y="17"/>
                  </a:cubicBezTo>
                  <a:cubicBezTo>
                    <a:pt x="13" y="17"/>
                    <a:pt x="14" y="17"/>
                    <a:pt x="14" y="17"/>
                  </a:cubicBezTo>
                  <a:cubicBezTo>
                    <a:pt x="21" y="17"/>
                    <a:pt x="26" y="10"/>
                    <a:pt x="26" y="3"/>
                  </a:cubicBezTo>
                  <a:cubicBezTo>
                    <a:pt x="26" y="2"/>
                    <a:pt x="25" y="1"/>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17">
              <a:extLst>
                <a:ext uri="{FF2B5EF4-FFF2-40B4-BE49-F238E27FC236}">
                  <a16:creationId xmlns:a16="http://schemas.microsoft.com/office/drawing/2014/main" id="{E418D0CF-AC4F-4679-B0B8-BE52C837DEEC}"/>
                </a:ext>
              </a:extLst>
            </p:cNvPr>
            <p:cNvSpPr>
              <a:spLocks/>
            </p:cNvSpPr>
            <p:nvPr/>
          </p:nvSpPr>
          <p:spPr bwMode="auto">
            <a:xfrm>
              <a:off x="1593850" y="4791075"/>
              <a:ext cx="20638" cy="12700"/>
            </a:xfrm>
            <a:custGeom>
              <a:avLst/>
              <a:gdLst>
                <a:gd name="T0" fmla="*/ 25 w 26"/>
                <a:gd name="T1" fmla="*/ 0 h 18"/>
                <a:gd name="T2" fmla="*/ 0 w 26"/>
                <a:gd name="T3" fmla="*/ 2 h 18"/>
                <a:gd name="T4" fmla="*/ 0 w 26"/>
                <a:gd name="T5" fmla="*/ 5 h 18"/>
                <a:gd name="T6" fmla="*/ 13 w 26"/>
                <a:gd name="T7" fmla="*/ 18 h 18"/>
                <a:gd name="T8" fmla="*/ 14 w 26"/>
                <a:gd name="T9" fmla="*/ 17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4" y="17"/>
                    <a:pt x="14" y="17"/>
                  </a:cubicBezTo>
                  <a:cubicBezTo>
                    <a:pt x="21" y="17"/>
                    <a:pt x="26" y="10"/>
                    <a:pt x="25" y="3"/>
                  </a:cubicBezTo>
                  <a:cubicBezTo>
                    <a:pt x="25" y="2"/>
                    <a:pt x="25" y="1"/>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18">
              <a:extLst>
                <a:ext uri="{FF2B5EF4-FFF2-40B4-BE49-F238E27FC236}">
                  <a16:creationId xmlns:a16="http://schemas.microsoft.com/office/drawing/2014/main" id="{FE899249-CE08-4CF9-9554-7B96369AE2E4}"/>
                </a:ext>
              </a:extLst>
            </p:cNvPr>
            <p:cNvSpPr>
              <a:spLocks/>
            </p:cNvSpPr>
            <p:nvPr/>
          </p:nvSpPr>
          <p:spPr bwMode="auto">
            <a:xfrm>
              <a:off x="1631950" y="4787900"/>
              <a:ext cx="20638" cy="12700"/>
            </a:xfrm>
            <a:custGeom>
              <a:avLst/>
              <a:gdLst>
                <a:gd name="T0" fmla="*/ 25 w 26"/>
                <a:gd name="T1" fmla="*/ 0 h 18"/>
                <a:gd name="T2" fmla="*/ 0 w 26"/>
                <a:gd name="T3" fmla="*/ 2 h 18"/>
                <a:gd name="T4" fmla="*/ 0 w 26"/>
                <a:gd name="T5" fmla="*/ 5 h 18"/>
                <a:gd name="T6" fmla="*/ 13 w 26"/>
                <a:gd name="T7" fmla="*/ 18 h 18"/>
                <a:gd name="T8" fmla="*/ 14 w 26"/>
                <a:gd name="T9" fmla="*/ 18 h 18"/>
                <a:gd name="T10" fmla="*/ 25 w 26"/>
                <a:gd name="T11" fmla="*/ 3 h 18"/>
                <a:gd name="T12" fmla="*/ 25 w 2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6" h="18">
                  <a:moveTo>
                    <a:pt x="25" y="0"/>
                  </a:moveTo>
                  <a:cubicBezTo>
                    <a:pt x="0" y="2"/>
                    <a:pt x="0" y="2"/>
                    <a:pt x="0" y="2"/>
                  </a:cubicBezTo>
                  <a:cubicBezTo>
                    <a:pt x="0" y="3"/>
                    <a:pt x="0" y="4"/>
                    <a:pt x="0" y="5"/>
                  </a:cubicBezTo>
                  <a:cubicBezTo>
                    <a:pt x="1" y="12"/>
                    <a:pt x="6" y="18"/>
                    <a:pt x="13" y="18"/>
                  </a:cubicBezTo>
                  <a:cubicBezTo>
                    <a:pt x="13" y="18"/>
                    <a:pt x="13" y="18"/>
                    <a:pt x="14" y="18"/>
                  </a:cubicBezTo>
                  <a:cubicBezTo>
                    <a:pt x="21" y="17"/>
                    <a:pt x="26" y="10"/>
                    <a:pt x="25" y="3"/>
                  </a:cubicBezTo>
                  <a:cubicBezTo>
                    <a:pt x="25" y="2"/>
                    <a:pt x="25" y="1"/>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19">
              <a:extLst>
                <a:ext uri="{FF2B5EF4-FFF2-40B4-BE49-F238E27FC236}">
                  <a16:creationId xmlns:a16="http://schemas.microsoft.com/office/drawing/2014/main" id="{7EA4AC4A-5EB5-414C-AF32-7FF73151D807}"/>
                </a:ext>
              </a:extLst>
            </p:cNvPr>
            <p:cNvSpPr>
              <a:spLocks/>
            </p:cNvSpPr>
            <p:nvPr/>
          </p:nvSpPr>
          <p:spPr bwMode="auto">
            <a:xfrm>
              <a:off x="1670050" y="4784725"/>
              <a:ext cx="20638" cy="12700"/>
            </a:xfrm>
            <a:custGeom>
              <a:avLst/>
              <a:gdLst>
                <a:gd name="T0" fmla="*/ 25 w 26"/>
                <a:gd name="T1" fmla="*/ 0 h 17"/>
                <a:gd name="T2" fmla="*/ 0 w 26"/>
                <a:gd name="T3" fmla="*/ 2 h 17"/>
                <a:gd name="T4" fmla="*/ 0 w 26"/>
                <a:gd name="T5" fmla="*/ 4 h 17"/>
                <a:gd name="T6" fmla="*/ 13 w 26"/>
                <a:gd name="T7" fmla="*/ 17 h 17"/>
                <a:gd name="T8" fmla="*/ 13 w 26"/>
                <a:gd name="T9" fmla="*/ 17 h 17"/>
                <a:gd name="T10" fmla="*/ 25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2"/>
                    <a:pt x="0" y="3"/>
                    <a:pt x="0" y="4"/>
                  </a:cubicBezTo>
                  <a:cubicBezTo>
                    <a:pt x="0" y="11"/>
                    <a:pt x="6" y="17"/>
                    <a:pt x="13" y="17"/>
                  </a:cubicBezTo>
                  <a:cubicBezTo>
                    <a:pt x="13" y="17"/>
                    <a:pt x="13" y="17"/>
                    <a:pt x="13" y="17"/>
                  </a:cubicBezTo>
                  <a:cubicBezTo>
                    <a:pt x="20" y="16"/>
                    <a:pt x="26" y="10"/>
                    <a:pt x="25" y="2"/>
                  </a:cubicBezTo>
                  <a:cubicBezTo>
                    <a:pt x="25" y="1"/>
                    <a:pt x="25" y="0"/>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20">
              <a:extLst>
                <a:ext uri="{FF2B5EF4-FFF2-40B4-BE49-F238E27FC236}">
                  <a16:creationId xmlns:a16="http://schemas.microsoft.com/office/drawing/2014/main" id="{D2056573-DCEF-41C8-B21A-4D73E56BF853}"/>
                </a:ext>
              </a:extLst>
            </p:cNvPr>
            <p:cNvSpPr>
              <a:spLocks/>
            </p:cNvSpPr>
            <p:nvPr/>
          </p:nvSpPr>
          <p:spPr bwMode="auto">
            <a:xfrm>
              <a:off x="1708150" y="4781550"/>
              <a:ext cx="19050" cy="14287"/>
            </a:xfrm>
            <a:custGeom>
              <a:avLst/>
              <a:gdLst>
                <a:gd name="T0" fmla="*/ 24 w 25"/>
                <a:gd name="T1" fmla="*/ 0 h 17"/>
                <a:gd name="T2" fmla="*/ 0 w 25"/>
                <a:gd name="T3" fmla="*/ 2 h 17"/>
                <a:gd name="T4" fmla="*/ 0 w 25"/>
                <a:gd name="T5" fmla="*/ 4 h 17"/>
                <a:gd name="T6" fmla="*/ 12 w 25"/>
                <a:gd name="T7" fmla="*/ 17 h 17"/>
                <a:gd name="T8" fmla="*/ 13 w 25"/>
                <a:gd name="T9" fmla="*/ 17 h 17"/>
                <a:gd name="T10" fmla="*/ 25 w 25"/>
                <a:gd name="T11" fmla="*/ 2 h 17"/>
                <a:gd name="T12" fmla="*/ 24 w 2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24" y="0"/>
                  </a:moveTo>
                  <a:cubicBezTo>
                    <a:pt x="0" y="2"/>
                    <a:pt x="0" y="2"/>
                    <a:pt x="0" y="2"/>
                  </a:cubicBezTo>
                  <a:cubicBezTo>
                    <a:pt x="0" y="2"/>
                    <a:pt x="0" y="3"/>
                    <a:pt x="0" y="4"/>
                  </a:cubicBezTo>
                  <a:cubicBezTo>
                    <a:pt x="0" y="11"/>
                    <a:pt x="6" y="17"/>
                    <a:pt x="12" y="17"/>
                  </a:cubicBezTo>
                  <a:cubicBezTo>
                    <a:pt x="13" y="17"/>
                    <a:pt x="13" y="17"/>
                    <a:pt x="13" y="17"/>
                  </a:cubicBezTo>
                  <a:cubicBezTo>
                    <a:pt x="20" y="16"/>
                    <a:pt x="25" y="10"/>
                    <a:pt x="25" y="2"/>
                  </a:cubicBezTo>
                  <a:cubicBezTo>
                    <a:pt x="25" y="1"/>
                    <a:pt x="25" y="1"/>
                    <a:pt x="24"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21">
              <a:extLst>
                <a:ext uri="{FF2B5EF4-FFF2-40B4-BE49-F238E27FC236}">
                  <a16:creationId xmlns:a16="http://schemas.microsoft.com/office/drawing/2014/main" id="{AEA894AD-8A3E-4C66-A7D6-17F896410504}"/>
                </a:ext>
              </a:extLst>
            </p:cNvPr>
            <p:cNvSpPr>
              <a:spLocks/>
            </p:cNvSpPr>
            <p:nvPr/>
          </p:nvSpPr>
          <p:spPr bwMode="auto">
            <a:xfrm>
              <a:off x="1746250" y="4778375"/>
              <a:ext cx="19050" cy="14287"/>
            </a:xfrm>
            <a:custGeom>
              <a:avLst/>
              <a:gdLst>
                <a:gd name="T0" fmla="*/ 25 w 26"/>
                <a:gd name="T1" fmla="*/ 0 h 17"/>
                <a:gd name="T2" fmla="*/ 0 w 26"/>
                <a:gd name="T3" fmla="*/ 2 h 17"/>
                <a:gd name="T4" fmla="*/ 0 w 26"/>
                <a:gd name="T5" fmla="*/ 4 h 17"/>
                <a:gd name="T6" fmla="*/ 13 w 26"/>
                <a:gd name="T7" fmla="*/ 17 h 17"/>
                <a:gd name="T8" fmla="*/ 14 w 26"/>
                <a:gd name="T9" fmla="*/ 17 h 17"/>
                <a:gd name="T10" fmla="*/ 26 w 26"/>
                <a:gd name="T11" fmla="*/ 2 h 17"/>
                <a:gd name="T12" fmla="*/ 25 w 26"/>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6" h="17">
                  <a:moveTo>
                    <a:pt x="25" y="0"/>
                  </a:moveTo>
                  <a:cubicBezTo>
                    <a:pt x="0" y="2"/>
                    <a:pt x="0" y="2"/>
                    <a:pt x="0" y="2"/>
                  </a:cubicBezTo>
                  <a:cubicBezTo>
                    <a:pt x="0" y="3"/>
                    <a:pt x="0" y="3"/>
                    <a:pt x="0" y="4"/>
                  </a:cubicBezTo>
                  <a:cubicBezTo>
                    <a:pt x="1" y="12"/>
                    <a:pt x="7" y="17"/>
                    <a:pt x="13" y="17"/>
                  </a:cubicBezTo>
                  <a:cubicBezTo>
                    <a:pt x="13" y="17"/>
                    <a:pt x="14" y="17"/>
                    <a:pt x="14" y="17"/>
                  </a:cubicBezTo>
                  <a:cubicBezTo>
                    <a:pt x="21" y="17"/>
                    <a:pt x="26" y="10"/>
                    <a:pt x="26" y="2"/>
                  </a:cubicBezTo>
                  <a:cubicBezTo>
                    <a:pt x="25" y="2"/>
                    <a:pt x="25" y="1"/>
                    <a:pt x="2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22">
              <a:extLst>
                <a:ext uri="{FF2B5EF4-FFF2-40B4-BE49-F238E27FC236}">
                  <a16:creationId xmlns:a16="http://schemas.microsoft.com/office/drawing/2014/main" id="{0788A9E9-C6CE-4AD7-8FC3-3E62D04EDBA8}"/>
                </a:ext>
              </a:extLst>
            </p:cNvPr>
            <p:cNvSpPr>
              <a:spLocks/>
            </p:cNvSpPr>
            <p:nvPr/>
          </p:nvSpPr>
          <p:spPr bwMode="auto">
            <a:xfrm>
              <a:off x="1273175" y="4845050"/>
              <a:ext cx="19050" cy="20637"/>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6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4"/>
                  </a:cubicBezTo>
                  <a:cubicBezTo>
                    <a:pt x="1" y="22"/>
                    <a:pt x="7" y="27"/>
                    <a:pt x="13" y="27"/>
                  </a:cubicBezTo>
                  <a:cubicBezTo>
                    <a:pt x="13" y="27"/>
                    <a:pt x="14" y="27"/>
                    <a:pt x="14" y="27"/>
                  </a:cubicBezTo>
                  <a:cubicBezTo>
                    <a:pt x="21" y="27"/>
                    <a:pt x="26" y="20"/>
                    <a:pt x="26" y="12"/>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23">
              <a:extLst>
                <a:ext uri="{FF2B5EF4-FFF2-40B4-BE49-F238E27FC236}">
                  <a16:creationId xmlns:a16="http://schemas.microsoft.com/office/drawing/2014/main" id="{1F816E3A-E2CB-421D-932B-A8BB4A6CEB29}"/>
                </a:ext>
              </a:extLst>
            </p:cNvPr>
            <p:cNvSpPr>
              <a:spLocks/>
            </p:cNvSpPr>
            <p:nvPr/>
          </p:nvSpPr>
          <p:spPr bwMode="auto">
            <a:xfrm>
              <a:off x="1311275" y="4841875"/>
              <a:ext cx="20638" cy="20637"/>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5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5" y="13"/>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24">
              <a:extLst>
                <a:ext uri="{FF2B5EF4-FFF2-40B4-BE49-F238E27FC236}">
                  <a16:creationId xmlns:a16="http://schemas.microsoft.com/office/drawing/2014/main" id="{1B416DB2-05FE-4C9A-A783-EF626D2B5469}"/>
                </a:ext>
              </a:extLst>
            </p:cNvPr>
            <p:cNvSpPr>
              <a:spLocks/>
            </p:cNvSpPr>
            <p:nvPr/>
          </p:nvSpPr>
          <p:spPr bwMode="auto">
            <a:xfrm>
              <a:off x="1349375" y="4838700"/>
              <a:ext cx="20638" cy="20637"/>
            </a:xfrm>
            <a:custGeom>
              <a:avLst/>
              <a:gdLst>
                <a:gd name="T0" fmla="*/ 13 w 27"/>
                <a:gd name="T1" fmla="*/ 0 h 27"/>
                <a:gd name="T2" fmla="*/ 13 w 27"/>
                <a:gd name="T3" fmla="*/ 0 h 27"/>
                <a:gd name="T4" fmla="*/ 1 w 27"/>
                <a:gd name="T5" fmla="*/ 15 h 27"/>
                <a:gd name="T6" fmla="*/ 14 w 27"/>
                <a:gd name="T7" fmla="*/ 27 h 27"/>
                <a:gd name="T8" fmla="*/ 15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5"/>
                  </a:cubicBezTo>
                  <a:cubicBezTo>
                    <a:pt x="2" y="22"/>
                    <a:pt x="7" y="27"/>
                    <a:pt x="14" y="27"/>
                  </a:cubicBezTo>
                  <a:cubicBezTo>
                    <a:pt x="14" y="27"/>
                    <a:pt x="14" y="27"/>
                    <a:pt x="15" y="27"/>
                  </a:cubicBezTo>
                  <a:cubicBezTo>
                    <a:pt x="22" y="27"/>
                    <a:pt x="27" y="20"/>
                    <a:pt x="26" y="13"/>
                  </a:cubicBezTo>
                  <a:cubicBezTo>
                    <a:pt x="26"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25">
              <a:extLst>
                <a:ext uri="{FF2B5EF4-FFF2-40B4-BE49-F238E27FC236}">
                  <a16:creationId xmlns:a16="http://schemas.microsoft.com/office/drawing/2014/main" id="{3BC761C9-18F6-45F5-9059-F97FCF5129CD}"/>
                </a:ext>
              </a:extLst>
            </p:cNvPr>
            <p:cNvSpPr>
              <a:spLocks/>
            </p:cNvSpPr>
            <p:nvPr/>
          </p:nvSpPr>
          <p:spPr bwMode="auto">
            <a:xfrm>
              <a:off x="1387475" y="4835525"/>
              <a:ext cx="20638" cy="20637"/>
            </a:xfrm>
            <a:custGeom>
              <a:avLst/>
              <a:gdLst>
                <a:gd name="T0" fmla="*/ 13 w 27"/>
                <a:gd name="T1" fmla="*/ 0 h 28"/>
                <a:gd name="T2" fmla="*/ 12 w 27"/>
                <a:gd name="T3" fmla="*/ 0 h 28"/>
                <a:gd name="T4" fmla="*/ 1 w 27"/>
                <a:gd name="T5" fmla="*/ 15 h 28"/>
                <a:gd name="T6" fmla="*/ 14 w 27"/>
                <a:gd name="T7" fmla="*/ 28 h 28"/>
                <a:gd name="T8" fmla="*/ 14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7"/>
                    <a:pt x="1" y="15"/>
                  </a:cubicBezTo>
                  <a:cubicBezTo>
                    <a:pt x="1" y="22"/>
                    <a:pt x="7" y="28"/>
                    <a:pt x="14" y="28"/>
                  </a:cubicBezTo>
                  <a:cubicBezTo>
                    <a:pt x="14" y="28"/>
                    <a:pt x="14" y="28"/>
                    <a:pt x="14" y="28"/>
                  </a:cubicBezTo>
                  <a:cubicBezTo>
                    <a:pt x="21" y="27"/>
                    <a:pt x="27" y="20"/>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26">
              <a:extLst>
                <a:ext uri="{FF2B5EF4-FFF2-40B4-BE49-F238E27FC236}">
                  <a16:creationId xmlns:a16="http://schemas.microsoft.com/office/drawing/2014/main" id="{588D0A98-1F30-4C79-B0A4-DF7B313E33A2}"/>
                </a:ext>
              </a:extLst>
            </p:cNvPr>
            <p:cNvSpPr>
              <a:spLocks/>
            </p:cNvSpPr>
            <p:nvPr/>
          </p:nvSpPr>
          <p:spPr bwMode="auto">
            <a:xfrm>
              <a:off x="1425575" y="4832350"/>
              <a:ext cx="19050" cy="22225"/>
            </a:xfrm>
            <a:custGeom>
              <a:avLst/>
              <a:gdLst>
                <a:gd name="T0" fmla="*/ 13 w 26"/>
                <a:gd name="T1" fmla="*/ 0 h 28"/>
                <a:gd name="T2" fmla="*/ 12 w 26"/>
                <a:gd name="T3" fmla="*/ 0 h 28"/>
                <a:gd name="T4" fmla="*/ 1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8"/>
                  </a:cubicBezTo>
                  <a:cubicBezTo>
                    <a:pt x="21" y="27"/>
                    <a:pt x="26" y="21"/>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27">
              <a:extLst>
                <a:ext uri="{FF2B5EF4-FFF2-40B4-BE49-F238E27FC236}">
                  <a16:creationId xmlns:a16="http://schemas.microsoft.com/office/drawing/2014/main" id="{560DDA5C-77D2-4F7C-83FF-7B40E92064BA}"/>
                </a:ext>
              </a:extLst>
            </p:cNvPr>
            <p:cNvSpPr>
              <a:spLocks/>
            </p:cNvSpPr>
            <p:nvPr/>
          </p:nvSpPr>
          <p:spPr bwMode="auto">
            <a:xfrm>
              <a:off x="1463675" y="4829175"/>
              <a:ext cx="19050"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7" y="28"/>
                    <a:pt x="13" y="28"/>
                  </a:cubicBezTo>
                  <a:cubicBezTo>
                    <a:pt x="13" y="28"/>
                    <a:pt x="14" y="28"/>
                    <a:pt x="14" y="28"/>
                  </a:cubicBezTo>
                  <a:cubicBezTo>
                    <a:pt x="21" y="27"/>
                    <a:pt x="26" y="21"/>
                    <a:pt x="26"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28">
              <a:extLst>
                <a:ext uri="{FF2B5EF4-FFF2-40B4-BE49-F238E27FC236}">
                  <a16:creationId xmlns:a16="http://schemas.microsoft.com/office/drawing/2014/main" id="{EAAD2397-D55A-44DE-A4FD-05CF67E38DC8}"/>
                </a:ext>
              </a:extLst>
            </p:cNvPr>
            <p:cNvSpPr>
              <a:spLocks/>
            </p:cNvSpPr>
            <p:nvPr/>
          </p:nvSpPr>
          <p:spPr bwMode="auto">
            <a:xfrm>
              <a:off x="1501775" y="4827588"/>
              <a:ext cx="19050" cy="20637"/>
            </a:xfrm>
            <a:custGeom>
              <a:avLst/>
              <a:gdLst>
                <a:gd name="T0" fmla="*/ 13 w 26"/>
                <a:gd name="T1" fmla="*/ 0 h 27"/>
                <a:gd name="T2" fmla="*/ 12 w 26"/>
                <a:gd name="T3" fmla="*/ 0 h 27"/>
                <a:gd name="T4" fmla="*/ 0 w 26"/>
                <a:gd name="T5" fmla="*/ 14 h 27"/>
                <a:gd name="T6" fmla="*/ 13 w 26"/>
                <a:gd name="T7" fmla="*/ 27 h 27"/>
                <a:gd name="T8" fmla="*/ 14 w 26"/>
                <a:gd name="T9" fmla="*/ 27 h 27"/>
                <a:gd name="T10" fmla="*/ 25 w 26"/>
                <a:gd name="T11" fmla="*/ 12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4"/>
                  </a:cubicBezTo>
                  <a:cubicBezTo>
                    <a:pt x="1" y="22"/>
                    <a:pt x="6" y="27"/>
                    <a:pt x="13" y="27"/>
                  </a:cubicBezTo>
                  <a:cubicBezTo>
                    <a:pt x="13" y="27"/>
                    <a:pt x="13" y="27"/>
                    <a:pt x="14" y="27"/>
                  </a:cubicBezTo>
                  <a:cubicBezTo>
                    <a:pt x="21" y="26"/>
                    <a:pt x="26" y="20"/>
                    <a:pt x="25" y="12"/>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29">
              <a:extLst>
                <a:ext uri="{FF2B5EF4-FFF2-40B4-BE49-F238E27FC236}">
                  <a16:creationId xmlns:a16="http://schemas.microsoft.com/office/drawing/2014/main" id="{638867B9-2D0B-4C38-9E31-81EDD5C70E8C}"/>
                </a:ext>
              </a:extLst>
            </p:cNvPr>
            <p:cNvSpPr>
              <a:spLocks/>
            </p:cNvSpPr>
            <p:nvPr/>
          </p:nvSpPr>
          <p:spPr bwMode="auto">
            <a:xfrm>
              <a:off x="1538288" y="4824413"/>
              <a:ext cx="20638" cy="20637"/>
            </a:xfrm>
            <a:custGeom>
              <a:avLst/>
              <a:gdLst>
                <a:gd name="T0" fmla="*/ 13 w 27"/>
                <a:gd name="T1" fmla="*/ 0 h 27"/>
                <a:gd name="T2" fmla="*/ 12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6" y="0"/>
                    <a:pt x="0" y="7"/>
                    <a:pt x="1" y="14"/>
                  </a:cubicBezTo>
                  <a:cubicBezTo>
                    <a:pt x="1" y="22"/>
                    <a:pt x="7" y="27"/>
                    <a:pt x="14" y="27"/>
                  </a:cubicBezTo>
                  <a:cubicBezTo>
                    <a:pt x="14" y="27"/>
                    <a:pt x="14" y="27"/>
                    <a:pt x="15" y="27"/>
                  </a:cubicBezTo>
                  <a:cubicBezTo>
                    <a:pt x="22" y="27"/>
                    <a:pt x="27" y="20"/>
                    <a:pt x="26" y="12"/>
                  </a:cubicBezTo>
                  <a:cubicBezTo>
                    <a:pt x="26"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30">
              <a:extLst>
                <a:ext uri="{FF2B5EF4-FFF2-40B4-BE49-F238E27FC236}">
                  <a16:creationId xmlns:a16="http://schemas.microsoft.com/office/drawing/2014/main" id="{B1B687A0-C971-434F-AA4B-A48CCDED648B}"/>
                </a:ext>
              </a:extLst>
            </p:cNvPr>
            <p:cNvSpPr>
              <a:spLocks/>
            </p:cNvSpPr>
            <p:nvPr/>
          </p:nvSpPr>
          <p:spPr bwMode="auto">
            <a:xfrm>
              <a:off x="1576388" y="4821238"/>
              <a:ext cx="20638" cy="20637"/>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3"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31">
              <a:extLst>
                <a:ext uri="{FF2B5EF4-FFF2-40B4-BE49-F238E27FC236}">
                  <a16:creationId xmlns:a16="http://schemas.microsoft.com/office/drawing/2014/main" id="{1FD69FA5-6E55-48CE-AFE9-3DDB72997508}"/>
                </a:ext>
              </a:extLst>
            </p:cNvPr>
            <p:cNvSpPr>
              <a:spLocks/>
            </p:cNvSpPr>
            <p:nvPr/>
          </p:nvSpPr>
          <p:spPr bwMode="auto">
            <a:xfrm>
              <a:off x="1614488" y="4818063"/>
              <a:ext cx="20638" cy="20637"/>
            </a:xfrm>
            <a:custGeom>
              <a:avLst/>
              <a:gdLst>
                <a:gd name="T0" fmla="*/ 13 w 26"/>
                <a:gd name="T1" fmla="*/ 0 h 28"/>
                <a:gd name="T2" fmla="*/ 12 w 26"/>
                <a:gd name="T3" fmla="*/ 0 h 28"/>
                <a:gd name="T4" fmla="*/ 1 w 26"/>
                <a:gd name="T5" fmla="*/ 15 h 28"/>
                <a:gd name="T6" fmla="*/ 13 w 26"/>
                <a:gd name="T7" fmla="*/ 28 h 28"/>
                <a:gd name="T8" fmla="*/ 14 w 26"/>
                <a:gd name="T9" fmla="*/ 27 h 28"/>
                <a:gd name="T10" fmla="*/ 26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3" y="0"/>
                    <a:pt x="12" y="0"/>
                    <a:pt x="12" y="0"/>
                  </a:cubicBezTo>
                  <a:cubicBezTo>
                    <a:pt x="5" y="1"/>
                    <a:pt x="0" y="7"/>
                    <a:pt x="1" y="15"/>
                  </a:cubicBezTo>
                  <a:cubicBezTo>
                    <a:pt x="1" y="22"/>
                    <a:pt x="7" y="28"/>
                    <a:pt x="13" y="28"/>
                  </a:cubicBezTo>
                  <a:cubicBezTo>
                    <a:pt x="14" y="28"/>
                    <a:pt x="14" y="28"/>
                    <a:pt x="14" y="27"/>
                  </a:cubicBezTo>
                  <a:cubicBezTo>
                    <a:pt x="21" y="27"/>
                    <a:pt x="26" y="20"/>
                    <a:pt x="26" y="13"/>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32">
              <a:extLst>
                <a:ext uri="{FF2B5EF4-FFF2-40B4-BE49-F238E27FC236}">
                  <a16:creationId xmlns:a16="http://schemas.microsoft.com/office/drawing/2014/main" id="{8AE32276-52C5-4045-A41F-CC412651E34F}"/>
                </a:ext>
              </a:extLst>
            </p:cNvPr>
            <p:cNvSpPr>
              <a:spLocks/>
            </p:cNvSpPr>
            <p:nvPr/>
          </p:nvSpPr>
          <p:spPr bwMode="auto">
            <a:xfrm>
              <a:off x="1652588" y="4814888"/>
              <a:ext cx="20638"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0"/>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33">
              <a:extLst>
                <a:ext uri="{FF2B5EF4-FFF2-40B4-BE49-F238E27FC236}">
                  <a16:creationId xmlns:a16="http://schemas.microsoft.com/office/drawing/2014/main" id="{4C2CF399-B93D-4333-9A7A-46449ADE028B}"/>
                </a:ext>
              </a:extLst>
            </p:cNvPr>
            <p:cNvSpPr>
              <a:spLocks/>
            </p:cNvSpPr>
            <p:nvPr/>
          </p:nvSpPr>
          <p:spPr bwMode="auto">
            <a:xfrm>
              <a:off x="1690688" y="4811713"/>
              <a:ext cx="20638"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1"/>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34">
              <a:extLst>
                <a:ext uri="{FF2B5EF4-FFF2-40B4-BE49-F238E27FC236}">
                  <a16:creationId xmlns:a16="http://schemas.microsoft.com/office/drawing/2014/main" id="{AE70722E-3DF2-42EC-99E1-898051C3A6F2}"/>
                </a:ext>
              </a:extLst>
            </p:cNvPr>
            <p:cNvSpPr>
              <a:spLocks/>
            </p:cNvSpPr>
            <p:nvPr/>
          </p:nvSpPr>
          <p:spPr bwMode="auto">
            <a:xfrm>
              <a:off x="1728788" y="4808538"/>
              <a:ext cx="20638" cy="22225"/>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5" y="1"/>
                    <a:pt x="0" y="8"/>
                    <a:pt x="1" y="15"/>
                  </a:cubicBezTo>
                  <a:cubicBezTo>
                    <a:pt x="1" y="22"/>
                    <a:pt x="7" y="28"/>
                    <a:pt x="14" y="28"/>
                  </a:cubicBezTo>
                  <a:cubicBezTo>
                    <a:pt x="14" y="28"/>
                    <a:pt x="14" y="28"/>
                    <a:pt x="15" y="28"/>
                  </a:cubicBezTo>
                  <a:cubicBezTo>
                    <a:pt x="21" y="27"/>
                    <a:pt x="27" y="21"/>
                    <a:pt x="26" y="13"/>
                  </a:cubicBezTo>
                  <a:cubicBezTo>
                    <a:pt x="26"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35">
              <a:extLst>
                <a:ext uri="{FF2B5EF4-FFF2-40B4-BE49-F238E27FC236}">
                  <a16:creationId xmlns:a16="http://schemas.microsoft.com/office/drawing/2014/main" id="{0C0577E2-2231-458D-83B1-ED8023B0C85E}"/>
                </a:ext>
              </a:extLst>
            </p:cNvPr>
            <p:cNvSpPr>
              <a:spLocks/>
            </p:cNvSpPr>
            <p:nvPr/>
          </p:nvSpPr>
          <p:spPr bwMode="auto">
            <a:xfrm>
              <a:off x="1766888" y="4808538"/>
              <a:ext cx="6350" cy="17462"/>
            </a:xfrm>
            <a:custGeom>
              <a:avLst/>
              <a:gdLst>
                <a:gd name="T0" fmla="*/ 6 w 8"/>
                <a:gd name="T1" fmla="*/ 0 h 24"/>
                <a:gd name="T2" fmla="*/ 1 w 8"/>
                <a:gd name="T3" fmla="*/ 12 h 24"/>
                <a:gd name="T4" fmla="*/ 8 w 8"/>
                <a:gd name="T5" fmla="*/ 24 h 24"/>
                <a:gd name="T6" fmla="*/ 6 w 8"/>
                <a:gd name="T7" fmla="*/ 0 h 24"/>
              </a:gdLst>
              <a:ahLst/>
              <a:cxnLst>
                <a:cxn ang="0">
                  <a:pos x="T0" y="T1"/>
                </a:cxn>
                <a:cxn ang="0">
                  <a:pos x="T2" y="T3"/>
                </a:cxn>
                <a:cxn ang="0">
                  <a:pos x="T4" y="T5"/>
                </a:cxn>
                <a:cxn ang="0">
                  <a:pos x="T6" y="T7"/>
                </a:cxn>
              </a:cxnLst>
              <a:rect l="0" t="0" r="r" b="b"/>
              <a:pathLst>
                <a:path w="8" h="24">
                  <a:moveTo>
                    <a:pt x="6" y="0"/>
                  </a:moveTo>
                  <a:cubicBezTo>
                    <a:pt x="2" y="3"/>
                    <a:pt x="0" y="7"/>
                    <a:pt x="1" y="12"/>
                  </a:cubicBezTo>
                  <a:cubicBezTo>
                    <a:pt x="1" y="17"/>
                    <a:pt x="4" y="22"/>
                    <a:pt x="8" y="24"/>
                  </a:cubicBezTo>
                  <a:cubicBezTo>
                    <a:pt x="6" y="0"/>
                    <a:pt x="6" y="0"/>
                    <a:pt x="6"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36">
              <a:extLst>
                <a:ext uri="{FF2B5EF4-FFF2-40B4-BE49-F238E27FC236}">
                  <a16:creationId xmlns:a16="http://schemas.microsoft.com/office/drawing/2014/main" id="{469AE060-C8F4-4C15-9A6B-C5C3A578C3C4}"/>
                </a:ext>
              </a:extLst>
            </p:cNvPr>
            <p:cNvSpPr>
              <a:spLocks/>
            </p:cNvSpPr>
            <p:nvPr/>
          </p:nvSpPr>
          <p:spPr bwMode="auto">
            <a:xfrm>
              <a:off x="1301750" y="4884738"/>
              <a:ext cx="9525" cy="1587"/>
            </a:xfrm>
            <a:custGeom>
              <a:avLst/>
              <a:gdLst>
                <a:gd name="T0" fmla="*/ 0 w 13"/>
                <a:gd name="T1" fmla="*/ 0 h 2"/>
                <a:gd name="T2" fmla="*/ 0 w 13"/>
                <a:gd name="T3" fmla="*/ 0 h 2"/>
                <a:gd name="T4" fmla="*/ 13 w 13"/>
                <a:gd name="T5" fmla="*/ 2 h 2"/>
                <a:gd name="T6" fmla="*/ 13 w 13"/>
                <a:gd name="T7" fmla="*/ 2 h 2"/>
                <a:gd name="T8" fmla="*/ 0 w 13"/>
                <a:gd name="T9" fmla="*/ 0 h 2"/>
              </a:gdLst>
              <a:ahLst/>
              <a:cxnLst>
                <a:cxn ang="0">
                  <a:pos x="T0" y="T1"/>
                </a:cxn>
                <a:cxn ang="0">
                  <a:pos x="T2" y="T3"/>
                </a:cxn>
                <a:cxn ang="0">
                  <a:pos x="T4" y="T5"/>
                </a:cxn>
                <a:cxn ang="0">
                  <a:pos x="T6" y="T7"/>
                </a:cxn>
                <a:cxn ang="0">
                  <a:pos x="T8" y="T9"/>
                </a:cxn>
              </a:cxnLst>
              <a:rect l="0" t="0" r="r" b="b"/>
              <a:pathLst>
                <a:path w="13" h="2">
                  <a:moveTo>
                    <a:pt x="0" y="0"/>
                  </a:moveTo>
                  <a:cubicBezTo>
                    <a:pt x="0" y="0"/>
                    <a:pt x="0" y="0"/>
                    <a:pt x="0" y="0"/>
                  </a:cubicBezTo>
                  <a:cubicBezTo>
                    <a:pt x="4" y="1"/>
                    <a:pt x="9" y="1"/>
                    <a:pt x="13" y="2"/>
                  </a:cubicBezTo>
                  <a:cubicBezTo>
                    <a:pt x="13" y="2"/>
                    <a:pt x="13" y="2"/>
                    <a:pt x="13" y="2"/>
                  </a:cubicBezTo>
                  <a:cubicBezTo>
                    <a:pt x="9" y="1"/>
                    <a:pt x="4" y="1"/>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37">
              <a:extLst>
                <a:ext uri="{FF2B5EF4-FFF2-40B4-BE49-F238E27FC236}">
                  <a16:creationId xmlns:a16="http://schemas.microsoft.com/office/drawing/2014/main" id="{DFFC92A7-576E-438D-B817-82B51A6DDB78}"/>
                </a:ext>
              </a:extLst>
            </p:cNvPr>
            <p:cNvSpPr>
              <a:spLocks/>
            </p:cNvSpPr>
            <p:nvPr/>
          </p:nvSpPr>
          <p:spPr bwMode="auto">
            <a:xfrm>
              <a:off x="1335088" y="4891088"/>
              <a:ext cx="19050" cy="3175"/>
            </a:xfrm>
            <a:custGeom>
              <a:avLst/>
              <a:gdLst>
                <a:gd name="T0" fmla="*/ 0 w 25"/>
                <a:gd name="T1" fmla="*/ 0 h 5"/>
                <a:gd name="T2" fmla="*/ 0 w 25"/>
                <a:gd name="T3" fmla="*/ 0 h 5"/>
                <a:gd name="T4" fmla="*/ 25 w 25"/>
                <a:gd name="T5" fmla="*/ 5 h 5"/>
                <a:gd name="T6" fmla="*/ 25 w 25"/>
                <a:gd name="T7" fmla="*/ 5 h 5"/>
                <a:gd name="T8" fmla="*/ 0 w 25"/>
                <a:gd name="T9" fmla="*/ 0 h 5"/>
              </a:gdLst>
              <a:ahLst/>
              <a:cxnLst>
                <a:cxn ang="0">
                  <a:pos x="T0" y="T1"/>
                </a:cxn>
                <a:cxn ang="0">
                  <a:pos x="T2" y="T3"/>
                </a:cxn>
                <a:cxn ang="0">
                  <a:pos x="T4" y="T5"/>
                </a:cxn>
                <a:cxn ang="0">
                  <a:pos x="T6" y="T7"/>
                </a:cxn>
                <a:cxn ang="0">
                  <a:pos x="T8" y="T9"/>
                </a:cxn>
              </a:cxnLst>
              <a:rect l="0" t="0" r="r" b="b"/>
              <a:pathLst>
                <a:path w="25" h="5">
                  <a:moveTo>
                    <a:pt x="0" y="0"/>
                  </a:moveTo>
                  <a:cubicBezTo>
                    <a:pt x="0" y="0"/>
                    <a:pt x="0" y="0"/>
                    <a:pt x="0" y="0"/>
                  </a:cubicBezTo>
                  <a:cubicBezTo>
                    <a:pt x="8" y="1"/>
                    <a:pt x="16" y="3"/>
                    <a:pt x="25" y="5"/>
                  </a:cubicBezTo>
                  <a:cubicBezTo>
                    <a:pt x="25" y="5"/>
                    <a:pt x="25" y="5"/>
                    <a:pt x="25" y="5"/>
                  </a:cubicBezTo>
                  <a:cubicBezTo>
                    <a:pt x="16" y="3"/>
                    <a:pt x="8" y="1"/>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38">
              <a:extLst>
                <a:ext uri="{FF2B5EF4-FFF2-40B4-BE49-F238E27FC236}">
                  <a16:creationId xmlns:a16="http://schemas.microsoft.com/office/drawing/2014/main" id="{4B896C21-50F1-46B7-B3AA-03CF86C64EC9}"/>
                </a:ext>
              </a:extLst>
            </p:cNvPr>
            <p:cNvSpPr>
              <a:spLocks/>
            </p:cNvSpPr>
            <p:nvPr/>
          </p:nvSpPr>
          <p:spPr bwMode="auto">
            <a:xfrm>
              <a:off x="1373188" y="4878388"/>
              <a:ext cx="19050" cy="9525"/>
            </a:xfrm>
            <a:custGeom>
              <a:avLst/>
              <a:gdLst>
                <a:gd name="T0" fmla="*/ 11 w 24"/>
                <a:gd name="T1" fmla="*/ 0 h 13"/>
                <a:gd name="T2" fmla="*/ 10 w 24"/>
                <a:gd name="T3" fmla="*/ 0 h 13"/>
                <a:gd name="T4" fmla="*/ 0 w 24"/>
                <a:gd name="T5" fmla="*/ 6 h 13"/>
                <a:gd name="T6" fmla="*/ 24 w 24"/>
                <a:gd name="T7" fmla="*/ 13 h 13"/>
                <a:gd name="T8" fmla="*/ 24 w 24"/>
                <a:gd name="T9" fmla="*/ 13 h 13"/>
                <a:gd name="T10" fmla="*/ 11 w 24"/>
                <a:gd name="T11" fmla="*/ 0 h 13"/>
              </a:gdLst>
              <a:ahLst/>
              <a:cxnLst>
                <a:cxn ang="0">
                  <a:pos x="T0" y="T1"/>
                </a:cxn>
                <a:cxn ang="0">
                  <a:pos x="T2" y="T3"/>
                </a:cxn>
                <a:cxn ang="0">
                  <a:pos x="T4" y="T5"/>
                </a:cxn>
                <a:cxn ang="0">
                  <a:pos x="T6" y="T7"/>
                </a:cxn>
                <a:cxn ang="0">
                  <a:pos x="T8" y="T9"/>
                </a:cxn>
                <a:cxn ang="0">
                  <a:pos x="T10" y="T11"/>
                </a:cxn>
              </a:cxnLst>
              <a:rect l="0" t="0" r="r" b="b"/>
              <a:pathLst>
                <a:path w="24" h="13">
                  <a:moveTo>
                    <a:pt x="11" y="0"/>
                  </a:moveTo>
                  <a:cubicBezTo>
                    <a:pt x="10" y="0"/>
                    <a:pt x="10" y="0"/>
                    <a:pt x="10" y="0"/>
                  </a:cubicBezTo>
                  <a:cubicBezTo>
                    <a:pt x="6" y="0"/>
                    <a:pt x="3" y="3"/>
                    <a:pt x="0" y="6"/>
                  </a:cubicBezTo>
                  <a:cubicBezTo>
                    <a:pt x="8" y="8"/>
                    <a:pt x="16" y="10"/>
                    <a:pt x="24" y="13"/>
                  </a:cubicBezTo>
                  <a:cubicBezTo>
                    <a:pt x="24" y="13"/>
                    <a:pt x="24" y="13"/>
                    <a:pt x="24" y="13"/>
                  </a:cubicBezTo>
                  <a:cubicBezTo>
                    <a:pt x="23" y="6"/>
                    <a:pt x="17" y="0"/>
                    <a:pt x="11"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39">
              <a:extLst>
                <a:ext uri="{FF2B5EF4-FFF2-40B4-BE49-F238E27FC236}">
                  <a16:creationId xmlns:a16="http://schemas.microsoft.com/office/drawing/2014/main" id="{E1AAB93D-C88A-4E4D-BAAF-92BFD9C36262}"/>
                </a:ext>
              </a:extLst>
            </p:cNvPr>
            <p:cNvSpPr>
              <a:spLocks/>
            </p:cNvSpPr>
            <p:nvPr/>
          </p:nvSpPr>
          <p:spPr bwMode="auto">
            <a:xfrm>
              <a:off x="1409700" y="4875213"/>
              <a:ext cx="20638"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40">
              <a:extLst>
                <a:ext uri="{FF2B5EF4-FFF2-40B4-BE49-F238E27FC236}">
                  <a16:creationId xmlns:a16="http://schemas.microsoft.com/office/drawing/2014/main" id="{3FB2DB55-6C48-418B-B409-418EBC2CB650}"/>
                </a:ext>
              </a:extLst>
            </p:cNvPr>
            <p:cNvSpPr>
              <a:spLocks/>
            </p:cNvSpPr>
            <p:nvPr/>
          </p:nvSpPr>
          <p:spPr bwMode="auto">
            <a:xfrm>
              <a:off x="1447800" y="4872038"/>
              <a:ext cx="20638" cy="22225"/>
            </a:xfrm>
            <a:custGeom>
              <a:avLst/>
              <a:gdLst>
                <a:gd name="T0" fmla="*/ 13 w 27"/>
                <a:gd name="T1" fmla="*/ 0 h 28"/>
                <a:gd name="T2" fmla="*/ 12 w 27"/>
                <a:gd name="T3" fmla="*/ 0 h 28"/>
                <a:gd name="T4" fmla="*/ 1 w 27"/>
                <a:gd name="T5" fmla="*/ 15 h 28"/>
                <a:gd name="T6" fmla="*/ 14 w 27"/>
                <a:gd name="T7" fmla="*/ 28 h 28"/>
                <a:gd name="T8" fmla="*/ 15 w 27"/>
                <a:gd name="T9" fmla="*/ 28 h 28"/>
                <a:gd name="T10" fmla="*/ 26 w 27"/>
                <a:gd name="T11" fmla="*/ 13 h 28"/>
                <a:gd name="T12" fmla="*/ 13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13" y="0"/>
                  </a:moveTo>
                  <a:cubicBezTo>
                    <a:pt x="13" y="0"/>
                    <a:pt x="13" y="0"/>
                    <a:pt x="12" y="0"/>
                  </a:cubicBezTo>
                  <a:cubicBezTo>
                    <a:pt x="6" y="1"/>
                    <a:pt x="0" y="8"/>
                    <a:pt x="1" y="15"/>
                  </a:cubicBezTo>
                  <a:cubicBezTo>
                    <a:pt x="2" y="22"/>
                    <a:pt x="7" y="28"/>
                    <a:pt x="14" y="28"/>
                  </a:cubicBezTo>
                  <a:cubicBezTo>
                    <a:pt x="14" y="28"/>
                    <a:pt x="14" y="28"/>
                    <a:pt x="15" y="28"/>
                  </a:cubicBezTo>
                  <a:cubicBezTo>
                    <a:pt x="22" y="27"/>
                    <a:pt x="27" y="21"/>
                    <a:pt x="26" y="13"/>
                  </a:cubicBezTo>
                  <a:cubicBezTo>
                    <a:pt x="26"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41">
              <a:extLst>
                <a:ext uri="{FF2B5EF4-FFF2-40B4-BE49-F238E27FC236}">
                  <a16:creationId xmlns:a16="http://schemas.microsoft.com/office/drawing/2014/main" id="{DE423516-681F-4C2D-AA7C-15A398BAACC6}"/>
                </a:ext>
              </a:extLst>
            </p:cNvPr>
            <p:cNvSpPr>
              <a:spLocks/>
            </p:cNvSpPr>
            <p:nvPr/>
          </p:nvSpPr>
          <p:spPr bwMode="auto">
            <a:xfrm>
              <a:off x="1485900" y="4870450"/>
              <a:ext cx="20638" cy="20637"/>
            </a:xfrm>
            <a:custGeom>
              <a:avLst/>
              <a:gdLst>
                <a:gd name="T0" fmla="*/ 13 w 27"/>
                <a:gd name="T1" fmla="*/ 0 h 27"/>
                <a:gd name="T2" fmla="*/ 12 w 27"/>
                <a:gd name="T3" fmla="*/ 0 h 27"/>
                <a:gd name="T4" fmla="*/ 1 w 27"/>
                <a:gd name="T5" fmla="*/ 14 h 27"/>
                <a:gd name="T6" fmla="*/ 13 w 27"/>
                <a:gd name="T7" fmla="*/ 27 h 27"/>
                <a:gd name="T8" fmla="*/ 14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4"/>
                  </a:cubicBezTo>
                  <a:cubicBezTo>
                    <a:pt x="1" y="22"/>
                    <a:pt x="7" y="27"/>
                    <a:pt x="13" y="27"/>
                  </a:cubicBezTo>
                  <a:cubicBezTo>
                    <a:pt x="14" y="27"/>
                    <a:pt x="14" y="27"/>
                    <a:pt x="14" y="27"/>
                  </a:cubicBezTo>
                  <a:cubicBezTo>
                    <a:pt x="21" y="27"/>
                    <a:pt x="27" y="20"/>
                    <a:pt x="26" y="12"/>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42">
              <a:extLst>
                <a:ext uri="{FF2B5EF4-FFF2-40B4-BE49-F238E27FC236}">
                  <a16:creationId xmlns:a16="http://schemas.microsoft.com/office/drawing/2014/main" id="{8800DC82-639F-41E4-A5ED-0BC4EFD299D1}"/>
                </a:ext>
              </a:extLst>
            </p:cNvPr>
            <p:cNvSpPr>
              <a:spLocks/>
            </p:cNvSpPr>
            <p:nvPr/>
          </p:nvSpPr>
          <p:spPr bwMode="auto">
            <a:xfrm>
              <a:off x="1524000" y="4867275"/>
              <a:ext cx="20638" cy="20637"/>
            </a:xfrm>
            <a:custGeom>
              <a:avLst/>
              <a:gdLst>
                <a:gd name="T0" fmla="*/ 13 w 26"/>
                <a:gd name="T1" fmla="*/ 0 h 27"/>
                <a:gd name="T2" fmla="*/ 12 w 26"/>
                <a:gd name="T3" fmla="*/ 0 h 27"/>
                <a:gd name="T4" fmla="*/ 1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1" y="15"/>
                  </a:cubicBezTo>
                  <a:cubicBezTo>
                    <a:pt x="1" y="22"/>
                    <a:pt x="7" y="27"/>
                    <a:pt x="13" y="27"/>
                  </a:cubicBezTo>
                  <a:cubicBezTo>
                    <a:pt x="14" y="27"/>
                    <a:pt x="14" y="27"/>
                    <a:pt x="14" y="27"/>
                  </a:cubicBezTo>
                  <a:cubicBezTo>
                    <a:pt x="21" y="27"/>
                    <a:pt x="26" y="20"/>
                    <a:pt x="26" y="13"/>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43">
              <a:extLst>
                <a:ext uri="{FF2B5EF4-FFF2-40B4-BE49-F238E27FC236}">
                  <a16:creationId xmlns:a16="http://schemas.microsoft.com/office/drawing/2014/main" id="{0B6F3330-9CB2-489D-AD3E-CEE33CACF579}"/>
                </a:ext>
              </a:extLst>
            </p:cNvPr>
            <p:cNvSpPr>
              <a:spLocks/>
            </p:cNvSpPr>
            <p:nvPr/>
          </p:nvSpPr>
          <p:spPr bwMode="auto">
            <a:xfrm>
              <a:off x="1562100" y="4864100"/>
              <a:ext cx="20638" cy="20637"/>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2" y="0"/>
                    <a:pt x="12" y="0"/>
                    <a:pt x="12" y="0"/>
                  </a:cubicBezTo>
                  <a:cubicBezTo>
                    <a:pt x="5" y="0"/>
                    <a:pt x="0" y="7"/>
                    <a:pt x="0" y="15"/>
                  </a:cubicBezTo>
                  <a:cubicBezTo>
                    <a:pt x="1" y="22"/>
                    <a:pt x="6" y="27"/>
                    <a:pt x="13" y="27"/>
                  </a:cubicBezTo>
                  <a:cubicBezTo>
                    <a:pt x="13" y="27"/>
                    <a:pt x="14" y="27"/>
                    <a:pt x="14" y="27"/>
                  </a:cubicBezTo>
                  <a:cubicBezTo>
                    <a:pt x="21" y="27"/>
                    <a:pt x="26" y="20"/>
                    <a:pt x="26" y="13"/>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44">
              <a:extLst>
                <a:ext uri="{FF2B5EF4-FFF2-40B4-BE49-F238E27FC236}">
                  <a16:creationId xmlns:a16="http://schemas.microsoft.com/office/drawing/2014/main" id="{CAAD5AC4-A8EE-45D8-B4CA-C7EBFB48BB1A}"/>
                </a:ext>
              </a:extLst>
            </p:cNvPr>
            <p:cNvSpPr>
              <a:spLocks/>
            </p:cNvSpPr>
            <p:nvPr/>
          </p:nvSpPr>
          <p:spPr bwMode="auto">
            <a:xfrm>
              <a:off x="1600200" y="4860925"/>
              <a:ext cx="20638" cy="20637"/>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7"/>
                    <a:pt x="0" y="15"/>
                  </a:cubicBezTo>
                  <a:cubicBezTo>
                    <a:pt x="1" y="22"/>
                    <a:pt x="6" y="28"/>
                    <a:pt x="13" y="28"/>
                  </a:cubicBezTo>
                  <a:cubicBezTo>
                    <a:pt x="13" y="28"/>
                    <a:pt x="13" y="28"/>
                    <a:pt x="14" y="28"/>
                  </a:cubicBezTo>
                  <a:cubicBezTo>
                    <a:pt x="21" y="27"/>
                    <a:pt x="26" y="20"/>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45">
              <a:extLst>
                <a:ext uri="{FF2B5EF4-FFF2-40B4-BE49-F238E27FC236}">
                  <a16:creationId xmlns:a16="http://schemas.microsoft.com/office/drawing/2014/main" id="{EE2B7730-2BCA-43FB-8B0C-064732021068}"/>
                </a:ext>
              </a:extLst>
            </p:cNvPr>
            <p:cNvSpPr>
              <a:spLocks/>
            </p:cNvSpPr>
            <p:nvPr/>
          </p:nvSpPr>
          <p:spPr bwMode="auto">
            <a:xfrm>
              <a:off x="1638300" y="4857750"/>
              <a:ext cx="19050" cy="17462"/>
            </a:xfrm>
            <a:custGeom>
              <a:avLst/>
              <a:gdLst>
                <a:gd name="T0" fmla="*/ 13 w 26"/>
                <a:gd name="T1" fmla="*/ 0 h 23"/>
                <a:gd name="T2" fmla="*/ 12 w 26"/>
                <a:gd name="T3" fmla="*/ 0 h 23"/>
                <a:gd name="T4" fmla="*/ 1 w 26"/>
                <a:gd name="T5" fmla="*/ 15 h 23"/>
                <a:gd name="T6" fmla="*/ 4 w 26"/>
                <a:gd name="T7" fmla="*/ 23 h 23"/>
                <a:gd name="T8" fmla="*/ 26 w 26"/>
                <a:gd name="T9" fmla="*/ 12 h 23"/>
                <a:gd name="T10" fmla="*/ 13 w 26"/>
                <a:gd name="T11" fmla="*/ 0 h 23"/>
              </a:gdLst>
              <a:ahLst/>
              <a:cxnLst>
                <a:cxn ang="0">
                  <a:pos x="T0" y="T1"/>
                </a:cxn>
                <a:cxn ang="0">
                  <a:pos x="T2" y="T3"/>
                </a:cxn>
                <a:cxn ang="0">
                  <a:pos x="T4" y="T5"/>
                </a:cxn>
                <a:cxn ang="0">
                  <a:pos x="T6" y="T7"/>
                </a:cxn>
                <a:cxn ang="0">
                  <a:pos x="T8" y="T9"/>
                </a:cxn>
                <a:cxn ang="0">
                  <a:pos x="T10" y="T11"/>
                </a:cxn>
              </a:cxnLst>
              <a:rect l="0" t="0" r="r" b="b"/>
              <a:pathLst>
                <a:path w="26" h="23">
                  <a:moveTo>
                    <a:pt x="13" y="0"/>
                  </a:moveTo>
                  <a:cubicBezTo>
                    <a:pt x="13" y="0"/>
                    <a:pt x="13" y="0"/>
                    <a:pt x="12" y="0"/>
                  </a:cubicBezTo>
                  <a:cubicBezTo>
                    <a:pt x="5" y="1"/>
                    <a:pt x="0" y="7"/>
                    <a:pt x="1" y="15"/>
                  </a:cubicBezTo>
                  <a:cubicBezTo>
                    <a:pt x="1" y="18"/>
                    <a:pt x="2" y="21"/>
                    <a:pt x="4" y="23"/>
                  </a:cubicBezTo>
                  <a:cubicBezTo>
                    <a:pt x="12" y="19"/>
                    <a:pt x="19" y="16"/>
                    <a:pt x="26" y="12"/>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46">
              <a:extLst>
                <a:ext uri="{FF2B5EF4-FFF2-40B4-BE49-F238E27FC236}">
                  <a16:creationId xmlns:a16="http://schemas.microsoft.com/office/drawing/2014/main" id="{4CE75ABB-29B1-4A70-8AD9-3D6591811867}"/>
                </a:ext>
              </a:extLst>
            </p:cNvPr>
            <p:cNvSpPr>
              <a:spLocks/>
            </p:cNvSpPr>
            <p:nvPr/>
          </p:nvSpPr>
          <p:spPr bwMode="auto">
            <a:xfrm>
              <a:off x="1681163" y="4867275"/>
              <a:ext cx="14288" cy="6350"/>
            </a:xfrm>
            <a:custGeom>
              <a:avLst/>
              <a:gdLst>
                <a:gd name="T0" fmla="*/ 20 w 20"/>
                <a:gd name="T1" fmla="*/ 0 h 8"/>
                <a:gd name="T2" fmla="*/ 0 w 20"/>
                <a:gd name="T3" fmla="*/ 8 h 8"/>
                <a:gd name="T4" fmla="*/ 0 w 20"/>
                <a:gd name="T5" fmla="*/ 8 h 8"/>
                <a:gd name="T6" fmla="*/ 20 w 20"/>
                <a:gd name="T7" fmla="*/ 0 h 8"/>
                <a:gd name="T8" fmla="*/ 20 w 20"/>
                <a:gd name="T9" fmla="*/ 0 h 8"/>
              </a:gdLst>
              <a:ahLst/>
              <a:cxnLst>
                <a:cxn ang="0">
                  <a:pos x="T0" y="T1"/>
                </a:cxn>
                <a:cxn ang="0">
                  <a:pos x="T2" y="T3"/>
                </a:cxn>
                <a:cxn ang="0">
                  <a:pos x="T4" y="T5"/>
                </a:cxn>
                <a:cxn ang="0">
                  <a:pos x="T6" y="T7"/>
                </a:cxn>
                <a:cxn ang="0">
                  <a:pos x="T8" y="T9"/>
                </a:cxn>
              </a:cxnLst>
              <a:rect l="0" t="0" r="r" b="b"/>
              <a:pathLst>
                <a:path w="20" h="8">
                  <a:moveTo>
                    <a:pt x="20" y="0"/>
                  </a:moveTo>
                  <a:cubicBezTo>
                    <a:pt x="13" y="2"/>
                    <a:pt x="6" y="5"/>
                    <a:pt x="0" y="8"/>
                  </a:cubicBezTo>
                  <a:cubicBezTo>
                    <a:pt x="0" y="8"/>
                    <a:pt x="0" y="8"/>
                    <a:pt x="0" y="8"/>
                  </a:cubicBezTo>
                  <a:cubicBezTo>
                    <a:pt x="6" y="5"/>
                    <a:pt x="13" y="2"/>
                    <a:pt x="20" y="0"/>
                  </a:cubicBezTo>
                  <a:cubicBezTo>
                    <a:pt x="20" y="0"/>
                    <a:pt x="20" y="0"/>
                    <a:pt x="2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47">
              <a:extLst>
                <a:ext uri="{FF2B5EF4-FFF2-40B4-BE49-F238E27FC236}">
                  <a16:creationId xmlns:a16="http://schemas.microsoft.com/office/drawing/2014/main" id="{1AFE3C39-59EB-4468-AD5B-DDA5B6820027}"/>
                </a:ext>
              </a:extLst>
            </p:cNvPr>
            <p:cNvSpPr>
              <a:spLocks/>
            </p:cNvSpPr>
            <p:nvPr/>
          </p:nvSpPr>
          <p:spPr bwMode="auto">
            <a:xfrm>
              <a:off x="1714500" y="4854575"/>
              <a:ext cx="15875" cy="4762"/>
            </a:xfrm>
            <a:custGeom>
              <a:avLst/>
              <a:gdLst>
                <a:gd name="T0" fmla="*/ 21 w 21"/>
                <a:gd name="T1" fmla="*/ 0 h 7"/>
                <a:gd name="T2" fmla="*/ 0 w 21"/>
                <a:gd name="T3" fmla="*/ 7 h 7"/>
                <a:gd name="T4" fmla="*/ 0 w 21"/>
                <a:gd name="T5" fmla="*/ 7 h 7"/>
                <a:gd name="T6" fmla="*/ 21 w 21"/>
                <a:gd name="T7" fmla="*/ 0 h 7"/>
                <a:gd name="T8" fmla="*/ 21 w 21"/>
                <a:gd name="T9" fmla="*/ 0 h 7"/>
              </a:gdLst>
              <a:ahLst/>
              <a:cxnLst>
                <a:cxn ang="0">
                  <a:pos x="T0" y="T1"/>
                </a:cxn>
                <a:cxn ang="0">
                  <a:pos x="T2" y="T3"/>
                </a:cxn>
                <a:cxn ang="0">
                  <a:pos x="T4" y="T5"/>
                </a:cxn>
                <a:cxn ang="0">
                  <a:pos x="T6" y="T7"/>
                </a:cxn>
                <a:cxn ang="0">
                  <a:pos x="T8" y="T9"/>
                </a:cxn>
              </a:cxnLst>
              <a:rect l="0" t="0" r="r" b="b"/>
              <a:pathLst>
                <a:path w="21" h="7">
                  <a:moveTo>
                    <a:pt x="21" y="0"/>
                  </a:moveTo>
                  <a:cubicBezTo>
                    <a:pt x="14" y="3"/>
                    <a:pt x="7" y="5"/>
                    <a:pt x="0" y="7"/>
                  </a:cubicBezTo>
                  <a:cubicBezTo>
                    <a:pt x="0" y="7"/>
                    <a:pt x="0" y="7"/>
                    <a:pt x="0" y="7"/>
                  </a:cubicBezTo>
                  <a:cubicBezTo>
                    <a:pt x="7" y="5"/>
                    <a:pt x="14" y="3"/>
                    <a:pt x="21" y="0"/>
                  </a:cubicBezTo>
                  <a:cubicBezTo>
                    <a:pt x="21" y="0"/>
                    <a:pt x="21" y="0"/>
                    <a:pt x="21"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48">
              <a:extLst>
                <a:ext uri="{FF2B5EF4-FFF2-40B4-BE49-F238E27FC236}">
                  <a16:creationId xmlns:a16="http://schemas.microsoft.com/office/drawing/2014/main" id="{24C0CB28-91DE-4705-B918-D6237AB393ED}"/>
                </a:ext>
              </a:extLst>
            </p:cNvPr>
            <p:cNvSpPr>
              <a:spLocks/>
            </p:cNvSpPr>
            <p:nvPr/>
          </p:nvSpPr>
          <p:spPr bwMode="auto">
            <a:xfrm>
              <a:off x="1430338" y="4919663"/>
              <a:ext cx="17463" cy="9525"/>
            </a:xfrm>
            <a:custGeom>
              <a:avLst/>
              <a:gdLst>
                <a:gd name="T0" fmla="*/ 0 w 22"/>
                <a:gd name="T1" fmla="*/ 0 h 12"/>
                <a:gd name="T2" fmla="*/ 0 w 22"/>
                <a:gd name="T3" fmla="*/ 0 h 12"/>
                <a:gd name="T4" fmla="*/ 22 w 22"/>
                <a:gd name="T5" fmla="*/ 12 h 12"/>
                <a:gd name="T6" fmla="*/ 22 w 22"/>
                <a:gd name="T7" fmla="*/ 12 h 12"/>
                <a:gd name="T8" fmla="*/ 0 w 22"/>
                <a:gd name="T9" fmla="*/ 0 h 12"/>
              </a:gdLst>
              <a:ahLst/>
              <a:cxnLst>
                <a:cxn ang="0">
                  <a:pos x="T0" y="T1"/>
                </a:cxn>
                <a:cxn ang="0">
                  <a:pos x="T2" y="T3"/>
                </a:cxn>
                <a:cxn ang="0">
                  <a:pos x="T4" y="T5"/>
                </a:cxn>
                <a:cxn ang="0">
                  <a:pos x="T6" y="T7"/>
                </a:cxn>
                <a:cxn ang="0">
                  <a:pos x="T8" y="T9"/>
                </a:cxn>
              </a:cxnLst>
              <a:rect l="0" t="0" r="r" b="b"/>
              <a:pathLst>
                <a:path w="22" h="12">
                  <a:moveTo>
                    <a:pt x="0" y="0"/>
                  </a:moveTo>
                  <a:cubicBezTo>
                    <a:pt x="0" y="0"/>
                    <a:pt x="0" y="0"/>
                    <a:pt x="0" y="0"/>
                  </a:cubicBezTo>
                  <a:cubicBezTo>
                    <a:pt x="8" y="4"/>
                    <a:pt x="15" y="8"/>
                    <a:pt x="22" y="12"/>
                  </a:cubicBezTo>
                  <a:cubicBezTo>
                    <a:pt x="22" y="12"/>
                    <a:pt x="22" y="12"/>
                    <a:pt x="22" y="12"/>
                  </a:cubicBezTo>
                  <a:cubicBezTo>
                    <a:pt x="15" y="8"/>
                    <a:pt x="8" y="4"/>
                    <a:pt x="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49">
              <a:extLst>
                <a:ext uri="{FF2B5EF4-FFF2-40B4-BE49-F238E27FC236}">
                  <a16:creationId xmlns:a16="http://schemas.microsoft.com/office/drawing/2014/main" id="{1D852D76-9D68-4EC7-B701-1EC910D7C87C}"/>
                </a:ext>
              </a:extLst>
            </p:cNvPr>
            <p:cNvSpPr>
              <a:spLocks/>
            </p:cNvSpPr>
            <p:nvPr/>
          </p:nvSpPr>
          <p:spPr bwMode="auto">
            <a:xfrm>
              <a:off x="1468438" y="4906963"/>
              <a:ext cx="20638" cy="22225"/>
            </a:xfrm>
            <a:custGeom>
              <a:avLst/>
              <a:gdLst>
                <a:gd name="T0" fmla="*/ 13 w 26"/>
                <a:gd name="T1" fmla="*/ 0 h 28"/>
                <a:gd name="T2" fmla="*/ 12 w 26"/>
                <a:gd name="T3" fmla="*/ 0 h 28"/>
                <a:gd name="T4" fmla="*/ 0 w 26"/>
                <a:gd name="T5" fmla="*/ 15 h 28"/>
                <a:gd name="T6" fmla="*/ 13 w 26"/>
                <a:gd name="T7" fmla="*/ 28 h 28"/>
                <a:gd name="T8" fmla="*/ 14 w 26"/>
                <a:gd name="T9" fmla="*/ 28 h 28"/>
                <a:gd name="T10" fmla="*/ 25 w 26"/>
                <a:gd name="T11" fmla="*/ 13 h 28"/>
                <a:gd name="T12" fmla="*/ 13 w 2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6" h="28">
                  <a:moveTo>
                    <a:pt x="13" y="0"/>
                  </a:moveTo>
                  <a:cubicBezTo>
                    <a:pt x="12" y="0"/>
                    <a:pt x="12" y="0"/>
                    <a:pt x="12" y="0"/>
                  </a:cubicBezTo>
                  <a:cubicBezTo>
                    <a:pt x="5" y="1"/>
                    <a:pt x="0" y="8"/>
                    <a:pt x="0" y="15"/>
                  </a:cubicBezTo>
                  <a:cubicBezTo>
                    <a:pt x="1" y="22"/>
                    <a:pt x="6" y="28"/>
                    <a:pt x="13" y="28"/>
                  </a:cubicBezTo>
                  <a:cubicBezTo>
                    <a:pt x="13" y="28"/>
                    <a:pt x="14" y="28"/>
                    <a:pt x="14" y="28"/>
                  </a:cubicBezTo>
                  <a:cubicBezTo>
                    <a:pt x="21" y="27"/>
                    <a:pt x="26" y="21"/>
                    <a:pt x="25"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50">
              <a:extLst>
                <a:ext uri="{FF2B5EF4-FFF2-40B4-BE49-F238E27FC236}">
                  <a16:creationId xmlns:a16="http://schemas.microsoft.com/office/drawing/2014/main" id="{36F2653D-DFF7-4E5F-8019-8DC4B149D0A8}"/>
                </a:ext>
              </a:extLst>
            </p:cNvPr>
            <p:cNvSpPr>
              <a:spLocks/>
            </p:cNvSpPr>
            <p:nvPr/>
          </p:nvSpPr>
          <p:spPr bwMode="auto">
            <a:xfrm>
              <a:off x="1506538" y="4905375"/>
              <a:ext cx="20638" cy="20637"/>
            </a:xfrm>
            <a:custGeom>
              <a:avLst/>
              <a:gdLst>
                <a:gd name="T0" fmla="*/ 13 w 27"/>
                <a:gd name="T1" fmla="*/ 0 h 27"/>
                <a:gd name="T2" fmla="*/ 13 w 27"/>
                <a:gd name="T3" fmla="*/ 0 h 27"/>
                <a:gd name="T4" fmla="*/ 1 w 27"/>
                <a:gd name="T5" fmla="*/ 14 h 27"/>
                <a:gd name="T6" fmla="*/ 14 w 27"/>
                <a:gd name="T7" fmla="*/ 27 h 27"/>
                <a:gd name="T8" fmla="*/ 15 w 27"/>
                <a:gd name="T9" fmla="*/ 27 h 27"/>
                <a:gd name="T10" fmla="*/ 26 w 27"/>
                <a:gd name="T11" fmla="*/ 12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3" y="0"/>
                  </a:cubicBezTo>
                  <a:cubicBezTo>
                    <a:pt x="6" y="0"/>
                    <a:pt x="0" y="7"/>
                    <a:pt x="1" y="14"/>
                  </a:cubicBezTo>
                  <a:cubicBezTo>
                    <a:pt x="2" y="22"/>
                    <a:pt x="7" y="27"/>
                    <a:pt x="14" y="27"/>
                  </a:cubicBezTo>
                  <a:cubicBezTo>
                    <a:pt x="14" y="27"/>
                    <a:pt x="14" y="27"/>
                    <a:pt x="15" y="27"/>
                  </a:cubicBezTo>
                  <a:cubicBezTo>
                    <a:pt x="22" y="27"/>
                    <a:pt x="27" y="20"/>
                    <a:pt x="26" y="12"/>
                  </a:cubicBezTo>
                  <a:cubicBezTo>
                    <a:pt x="26"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51">
              <a:extLst>
                <a:ext uri="{FF2B5EF4-FFF2-40B4-BE49-F238E27FC236}">
                  <a16:creationId xmlns:a16="http://schemas.microsoft.com/office/drawing/2014/main" id="{050302CE-399F-4021-B3CE-42AFCE1C86C3}"/>
                </a:ext>
              </a:extLst>
            </p:cNvPr>
            <p:cNvSpPr>
              <a:spLocks/>
            </p:cNvSpPr>
            <p:nvPr/>
          </p:nvSpPr>
          <p:spPr bwMode="auto">
            <a:xfrm>
              <a:off x="1544638" y="4902200"/>
              <a:ext cx="20638" cy="20637"/>
            </a:xfrm>
            <a:custGeom>
              <a:avLst/>
              <a:gdLst>
                <a:gd name="T0" fmla="*/ 13 w 27"/>
                <a:gd name="T1" fmla="*/ 0 h 27"/>
                <a:gd name="T2" fmla="*/ 12 w 27"/>
                <a:gd name="T3" fmla="*/ 0 h 27"/>
                <a:gd name="T4" fmla="*/ 1 w 27"/>
                <a:gd name="T5" fmla="*/ 15 h 27"/>
                <a:gd name="T6" fmla="*/ 14 w 27"/>
                <a:gd name="T7" fmla="*/ 27 h 27"/>
                <a:gd name="T8" fmla="*/ 14 w 27"/>
                <a:gd name="T9" fmla="*/ 27 h 27"/>
                <a:gd name="T10" fmla="*/ 26 w 27"/>
                <a:gd name="T11" fmla="*/ 13 h 27"/>
                <a:gd name="T12" fmla="*/ 13 w 2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13" y="0"/>
                  </a:moveTo>
                  <a:cubicBezTo>
                    <a:pt x="13" y="0"/>
                    <a:pt x="13" y="0"/>
                    <a:pt x="12" y="0"/>
                  </a:cubicBezTo>
                  <a:cubicBezTo>
                    <a:pt x="5" y="0"/>
                    <a:pt x="0" y="7"/>
                    <a:pt x="1" y="15"/>
                  </a:cubicBezTo>
                  <a:cubicBezTo>
                    <a:pt x="1" y="22"/>
                    <a:pt x="7" y="27"/>
                    <a:pt x="14" y="27"/>
                  </a:cubicBezTo>
                  <a:cubicBezTo>
                    <a:pt x="14" y="27"/>
                    <a:pt x="14" y="27"/>
                    <a:pt x="14" y="27"/>
                  </a:cubicBezTo>
                  <a:cubicBezTo>
                    <a:pt x="21" y="27"/>
                    <a:pt x="27" y="20"/>
                    <a:pt x="26" y="13"/>
                  </a:cubicBezTo>
                  <a:cubicBezTo>
                    <a:pt x="25" y="5"/>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52">
              <a:extLst>
                <a:ext uri="{FF2B5EF4-FFF2-40B4-BE49-F238E27FC236}">
                  <a16:creationId xmlns:a16="http://schemas.microsoft.com/office/drawing/2014/main" id="{AC44D0FB-D22A-4ACD-9E92-725BE00476CB}"/>
                </a:ext>
              </a:extLst>
            </p:cNvPr>
            <p:cNvSpPr>
              <a:spLocks/>
            </p:cNvSpPr>
            <p:nvPr/>
          </p:nvSpPr>
          <p:spPr bwMode="auto">
            <a:xfrm>
              <a:off x="1582738" y="4899025"/>
              <a:ext cx="17463" cy="17462"/>
            </a:xfrm>
            <a:custGeom>
              <a:avLst/>
              <a:gdLst>
                <a:gd name="T0" fmla="*/ 13 w 23"/>
                <a:gd name="T1" fmla="*/ 0 h 23"/>
                <a:gd name="T2" fmla="*/ 12 w 23"/>
                <a:gd name="T3" fmla="*/ 0 h 23"/>
                <a:gd name="T4" fmla="*/ 1 w 23"/>
                <a:gd name="T5" fmla="*/ 15 h 23"/>
                <a:gd name="T6" fmla="*/ 4 w 23"/>
                <a:gd name="T7" fmla="*/ 23 h 23"/>
                <a:gd name="T8" fmla="*/ 23 w 23"/>
                <a:gd name="T9" fmla="*/ 5 h 23"/>
                <a:gd name="T10" fmla="*/ 1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13" y="0"/>
                  </a:moveTo>
                  <a:cubicBezTo>
                    <a:pt x="13" y="0"/>
                    <a:pt x="12" y="0"/>
                    <a:pt x="12" y="0"/>
                  </a:cubicBezTo>
                  <a:cubicBezTo>
                    <a:pt x="5" y="0"/>
                    <a:pt x="0" y="7"/>
                    <a:pt x="1" y="15"/>
                  </a:cubicBezTo>
                  <a:cubicBezTo>
                    <a:pt x="1" y="18"/>
                    <a:pt x="2" y="21"/>
                    <a:pt x="4" y="23"/>
                  </a:cubicBezTo>
                  <a:cubicBezTo>
                    <a:pt x="10" y="17"/>
                    <a:pt x="16" y="11"/>
                    <a:pt x="23" y="5"/>
                  </a:cubicBezTo>
                  <a:cubicBezTo>
                    <a:pt x="21" y="2"/>
                    <a:pt x="17"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53">
              <a:extLst>
                <a:ext uri="{FF2B5EF4-FFF2-40B4-BE49-F238E27FC236}">
                  <a16:creationId xmlns:a16="http://schemas.microsoft.com/office/drawing/2014/main" id="{6A9B64CC-5F90-4876-A848-FEC98F4A16C2}"/>
                </a:ext>
              </a:extLst>
            </p:cNvPr>
            <p:cNvSpPr>
              <a:spLocks/>
            </p:cNvSpPr>
            <p:nvPr/>
          </p:nvSpPr>
          <p:spPr bwMode="auto">
            <a:xfrm>
              <a:off x="1620838" y="4897438"/>
              <a:ext cx="14288" cy="7937"/>
            </a:xfrm>
            <a:custGeom>
              <a:avLst/>
              <a:gdLst>
                <a:gd name="T0" fmla="*/ 18 w 18"/>
                <a:gd name="T1" fmla="*/ 0 h 11"/>
                <a:gd name="T2" fmla="*/ 0 w 18"/>
                <a:gd name="T3" fmla="*/ 11 h 11"/>
                <a:gd name="T4" fmla="*/ 0 w 18"/>
                <a:gd name="T5" fmla="*/ 11 h 11"/>
                <a:gd name="T6" fmla="*/ 18 w 18"/>
                <a:gd name="T7" fmla="*/ 0 h 11"/>
                <a:gd name="T8" fmla="*/ 18 w 18"/>
                <a:gd name="T9" fmla="*/ 0 h 11"/>
              </a:gdLst>
              <a:ahLst/>
              <a:cxnLst>
                <a:cxn ang="0">
                  <a:pos x="T0" y="T1"/>
                </a:cxn>
                <a:cxn ang="0">
                  <a:pos x="T2" y="T3"/>
                </a:cxn>
                <a:cxn ang="0">
                  <a:pos x="T4" y="T5"/>
                </a:cxn>
                <a:cxn ang="0">
                  <a:pos x="T6" y="T7"/>
                </a:cxn>
                <a:cxn ang="0">
                  <a:pos x="T8" y="T9"/>
                </a:cxn>
              </a:cxnLst>
              <a:rect l="0" t="0" r="r" b="b"/>
              <a:pathLst>
                <a:path w="18" h="11">
                  <a:moveTo>
                    <a:pt x="18" y="0"/>
                  </a:moveTo>
                  <a:cubicBezTo>
                    <a:pt x="12" y="4"/>
                    <a:pt x="6" y="7"/>
                    <a:pt x="0" y="11"/>
                  </a:cubicBezTo>
                  <a:cubicBezTo>
                    <a:pt x="0" y="11"/>
                    <a:pt x="0" y="11"/>
                    <a:pt x="0" y="11"/>
                  </a:cubicBezTo>
                  <a:cubicBezTo>
                    <a:pt x="6" y="7"/>
                    <a:pt x="12" y="4"/>
                    <a:pt x="18" y="0"/>
                  </a:cubicBezTo>
                  <a:cubicBezTo>
                    <a:pt x="18" y="0"/>
                    <a:pt x="18" y="0"/>
                    <a:pt x="18"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54">
              <a:extLst>
                <a:ext uri="{FF2B5EF4-FFF2-40B4-BE49-F238E27FC236}">
                  <a16:creationId xmlns:a16="http://schemas.microsoft.com/office/drawing/2014/main" id="{487764DB-1B8C-4BCE-85AF-CF77BB418DA8}"/>
                </a:ext>
              </a:extLst>
            </p:cNvPr>
            <p:cNvSpPr>
              <a:spLocks/>
            </p:cNvSpPr>
            <p:nvPr/>
          </p:nvSpPr>
          <p:spPr bwMode="auto">
            <a:xfrm>
              <a:off x="1495425" y="4948238"/>
              <a:ext cx="15875" cy="19050"/>
            </a:xfrm>
            <a:custGeom>
              <a:avLst/>
              <a:gdLst>
                <a:gd name="T0" fmla="*/ 9 w 22"/>
                <a:gd name="T1" fmla="*/ 0 h 26"/>
                <a:gd name="T2" fmla="*/ 8 w 22"/>
                <a:gd name="T3" fmla="*/ 0 h 26"/>
                <a:gd name="T4" fmla="*/ 0 w 22"/>
                <a:gd name="T5" fmla="*/ 4 h 26"/>
                <a:gd name="T6" fmla="*/ 15 w 22"/>
                <a:gd name="T7" fmla="*/ 26 h 26"/>
                <a:gd name="T8" fmla="*/ 22 w 22"/>
                <a:gd name="T9" fmla="*/ 13 h 26"/>
                <a:gd name="T10" fmla="*/ 9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9" y="0"/>
                  </a:moveTo>
                  <a:cubicBezTo>
                    <a:pt x="9" y="0"/>
                    <a:pt x="8" y="0"/>
                    <a:pt x="8" y="0"/>
                  </a:cubicBezTo>
                  <a:cubicBezTo>
                    <a:pt x="5" y="0"/>
                    <a:pt x="2" y="2"/>
                    <a:pt x="0" y="4"/>
                  </a:cubicBezTo>
                  <a:cubicBezTo>
                    <a:pt x="6" y="11"/>
                    <a:pt x="11" y="18"/>
                    <a:pt x="15" y="26"/>
                  </a:cubicBezTo>
                  <a:cubicBezTo>
                    <a:pt x="19" y="23"/>
                    <a:pt x="22" y="18"/>
                    <a:pt x="22" y="13"/>
                  </a:cubicBezTo>
                  <a:cubicBezTo>
                    <a:pt x="21" y="5"/>
                    <a:pt x="16" y="0"/>
                    <a:pt x="9"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55">
              <a:extLst>
                <a:ext uri="{FF2B5EF4-FFF2-40B4-BE49-F238E27FC236}">
                  <a16:creationId xmlns:a16="http://schemas.microsoft.com/office/drawing/2014/main" id="{15F79740-98B2-414D-8830-4997A227D51F}"/>
                </a:ext>
              </a:extLst>
            </p:cNvPr>
            <p:cNvSpPr>
              <a:spLocks/>
            </p:cNvSpPr>
            <p:nvPr/>
          </p:nvSpPr>
          <p:spPr bwMode="auto">
            <a:xfrm>
              <a:off x="1530350" y="4945063"/>
              <a:ext cx="19050" cy="20637"/>
            </a:xfrm>
            <a:custGeom>
              <a:avLst/>
              <a:gdLst>
                <a:gd name="T0" fmla="*/ 13 w 26"/>
                <a:gd name="T1" fmla="*/ 0 h 27"/>
                <a:gd name="T2" fmla="*/ 12 w 26"/>
                <a:gd name="T3" fmla="*/ 0 h 27"/>
                <a:gd name="T4" fmla="*/ 0 w 26"/>
                <a:gd name="T5" fmla="*/ 15 h 27"/>
                <a:gd name="T6" fmla="*/ 13 w 26"/>
                <a:gd name="T7" fmla="*/ 27 h 27"/>
                <a:gd name="T8" fmla="*/ 14 w 26"/>
                <a:gd name="T9" fmla="*/ 27 h 27"/>
                <a:gd name="T10" fmla="*/ 26 w 26"/>
                <a:gd name="T11" fmla="*/ 13 h 27"/>
                <a:gd name="T12" fmla="*/ 13 w 2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13" y="0"/>
                  </a:moveTo>
                  <a:cubicBezTo>
                    <a:pt x="13" y="0"/>
                    <a:pt x="12" y="0"/>
                    <a:pt x="12" y="0"/>
                  </a:cubicBezTo>
                  <a:cubicBezTo>
                    <a:pt x="5" y="0"/>
                    <a:pt x="0" y="7"/>
                    <a:pt x="0" y="15"/>
                  </a:cubicBezTo>
                  <a:cubicBezTo>
                    <a:pt x="1" y="22"/>
                    <a:pt x="7" y="27"/>
                    <a:pt x="13" y="27"/>
                  </a:cubicBezTo>
                  <a:cubicBezTo>
                    <a:pt x="13" y="27"/>
                    <a:pt x="14" y="27"/>
                    <a:pt x="14" y="27"/>
                  </a:cubicBezTo>
                  <a:cubicBezTo>
                    <a:pt x="21" y="27"/>
                    <a:pt x="26" y="20"/>
                    <a:pt x="26" y="13"/>
                  </a:cubicBezTo>
                  <a:cubicBezTo>
                    <a:pt x="25" y="5"/>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56">
              <a:extLst>
                <a:ext uri="{FF2B5EF4-FFF2-40B4-BE49-F238E27FC236}">
                  <a16:creationId xmlns:a16="http://schemas.microsoft.com/office/drawing/2014/main" id="{53AD1B3F-CF2C-4294-A589-9589CD7CF03D}"/>
                </a:ext>
              </a:extLst>
            </p:cNvPr>
            <p:cNvSpPr>
              <a:spLocks/>
            </p:cNvSpPr>
            <p:nvPr/>
          </p:nvSpPr>
          <p:spPr bwMode="auto">
            <a:xfrm>
              <a:off x="1568450" y="4941888"/>
              <a:ext cx="11113" cy="14287"/>
            </a:xfrm>
            <a:custGeom>
              <a:avLst/>
              <a:gdLst>
                <a:gd name="T0" fmla="*/ 13 w 13"/>
                <a:gd name="T1" fmla="*/ 0 h 18"/>
                <a:gd name="T2" fmla="*/ 0 w 13"/>
                <a:gd name="T3" fmla="*/ 18 h 18"/>
                <a:gd name="T4" fmla="*/ 0 w 13"/>
                <a:gd name="T5" fmla="*/ 18 h 18"/>
                <a:gd name="T6" fmla="*/ 13 w 13"/>
                <a:gd name="T7" fmla="*/ 0 h 18"/>
                <a:gd name="T8" fmla="*/ 13 w 13"/>
                <a:gd name="T9" fmla="*/ 0 h 18"/>
              </a:gdLst>
              <a:ahLst/>
              <a:cxnLst>
                <a:cxn ang="0">
                  <a:pos x="T0" y="T1"/>
                </a:cxn>
                <a:cxn ang="0">
                  <a:pos x="T2" y="T3"/>
                </a:cxn>
                <a:cxn ang="0">
                  <a:pos x="T4" y="T5"/>
                </a:cxn>
                <a:cxn ang="0">
                  <a:pos x="T6" y="T7"/>
                </a:cxn>
                <a:cxn ang="0">
                  <a:pos x="T8" y="T9"/>
                </a:cxn>
              </a:cxnLst>
              <a:rect l="0" t="0" r="r" b="b"/>
              <a:pathLst>
                <a:path w="13" h="18">
                  <a:moveTo>
                    <a:pt x="13" y="0"/>
                  </a:moveTo>
                  <a:cubicBezTo>
                    <a:pt x="8" y="6"/>
                    <a:pt x="4" y="12"/>
                    <a:pt x="0" y="18"/>
                  </a:cubicBezTo>
                  <a:cubicBezTo>
                    <a:pt x="0" y="18"/>
                    <a:pt x="0" y="18"/>
                    <a:pt x="0" y="18"/>
                  </a:cubicBezTo>
                  <a:cubicBezTo>
                    <a:pt x="4" y="12"/>
                    <a:pt x="8" y="6"/>
                    <a:pt x="13" y="0"/>
                  </a:cubicBezTo>
                  <a:cubicBezTo>
                    <a:pt x="13" y="0"/>
                    <a:pt x="13"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57">
              <a:extLst>
                <a:ext uri="{FF2B5EF4-FFF2-40B4-BE49-F238E27FC236}">
                  <a16:creationId xmlns:a16="http://schemas.microsoft.com/office/drawing/2014/main" id="{05C5C674-A20D-45B1-AEFE-725309A404F0}"/>
                </a:ext>
              </a:extLst>
            </p:cNvPr>
            <p:cNvSpPr>
              <a:spLocks/>
            </p:cNvSpPr>
            <p:nvPr/>
          </p:nvSpPr>
          <p:spPr bwMode="auto">
            <a:xfrm>
              <a:off x="1514475" y="4983163"/>
              <a:ext cx="17463" cy="11112"/>
            </a:xfrm>
            <a:custGeom>
              <a:avLst/>
              <a:gdLst>
                <a:gd name="T0" fmla="*/ 10 w 23"/>
                <a:gd name="T1" fmla="*/ 0 h 15"/>
                <a:gd name="T2" fmla="*/ 9 w 23"/>
                <a:gd name="T3" fmla="*/ 0 h 15"/>
                <a:gd name="T4" fmla="*/ 0 w 23"/>
                <a:gd name="T5" fmla="*/ 5 h 15"/>
                <a:gd name="T6" fmla="*/ 3 w 23"/>
                <a:gd name="T7" fmla="*/ 15 h 15"/>
                <a:gd name="T8" fmla="*/ 23 w 23"/>
                <a:gd name="T9" fmla="*/ 14 h 15"/>
                <a:gd name="T10" fmla="*/ 23 w 23"/>
                <a:gd name="T11" fmla="*/ 13 h 15"/>
                <a:gd name="T12" fmla="*/ 10 w 2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10" y="0"/>
                  </a:moveTo>
                  <a:cubicBezTo>
                    <a:pt x="10" y="0"/>
                    <a:pt x="10" y="0"/>
                    <a:pt x="9" y="0"/>
                  </a:cubicBezTo>
                  <a:cubicBezTo>
                    <a:pt x="6" y="0"/>
                    <a:pt x="2" y="2"/>
                    <a:pt x="0" y="5"/>
                  </a:cubicBezTo>
                  <a:cubicBezTo>
                    <a:pt x="1" y="9"/>
                    <a:pt x="2" y="12"/>
                    <a:pt x="3" y="15"/>
                  </a:cubicBezTo>
                  <a:cubicBezTo>
                    <a:pt x="23" y="14"/>
                    <a:pt x="23" y="14"/>
                    <a:pt x="23" y="14"/>
                  </a:cubicBezTo>
                  <a:cubicBezTo>
                    <a:pt x="23" y="13"/>
                    <a:pt x="23" y="13"/>
                    <a:pt x="23" y="13"/>
                  </a:cubicBezTo>
                  <a:cubicBezTo>
                    <a:pt x="23" y="5"/>
                    <a:pt x="17" y="0"/>
                    <a:pt x="1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58">
              <a:extLst>
                <a:ext uri="{FF2B5EF4-FFF2-40B4-BE49-F238E27FC236}">
                  <a16:creationId xmlns:a16="http://schemas.microsoft.com/office/drawing/2014/main" id="{6F40E2DE-5F8C-4862-80DC-AB744FF9C30D}"/>
                </a:ext>
              </a:extLst>
            </p:cNvPr>
            <p:cNvSpPr>
              <a:spLocks/>
            </p:cNvSpPr>
            <p:nvPr/>
          </p:nvSpPr>
          <p:spPr bwMode="auto">
            <a:xfrm>
              <a:off x="1773238" y="4827588"/>
              <a:ext cx="1588" cy="15875"/>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59">
              <a:extLst>
                <a:ext uri="{FF2B5EF4-FFF2-40B4-BE49-F238E27FC236}">
                  <a16:creationId xmlns:a16="http://schemas.microsoft.com/office/drawing/2014/main" id="{04BA3EB6-D112-4F3A-A253-33382CD6182E}"/>
                </a:ext>
              </a:extLst>
            </p:cNvPr>
            <p:cNvSpPr>
              <a:spLocks/>
            </p:cNvSpPr>
            <p:nvPr/>
          </p:nvSpPr>
          <p:spPr bwMode="auto">
            <a:xfrm>
              <a:off x="1773238" y="4827588"/>
              <a:ext cx="1588" cy="15875"/>
            </a:xfrm>
            <a:custGeom>
              <a:avLst/>
              <a:gdLst>
                <a:gd name="T0" fmla="*/ 0 w 1"/>
                <a:gd name="T1" fmla="*/ 0 h 10"/>
                <a:gd name="T2" fmla="*/ 0 w 1"/>
                <a:gd name="T3" fmla="*/ 0 h 10"/>
                <a:gd name="T4" fmla="*/ 1 w 1"/>
                <a:gd name="T5" fmla="*/ 10 h 10"/>
                <a:gd name="T6" fmla="*/ 1 w 1"/>
                <a:gd name="T7" fmla="*/ 10 h 10"/>
                <a:gd name="T8" fmla="*/ 0 w 1"/>
                <a:gd name="T9" fmla="*/ 0 h 10"/>
              </a:gdLst>
              <a:ahLst/>
              <a:cxnLst>
                <a:cxn ang="0">
                  <a:pos x="T0" y="T1"/>
                </a:cxn>
                <a:cxn ang="0">
                  <a:pos x="T2" y="T3"/>
                </a:cxn>
                <a:cxn ang="0">
                  <a:pos x="T4" y="T5"/>
                </a:cxn>
                <a:cxn ang="0">
                  <a:pos x="T6" y="T7"/>
                </a:cxn>
                <a:cxn ang="0">
                  <a:pos x="T8" y="T9"/>
                </a:cxn>
              </a:cxnLst>
              <a:rect l="0" t="0" r="r" b="b"/>
              <a:pathLst>
                <a:path w="1" h="10">
                  <a:moveTo>
                    <a:pt x="0" y="0"/>
                  </a:moveTo>
                  <a:lnTo>
                    <a:pt x="0" y="0"/>
                  </a:lnTo>
                  <a:lnTo>
                    <a:pt x="1" y="10"/>
                  </a:lnTo>
                  <a:lnTo>
                    <a:pt x="1" y="10"/>
                  </a:lnTo>
                  <a:lnTo>
                    <a:pt x="0" y="0"/>
                  </a:ln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160">
              <a:extLst>
                <a:ext uri="{FF2B5EF4-FFF2-40B4-BE49-F238E27FC236}">
                  <a16:creationId xmlns:a16="http://schemas.microsoft.com/office/drawing/2014/main" id="{B83CD509-CB3C-4223-9689-85194AC817B8}"/>
                </a:ext>
              </a:extLst>
            </p:cNvPr>
            <p:cNvSpPr>
              <a:spLocks noEditPoints="1"/>
            </p:cNvSpPr>
            <p:nvPr/>
          </p:nvSpPr>
          <p:spPr bwMode="auto">
            <a:xfrm>
              <a:off x="1270000" y="4827588"/>
              <a:ext cx="504825" cy="184150"/>
            </a:xfrm>
            <a:custGeom>
              <a:avLst/>
              <a:gdLst>
                <a:gd name="T0" fmla="*/ 369 w 661"/>
                <a:gd name="T1" fmla="*/ 215 h 241"/>
                <a:gd name="T2" fmla="*/ 369 w 661"/>
                <a:gd name="T3" fmla="*/ 218 h 241"/>
                <a:gd name="T4" fmla="*/ 508 w 661"/>
                <a:gd name="T5" fmla="*/ 52 h 241"/>
                <a:gd name="T6" fmla="*/ 497 w 661"/>
                <a:gd name="T7" fmla="*/ 68 h 241"/>
                <a:gd name="T8" fmla="*/ 486 w 661"/>
                <a:gd name="T9" fmla="*/ 63 h 241"/>
                <a:gd name="T10" fmla="*/ 436 w 661"/>
                <a:gd name="T11" fmla="*/ 107 h 241"/>
                <a:gd name="T12" fmla="*/ 423 w 661"/>
                <a:gd name="T13" fmla="*/ 121 h 241"/>
                <a:gd name="T14" fmla="*/ 364 w 661"/>
                <a:gd name="T15" fmla="*/ 216 h 241"/>
                <a:gd name="T16" fmla="*/ 344 w 661"/>
                <a:gd name="T17" fmla="*/ 218 h 241"/>
                <a:gd name="T18" fmla="*/ 332 w 661"/>
                <a:gd name="T19" fmla="*/ 231 h 241"/>
                <a:gd name="T20" fmla="*/ 321 w 661"/>
                <a:gd name="T21" fmla="*/ 209 h 241"/>
                <a:gd name="T22" fmla="*/ 305 w 661"/>
                <a:gd name="T23" fmla="*/ 185 h 241"/>
                <a:gd name="T24" fmla="*/ 292 w 661"/>
                <a:gd name="T25" fmla="*/ 172 h 241"/>
                <a:gd name="T26" fmla="*/ 160 w 661"/>
                <a:gd name="T27" fmla="*/ 80 h 241"/>
                <a:gd name="T28" fmla="*/ 147 w 661"/>
                <a:gd name="T29" fmla="*/ 95 h 241"/>
                <a:gd name="T30" fmla="*/ 136 w 661"/>
                <a:gd name="T31" fmla="*/ 73 h 241"/>
                <a:gd name="T32" fmla="*/ 1 w 661"/>
                <a:gd name="T33" fmla="*/ 72 h 241"/>
                <a:gd name="T34" fmla="*/ 46 w 661"/>
                <a:gd name="T35" fmla="*/ 75 h 241"/>
                <a:gd name="T36" fmla="*/ 55 w 661"/>
                <a:gd name="T37" fmla="*/ 78 h 241"/>
                <a:gd name="T38" fmla="*/ 96 w 661"/>
                <a:gd name="T39" fmla="*/ 71 h 241"/>
                <a:gd name="T40" fmla="*/ 110 w 661"/>
                <a:gd name="T41" fmla="*/ 84 h 241"/>
                <a:gd name="T42" fmla="*/ 211 w 661"/>
                <a:gd name="T43" fmla="*/ 121 h 241"/>
                <a:gd name="T44" fmla="*/ 224 w 661"/>
                <a:gd name="T45" fmla="*/ 109 h 241"/>
                <a:gd name="T46" fmla="*/ 233 w 661"/>
                <a:gd name="T47" fmla="*/ 133 h 241"/>
                <a:gd name="T48" fmla="*/ 346 w 661"/>
                <a:gd name="T49" fmla="*/ 239 h 241"/>
                <a:gd name="T50" fmla="*/ 392 w 661"/>
                <a:gd name="T51" fmla="*/ 168 h 241"/>
                <a:gd name="T52" fmla="*/ 403 w 661"/>
                <a:gd name="T53" fmla="*/ 150 h 241"/>
                <a:gd name="T54" fmla="*/ 405 w 661"/>
                <a:gd name="T55" fmla="*/ 150 h 241"/>
                <a:gd name="T56" fmla="*/ 472 w 661"/>
                <a:gd name="T57" fmla="*/ 90 h 241"/>
                <a:gd name="T58" fmla="*/ 478 w 661"/>
                <a:gd name="T59" fmla="*/ 91 h 241"/>
                <a:gd name="T60" fmla="*/ 533 w 661"/>
                <a:gd name="T61" fmla="*/ 51 h 241"/>
                <a:gd name="T62" fmla="*/ 545 w 661"/>
                <a:gd name="T63" fmla="*/ 36 h 241"/>
                <a:gd name="T64" fmla="*/ 558 w 661"/>
                <a:gd name="T65" fmla="*/ 53 h 241"/>
                <a:gd name="T66" fmla="*/ 594 w 661"/>
                <a:gd name="T67" fmla="*/ 33 h 241"/>
                <a:gd name="T68" fmla="*/ 604 w 661"/>
                <a:gd name="T69" fmla="*/ 36 h 241"/>
                <a:gd name="T70" fmla="*/ 659 w 661"/>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1" h="241">
                  <a:moveTo>
                    <a:pt x="369" y="218"/>
                  </a:moveTo>
                  <a:cubicBezTo>
                    <a:pt x="369" y="217"/>
                    <a:pt x="369" y="216"/>
                    <a:pt x="369" y="215"/>
                  </a:cubicBezTo>
                  <a:cubicBezTo>
                    <a:pt x="368" y="210"/>
                    <a:pt x="370" y="205"/>
                    <a:pt x="374" y="202"/>
                  </a:cubicBezTo>
                  <a:cubicBezTo>
                    <a:pt x="372" y="207"/>
                    <a:pt x="371" y="213"/>
                    <a:pt x="369" y="218"/>
                  </a:cubicBezTo>
                  <a:moveTo>
                    <a:pt x="659" y="0"/>
                  </a:moveTo>
                  <a:cubicBezTo>
                    <a:pt x="659" y="0"/>
                    <a:pt x="583" y="15"/>
                    <a:pt x="508" y="52"/>
                  </a:cubicBezTo>
                  <a:cubicBezTo>
                    <a:pt x="508" y="52"/>
                    <a:pt x="508" y="53"/>
                    <a:pt x="508" y="53"/>
                  </a:cubicBezTo>
                  <a:cubicBezTo>
                    <a:pt x="509" y="61"/>
                    <a:pt x="504" y="67"/>
                    <a:pt x="497" y="68"/>
                  </a:cubicBezTo>
                  <a:cubicBezTo>
                    <a:pt x="496" y="68"/>
                    <a:pt x="496" y="68"/>
                    <a:pt x="496" y="68"/>
                  </a:cubicBezTo>
                  <a:cubicBezTo>
                    <a:pt x="492" y="68"/>
                    <a:pt x="489" y="66"/>
                    <a:pt x="486" y="63"/>
                  </a:cubicBezTo>
                  <a:cubicBezTo>
                    <a:pt x="468" y="74"/>
                    <a:pt x="450" y="86"/>
                    <a:pt x="433" y="99"/>
                  </a:cubicBezTo>
                  <a:cubicBezTo>
                    <a:pt x="435" y="101"/>
                    <a:pt x="436" y="104"/>
                    <a:pt x="436" y="107"/>
                  </a:cubicBezTo>
                  <a:cubicBezTo>
                    <a:pt x="436" y="114"/>
                    <a:pt x="431" y="121"/>
                    <a:pt x="424" y="121"/>
                  </a:cubicBezTo>
                  <a:cubicBezTo>
                    <a:pt x="424" y="121"/>
                    <a:pt x="424" y="121"/>
                    <a:pt x="423" y="121"/>
                  </a:cubicBezTo>
                  <a:cubicBezTo>
                    <a:pt x="420" y="121"/>
                    <a:pt x="416" y="120"/>
                    <a:pt x="414" y="117"/>
                  </a:cubicBezTo>
                  <a:cubicBezTo>
                    <a:pt x="387" y="144"/>
                    <a:pt x="368" y="177"/>
                    <a:pt x="364" y="216"/>
                  </a:cubicBezTo>
                  <a:cubicBezTo>
                    <a:pt x="344" y="218"/>
                    <a:pt x="344" y="218"/>
                    <a:pt x="344" y="218"/>
                  </a:cubicBezTo>
                  <a:cubicBezTo>
                    <a:pt x="344" y="218"/>
                    <a:pt x="344" y="218"/>
                    <a:pt x="344" y="218"/>
                  </a:cubicBezTo>
                  <a:cubicBezTo>
                    <a:pt x="344" y="225"/>
                    <a:pt x="339" y="231"/>
                    <a:pt x="333" y="231"/>
                  </a:cubicBezTo>
                  <a:cubicBezTo>
                    <a:pt x="332" y="231"/>
                    <a:pt x="332" y="231"/>
                    <a:pt x="332" y="231"/>
                  </a:cubicBezTo>
                  <a:cubicBezTo>
                    <a:pt x="325" y="231"/>
                    <a:pt x="319" y="226"/>
                    <a:pt x="319" y="218"/>
                  </a:cubicBezTo>
                  <a:cubicBezTo>
                    <a:pt x="319" y="215"/>
                    <a:pt x="320" y="212"/>
                    <a:pt x="321" y="209"/>
                  </a:cubicBezTo>
                  <a:cubicBezTo>
                    <a:pt x="318" y="200"/>
                    <a:pt x="314" y="192"/>
                    <a:pt x="310" y="184"/>
                  </a:cubicBezTo>
                  <a:cubicBezTo>
                    <a:pt x="309" y="185"/>
                    <a:pt x="307" y="185"/>
                    <a:pt x="305" y="185"/>
                  </a:cubicBezTo>
                  <a:cubicBezTo>
                    <a:pt x="305" y="185"/>
                    <a:pt x="305" y="185"/>
                    <a:pt x="304" y="185"/>
                  </a:cubicBezTo>
                  <a:cubicBezTo>
                    <a:pt x="298" y="185"/>
                    <a:pt x="292" y="180"/>
                    <a:pt x="292" y="172"/>
                  </a:cubicBezTo>
                  <a:cubicBezTo>
                    <a:pt x="291" y="168"/>
                    <a:pt x="293" y="165"/>
                    <a:pt x="295" y="162"/>
                  </a:cubicBezTo>
                  <a:cubicBezTo>
                    <a:pt x="262" y="122"/>
                    <a:pt x="211" y="97"/>
                    <a:pt x="160" y="80"/>
                  </a:cubicBezTo>
                  <a:cubicBezTo>
                    <a:pt x="160" y="88"/>
                    <a:pt x="155" y="94"/>
                    <a:pt x="148" y="95"/>
                  </a:cubicBezTo>
                  <a:cubicBezTo>
                    <a:pt x="148" y="95"/>
                    <a:pt x="147" y="95"/>
                    <a:pt x="147" y="95"/>
                  </a:cubicBezTo>
                  <a:cubicBezTo>
                    <a:pt x="141" y="95"/>
                    <a:pt x="135" y="89"/>
                    <a:pt x="134" y="82"/>
                  </a:cubicBezTo>
                  <a:cubicBezTo>
                    <a:pt x="134" y="79"/>
                    <a:pt x="135" y="76"/>
                    <a:pt x="136" y="73"/>
                  </a:cubicBezTo>
                  <a:cubicBezTo>
                    <a:pt x="64" y="53"/>
                    <a:pt x="0" y="51"/>
                    <a:pt x="0" y="51"/>
                  </a:cubicBezTo>
                  <a:cubicBezTo>
                    <a:pt x="1" y="72"/>
                    <a:pt x="1" y="72"/>
                    <a:pt x="1" y="72"/>
                  </a:cubicBezTo>
                  <a:cubicBezTo>
                    <a:pt x="1" y="72"/>
                    <a:pt x="17" y="73"/>
                    <a:pt x="42" y="76"/>
                  </a:cubicBezTo>
                  <a:cubicBezTo>
                    <a:pt x="43" y="75"/>
                    <a:pt x="45" y="75"/>
                    <a:pt x="46" y="75"/>
                  </a:cubicBezTo>
                  <a:cubicBezTo>
                    <a:pt x="47" y="75"/>
                    <a:pt x="47" y="75"/>
                    <a:pt x="47" y="75"/>
                  </a:cubicBezTo>
                  <a:cubicBezTo>
                    <a:pt x="50" y="75"/>
                    <a:pt x="53" y="76"/>
                    <a:pt x="55" y="78"/>
                  </a:cubicBezTo>
                  <a:cubicBezTo>
                    <a:pt x="64" y="79"/>
                    <a:pt x="74" y="81"/>
                    <a:pt x="85" y="83"/>
                  </a:cubicBezTo>
                  <a:cubicBezTo>
                    <a:pt x="85" y="76"/>
                    <a:pt x="90" y="72"/>
                    <a:pt x="96" y="71"/>
                  </a:cubicBezTo>
                  <a:cubicBezTo>
                    <a:pt x="96" y="71"/>
                    <a:pt x="97" y="71"/>
                    <a:pt x="97" y="71"/>
                  </a:cubicBezTo>
                  <a:cubicBezTo>
                    <a:pt x="104" y="71"/>
                    <a:pt x="109" y="77"/>
                    <a:pt x="110" y="84"/>
                  </a:cubicBezTo>
                  <a:cubicBezTo>
                    <a:pt x="110" y="85"/>
                    <a:pt x="110" y="87"/>
                    <a:pt x="110" y="88"/>
                  </a:cubicBezTo>
                  <a:cubicBezTo>
                    <a:pt x="142" y="95"/>
                    <a:pt x="178" y="106"/>
                    <a:pt x="211" y="121"/>
                  </a:cubicBezTo>
                  <a:cubicBezTo>
                    <a:pt x="212" y="115"/>
                    <a:pt x="217" y="110"/>
                    <a:pt x="223" y="109"/>
                  </a:cubicBezTo>
                  <a:cubicBezTo>
                    <a:pt x="223" y="109"/>
                    <a:pt x="224" y="109"/>
                    <a:pt x="224" y="109"/>
                  </a:cubicBezTo>
                  <a:cubicBezTo>
                    <a:pt x="230" y="109"/>
                    <a:pt x="236" y="115"/>
                    <a:pt x="237" y="122"/>
                  </a:cubicBezTo>
                  <a:cubicBezTo>
                    <a:pt x="237" y="126"/>
                    <a:pt x="236" y="130"/>
                    <a:pt x="233" y="133"/>
                  </a:cubicBezTo>
                  <a:cubicBezTo>
                    <a:pt x="277" y="157"/>
                    <a:pt x="313" y="192"/>
                    <a:pt x="326" y="241"/>
                  </a:cubicBezTo>
                  <a:cubicBezTo>
                    <a:pt x="346" y="239"/>
                    <a:pt x="346" y="239"/>
                    <a:pt x="346" y="239"/>
                  </a:cubicBezTo>
                  <a:cubicBezTo>
                    <a:pt x="366" y="238"/>
                    <a:pt x="366" y="238"/>
                    <a:pt x="366" y="238"/>
                  </a:cubicBezTo>
                  <a:cubicBezTo>
                    <a:pt x="368" y="212"/>
                    <a:pt x="378" y="188"/>
                    <a:pt x="392" y="168"/>
                  </a:cubicBezTo>
                  <a:cubicBezTo>
                    <a:pt x="391" y="167"/>
                    <a:pt x="391" y="166"/>
                    <a:pt x="391" y="165"/>
                  </a:cubicBezTo>
                  <a:cubicBezTo>
                    <a:pt x="391" y="157"/>
                    <a:pt x="396" y="151"/>
                    <a:pt x="403" y="150"/>
                  </a:cubicBezTo>
                  <a:cubicBezTo>
                    <a:pt x="403" y="150"/>
                    <a:pt x="403" y="150"/>
                    <a:pt x="404" y="150"/>
                  </a:cubicBezTo>
                  <a:cubicBezTo>
                    <a:pt x="404" y="150"/>
                    <a:pt x="405" y="150"/>
                    <a:pt x="405" y="150"/>
                  </a:cubicBezTo>
                  <a:cubicBezTo>
                    <a:pt x="421" y="132"/>
                    <a:pt x="440" y="116"/>
                    <a:pt x="460" y="102"/>
                  </a:cubicBezTo>
                  <a:cubicBezTo>
                    <a:pt x="461" y="96"/>
                    <a:pt x="466" y="91"/>
                    <a:pt x="472" y="90"/>
                  </a:cubicBezTo>
                  <a:cubicBezTo>
                    <a:pt x="472" y="90"/>
                    <a:pt x="473" y="90"/>
                    <a:pt x="473" y="90"/>
                  </a:cubicBezTo>
                  <a:cubicBezTo>
                    <a:pt x="475" y="90"/>
                    <a:pt x="476" y="90"/>
                    <a:pt x="478" y="91"/>
                  </a:cubicBezTo>
                  <a:cubicBezTo>
                    <a:pt x="497" y="79"/>
                    <a:pt x="518" y="69"/>
                    <a:pt x="538" y="61"/>
                  </a:cubicBezTo>
                  <a:cubicBezTo>
                    <a:pt x="535" y="59"/>
                    <a:pt x="533" y="55"/>
                    <a:pt x="533" y="51"/>
                  </a:cubicBezTo>
                  <a:cubicBezTo>
                    <a:pt x="532" y="44"/>
                    <a:pt x="537" y="37"/>
                    <a:pt x="544" y="36"/>
                  </a:cubicBezTo>
                  <a:cubicBezTo>
                    <a:pt x="545" y="36"/>
                    <a:pt x="545" y="36"/>
                    <a:pt x="545" y="36"/>
                  </a:cubicBezTo>
                  <a:cubicBezTo>
                    <a:pt x="552" y="36"/>
                    <a:pt x="557" y="42"/>
                    <a:pt x="558" y="49"/>
                  </a:cubicBezTo>
                  <a:cubicBezTo>
                    <a:pt x="558" y="50"/>
                    <a:pt x="558" y="51"/>
                    <a:pt x="558" y="53"/>
                  </a:cubicBezTo>
                  <a:cubicBezTo>
                    <a:pt x="566" y="49"/>
                    <a:pt x="575" y="46"/>
                    <a:pt x="583" y="43"/>
                  </a:cubicBezTo>
                  <a:cubicBezTo>
                    <a:pt x="584" y="38"/>
                    <a:pt x="588" y="33"/>
                    <a:pt x="594" y="33"/>
                  </a:cubicBezTo>
                  <a:cubicBezTo>
                    <a:pt x="594" y="33"/>
                    <a:pt x="595" y="32"/>
                    <a:pt x="595" y="32"/>
                  </a:cubicBezTo>
                  <a:cubicBezTo>
                    <a:pt x="598" y="32"/>
                    <a:pt x="602" y="34"/>
                    <a:pt x="604" y="36"/>
                  </a:cubicBezTo>
                  <a:cubicBezTo>
                    <a:pt x="637" y="26"/>
                    <a:pt x="661" y="21"/>
                    <a:pt x="661" y="21"/>
                  </a:cubicBezTo>
                  <a:cubicBezTo>
                    <a:pt x="659" y="0"/>
                    <a:pt x="659" y="0"/>
                    <a:pt x="659"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161">
              <a:extLst>
                <a:ext uri="{FF2B5EF4-FFF2-40B4-BE49-F238E27FC236}">
                  <a16:creationId xmlns:a16="http://schemas.microsoft.com/office/drawing/2014/main" id="{1B63BCEB-5E59-4CEE-B28B-72D9646468FF}"/>
                </a:ext>
              </a:extLst>
            </p:cNvPr>
            <p:cNvSpPr>
              <a:spLocks/>
            </p:cNvSpPr>
            <p:nvPr/>
          </p:nvSpPr>
          <p:spPr bwMode="auto">
            <a:xfrm>
              <a:off x="1301750" y="4884738"/>
              <a:ext cx="9525" cy="1587"/>
            </a:xfrm>
            <a:custGeom>
              <a:avLst/>
              <a:gdLst>
                <a:gd name="T0" fmla="*/ 5 w 13"/>
                <a:gd name="T1" fmla="*/ 0 h 3"/>
                <a:gd name="T2" fmla="*/ 4 w 13"/>
                <a:gd name="T3" fmla="*/ 0 h 3"/>
                <a:gd name="T4" fmla="*/ 0 w 13"/>
                <a:gd name="T5" fmla="*/ 1 h 3"/>
                <a:gd name="T6" fmla="*/ 13 w 13"/>
                <a:gd name="T7" fmla="*/ 3 h 3"/>
                <a:gd name="T8" fmla="*/ 5 w 13"/>
                <a:gd name="T9" fmla="*/ 0 h 3"/>
              </a:gdLst>
              <a:ahLst/>
              <a:cxnLst>
                <a:cxn ang="0">
                  <a:pos x="T0" y="T1"/>
                </a:cxn>
                <a:cxn ang="0">
                  <a:pos x="T2" y="T3"/>
                </a:cxn>
                <a:cxn ang="0">
                  <a:pos x="T4" y="T5"/>
                </a:cxn>
                <a:cxn ang="0">
                  <a:pos x="T6" y="T7"/>
                </a:cxn>
                <a:cxn ang="0">
                  <a:pos x="T8" y="T9"/>
                </a:cxn>
              </a:cxnLst>
              <a:rect l="0" t="0" r="r" b="b"/>
              <a:pathLst>
                <a:path w="13" h="3">
                  <a:moveTo>
                    <a:pt x="5" y="0"/>
                  </a:moveTo>
                  <a:cubicBezTo>
                    <a:pt x="5" y="0"/>
                    <a:pt x="5" y="0"/>
                    <a:pt x="4" y="0"/>
                  </a:cubicBezTo>
                  <a:cubicBezTo>
                    <a:pt x="3" y="0"/>
                    <a:pt x="1" y="0"/>
                    <a:pt x="0" y="1"/>
                  </a:cubicBezTo>
                  <a:cubicBezTo>
                    <a:pt x="4" y="2"/>
                    <a:pt x="9" y="2"/>
                    <a:pt x="13" y="3"/>
                  </a:cubicBezTo>
                  <a:cubicBezTo>
                    <a:pt x="11" y="1"/>
                    <a:pt x="8" y="0"/>
                    <a:pt x="5"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162">
              <a:extLst>
                <a:ext uri="{FF2B5EF4-FFF2-40B4-BE49-F238E27FC236}">
                  <a16:creationId xmlns:a16="http://schemas.microsoft.com/office/drawing/2014/main" id="{15968AE3-A680-4293-948D-BD9DE27CD6F2}"/>
                </a:ext>
              </a:extLst>
            </p:cNvPr>
            <p:cNvSpPr>
              <a:spLocks/>
            </p:cNvSpPr>
            <p:nvPr/>
          </p:nvSpPr>
          <p:spPr bwMode="auto">
            <a:xfrm>
              <a:off x="1335088" y="4881563"/>
              <a:ext cx="19050" cy="12700"/>
            </a:xfrm>
            <a:custGeom>
              <a:avLst/>
              <a:gdLst>
                <a:gd name="T0" fmla="*/ 12 w 25"/>
                <a:gd name="T1" fmla="*/ 0 h 17"/>
                <a:gd name="T2" fmla="*/ 11 w 25"/>
                <a:gd name="T3" fmla="*/ 0 h 17"/>
                <a:gd name="T4" fmla="*/ 0 w 25"/>
                <a:gd name="T5" fmla="*/ 12 h 17"/>
                <a:gd name="T6" fmla="*/ 25 w 25"/>
                <a:gd name="T7" fmla="*/ 17 h 17"/>
                <a:gd name="T8" fmla="*/ 25 w 25"/>
                <a:gd name="T9" fmla="*/ 13 h 17"/>
                <a:gd name="T10" fmla="*/ 12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2" y="0"/>
                  </a:moveTo>
                  <a:cubicBezTo>
                    <a:pt x="12" y="0"/>
                    <a:pt x="11" y="0"/>
                    <a:pt x="11" y="0"/>
                  </a:cubicBezTo>
                  <a:cubicBezTo>
                    <a:pt x="5" y="1"/>
                    <a:pt x="0" y="5"/>
                    <a:pt x="0" y="12"/>
                  </a:cubicBezTo>
                  <a:cubicBezTo>
                    <a:pt x="8" y="13"/>
                    <a:pt x="16" y="15"/>
                    <a:pt x="25" y="17"/>
                  </a:cubicBezTo>
                  <a:cubicBezTo>
                    <a:pt x="25" y="16"/>
                    <a:pt x="25" y="14"/>
                    <a:pt x="25" y="13"/>
                  </a:cubicBezTo>
                  <a:cubicBezTo>
                    <a:pt x="24" y="6"/>
                    <a:pt x="19" y="0"/>
                    <a:pt x="12"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163">
              <a:extLst>
                <a:ext uri="{FF2B5EF4-FFF2-40B4-BE49-F238E27FC236}">
                  <a16:creationId xmlns:a16="http://schemas.microsoft.com/office/drawing/2014/main" id="{B6DA1AD4-1060-4265-8A90-6A30EC4CA680}"/>
                </a:ext>
              </a:extLst>
            </p:cNvPr>
            <p:cNvSpPr>
              <a:spLocks/>
            </p:cNvSpPr>
            <p:nvPr/>
          </p:nvSpPr>
          <p:spPr bwMode="auto">
            <a:xfrm>
              <a:off x="1371600" y="4883150"/>
              <a:ext cx="20638" cy="15875"/>
            </a:xfrm>
            <a:custGeom>
              <a:avLst/>
              <a:gdLst>
                <a:gd name="T0" fmla="*/ 2 w 26"/>
                <a:gd name="T1" fmla="*/ 0 h 22"/>
                <a:gd name="T2" fmla="*/ 0 w 26"/>
                <a:gd name="T3" fmla="*/ 9 h 22"/>
                <a:gd name="T4" fmla="*/ 13 w 26"/>
                <a:gd name="T5" fmla="*/ 22 h 22"/>
                <a:gd name="T6" fmla="*/ 14 w 26"/>
                <a:gd name="T7" fmla="*/ 22 h 22"/>
                <a:gd name="T8" fmla="*/ 26 w 26"/>
                <a:gd name="T9" fmla="*/ 7 h 22"/>
                <a:gd name="T10" fmla="*/ 2 w 26"/>
                <a:gd name="T11" fmla="*/ 0 h 22"/>
              </a:gdLst>
              <a:ahLst/>
              <a:cxnLst>
                <a:cxn ang="0">
                  <a:pos x="T0" y="T1"/>
                </a:cxn>
                <a:cxn ang="0">
                  <a:pos x="T2" y="T3"/>
                </a:cxn>
                <a:cxn ang="0">
                  <a:pos x="T4" y="T5"/>
                </a:cxn>
                <a:cxn ang="0">
                  <a:pos x="T6" y="T7"/>
                </a:cxn>
                <a:cxn ang="0">
                  <a:pos x="T8" y="T9"/>
                </a:cxn>
                <a:cxn ang="0">
                  <a:pos x="T10" y="T11"/>
                </a:cxn>
              </a:cxnLst>
              <a:rect l="0" t="0" r="r" b="b"/>
              <a:pathLst>
                <a:path w="26" h="22">
                  <a:moveTo>
                    <a:pt x="2" y="0"/>
                  </a:moveTo>
                  <a:cubicBezTo>
                    <a:pt x="1" y="3"/>
                    <a:pt x="0" y="6"/>
                    <a:pt x="0" y="9"/>
                  </a:cubicBezTo>
                  <a:cubicBezTo>
                    <a:pt x="1" y="16"/>
                    <a:pt x="7" y="22"/>
                    <a:pt x="13" y="22"/>
                  </a:cubicBezTo>
                  <a:cubicBezTo>
                    <a:pt x="13" y="22"/>
                    <a:pt x="14" y="22"/>
                    <a:pt x="14" y="22"/>
                  </a:cubicBezTo>
                  <a:cubicBezTo>
                    <a:pt x="21" y="21"/>
                    <a:pt x="26" y="15"/>
                    <a:pt x="26" y="7"/>
                  </a:cubicBezTo>
                  <a:cubicBezTo>
                    <a:pt x="18" y="4"/>
                    <a:pt x="10" y="2"/>
                    <a:pt x="2"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64">
              <a:extLst>
                <a:ext uri="{FF2B5EF4-FFF2-40B4-BE49-F238E27FC236}">
                  <a16:creationId xmlns:a16="http://schemas.microsoft.com/office/drawing/2014/main" id="{67E056E1-EAED-4DCD-86D3-D4E00B3B582E}"/>
                </a:ext>
              </a:extLst>
            </p:cNvPr>
            <p:cNvSpPr>
              <a:spLocks/>
            </p:cNvSpPr>
            <p:nvPr/>
          </p:nvSpPr>
          <p:spPr bwMode="auto">
            <a:xfrm>
              <a:off x="1641475" y="4867275"/>
              <a:ext cx="17463" cy="11112"/>
            </a:xfrm>
            <a:custGeom>
              <a:avLst/>
              <a:gdLst>
                <a:gd name="T0" fmla="*/ 22 w 23"/>
                <a:gd name="T1" fmla="*/ 0 h 16"/>
                <a:gd name="T2" fmla="*/ 0 w 23"/>
                <a:gd name="T3" fmla="*/ 11 h 16"/>
                <a:gd name="T4" fmla="*/ 10 w 23"/>
                <a:gd name="T5" fmla="*/ 16 h 16"/>
                <a:gd name="T6" fmla="*/ 11 w 23"/>
                <a:gd name="T7" fmla="*/ 16 h 16"/>
                <a:gd name="T8" fmla="*/ 22 w 23"/>
                <a:gd name="T9" fmla="*/ 1 h 16"/>
                <a:gd name="T10" fmla="*/ 22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22" y="0"/>
                  </a:moveTo>
                  <a:cubicBezTo>
                    <a:pt x="15" y="4"/>
                    <a:pt x="8" y="7"/>
                    <a:pt x="0" y="11"/>
                  </a:cubicBezTo>
                  <a:cubicBezTo>
                    <a:pt x="3" y="14"/>
                    <a:pt x="6" y="16"/>
                    <a:pt x="10" y="16"/>
                  </a:cubicBezTo>
                  <a:cubicBezTo>
                    <a:pt x="10" y="16"/>
                    <a:pt x="10" y="16"/>
                    <a:pt x="11" y="16"/>
                  </a:cubicBezTo>
                  <a:cubicBezTo>
                    <a:pt x="18" y="15"/>
                    <a:pt x="23" y="9"/>
                    <a:pt x="22" y="1"/>
                  </a:cubicBezTo>
                  <a:cubicBezTo>
                    <a:pt x="22" y="1"/>
                    <a:pt x="22" y="0"/>
                    <a:pt x="22"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65">
              <a:extLst>
                <a:ext uri="{FF2B5EF4-FFF2-40B4-BE49-F238E27FC236}">
                  <a16:creationId xmlns:a16="http://schemas.microsoft.com/office/drawing/2014/main" id="{00D568CF-7A35-4ADC-B1F4-9F0F7B3A153D}"/>
                </a:ext>
              </a:extLst>
            </p:cNvPr>
            <p:cNvSpPr>
              <a:spLocks/>
            </p:cNvSpPr>
            <p:nvPr/>
          </p:nvSpPr>
          <p:spPr bwMode="auto">
            <a:xfrm>
              <a:off x="1676400" y="4854575"/>
              <a:ext cx="19050" cy="19050"/>
            </a:xfrm>
            <a:custGeom>
              <a:avLst/>
              <a:gdLst>
                <a:gd name="T0" fmla="*/ 13 w 26"/>
                <a:gd name="T1" fmla="*/ 0 h 25"/>
                <a:gd name="T2" fmla="*/ 12 w 26"/>
                <a:gd name="T3" fmla="*/ 0 h 25"/>
                <a:gd name="T4" fmla="*/ 1 w 26"/>
                <a:gd name="T5" fmla="*/ 15 h 25"/>
                <a:gd name="T6" fmla="*/ 6 w 26"/>
                <a:gd name="T7" fmla="*/ 25 h 25"/>
                <a:gd name="T8" fmla="*/ 26 w 26"/>
                <a:gd name="T9" fmla="*/ 17 h 25"/>
                <a:gd name="T10" fmla="*/ 26 w 26"/>
                <a:gd name="T11" fmla="*/ 13 h 25"/>
                <a:gd name="T12" fmla="*/ 13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13" y="0"/>
                  </a:moveTo>
                  <a:cubicBezTo>
                    <a:pt x="13" y="0"/>
                    <a:pt x="13" y="0"/>
                    <a:pt x="12" y="0"/>
                  </a:cubicBezTo>
                  <a:cubicBezTo>
                    <a:pt x="5" y="1"/>
                    <a:pt x="0" y="8"/>
                    <a:pt x="1" y="15"/>
                  </a:cubicBezTo>
                  <a:cubicBezTo>
                    <a:pt x="1" y="19"/>
                    <a:pt x="3" y="23"/>
                    <a:pt x="6" y="25"/>
                  </a:cubicBezTo>
                  <a:cubicBezTo>
                    <a:pt x="12" y="22"/>
                    <a:pt x="19" y="19"/>
                    <a:pt x="26" y="17"/>
                  </a:cubicBezTo>
                  <a:cubicBezTo>
                    <a:pt x="26" y="15"/>
                    <a:pt x="26" y="14"/>
                    <a:pt x="26" y="13"/>
                  </a:cubicBezTo>
                  <a:cubicBezTo>
                    <a:pt x="25" y="6"/>
                    <a:pt x="20"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66">
              <a:extLst>
                <a:ext uri="{FF2B5EF4-FFF2-40B4-BE49-F238E27FC236}">
                  <a16:creationId xmlns:a16="http://schemas.microsoft.com/office/drawing/2014/main" id="{97DC3D0D-B179-44E3-9432-30053C7988FF}"/>
                </a:ext>
              </a:extLst>
            </p:cNvPr>
            <p:cNvSpPr>
              <a:spLocks/>
            </p:cNvSpPr>
            <p:nvPr/>
          </p:nvSpPr>
          <p:spPr bwMode="auto">
            <a:xfrm>
              <a:off x="1714500" y="4851400"/>
              <a:ext cx="15875" cy="7937"/>
            </a:xfrm>
            <a:custGeom>
              <a:avLst/>
              <a:gdLst>
                <a:gd name="T0" fmla="*/ 12 w 21"/>
                <a:gd name="T1" fmla="*/ 0 h 11"/>
                <a:gd name="T2" fmla="*/ 11 w 21"/>
                <a:gd name="T3" fmla="*/ 1 h 11"/>
                <a:gd name="T4" fmla="*/ 0 w 21"/>
                <a:gd name="T5" fmla="*/ 11 h 11"/>
                <a:gd name="T6" fmla="*/ 21 w 21"/>
                <a:gd name="T7" fmla="*/ 4 h 11"/>
                <a:gd name="T8" fmla="*/ 12 w 21"/>
                <a:gd name="T9" fmla="*/ 0 h 11"/>
              </a:gdLst>
              <a:ahLst/>
              <a:cxnLst>
                <a:cxn ang="0">
                  <a:pos x="T0" y="T1"/>
                </a:cxn>
                <a:cxn ang="0">
                  <a:pos x="T2" y="T3"/>
                </a:cxn>
                <a:cxn ang="0">
                  <a:pos x="T4" y="T5"/>
                </a:cxn>
                <a:cxn ang="0">
                  <a:pos x="T6" y="T7"/>
                </a:cxn>
                <a:cxn ang="0">
                  <a:pos x="T8" y="T9"/>
                </a:cxn>
              </a:cxnLst>
              <a:rect l="0" t="0" r="r" b="b"/>
              <a:pathLst>
                <a:path w="21" h="11">
                  <a:moveTo>
                    <a:pt x="12" y="0"/>
                  </a:moveTo>
                  <a:cubicBezTo>
                    <a:pt x="12" y="0"/>
                    <a:pt x="11" y="1"/>
                    <a:pt x="11" y="1"/>
                  </a:cubicBezTo>
                  <a:cubicBezTo>
                    <a:pt x="5" y="1"/>
                    <a:pt x="1" y="6"/>
                    <a:pt x="0" y="11"/>
                  </a:cubicBezTo>
                  <a:cubicBezTo>
                    <a:pt x="7" y="9"/>
                    <a:pt x="14" y="7"/>
                    <a:pt x="21" y="4"/>
                  </a:cubicBezTo>
                  <a:cubicBezTo>
                    <a:pt x="19" y="2"/>
                    <a:pt x="15" y="0"/>
                    <a:pt x="12"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67">
              <a:extLst>
                <a:ext uri="{FF2B5EF4-FFF2-40B4-BE49-F238E27FC236}">
                  <a16:creationId xmlns:a16="http://schemas.microsoft.com/office/drawing/2014/main" id="{8DDB1300-C101-42BE-B8ED-70AF319FDF92}"/>
                </a:ext>
              </a:extLst>
            </p:cNvPr>
            <p:cNvSpPr>
              <a:spLocks/>
            </p:cNvSpPr>
            <p:nvPr/>
          </p:nvSpPr>
          <p:spPr bwMode="auto">
            <a:xfrm>
              <a:off x="1430338" y="4910138"/>
              <a:ext cx="20638" cy="19050"/>
            </a:xfrm>
            <a:custGeom>
              <a:avLst/>
              <a:gdLst>
                <a:gd name="T0" fmla="*/ 13 w 26"/>
                <a:gd name="T1" fmla="*/ 0 h 24"/>
                <a:gd name="T2" fmla="*/ 12 w 26"/>
                <a:gd name="T3" fmla="*/ 0 h 24"/>
                <a:gd name="T4" fmla="*/ 0 w 26"/>
                <a:gd name="T5" fmla="*/ 12 h 24"/>
                <a:gd name="T6" fmla="*/ 22 w 26"/>
                <a:gd name="T7" fmla="*/ 24 h 24"/>
                <a:gd name="T8" fmla="*/ 26 w 26"/>
                <a:gd name="T9" fmla="*/ 13 h 24"/>
                <a:gd name="T10" fmla="*/ 13 w 26"/>
                <a:gd name="T11" fmla="*/ 0 h 24"/>
              </a:gdLst>
              <a:ahLst/>
              <a:cxnLst>
                <a:cxn ang="0">
                  <a:pos x="T0" y="T1"/>
                </a:cxn>
                <a:cxn ang="0">
                  <a:pos x="T2" y="T3"/>
                </a:cxn>
                <a:cxn ang="0">
                  <a:pos x="T4" y="T5"/>
                </a:cxn>
                <a:cxn ang="0">
                  <a:pos x="T6" y="T7"/>
                </a:cxn>
                <a:cxn ang="0">
                  <a:pos x="T8" y="T9"/>
                </a:cxn>
                <a:cxn ang="0">
                  <a:pos x="T10" y="T11"/>
                </a:cxn>
              </a:cxnLst>
              <a:rect l="0" t="0" r="r" b="b"/>
              <a:pathLst>
                <a:path w="26" h="24">
                  <a:moveTo>
                    <a:pt x="13" y="0"/>
                  </a:moveTo>
                  <a:cubicBezTo>
                    <a:pt x="13" y="0"/>
                    <a:pt x="12" y="0"/>
                    <a:pt x="12" y="0"/>
                  </a:cubicBezTo>
                  <a:cubicBezTo>
                    <a:pt x="6" y="1"/>
                    <a:pt x="1" y="6"/>
                    <a:pt x="0" y="12"/>
                  </a:cubicBezTo>
                  <a:cubicBezTo>
                    <a:pt x="8" y="16"/>
                    <a:pt x="15" y="20"/>
                    <a:pt x="22" y="24"/>
                  </a:cubicBezTo>
                  <a:cubicBezTo>
                    <a:pt x="25" y="21"/>
                    <a:pt x="26" y="17"/>
                    <a:pt x="26" y="13"/>
                  </a:cubicBezTo>
                  <a:cubicBezTo>
                    <a:pt x="25" y="6"/>
                    <a:pt x="19"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68">
              <a:extLst>
                <a:ext uri="{FF2B5EF4-FFF2-40B4-BE49-F238E27FC236}">
                  <a16:creationId xmlns:a16="http://schemas.microsoft.com/office/drawing/2014/main" id="{F2B78F02-AEC1-4383-A69B-2397C5FC03EC}"/>
                </a:ext>
              </a:extLst>
            </p:cNvPr>
            <p:cNvSpPr>
              <a:spLocks/>
            </p:cNvSpPr>
            <p:nvPr/>
          </p:nvSpPr>
          <p:spPr bwMode="auto">
            <a:xfrm>
              <a:off x="1585913" y="4902200"/>
              <a:ext cx="17463" cy="17462"/>
            </a:xfrm>
            <a:custGeom>
              <a:avLst/>
              <a:gdLst>
                <a:gd name="T0" fmla="*/ 19 w 22"/>
                <a:gd name="T1" fmla="*/ 0 h 22"/>
                <a:gd name="T2" fmla="*/ 0 w 22"/>
                <a:gd name="T3" fmla="*/ 18 h 22"/>
                <a:gd name="T4" fmla="*/ 9 w 22"/>
                <a:gd name="T5" fmla="*/ 22 h 22"/>
                <a:gd name="T6" fmla="*/ 10 w 22"/>
                <a:gd name="T7" fmla="*/ 22 h 22"/>
                <a:gd name="T8" fmla="*/ 22 w 22"/>
                <a:gd name="T9" fmla="*/ 8 h 22"/>
                <a:gd name="T10" fmla="*/ 19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19" y="0"/>
                  </a:moveTo>
                  <a:cubicBezTo>
                    <a:pt x="12" y="6"/>
                    <a:pt x="6" y="12"/>
                    <a:pt x="0" y="18"/>
                  </a:cubicBezTo>
                  <a:cubicBezTo>
                    <a:pt x="2" y="21"/>
                    <a:pt x="6" y="22"/>
                    <a:pt x="9" y="22"/>
                  </a:cubicBezTo>
                  <a:cubicBezTo>
                    <a:pt x="10" y="22"/>
                    <a:pt x="10" y="22"/>
                    <a:pt x="10" y="22"/>
                  </a:cubicBezTo>
                  <a:cubicBezTo>
                    <a:pt x="17" y="22"/>
                    <a:pt x="22" y="15"/>
                    <a:pt x="22" y="8"/>
                  </a:cubicBezTo>
                  <a:cubicBezTo>
                    <a:pt x="22" y="5"/>
                    <a:pt x="21" y="2"/>
                    <a:pt x="19"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69">
              <a:extLst>
                <a:ext uri="{FF2B5EF4-FFF2-40B4-BE49-F238E27FC236}">
                  <a16:creationId xmlns:a16="http://schemas.microsoft.com/office/drawing/2014/main" id="{D4D24B32-3FE3-4755-8D07-1EA2551A5D58}"/>
                </a:ext>
              </a:extLst>
            </p:cNvPr>
            <p:cNvSpPr>
              <a:spLocks/>
            </p:cNvSpPr>
            <p:nvPr/>
          </p:nvSpPr>
          <p:spPr bwMode="auto">
            <a:xfrm>
              <a:off x="1620838" y="4895850"/>
              <a:ext cx="14288" cy="9525"/>
            </a:xfrm>
            <a:custGeom>
              <a:avLst/>
              <a:gdLst>
                <a:gd name="T0" fmla="*/ 13 w 18"/>
                <a:gd name="T1" fmla="*/ 0 h 12"/>
                <a:gd name="T2" fmla="*/ 12 w 18"/>
                <a:gd name="T3" fmla="*/ 0 h 12"/>
                <a:gd name="T4" fmla="*/ 0 w 18"/>
                <a:gd name="T5" fmla="*/ 12 h 12"/>
                <a:gd name="T6" fmla="*/ 18 w 18"/>
                <a:gd name="T7" fmla="*/ 1 h 12"/>
                <a:gd name="T8" fmla="*/ 13 w 18"/>
                <a:gd name="T9" fmla="*/ 0 h 12"/>
              </a:gdLst>
              <a:ahLst/>
              <a:cxnLst>
                <a:cxn ang="0">
                  <a:pos x="T0" y="T1"/>
                </a:cxn>
                <a:cxn ang="0">
                  <a:pos x="T2" y="T3"/>
                </a:cxn>
                <a:cxn ang="0">
                  <a:pos x="T4" y="T5"/>
                </a:cxn>
                <a:cxn ang="0">
                  <a:pos x="T6" y="T7"/>
                </a:cxn>
                <a:cxn ang="0">
                  <a:pos x="T8" y="T9"/>
                </a:cxn>
              </a:cxnLst>
              <a:rect l="0" t="0" r="r" b="b"/>
              <a:pathLst>
                <a:path w="18" h="12">
                  <a:moveTo>
                    <a:pt x="13" y="0"/>
                  </a:moveTo>
                  <a:cubicBezTo>
                    <a:pt x="13" y="0"/>
                    <a:pt x="12" y="0"/>
                    <a:pt x="12" y="0"/>
                  </a:cubicBezTo>
                  <a:cubicBezTo>
                    <a:pt x="6" y="1"/>
                    <a:pt x="1" y="6"/>
                    <a:pt x="0" y="12"/>
                  </a:cubicBezTo>
                  <a:cubicBezTo>
                    <a:pt x="6" y="8"/>
                    <a:pt x="12" y="5"/>
                    <a:pt x="18" y="1"/>
                  </a:cubicBezTo>
                  <a:cubicBezTo>
                    <a:pt x="16" y="0"/>
                    <a:pt x="15"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70">
              <a:extLst>
                <a:ext uri="{FF2B5EF4-FFF2-40B4-BE49-F238E27FC236}">
                  <a16:creationId xmlns:a16="http://schemas.microsoft.com/office/drawing/2014/main" id="{93C51F44-D558-4355-B17F-F7CB04EECBAD}"/>
                </a:ext>
              </a:extLst>
            </p:cNvPr>
            <p:cNvSpPr>
              <a:spLocks/>
            </p:cNvSpPr>
            <p:nvPr/>
          </p:nvSpPr>
          <p:spPr bwMode="auto">
            <a:xfrm>
              <a:off x="1492250" y="4951413"/>
              <a:ext cx="14288" cy="17462"/>
            </a:xfrm>
            <a:custGeom>
              <a:avLst/>
              <a:gdLst>
                <a:gd name="T0" fmla="*/ 4 w 19"/>
                <a:gd name="T1" fmla="*/ 0 h 23"/>
                <a:gd name="T2" fmla="*/ 1 w 19"/>
                <a:gd name="T3" fmla="*/ 10 h 23"/>
                <a:gd name="T4" fmla="*/ 13 w 19"/>
                <a:gd name="T5" fmla="*/ 23 h 23"/>
                <a:gd name="T6" fmla="*/ 14 w 19"/>
                <a:gd name="T7" fmla="*/ 23 h 23"/>
                <a:gd name="T8" fmla="*/ 19 w 19"/>
                <a:gd name="T9" fmla="*/ 22 h 23"/>
                <a:gd name="T10" fmla="*/ 4 w 19"/>
                <a:gd name="T11" fmla="*/ 0 h 23"/>
              </a:gdLst>
              <a:ahLst/>
              <a:cxnLst>
                <a:cxn ang="0">
                  <a:pos x="T0" y="T1"/>
                </a:cxn>
                <a:cxn ang="0">
                  <a:pos x="T2" y="T3"/>
                </a:cxn>
                <a:cxn ang="0">
                  <a:pos x="T4" y="T5"/>
                </a:cxn>
                <a:cxn ang="0">
                  <a:pos x="T6" y="T7"/>
                </a:cxn>
                <a:cxn ang="0">
                  <a:pos x="T8" y="T9"/>
                </a:cxn>
                <a:cxn ang="0">
                  <a:pos x="T10" y="T11"/>
                </a:cxn>
              </a:cxnLst>
              <a:rect l="0" t="0" r="r" b="b"/>
              <a:pathLst>
                <a:path w="19" h="23">
                  <a:moveTo>
                    <a:pt x="4" y="0"/>
                  </a:moveTo>
                  <a:cubicBezTo>
                    <a:pt x="2" y="3"/>
                    <a:pt x="0" y="6"/>
                    <a:pt x="1" y="10"/>
                  </a:cubicBezTo>
                  <a:cubicBezTo>
                    <a:pt x="1" y="18"/>
                    <a:pt x="7" y="23"/>
                    <a:pt x="13" y="23"/>
                  </a:cubicBezTo>
                  <a:cubicBezTo>
                    <a:pt x="14" y="23"/>
                    <a:pt x="14" y="23"/>
                    <a:pt x="14" y="23"/>
                  </a:cubicBezTo>
                  <a:cubicBezTo>
                    <a:pt x="16" y="23"/>
                    <a:pt x="18" y="23"/>
                    <a:pt x="19" y="22"/>
                  </a:cubicBezTo>
                  <a:cubicBezTo>
                    <a:pt x="15" y="14"/>
                    <a:pt x="10" y="7"/>
                    <a:pt x="4"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71">
              <a:extLst>
                <a:ext uri="{FF2B5EF4-FFF2-40B4-BE49-F238E27FC236}">
                  <a16:creationId xmlns:a16="http://schemas.microsoft.com/office/drawing/2014/main" id="{652111B2-F547-4FC1-BD2F-EAEE87CFFFF3}"/>
                </a:ext>
              </a:extLst>
            </p:cNvPr>
            <p:cNvSpPr>
              <a:spLocks/>
            </p:cNvSpPr>
            <p:nvPr/>
          </p:nvSpPr>
          <p:spPr bwMode="auto">
            <a:xfrm>
              <a:off x="1568450" y="4941888"/>
              <a:ext cx="11113" cy="14287"/>
            </a:xfrm>
            <a:custGeom>
              <a:avLst/>
              <a:gdLst>
                <a:gd name="T0" fmla="*/ 13 w 14"/>
                <a:gd name="T1" fmla="*/ 0 h 18"/>
                <a:gd name="T2" fmla="*/ 12 w 14"/>
                <a:gd name="T3" fmla="*/ 0 h 18"/>
                <a:gd name="T4" fmla="*/ 0 w 14"/>
                <a:gd name="T5" fmla="*/ 15 h 18"/>
                <a:gd name="T6" fmla="*/ 1 w 14"/>
                <a:gd name="T7" fmla="*/ 18 h 18"/>
                <a:gd name="T8" fmla="*/ 14 w 14"/>
                <a:gd name="T9" fmla="*/ 0 h 18"/>
                <a:gd name="T10" fmla="*/ 13 w 14"/>
                <a:gd name="T11" fmla="*/ 0 h 18"/>
              </a:gdLst>
              <a:ahLst/>
              <a:cxnLst>
                <a:cxn ang="0">
                  <a:pos x="T0" y="T1"/>
                </a:cxn>
                <a:cxn ang="0">
                  <a:pos x="T2" y="T3"/>
                </a:cxn>
                <a:cxn ang="0">
                  <a:pos x="T4" y="T5"/>
                </a:cxn>
                <a:cxn ang="0">
                  <a:pos x="T6" y="T7"/>
                </a:cxn>
                <a:cxn ang="0">
                  <a:pos x="T8" y="T9"/>
                </a:cxn>
                <a:cxn ang="0">
                  <a:pos x="T10" y="T11"/>
                </a:cxn>
              </a:cxnLst>
              <a:rect l="0" t="0" r="r" b="b"/>
              <a:pathLst>
                <a:path w="14" h="18">
                  <a:moveTo>
                    <a:pt x="13" y="0"/>
                  </a:moveTo>
                  <a:cubicBezTo>
                    <a:pt x="12" y="0"/>
                    <a:pt x="12" y="0"/>
                    <a:pt x="12" y="0"/>
                  </a:cubicBezTo>
                  <a:cubicBezTo>
                    <a:pt x="5" y="1"/>
                    <a:pt x="0" y="7"/>
                    <a:pt x="0" y="15"/>
                  </a:cubicBezTo>
                  <a:cubicBezTo>
                    <a:pt x="0" y="16"/>
                    <a:pt x="0" y="17"/>
                    <a:pt x="1" y="18"/>
                  </a:cubicBezTo>
                  <a:cubicBezTo>
                    <a:pt x="5" y="12"/>
                    <a:pt x="9" y="6"/>
                    <a:pt x="14" y="0"/>
                  </a:cubicBezTo>
                  <a:cubicBezTo>
                    <a:pt x="14" y="0"/>
                    <a:pt x="13" y="0"/>
                    <a:pt x="13"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72">
              <a:extLst>
                <a:ext uri="{FF2B5EF4-FFF2-40B4-BE49-F238E27FC236}">
                  <a16:creationId xmlns:a16="http://schemas.microsoft.com/office/drawing/2014/main" id="{5E99080A-2DE2-44F2-A60B-D9A22247271D}"/>
                </a:ext>
              </a:extLst>
            </p:cNvPr>
            <p:cNvSpPr>
              <a:spLocks/>
            </p:cNvSpPr>
            <p:nvPr/>
          </p:nvSpPr>
          <p:spPr bwMode="auto">
            <a:xfrm>
              <a:off x="1512888" y="4986338"/>
              <a:ext cx="19050" cy="17462"/>
            </a:xfrm>
            <a:custGeom>
              <a:avLst/>
              <a:gdLst>
                <a:gd name="T0" fmla="*/ 2 w 25"/>
                <a:gd name="T1" fmla="*/ 0 h 22"/>
                <a:gd name="T2" fmla="*/ 0 w 25"/>
                <a:gd name="T3" fmla="*/ 9 h 22"/>
                <a:gd name="T4" fmla="*/ 13 w 25"/>
                <a:gd name="T5" fmla="*/ 22 h 22"/>
                <a:gd name="T6" fmla="*/ 14 w 25"/>
                <a:gd name="T7" fmla="*/ 22 h 22"/>
                <a:gd name="T8" fmla="*/ 25 w 25"/>
                <a:gd name="T9" fmla="*/ 9 h 22"/>
                <a:gd name="T10" fmla="*/ 5 w 25"/>
                <a:gd name="T11" fmla="*/ 10 h 22"/>
                <a:gd name="T12" fmla="*/ 2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 y="0"/>
                  </a:moveTo>
                  <a:cubicBezTo>
                    <a:pt x="1" y="3"/>
                    <a:pt x="0" y="6"/>
                    <a:pt x="0" y="9"/>
                  </a:cubicBezTo>
                  <a:cubicBezTo>
                    <a:pt x="0" y="17"/>
                    <a:pt x="6" y="22"/>
                    <a:pt x="13" y="22"/>
                  </a:cubicBezTo>
                  <a:cubicBezTo>
                    <a:pt x="13" y="22"/>
                    <a:pt x="13" y="22"/>
                    <a:pt x="14" y="22"/>
                  </a:cubicBezTo>
                  <a:cubicBezTo>
                    <a:pt x="20" y="22"/>
                    <a:pt x="25" y="16"/>
                    <a:pt x="25" y="9"/>
                  </a:cubicBezTo>
                  <a:cubicBezTo>
                    <a:pt x="5" y="10"/>
                    <a:pt x="5" y="10"/>
                    <a:pt x="5" y="10"/>
                  </a:cubicBezTo>
                  <a:cubicBezTo>
                    <a:pt x="4" y="7"/>
                    <a:pt x="3" y="4"/>
                    <a:pt x="2"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73">
              <a:extLst>
                <a:ext uri="{FF2B5EF4-FFF2-40B4-BE49-F238E27FC236}">
                  <a16:creationId xmlns:a16="http://schemas.microsoft.com/office/drawing/2014/main" id="{13B26D09-B198-4875-BC4A-4135694FC2A8}"/>
                </a:ext>
              </a:extLst>
            </p:cNvPr>
            <p:cNvSpPr>
              <a:spLocks/>
            </p:cNvSpPr>
            <p:nvPr/>
          </p:nvSpPr>
          <p:spPr bwMode="auto">
            <a:xfrm>
              <a:off x="1550988" y="4981575"/>
              <a:ext cx="4763" cy="12700"/>
            </a:xfrm>
            <a:custGeom>
              <a:avLst/>
              <a:gdLst>
                <a:gd name="T0" fmla="*/ 6 w 6"/>
                <a:gd name="T1" fmla="*/ 0 h 16"/>
                <a:gd name="T2" fmla="*/ 1 w 6"/>
                <a:gd name="T3" fmla="*/ 13 h 16"/>
                <a:gd name="T4" fmla="*/ 1 w 6"/>
                <a:gd name="T5" fmla="*/ 16 h 16"/>
                <a:gd name="T6" fmla="*/ 6 w 6"/>
                <a:gd name="T7" fmla="*/ 0 h 16"/>
              </a:gdLst>
              <a:ahLst/>
              <a:cxnLst>
                <a:cxn ang="0">
                  <a:pos x="T0" y="T1"/>
                </a:cxn>
                <a:cxn ang="0">
                  <a:pos x="T2" y="T3"/>
                </a:cxn>
                <a:cxn ang="0">
                  <a:pos x="T4" y="T5"/>
                </a:cxn>
                <a:cxn ang="0">
                  <a:pos x="T6" y="T7"/>
                </a:cxn>
              </a:cxnLst>
              <a:rect l="0" t="0" r="r" b="b"/>
              <a:pathLst>
                <a:path w="6" h="16">
                  <a:moveTo>
                    <a:pt x="6" y="0"/>
                  </a:moveTo>
                  <a:cubicBezTo>
                    <a:pt x="2" y="3"/>
                    <a:pt x="0" y="8"/>
                    <a:pt x="1" y="13"/>
                  </a:cubicBezTo>
                  <a:cubicBezTo>
                    <a:pt x="1" y="14"/>
                    <a:pt x="1" y="15"/>
                    <a:pt x="1" y="16"/>
                  </a:cubicBezTo>
                  <a:cubicBezTo>
                    <a:pt x="3" y="11"/>
                    <a:pt x="4" y="5"/>
                    <a:pt x="6"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74">
              <a:extLst>
                <a:ext uri="{FF2B5EF4-FFF2-40B4-BE49-F238E27FC236}">
                  <a16:creationId xmlns:a16="http://schemas.microsoft.com/office/drawing/2014/main" id="{7996C85B-AB72-43F4-873B-F51ECABA0211}"/>
                </a:ext>
              </a:extLst>
            </p:cNvPr>
            <p:cNvSpPr>
              <a:spLocks noEditPoints="1"/>
            </p:cNvSpPr>
            <p:nvPr/>
          </p:nvSpPr>
          <p:spPr bwMode="auto">
            <a:xfrm>
              <a:off x="1763713" y="4711700"/>
              <a:ext cx="55563" cy="98425"/>
            </a:xfrm>
            <a:custGeom>
              <a:avLst/>
              <a:gdLst>
                <a:gd name="T0" fmla="*/ 73 w 74"/>
                <a:gd name="T1" fmla="*/ 98 h 128"/>
                <a:gd name="T2" fmla="*/ 73 w 74"/>
                <a:gd name="T3" fmla="*/ 93 h 128"/>
                <a:gd name="T4" fmla="*/ 73 w 74"/>
                <a:gd name="T5" fmla="*/ 91 h 128"/>
                <a:gd name="T6" fmla="*/ 51 w 74"/>
                <a:gd name="T7" fmla="*/ 65 h 128"/>
                <a:gd name="T8" fmla="*/ 44 w 74"/>
                <a:gd name="T9" fmla="*/ 62 h 128"/>
                <a:gd name="T10" fmla="*/ 48 w 74"/>
                <a:gd name="T11" fmla="*/ 60 h 128"/>
                <a:gd name="T12" fmla="*/ 64 w 74"/>
                <a:gd name="T13" fmla="*/ 32 h 128"/>
                <a:gd name="T14" fmla="*/ 64 w 74"/>
                <a:gd name="T15" fmla="*/ 27 h 128"/>
                <a:gd name="T16" fmla="*/ 63 w 74"/>
                <a:gd name="T17" fmla="*/ 23 h 128"/>
                <a:gd name="T18" fmla="*/ 40 w 74"/>
                <a:gd name="T19" fmla="*/ 4 h 128"/>
                <a:gd name="T20" fmla="*/ 2 w 74"/>
                <a:gd name="T21" fmla="*/ 51 h 128"/>
                <a:gd name="T22" fmla="*/ 4 w 74"/>
                <a:gd name="T23" fmla="*/ 73 h 128"/>
                <a:gd name="T24" fmla="*/ 4 w 74"/>
                <a:gd name="T25" fmla="*/ 71 h 128"/>
                <a:gd name="T26" fmla="*/ 5 w 74"/>
                <a:gd name="T27" fmla="*/ 76 h 128"/>
                <a:gd name="T28" fmla="*/ 69 w 74"/>
                <a:gd name="T29" fmla="*/ 96 h 128"/>
                <a:gd name="T30" fmla="*/ 42 w 74"/>
                <a:gd name="T31" fmla="*/ 104 h 128"/>
                <a:gd name="T32" fmla="*/ 5 w 74"/>
                <a:gd name="T33" fmla="*/ 76 h 128"/>
                <a:gd name="T34" fmla="*/ 7 w 74"/>
                <a:gd name="T35" fmla="*/ 98 h 128"/>
                <a:gd name="T36" fmla="*/ 54 w 74"/>
                <a:gd name="T37" fmla="*/ 128 h 128"/>
                <a:gd name="T38" fmla="*/ 73 w 74"/>
                <a:gd name="T39" fmla="*/ 98 h 128"/>
                <a:gd name="T40" fmla="*/ 31 w 74"/>
                <a:gd name="T41" fmla="*/ 33 h 128"/>
                <a:gd name="T42" fmla="*/ 59 w 74"/>
                <a:gd name="T43" fmla="*/ 28 h 128"/>
                <a:gd name="T44" fmla="*/ 14 w 74"/>
                <a:gd name="T45" fmla="*/ 52 h 128"/>
                <a:gd name="T46" fmla="*/ 31 w 74"/>
                <a:gd name="T47"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128">
                  <a:moveTo>
                    <a:pt x="73" y="98"/>
                  </a:moveTo>
                  <a:cubicBezTo>
                    <a:pt x="73" y="96"/>
                    <a:pt x="73" y="94"/>
                    <a:pt x="73" y="93"/>
                  </a:cubicBezTo>
                  <a:cubicBezTo>
                    <a:pt x="73" y="92"/>
                    <a:pt x="73" y="92"/>
                    <a:pt x="73" y="91"/>
                  </a:cubicBezTo>
                  <a:cubicBezTo>
                    <a:pt x="72" y="80"/>
                    <a:pt x="63" y="70"/>
                    <a:pt x="51" y="65"/>
                  </a:cubicBezTo>
                  <a:cubicBezTo>
                    <a:pt x="48" y="64"/>
                    <a:pt x="46" y="63"/>
                    <a:pt x="44" y="62"/>
                  </a:cubicBezTo>
                  <a:cubicBezTo>
                    <a:pt x="45" y="61"/>
                    <a:pt x="46" y="61"/>
                    <a:pt x="48" y="60"/>
                  </a:cubicBezTo>
                  <a:cubicBezTo>
                    <a:pt x="59" y="53"/>
                    <a:pt x="64" y="40"/>
                    <a:pt x="64" y="32"/>
                  </a:cubicBezTo>
                  <a:cubicBezTo>
                    <a:pt x="64" y="31"/>
                    <a:pt x="64" y="29"/>
                    <a:pt x="64" y="27"/>
                  </a:cubicBezTo>
                  <a:cubicBezTo>
                    <a:pt x="64" y="26"/>
                    <a:pt x="63" y="25"/>
                    <a:pt x="63" y="23"/>
                  </a:cubicBezTo>
                  <a:cubicBezTo>
                    <a:pt x="63" y="17"/>
                    <a:pt x="53" y="0"/>
                    <a:pt x="40" y="4"/>
                  </a:cubicBezTo>
                  <a:cubicBezTo>
                    <a:pt x="23" y="9"/>
                    <a:pt x="7" y="34"/>
                    <a:pt x="2" y="51"/>
                  </a:cubicBezTo>
                  <a:cubicBezTo>
                    <a:pt x="0" y="58"/>
                    <a:pt x="6" y="67"/>
                    <a:pt x="4" y="73"/>
                  </a:cubicBezTo>
                  <a:cubicBezTo>
                    <a:pt x="4" y="72"/>
                    <a:pt x="4" y="71"/>
                    <a:pt x="4" y="71"/>
                  </a:cubicBezTo>
                  <a:cubicBezTo>
                    <a:pt x="5" y="74"/>
                    <a:pt x="5" y="76"/>
                    <a:pt x="5" y="76"/>
                  </a:cubicBezTo>
                  <a:cubicBezTo>
                    <a:pt x="19" y="78"/>
                    <a:pt x="55" y="81"/>
                    <a:pt x="69" y="96"/>
                  </a:cubicBezTo>
                  <a:cubicBezTo>
                    <a:pt x="63" y="104"/>
                    <a:pt x="52" y="107"/>
                    <a:pt x="42" y="104"/>
                  </a:cubicBezTo>
                  <a:cubicBezTo>
                    <a:pt x="28" y="101"/>
                    <a:pt x="14" y="88"/>
                    <a:pt x="5" y="76"/>
                  </a:cubicBezTo>
                  <a:cubicBezTo>
                    <a:pt x="8" y="80"/>
                    <a:pt x="3" y="93"/>
                    <a:pt x="7" y="98"/>
                  </a:cubicBezTo>
                  <a:cubicBezTo>
                    <a:pt x="18" y="113"/>
                    <a:pt x="35" y="127"/>
                    <a:pt x="54" y="128"/>
                  </a:cubicBezTo>
                  <a:cubicBezTo>
                    <a:pt x="69" y="128"/>
                    <a:pt x="74" y="108"/>
                    <a:pt x="73" y="98"/>
                  </a:cubicBezTo>
                  <a:close/>
                  <a:moveTo>
                    <a:pt x="31" y="33"/>
                  </a:moveTo>
                  <a:cubicBezTo>
                    <a:pt x="38" y="26"/>
                    <a:pt x="51" y="22"/>
                    <a:pt x="59" y="28"/>
                  </a:cubicBezTo>
                  <a:cubicBezTo>
                    <a:pt x="50" y="40"/>
                    <a:pt x="29" y="49"/>
                    <a:pt x="14" y="52"/>
                  </a:cubicBezTo>
                  <a:cubicBezTo>
                    <a:pt x="19" y="45"/>
                    <a:pt x="25" y="39"/>
                    <a:pt x="31" y="33"/>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75">
              <a:extLst>
                <a:ext uri="{FF2B5EF4-FFF2-40B4-BE49-F238E27FC236}">
                  <a16:creationId xmlns:a16="http://schemas.microsoft.com/office/drawing/2014/main" id="{A0FE3559-7911-4452-BC62-930EB3CD974F}"/>
                </a:ext>
              </a:extLst>
            </p:cNvPr>
            <p:cNvSpPr>
              <a:spLocks/>
            </p:cNvSpPr>
            <p:nvPr/>
          </p:nvSpPr>
          <p:spPr bwMode="auto">
            <a:xfrm>
              <a:off x="1263650" y="4746625"/>
              <a:ext cx="504825" cy="69850"/>
            </a:xfrm>
            <a:custGeom>
              <a:avLst/>
              <a:gdLst>
                <a:gd name="T0" fmla="*/ 318 w 318"/>
                <a:gd name="T1" fmla="*/ 20 h 44"/>
                <a:gd name="T2" fmla="*/ 2 w 318"/>
                <a:gd name="T3" fmla="*/ 44 h 44"/>
                <a:gd name="T4" fmla="*/ 0 w 318"/>
                <a:gd name="T5" fmla="*/ 25 h 44"/>
                <a:gd name="T6" fmla="*/ 317 w 318"/>
                <a:gd name="T7" fmla="*/ 0 h 44"/>
                <a:gd name="T8" fmla="*/ 318 w 318"/>
                <a:gd name="T9" fmla="*/ 20 h 44"/>
              </a:gdLst>
              <a:ahLst/>
              <a:cxnLst>
                <a:cxn ang="0">
                  <a:pos x="T0" y="T1"/>
                </a:cxn>
                <a:cxn ang="0">
                  <a:pos x="T2" y="T3"/>
                </a:cxn>
                <a:cxn ang="0">
                  <a:pos x="T4" y="T5"/>
                </a:cxn>
                <a:cxn ang="0">
                  <a:pos x="T6" y="T7"/>
                </a:cxn>
                <a:cxn ang="0">
                  <a:pos x="T8" y="T9"/>
                </a:cxn>
              </a:cxnLst>
              <a:rect l="0" t="0" r="r" b="b"/>
              <a:pathLst>
                <a:path w="318" h="44">
                  <a:moveTo>
                    <a:pt x="318" y="20"/>
                  </a:moveTo>
                  <a:lnTo>
                    <a:pt x="2" y="44"/>
                  </a:lnTo>
                  <a:lnTo>
                    <a:pt x="0" y="25"/>
                  </a:lnTo>
                  <a:lnTo>
                    <a:pt x="317" y="0"/>
                  </a:lnTo>
                  <a:lnTo>
                    <a:pt x="318" y="2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983790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p:cNvSpPr>
            <a:spLocks noGrp="1"/>
          </p:cNvSpPr>
          <p:nvPr>
            <p:ph type="title"/>
          </p:nvPr>
        </p:nvSpPr>
        <p:spPr/>
        <p:txBody>
          <a:bodyPr/>
          <a:lstStyle/>
          <a:p>
            <a:r>
              <a:rPr lang="zh-CN" altLang="en-US">
                <a:latin typeface="+mj-ea"/>
              </a:rPr>
              <a:t>请在这里输入您的标题</a:t>
            </a:r>
          </a:p>
        </p:txBody>
      </p:sp>
      <p:sp>
        <p:nvSpPr>
          <p:cNvPr id="22" name="文本框 21"/>
          <p:cNvSpPr txBox="1"/>
          <p:nvPr/>
        </p:nvSpPr>
        <p:spPr>
          <a:xfrm>
            <a:off x="1193636" y="1248573"/>
            <a:ext cx="3358407" cy="694527"/>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请在这里添加内容请在这里添加内容请在这里添加内容请在这里添加内容请在这里添加内容</a:t>
            </a:r>
            <a:endParaRPr lang="en-US" altLang="zh-CN" sz="1200">
              <a:solidFill>
                <a:schemeClr val="tx1">
                  <a:lumMod val="65000"/>
                  <a:lumOff val="35000"/>
                </a:schemeClr>
              </a:solidFill>
            </a:endParaRPr>
          </a:p>
        </p:txBody>
      </p:sp>
      <p:grpSp>
        <p:nvGrpSpPr>
          <p:cNvPr id="47" name="组合 46">
            <a:extLst>
              <a:ext uri="{FF2B5EF4-FFF2-40B4-BE49-F238E27FC236}">
                <a16:creationId xmlns:a16="http://schemas.microsoft.com/office/drawing/2014/main" id="{5FB662EB-1E18-4CD1-A933-6442C1EA58A5}"/>
              </a:ext>
            </a:extLst>
          </p:cNvPr>
          <p:cNvGrpSpPr/>
          <p:nvPr/>
        </p:nvGrpSpPr>
        <p:grpSpPr>
          <a:xfrm>
            <a:off x="774056" y="1307961"/>
            <a:ext cx="353820" cy="476050"/>
            <a:chOff x="6124576" y="2259012"/>
            <a:chExt cx="785812" cy="1057276"/>
          </a:xfrm>
        </p:grpSpPr>
        <p:sp>
          <p:nvSpPr>
            <p:cNvPr id="11" name="Freeform 5">
              <a:extLst>
                <a:ext uri="{FF2B5EF4-FFF2-40B4-BE49-F238E27FC236}">
                  <a16:creationId xmlns:a16="http://schemas.microsoft.com/office/drawing/2014/main" id="{3C806AD6-0DC3-4DB0-92C3-09B668AFF989}"/>
                </a:ext>
              </a:extLst>
            </p:cNvPr>
            <p:cNvSpPr>
              <a:spLocks/>
            </p:cNvSpPr>
            <p:nvPr/>
          </p:nvSpPr>
          <p:spPr bwMode="auto">
            <a:xfrm>
              <a:off x="6354763" y="3168650"/>
              <a:ext cx="79375" cy="50800"/>
            </a:xfrm>
            <a:custGeom>
              <a:avLst/>
              <a:gdLst>
                <a:gd name="T0" fmla="*/ 61 w 61"/>
                <a:gd name="T1" fmla="*/ 19 h 39"/>
                <a:gd name="T2" fmla="*/ 44 w 61"/>
                <a:gd name="T3" fmla="*/ 39 h 39"/>
                <a:gd name="T4" fmla="*/ 17 w 61"/>
                <a:gd name="T5" fmla="*/ 39 h 39"/>
                <a:gd name="T6" fmla="*/ 0 w 61"/>
                <a:gd name="T7" fmla="*/ 19 h 39"/>
                <a:gd name="T8" fmla="*/ 17 w 61"/>
                <a:gd name="T9" fmla="*/ 0 h 39"/>
                <a:gd name="T10" fmla="*/ 44 w 61"/>
                <a:gd name="T11" fmla="*/ 0 h 39"/>
                <a:gd name="T12" fmla="*/ 61 w 61"/>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61" y="19"/>
                  </a:moveTo>
                  <a:cubicBezTo>
                    <a:pt x="61" y="30"/>
                    <a:pt x="54" y="39"/>
                    <a:pt x="44" y="39"/>
                  </a:cubicBezTo>
                  <a:cubicBezTo>
                    <a:pt x="17" y="39"/>
                    <a:pt x="17" y="39"/>
                    <a:pt x="17" y="39"/>
                  </a:cubicBezTo>
                  <a:cubicBezTo>
                    <a:pt x="8" y="39"/>
                    <a:pt x="0" y="30"/>
                    <a:pt x="0" y="19"/>
                  </a:cubicBezTo>
                  <a:cubicBezTo>
                    <a:pt x="0" y="9"/>
                    <a:pt x="8" y="0"/>
                    <a:pt x="17" y="0"/>
                  </a:cubicBezTo>
                  <a:cubicBezTo>
                    <a:pt x="44" y="0"/>
                    <a:pt x="44" y="0"/>
                    <a:pt x="44" y="0"/>
                  </a:cubicBezTo>
                  <a:cubicBezTo>
                    <a:pt x="54" y="0"/>
                    <a:pt x="61" y="9"/>
                    <a:pt x="61" y="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6">
              <a:extLst>
                <a:ext uri="{FF2B5EF4-FFF2-40B4-BE49-F238E27FC236}">
                  <a16:creationId xmlns:a16="http://schemas.microsoft.com/office/drawing/2014/main" id="{583F41F7-C182-42CD-BD4F-3025BD9D7168}"/>
                </a:ext>
              </a:extLst>
            </p:cNvPr>
            <p:cNvSpPr>
              <a:spLocks/>
            </p:cNvSpPr>
            <p:nvPr/>
          </p:nvSpPr>
          <p:spPr bwMode="auto">
            <a:xfrm>
              <a:off x="6348413" y="3162300"/>
              <a:ext cx="92075" cy="63500"/>
            </a:xfrm>
            <a:custGeom>
              <a:avLst/>
              <a:gdLst>
                <a:gd name="T0" fmla="*/ 66 w 71"/>
                <a:gd name="T1" fmla="*/ 24 h 49"/>
                <a:gd name="T2" fmla="*/ 61 w 71"/>
                <a:gd name="T3" fmla="*/ 24 h 49"/>
                <a:gd name="T4" fmla="*/ 57 w 71"/>
                <a:gd name="T5" fmla="*/ 35 h 49"/>
                <a:gd name="T6" fmla="*/ 49 w 71"/>
                <a:gd name="T7" fmla="*/ 39 h 49"/>
                <a:gd name="T8" fmla="*/ 22 w 71"/>
                <a:gd name="T9" fmla="*/ 39 h 49"/>
                <a:gd name="T10" fmla="*/ 14 w 71"/>
                <a:gd name="T11" fmla="*/ 35 h 49"/>
                <a:gd name="T12" fmla="*/ 10 w 71"/>
                <a:gd name="T13" fmla="*/ 24 h 49"/>
                <a:gd name="T14" fmla="*/ 14 w 71"/>
                <a:gd name="T15" fmla="*/ 14 h 49"/>
                <a:gd name="T16" fmla="*/ 22 w 71"/>
                <a:gd name="T17" fmla="*/ 10 h 49"/>
                <a:gd name="T18" fmla="*/ 49 w 71"/>
                <a:gd name="T19" fmla="*/ 10 h 49"/>
                <a:gd name="T20" fmla="*/ 57 w 71"/>
                <a:gd name="T21" fmla="*/ 14 h 49"/>
                <a:gd name="T22" fmla="*/ 61 w 71"/>
                <a:gd name="T23" fmla="*/ 24 h 49"/>
                <a:gd name="T24" fmla="*/ 66 w 71"/>
                <a:gd name="T25" fmla="*/ 24 h 49"/>
                <a:gd name="T26" fmla="*/ 71 w 71"/>
                <a:gd name="T27" fmla="*/ 24 h 49"/>
                <a:gd name="T28" fmla="*/ 65 w 71"/>
                <a:gd name="T29" fmla="*/ 8 h 49"/>
                <a:gd name="T30" fmla="*/ 49 w 71"/>
                <a:gd name="T31" fmla="*/ 0 h 49"/>
                <a:gd name="T32" fmla="*/ 22 w 71"/>
                <a:gd name="T33" fmla="*/ 0 h 49"/>
                <a:gd name="T34" fmla="*/ 6 w 71"/>
                <a:gd name="T35" fmla="*/ 8 h 49"/>
                <a:gd name="T36" fmla="*/ 0 w 71"/>
                <a:gd name="T37" fmla="*/ 24 h 49"/>
                <a:gd name="T38" fmla="*/ 6 w 71"/>
                <a:gd name="T39" fmla="*/ 41 h 49"/>
                <a:gd name="T40" fmla="*/ 22 w 71"/>
                <a:gd name="T41" fmla="*/ 49 h 49"/>
                <a:gd name="T42" fmla="*/ 49 w 71"/>
                <a:gd name="T43" fmla="*/ 49 h 49"/>
                <a:gd name="T44" fmla="*/ 65 w 71"/>
                <a:gd name="T45" fmla="*/ 41 h 49"/>
                <a:gd name="T46" fmla="*/ 71 w 71"/>
                <a:gd name="T47" fmla="*/ 24 h 49"/>
                <a:gd name="T48" fmla="*/ 66 w 71"/>
                <a:gd name="T4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49">
                  <a:moveTo>
                    <a:pt x="66" y="24"/>
                  </a:moveTo>
                  <a:cubicBezTo>
                    <a:pt x="61" y="24"/>
                    <a:pt x="61" y="24"/>
                    <a:pt x="61" y="24"/>
                  </a:cubicBezTo>
                  <a:cubicBezTo>
                    <a:pt x="61" y="28"/>
                    <a:pt x="60" y="32"/>
                    <a:pt x="57" y="35"/>
                  </a:cubicBezTo>
                  <a:cubicBezTo>
                    <a:pt x="55" y="37"/>
                    <a:pt x="52" y="39"/>
                    <a:pt x="49" y="39"/>
                  </a:cubicBezTo>
                  <a:cubicBezTo>
                    <a:pt x="22" y="39"/>
                    <a:pt x="22" y="39"/>
                    <a:pt x="22" y="39"/>
                  </a:cubicBezTo>
                  <a:cubicBezTo>
                    <a:pt x="19" y="39"/>
                    <a:pt x="16" y="37"/>
                    <a:pt x="14" y="35"/>
                  </a:cubicBezTo>
                  <a:cubicBezTo>
                    <a:pt x="12" y="32"/>
                    <a:pt x="10" y="28"/>
                    <a:pt x="10" y="24"/>
                  </a:cubicBezTo>
                  <a:cubicBezTo>
                    <a:pt x="10" y="20"/>
                    <a:pt x="12" y="17"/>
                    <a:pt x="14" y="14"/>
                  </a:cubicBezTo>
                  <a:cubicBezTo>
                    <a:pt x="16" y="12"/>
                    <a:pt x="19" y="10"/>
                    <a:pt x="22" y="10"/>
                  </a:cubicBezTo>
                  <a:cubicBezTo>
                    <a:pt x="49" y="10"/>
                    <a:pt x="49" y="10"/>
                    <a:pt x="49" y="10"/>
                  </a:cubicBezTo>
                  <a:cubicBezTo>
                    <a:pt x="52" y="10"/>
                    <a:pt x="55" y="12"/>
                    <a:pt x="57" y="14"/>
                  </a:cubicBezTo>
                  <a:cubicBezTo>
                    <a:pt x="60" y="17"/>
                    <a:pt x="61" y="20"/>
                    <a:pt x="61" y="24"/>
                  </a:cubicBezTo>
                  <a:cubicBezTo>
                    <a:pt x="66" y="24"/>
                    <a:pt x="66" y="24"/>
                    <a:pt x="66" y="24"/>
                  </a:cubicBezTo>
                  <a:cubicBezTo>
                    <a:pt x="71" y="24"/>
                    <a:pt x="71" y="24"/>
                    <a:pt x="71" y="24"/>
                  </a:cubicBezTo>
                  <a:cubicBezTo>
                    <a:pt x="71" y="18"/>
                    <a:pt x="69" y="12"/>
                    <a:pt x="65" y="8"/>
                  </a:cubicBezTo>
                  <a:cubicBezTo>
                    <a:pt x="61" y="3"/>
                    <a:pt x="56" y="0"/>
                    <a:pt x="49" y="0"/>
                  </a:cubicBezTo>
                  <a:cubicBezTo>
                    <a:pt x="22" y="0"/>
                    <a:pt x="22" y="0"/>
                    <a:pt x="22" y="0"/>
                  </a:cubicBezTo>
                  <a:cubicBezTo>
                    <a:pt x="16" y="0"/>
                    <a:pt x="10" y="3"/>
                    <a:pt x="6" y="8"/>
                  </a:cubicBezTo>
                  <a:cubicBezTo>
                    <a:pt x="2" y="12"/>
                    <a:pt x="0" y="18"/>
                    <a:pt x="0" y="24"/>
                  </a:cubicBezTo>
                  <a:cubicBezTo>
                    <a:pt x="0" y="31"/>
                    <a:pt x="2" y="37"/>
                    <a:pt x="6" y="41"/>
                  </a:cubicBezTo>
                  <a:cubicBezTo>
                    <a:pt x="10" y="46"/>
                    <a:pt x="16" y="49"/>
                    <a:pt x="22" y="49"/>
                  </a:cubicBezTo>
                  <a:cubicBezTo>
                    <a:pt x="49" y="49"/>
                    <a:pt x="49" y="49"/>
                    <a:pt x="49" y="49"/>
                  </a:cubicBezTo>
                  <a:cubicBezTo>
                    <a:pt x="56" y="49"/>
                    <a:pt x="61" y="46"/>
                    <a:pt x="65" y="41"/>
                  </a:cubicBezTo>
                  <a:cubicBezTo>
                    <a:pt x="69" y="37"/>
                    <a:pt x="71" y="31"/>
                    <a:pt x="71" y="24"/>
                  </a:cubicBezTo>
                  <a:lnTo>
                    <a:pt x="66" y="2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7">
              <a:extLst>
                <a:ext uri="{FF2B5EF4-FFF2-40B4-BE49-F238E27FC236}">
                  <a16:creationId xmlns:a16="http://schemas.microsoft.com/office/drawing/2014/main" id="{7FA3EABD-9F8B-46F2-9614-C25C5C3167A4}"/>
                </a:ext>
              </a:extLst>
            </p:cNvPr>
            <p:cNvSpPr>
              <a:spLocks/>
            </p:cNvSpPr>
            <p:nvPr/>
          </p:nvSpPr>
          <p:spPr bwMode="auto">
            <a:xfrm>
              <a:off x="6557963" y="3175000"/>
              <a:ext cx="47625" cy="28575"/>
            </a:xfrm>
            <a:custGeom>
              <a:avLst/>
              <a:gdLst>
                <a:gd name="T0" fmla="*/ 37 w 37"/>
                <a:gd name="T1" fmla="*/ 11 h 23"/>
                <a:gd name="T2" fmla="*/ 27 w 37"/>
                <a:gd name="T3" fmla="*/ 23 h 23"/>
                <a:gd name="T4" fmla="*/ 11 w 37"/>
                <a:gd name="T5" fmla="*/ 23 h 23"/>
                <a:gd name="T6" fmla="*/ 0 w 37"/>
                <a:gd name="T7" fmla="*/ 11 h 23"/>
                <a:gd name="T8" fmla="*/ 11 w 37"/>
                <a:gd name="T9" fmla="*/ 0 h 23"/>
                <a:gd name="T10" fmla="*/ 27 w 37"/>
                <a:gd name="T11" fmla="*/ 0 h 23"/>
                <a:gd name="T12" fmla="*/ 37 w 37"/>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1"/>
                  </a:moveTo>
                  <a:cubicBezTo>
                    <a:pt x="37" y="18"/>
                    <a:pt x="33" y="23"/>
                    <a:pt x="27" y="23"/>
                  </a:cubicBezTo>
                  <a:cubicBezTo>
                    <a:pt x="11" y="23"/>
                    <a:pt x="11" y="23"/>
                    <a:pt x="11" y="23"/>
                  </a:cubicBezTo>
                  <a:cubicBezTo>
                    <a:pt x="5" y="23"/>
                    <a:pt x="0" y="18"/>
                    <a:pt x="0" y="11"/>
                  </a:cubicBezTo>
                  <a:cubicBezTo>
                    <a:pt x="0" y="5"/>
                    <a:pt x="5" y="0"/>
                    <a:pt x="11" y="0"/>
                  </a:cubicBezTo>
                  <a:cubicBezTo>
                    <a:pt x="27" y="0"/>
                    <a:pt x="27" y="0"/>
                    <a:pt x="27" y="0"/>
                  </a:cubicBezTo>
                  <a:cubicBezTo>
                    <a:pt x="33" y="0"/>
                    <a:pt x="37" y="5"/>
                    <a:pt x="37" y="11"/>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a:extLst>
                <a:ext uri="{FF2B5EF4-FFF2-40B4-BE49-F238E27FC236}">
                  <a16:creationId xmlns:a16="http://schemas.microsoft.com/office/drawing/2014/main" id="{A2E23855-5544-4D4C-8024-BB30A3662AB3}"/>
                </a:ext>
              </a:extLst>
            </p:cNvPr>
            <p:cNvSpPr>
              <a:spLocks/>
            </p:cNvSpPr>
            <p:nvPr/>
          </p:nvSpPr>
          <p:spPr bwMode="auto">
            <a:xfrm>
              <a:off x="6613525" y="3176588"/>
              <a:ext cx="49212" cy="30163"/>
            </a:xfrm>
            <a:custGeom>
              <a:avLst/>
              <a:gdLst>
                <a:gd name="T0" fmla="*/ 37 w 37"/>
                <a:gd name="T1" fmla="*/ 12 h 23"/>
                <a:gd name="T2" fmla="*/ 27 w 37"/>
                <a:gd name="T3" fmla="*/ 23 h 23"/>
                <a:gd name="T4" fmla="*/ 10 w 37"/>
                <a:gd name="T5" fmla="*/ 23 h 23"/>
                <a:gd name="T6" fmla="*/ 0 w 37"/>
                <a:gd name="T7" fmla="*/ 12 h 23"/>
                <a:gd name="T8" fmla="*/ 10 w 37"/>
                <a:gd name="T9" fmla="*/ 0 h 23"/>
                <a:gd name="T10" fmla="*/ 27 w 37"/>
                <a:gd name="T11" fmla="*/ 0 h 23"/>
                <a:gd name="T12" fmla="*/ 37 w 37"/>
                <a:gd name="T13" fmla="*/ 12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2"/>
                  </a:moveTo>
                  <a:cubicBezTo>
                    <a:pt x="37" y="18"/>
                    <a:pt x="32" y="23"/>
                    <a:pt x="27" y="23"/>
                  </a:cubicBezTo>
                  <a:cubicBezTo>
                    <a:pt x="10" y="23"/>
                    <a:pt x="10" y="23"/>
                    <a:pt x="10" y="23"/>
                  </a:cubicBezTo>
                  <a:cubicBezTo>
                    <a:pt x="5" y="23"/>
                    <a:pt x="0" y="18"/>
                    <a:pt x="0" y="12"/>
                  </a:cubicBezTo>
                  <a:cubicBezTo>
                    <a:pt x="0" y="5"/>
                    <a:pt x="5" y="0"/>
                    <a:pt x="10" y="0"/>
                  </a:cubicBezTo>
                  <a:cubicBezTo>
                    <a:pt x="27" y="0"/>
                    <a:pt x="27" y="0"/>
                    <a:pt x="27" y="0"/>
                  </a:cubicBezTo>
                  <a:cubicBezTo>
                    <a:pt x="32" y="0"/>
                    <a:pt x="37" y="5"/>
                    <a:pt x="37" y="1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
              <a:extLst>
                <a:ext uri="{FF2B5EF4-FFF2-40B4-BE49-F238E27FC236}">
                  <a16:creationId xmlns:a16="http://schemas.microsoft.com/office/drawing/2014/main" id="{7DFE67A3-C08A-41CE-AF06-4BE7185C597E}"/>
                </a:ext>
              </a:extLst>
            </p:cNvPr>
            <p:cNvSpPr>
              <a:spLocks/>
            </p:cNvSpPr>
            <p:nvPr/>
          </p:nvSpPr>
          <p:spPr bwMode="auto">
            <a:xfrm>
              <a:off x="6307138" y="3000375"/>
              <a:ext cx="404812" cy="309563"/>
            </a:xfrm>
            <a:custGeom>
              <a:avLst/>
              <a:gdLst>
                <a:gd name="T0" fmla="*/ 254 w 310"/>
                <a:gd name="T1" fmla="*/ 147 h 237"/>
                <a:gd name="T2" fmla="*/ 171 w 310"/>
                <a:gd name="T3" fmla="*/ 147 h 237"/>
                <a:gd name="T4" fmla="*/ 171 w 310"/>
                <a:gd name="T5" fmla="*/ 65 h 237"/>
                <a:gd name="T6" fmla="*/ 243 w 310"/>
                <a:gd name="T7" fmla="*/ 14 h 237"/>
                <a:gd name="T8" fmla="*/ 72 w 310"/>
                <a:gd name="T9" fmla="*/ 0 h 237"/>
                <a:gd name="T10" fmla="*/ 131 w 310"/>
                <a:gd name="T11" fmla="*/ 63 h 237"/>
                <a:gd name="T12" fmla="*/ 143 w 310"/>
                <a:gd name="T13" fmla="*/ 65 h 237"/>
                <a:gd name="T14" fmla="*/ 143 w 310"/>
                <a:gd name="T15" fmla="*/ 147 h 237"/>
                <a:gd name="T16" fmla="*/ 56 w 310"/>
                <a:gd name="T17" fmla="*/ 147 h 237"/>
                <a:gd name="T18" fmla="*/ 0 w 310"/>
                <a:gd name="T19" fmla="*/ 192 h 237"/>
                <a:gd name="T20" fmla="*/ 56 w 310"/>
                <a:gd name="T21" fmla="*/ 237 h 237"/>
                <a:gd name="T22" fmla="*/ 254 w 310"/>
                <a:gd name="T23" fmla="*/ 237 h 237"/>
                <a:gd name="T24" fmla="*/ 310 w 310"/>
                <a:gd name="T25" fmla="*/ 192 h 237"/>
                <a:gd name="T26" fmla="*/ 254 w 310"/>
                <a:gd name="T27" fmla="*/ 14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0" h="237">
                  <a:moveTo>
                    <a:pt x="254" y="147"/>
                  </a:moveTo>
                  <a:cubicBezTo>
                    <a:pt x="171" y="147"/>
                    <a:pt x="171" y="147"/>
                    <a:pt x="171" y="147"/>
                  </a:cubicBezTo>
                  <a:cubicBezTo>
                    <a:pt x="171" y="65"/>
                    <a:pt x="171" y="65"/>
                    <a:pt x="171" y="65"/>
                  </a:cubicBezTo>
                  <a:cubicBezTo>
                    <a:pt x="194" y="61"/>
                    <a:pt x="222" y="49"/>
                    <a:pt x="243" y="14"/>
                  </a:cubicBezTo>
                  <a:cubicBezTo>
                    <a:pt x="72" y="0"/>
                    <a:pt x="72" y="0"/>
                    <a:pt x="72" y="0"/>
                  </a:cubicBezTo>
                  <a:cubicBezTo>
                    <a:pt x="72" y="0"/>
                    <a:pt x="75" y="53"/>
                    <a:pt x="131" y="63"/>
                  </a:cubicBezTo>
                  <a:cubicBezTo>
                    <a:pt x="131" y="63"/>
                    <a:pt x="136" y="64"/>
                    <a:pt x="143" y="65"/>
                  </a:cubicBezTo>
                  <a:cubicBezTo>
                    <a:pt x="143" y="147"/>
                    <a:pt x="143" y="147"/>
                    <a:pt x="143" y="147"/>
                  </a:cubicBezTo>
                  <a:cubicBezTo>
                    <a:pt x="56" y="147"/>
                    <a:pt x="56" y="147"/>
                    <a:pt x="56" y="147"/>
                  </a:cubicBezTo>
                  <a:cubicBezTo>
                    <a:pt x="25" y="147"/>
                    <a:pt x="0" y="167"/>
                    <a:pt x="0" y="192"/>
                  </a:cubicBezTo>
                  <a:cubicBezTo>
                    <a:pt x="0" y="217"/>
                    <a:pt x="25" y="237"/>
                    <a:pt x="56" y="237"/>
                  </a:cubicBezTo>
                  <a:cubicBezTo>
                    <a:pt x="254" y="237"/>
                    <a:pt x="254" y="237"/>
                    <a:pt x="254" y="237"/>
                  </a:cubicBezTo>
                  <a:cubicBezTo>
                    <a:pt x="285" y="237"/>
                    <a:pt x="310" y="217"/>
                    <a:pt x="310" y="192"/>
                  </a:cubicBezTo>
                  <a:cubicBezTo>
                    <a:pt x="310" y="167"/>
                    <a:pt x="285" y="147"/>
                    <a:pt x="254" y="147"/>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
              <a:extLst>
                <a:ext uri="{FF2B5EF4-FFF2-40B4-BE49-F238E27FC236}">
                  <a16:creationId xmlns:a16="http://schemas.microsoft.com/office/drawing/2014/main" id="{A4B5D017-B34B-437B-B0BD-B18981DBAF39}"/>
                </a:ext>
              </a:extLst>
            </p:cNvPr>
            <p:cNvSpPr>
              <a:spLocks/>
            </p:cNvSpPr>
            <p:nvPr/>
          </p:nvSpPr>
          <p:spPr bwMode="auto">
            <a:xfrm>
              <a:off x="6300788" y="2994025"/>
              <a:ext cx="417512" cy="322263"/>
            </a:xfrm>
            <a:custGeom>
              <a:avLst/>
              <a:gdLst>
                <a:gd name="T0" fmla="*/ 259 w 320"/>
                <a:gd name="T1" fmla="*/ 147 h 247"/>
                <a:gd name="T2" fmla="*/ 181 w 320"/>
                <a:gd name="T3" fmla="*/ 70 h 247"/>
                <a:gd name="T4" fmla="*/ 177 w 320"/>
                <a:gd name="T5" fmla="*/ 75 h 247"/>
                <a:gd name="T6" fmla="*/ 252 w 320"/>
                <a:gd name="T7" fmla="*/ 22 h 247"/>
                <a:gd name="T8" fmla="*/ 248 w 320"/>
                <a:gd name="T9" fmla="*/ 14 h 247"/>
                <a:gd name="T10" fmla="*/ 73 w 320"/>
                <a:gd name="T11" fmla="*/ 2 h 247"/>
                <a:gd name="T12" fmla="*/ 81 w 320"/>
                <a:gd name="T13" fmla="*/ 35 h 247"/>
                <a:gd name="T14" fmla="*/ 135 w 320"/>
                <a:gd name="T15" fmla="*/ 73 h 247"/>
                <a:gd name="T16" fmla="*/ 135 w 320"/>
                <a:gd name="T17" fmla="*/ 73 h 247"/>
                <a:gd name="T18" fmla="*/ 148 w 320"/>
                <a:gd name="T19" fmla="*/ 70 h 247"/>
                <a:gd name="T20" fmla="*/ 143 w 320"/>
                <a:gd name="T21" fmla="*/ 147 h 247"/>
                <a:gd name="T22" fmla="*/ 18 w 320"/>
                <a:gd name="T23" fmla="*/ 161 h 247"/>
                <a:gd name="T24" fmla="*/ 18 w 320"/>
                <a:gd name="T25" fmla="*/ 233 h 247"/>
                <a:gd name="T26" fmla="*/ 259 w 320"/>
                <a:gd name="T27" fmla="*/ 247 h 247"/>
                <a:gd name="T28" fmla="*/ 320 w 320"/>
                <a:gd name="T29" fmla="*/ 197 h 247"/>
                <a:gd name="T30" fmla="*/ 259 w 320"/>
                <a:gd name="T31" fmla="*/ 147 h 247"/>
                <a:gd name="T32" fmla="*/ 259 w 320"/>
                <a:gd name="T33" fmla="*/ 157 h 247"/>
                <a:gd name="T34" fmla="*/ 310 w 320"/>
                <a:gd name="T35" fmla="*/ 197 h 247"/>
                <a:gd name="T36" fmla="*/ 259 w 320"/>
                <a:gd name="T37" fmla="*/ 237 h 247"/>
                <a:gd name="T38" fmla="*/ 24 w 320"/>
                <a:gd name="T39" fmla="*/ 225 h 247"/>
                <a:gd name="T40" fmla="*/ 24 w 320"/>
                <a:gd name="T41" fmla="*/ 169 h 247"/>
                <a:gd name="T42" fmla="*/ 148 w 320"/>
                <a:gd name="T43" fmla="*/ 157 h 247"/>
                <a:gd name="T44" fmla="*/ 153 w 320"/>
                <a:gd name="T45" fmla="*/ 152 h 247"/>
                <a:gd name="T46" fmla="*/ 149 w 320"/>
                <a:gd name="T47" fmla="*/ 65 h 247"/>
                <a:gd name="T48" fmla="*/ 138 w 320"/>
                <a:gd name="T49" fmla="*/ 63 h 247"/>
                <a:gd name="T50" fmla="*/ 137 w 320"/>
                <a:gd name="T51" fmla="*/ 63 h 247"/>
                <a:gd name="T52" fmla="*/ 137 w 320"/>
                <a:gd name="T53" fmla="*/ 63 h 247"/>
                <a:gd name="T54" fmla="*/ 86 w 320"/>
                <a:gd name="T55" fmla="*/ 21 h 247"/>
                <a:gd name="T56" fmla="*/ 82 w 320"/>
                <a:gd name="T57" fmla="*/ 6 h 247"/>
                <a:gd name="T58" fmla="*/ 82 w 320"/>
                <a:gd name="T59" fmla="*/ 5 h 247"/>
                <a:gd name="T60" fmla="*/ 80 w 320"/>
                <a:gd name="T61" fmla="*/ 5 h 247"/>
                <a:gd name="T62" fmla="*/ 82 w 320"/>
                <a:gd name="T63" fmla="*/ 5 h 247"/>
                <a:gd name="T64" fmla="*/ 82 w 320"/>
                <a:gd name="T65" fmla="*/ 5 h 247"/>
                <a:gd name="T66" fmla="*/ 76 w 320"/>
                <a:gd name="T67" fmla="*/ 10 h 247"/>
                <a:gd name="T68" fmla="*/ 248 w 320"/>
                <a:gd name="T69" fmla="*/ 19 h 247"/>
                <a:gd name="T70" fmla="*/ 210 w 320"/>
                <a:gd name="T71" fmla="*/ 52 h 247"/>
                <a:gd name="T72" fmla="*/ 171 w 320"/>
                <a:gd name="T73" fmla="*/ 70 h 247"/>
                <a:gd name="T74" fmla="*/ 173 w 320"/>
                <a:gd name="T75" fmla="*/ 155 h 247"/>
                <a:gd name="T76" fmla="*/ 259 w 320"/>
                <a:gd name="T77" fmla="*/ 15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247">
                  <a:moveTo>
                    <a:pt x="259" y="152"/>
                  </a:moveTo>
                  <a:cubicBezTo>
                    <a:pt x="259" y="147"/>
                    <a:pt x="259" y="147"/>
                    <a:pt x="259" y="147"/>
                  </a:cubicBezTo>
                  <a:cubicBezTo>
                    <a:pt x="181" y="147"/>
                    <a:pt x="181" y="147"/>
                    <a:pt x="181" y="147"/>
                  </a:cubicBezTo>
                  <a:cubicBezTo>
                    <a:pt x="181" y="70"/>
                    <a:pt x="181" y="70"/>
                    <a:pt x="181" y="70"/>
                  </a:cubicBezTo>
                  <a:cubicBezTo>
                    <a:pt x="176" y="70"/>
                    <a:pt x="176" y="70"/>
                    <a:pt x="176" y="70"/>
                  </a:cubicBezTo>
                  <a:cubicBezTo>
                    <a:pt x="177" y="75"/>
                    <a:pt x="177" y="75"/>
                    <a:pt x="177" y="75"/>
                  </a:cubicBezTo>
                  <a:cubicBezTo>
                    <a:pt x="189" y="73"/>
                    <a:pt x="202" y="69"/>
                    <a:pt x="215" y="61"/>
                  </a:cubicBezTo>
                  <a:cubicBezTo>
                    <a:pt x="228" y="52"/>
                    <a:pt x="241" y="40"/>
                    <a:pt x="252" y="22"/>
                  </a:cubicBezTo>
                  <a:cubicBezTo>
                    <a:pt x="253" y="20"/>
                    <a:pt x="253" y="19"/>
                    <a:pt x="252" y="17"/>
                  </a:cubicBezTo>
                  <a:cubicBezTo>
                    <a:pt x="251" y="15"/>
                    <a:pt x="250" y="14"/>
                    <a:pt x="248" y="14"/>
                  </a:cubicBezTo>
                  <a:cubicBezTo>
                    <a:pt x="77" y="0"/>
                    <a:pt x="77" y="0"/>
                    <a:pt x="77" y="0"/>
                  </a:cubicBezTo>
                  <a:cubicBezTo>
                    <a:pt x="76" y="0"/>
                    <a:pt x="74" y="1"/>
                    <a:pt x="73" y="2"/>
                  </a:cubicBezTo>
                  <a:cubicBezTo>
                    <a:pt x="72" y="3"/>
                    <a:pt x="72" y="4"/>
                    <a:pt x="72" y="6"/>
                  </a:cubicBezTo>
                  <a:cubicBezTo>
                    <a:pt x="72" y="6"/>
                    <a:pt x="73" y="20"/>
                    <a:pt x="81" y="35"/>
                  </a:cubicBezTo>
                  <a:cubicBezTo>
                    <a:pt x="85" y="43"/>
                    <a:pt x="91" y="51"/>
                    <a:pt x="100" y="58"/>
                  </a:cubicBezTo>
                  <a:cubicBezTo>
                    <a:pt x="109" y="65"/>
                    <a:pt x="120" y="70"/>
                    <a:pt x="135" y="73"/>
                  </a:cubicBezTo>
                  <a:cubicBezTo>
                    <a:pt x="136" y="68"/>
                    <a:pt x="136" y="68"/>
                    <a:pt x="136" y="68"/>
                  </a:cubicBezTo>
                  <a:cubicBezTo>
                    <a:pt x="135" y="73"/>
                    <a:pt x="135" y="73"/>
                    <a:pt x="135" y="73"/>
                  </a:cubicBezTo>
                  <a:cubicBezTo>
                    <a:pt x="135" y="73"/>
                    <a:pt x="140" y="74"/>
                    <a:pt x="148" y="75"/>
                  </a:cubicBezTo>
                  <a:cubicBezTo>
                    <a:pt x="148" y="70"/>
                    <a:pt x="148" y="70"/>
                    <a:pt x="148" y="70"/>
                  </a:cubicBezTo>
                  <a:cubicBezTo>
                    <a:pt x="143" y="70"/>
                    <a:pt x="143" y="70"/>
                    <a:pt x="143" y="70"/>
                  </a:cubicBezTo>
                  <a:cubicBezTo>
                    <a:pt x="143" y="147"/>
                    <a:pt x="143" y="147"/>
                    <a:pt x="143" y="147"/>
                  </a:cubicBezTo>
                  <a:cubicBezTo>
                    <a:pt x="61" y="147"/>
                    <a:pt x="61" y="147"/>
                    <a:pt x="61" y="147"/>
                  </a:cubicBezTo>
                  <a:cubicBezTo>
                    <a:pt x="44" y="147"/>
                    <a:pt x="29" y="152"/>
                    <a:pt x="18" y="161"/>
                  </a:cubicBezTo>
                  <a:cubicBezTo>
                    <a:pt x="7" y="170"/>
                    <a:pt x="0" y="183"/>
                    <a:pt x="0" y="197"/>
                  </a:cubicBezTo>
                  <a:cubicBezTo>
                    <a:pt x="0" y="211"/>
                    <a:pt x="7" y="224"/>
                    <a:pt x="18" y="233"/>
                  </a:cubicBezTo>
                  <a:cubicBezTo>
                    <a:pt x="29" y="242"/>
                    <a:pt x="44" y="247"/>
                    <a:pt x="61" y="247"/>
                  </a:cubicBezTo>
                  <a:cubicBezTo>
                    <a:pt x="259" y="247"/>
                    <a:pt x="259" y="247"/>
                    <a:pt x="259" y="247"/>
                  </a:cubicBezTo>
                  <a:cubicBezTo>
                    <a:pt x="275" y="247"/>
                    <a:pt x="290" y="242"/>
                    <a:pt x="301" y="233"/>
                  </a:cubicBezTo>
                  <a:cubicBezTo>
                    <a:pt x="312" y="224"/>
                    <a:pt x="320" y="211"/>
                    <a:pt x="320" y="197"/>
                  </a:cubicBezTo>
                  <a:cubicBezTo>
                    <a:pt x="320" y="183"/>
                    <a:pt x="312" y="170"/>
                    <a:pt x="301" y="161"/>
                  </a:cubicBezTo>
                  <a:cubicBezTo>
                    <a:pt x="290" y="152"/>
                    <a:pt x="275" y="147"/>
                    <a:pt x="259" y="147"/>
                  </a:cubicBezTo>
                  <a:cubicBezTo>
                    <a:pt x="259" y="152"/>
                    <a:pt x="259" y="152"/>
                    <a:pt x="259" y="152"/>
                  </a:cubicBezTo>
                  <a:cubicBezTo>
                    <a:pt x="259" y="157"/>
                    <a:pt x="259" y="157"/>
                    <a:pt x="259" y="157"/>
                  </a:cubicBezTo>
                  <a:cubicBezTo>
                    <a:pt x="273" y="157"/>
                    <a:pt x="286" y="161"/>
                    <a:pt x="295" y="169"/>
                  </a:cubicBezTo>
                  <a:cubicBezTo>
                    <a:pt x="304" y="176"/>
                    <a:pt x="310" y="186"/>
                    <a:pt x="310" y="197"/>
                  </a:cubicBezTo>
                  <a:cubicBezTo>
                    <a:pt x="310" y="208"/>
                    <a:pt x="304" y="218"/>
                    <a:pt x="295" y="225"/>
                  </a:cubicBezTo>
                  <a:cubicBezTo>
                    <a:pt x="286" y="232"/>
                    <a:pt x="273" y="237"/>
                    <a:pt x="259" y="237"/>
                  </a:cubicBezTo>
                  <a:cubicBezTo>
                    <a:pt x="61" y="237"/>
                    <a:pt x="61" y="237"/>
                    <a:pt x="61" y="237"/>
                  </a:cubicBezTo>
                  <a:cubicBezTo>
                    <a:pt x="46" y="237"/>
                    <a:pt x="33" y="232"/>
                    <a:pt x="24" y="225"/>
                  </a:cubicBezTo>
                  <a:cubicBezTo>
                    <a:pt x="15" y="218"/>
                    <a:pt x="10" y="208"/>
                    <a:pt x="10" y="197"/>
                  </a:cubicBezTo>
                  <a:cubicBezTo>
                    <a:pt x="10" y="186"/>
                    <a:pt x="15" y="176"/>
                    <a:pt x="24" y="169"/>
                  </a:cubicBezTo>
                  <a:cubicBezTo>
                    <a:pt x="33" y="161"/>
                    <a:pt x="46" y="157"/>
                    <a:pt x="61" y="157"/>
                  </a:cubicBezTo>
                  <a:cubicBezTo>
                    <a:pt x="148" y="157"/>
                    <a:pt x="148" y="157"/>
                    <a:pt x="148" y="157"/>
                  </a:cubicBezTo>
                  <a:cubicBezTo>
                    <a:pt x="150" y="157"/>
                    <a:pt x="151" y="156"/>
                    <a:pt x="152" y="155"/>
                  </a:cubicBezTo>
                  <a:cubicBezTo>
                    <a:pt x="153" y="154"/>
                    <a:pt x="153" y="153"/>
                    <a:pt x="153" y="152"/>
                  </a:cubicBezTo>
                  <a:cubicBezTo>
                    <a:pt x="153" y="70"/>
                    <a:pt x="153" y="70"/>
                    <a:pt x="153" y="70"/>
                  </a:cubicBezTo>
                  <a:cubicBezTo>
                    <a:pt x="153" y="68"/>
                    <a:pt x="151" y="66"/>
                    <a:pt x="149" y="65"/>
                  </a:cubicBezTo>
                  <a:cubicBezTo>
                    <a:pt x="145" y="65"/>
                    <a:pt x="142" y="64"/>
                    <a:pt x="140" y="64"/>
                  </a:cubicBezTo>
                  <a:cubicBezTo>
                    <a:pt x="139" y="64"/>
                    <a:pt x="139" y="64"/>
                    <a:pt x="138" y="63"/>
                  </a:cubicBezTo>
                  <a:cubicBezTo>
                    <a:pt x="138" y="63"/>
                    <a:pt x="138" y="63"/>
                    <a:pt x="138" y="63"/>
                  </a:cubicBezTo>
                  <a:cubicBezTo>
                    <a:pt x="137" y="63"/>
                    <a:pt x="137" y="63"/>
                    <a:pt x="137" y="63"/>
                  </a:cubicBezTo>
                  <a:cubicBezTo>
                    <a:pt x="137" y="63"/>
                    <a:pt x="137" y="63"/>
                    <a:pt x="137" y="63"/>
                  </a:cubicBezTo>
                  <a:cubicBezTo>
                    <a:pt x="137" y="63"/>
                    <a:pt x="137" y="63"/>
                    <a:pt x="137" y="63"/>
                  </a:cubicBezTo>
                  <a:cubicBezTo>
                    <a:pt x="124" y="61"/>
                    <a:pt x="114" y="56"/>
                    <a:pt x="106" y="50"/>
                  </a:cubicBezTo>
                  <a:cubicBezTo>
                    <a:pt x="95" y="41"/>
                    <a:pt x="89" y="30"/>
                    <a:pt x="86" y="21"/>
                  </a:cubicBezTo>
                  <a:cubicBezTo>
                    <a:pt x="84" y="16"/>
                    <a:pt x="83" y="12"/>
                    <a:pt x="82" y="9"/>
                  </a:cubicBezTo>
                  <a:cubicBezTo>
                    <a:pt x="82" y="8"/>
                    <a:pt x="82" y="7"/>
                    <a:pt x="82" y="6"/>
                  </a:cubicBezTo>
                  <a:cubicBezTo>
                    <a:pt x="82" y="6"/>
                    <a:pt x="82" y="5"/>
                    <a:pt x="82" y="5"/>
                  </a:cubicBezTo>
                  <a:cubicBezTo>
                    <a:pt x="82" y="5"/>
                    <a:pt x="82" y="5"/>
                    <a:pt x="82" y="5"/>
                  </a:cubicBezTo>
                  <a:cubicBezTo>
                    <a:pt x="82" y="5"/>
                    <a:pt x="82" y="5"/>
                    <a:pt x="82" y="5"/>
                  </a:cubicBezTo>
                  <a:cubicBezTo>
                    <a:pt x="80" y="5"/>
                    <a:pt x="80" y="5"/>
                    <a:pt x="80" y="5"/>
                  </a:cubicBezTo>
                  <a:cubicBezTo>
                    <a:pt x="82" y="5"/>
                    <a:pt x="82" y="5"/>
                    <a:pt x="82" y="5"/>
                  </a:cubicBezTo>
                  <a:cubicBezTo>
                    <a:pt x="82" y="5"/>
                    <a:pt x="82" y="5"/>
                    <a:pt x="82" y="5"/>
                  </a:cubicBezTo>
                  <a:cubicBezTo>
                    <a:pt x="80" y="5"/>
                    <a:pt x="80" y="5"/>
                    <a:pt x="80" y="5"/>
                  </a:cubicBezTo>
                  <a:cubicBezTo>
                    <a:pt x="82" y="5"/>
                    <a:pt x="82" y="5"/>
                    <a:pt x="82" y="5"/>
                  </a:cubicBezTo>
                  <a:cubicBezTo>
                    <a:pt x="77" y="5"/>
                    <a:pt x="77" y="5"/>
                    <a:pt x="77" y="5"/>
                  </a:cubicBezTo>
                  <a:cubicBezTo>
                    <a:pt x="76" y="10"/>
                    <a:pt x="76" y="10"/>
                    <a:pt x="76" y="10"/>
                  </a:cubicBezTo>
                  <a:cubicBezTo>
                    <a:pt x="247" y="24"/>
                    <a:pt x="247" y="24"/>
                    <a:pt x="247" y="24"/>
                  </a:cubicBezTo>
                  <a:cubicBezTo>
                    <a:pt x="248" y="19"/>
                    <a:pt x="248" y="19"/>
                    <a:pt x="248" y="19"/>
                  </a:cubicBezTo>
                  <a:cubicBezTo>
                    <a:pt x="243" y="17"/>
                    <a:pt x="243" y="17"/>
                    <a:pt x="243" y="17"/>
                  </a:cubicBezTo>
                  <a:cubicBezTo>
                    <a:pt x="233" y="34"/>
                    <a:pt x="222" y="45"/>
                    <a:pt x="210" y="52"/>
                  </a:cubicBezTo>
                  <a:cubicBezTo>
                    <a:pt x="198" y="59"/>
                    <a:pt x="186" y="63"/>
                    <a:pt x="175" y="65"/>
                  </a:cubicBezTo>
                  <a:cubicBezTo>
                    <a:pt x="173" y="65"/>
                    <a:pt x="171" y="67"/>
                    <a:pt x="171" y="70"/>
                  </a:cubicBezTo>
                  <a:cubicBezTo>
                    <a:pt x="171" y="152"/>
                    <a:pt x="171" y="152"/>
                    <a:pt x="171" y="152"/>
                  </a:cubicBezTo>
                  <a:cubicBezTo>
                    <a:pt x="171" y="153"/>
                    <a:pt x="172" y="154"/>
                    <a:pt x="173" y="155"/>
                  </a:cubicBezTo>
                  <a:cubicBezTo>
                    <a:pt x="174" y="156"/>
                    <a:pt x="175" y="157"/>
                    <a:pt x="176" y="157"/>
                  </a:cubicBezTo>
                  <a:cubicBezTo>
                    <a:pt x="259" y="157"/>
                    <a:pt x="259" y="157"/>
                    <a:pt x="259" y="157"/>
                  </a:cubicBezTo>
                  <a:lnTo>
                    <a:pt x="259" y="152"/>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11">
              <a:extLst>
                <a:ext uri="{FF2B5EF4-FFF2-40B4-BE49-F238E27FC236}">
                  <a16:creationId xmlns:a16="http://schemas.microsoft.com/office/drawing/2014/main" id="{1E63FC30-7646-4F28-91EB-B288C4DE98D7}"/>
                </a:ext>
              </a:extLst>
            </p:cNvPr>
            <p:cNvSpPr>
              <a:spLocks noChangeArrowheads="1"/>
            </p:cNvSpPr>
            <p:nvPr/>
          </p:nvSpPr>
          <p:spPr bwMode="auto">
            <a:xfrm>
              <a:off x="6130925" y="2265363"/>
              <a:ext cx="773112" cy="771525"/>
            </a:xfrm>
            <a:prstGeom prst="ellipse">
              <a:avLst/>
            </a:pr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2">
              <a:extLst>
                <a:ext uri="{FF2B5EF4-FFF2-40B4-BE49-F238E27FC236}">
                  <a16:creationId xmlns:a16="http://schemas.microsoft.com/office/drawing/2014/main" id="{8630EB51-4F1A-43DB-A86E-1AF5374FA1D4}"/>
                </a:ext>
              </a:extLst>
            </p:cNvPr>
            <p:cNvSpPr>
              <a:spLocks/>
            </p:cNvSpPr>
            <p:nvPr/>
          </p:nvSpPr>
          <p:spPr bwMode="auto">
            <a:xfrm>
              <a:off x="6124576" y="2259012"/>
              <a:ext cx="785812" cy="784225"/>
            </a:xfrm>
            <a:custGeom>
              <a:avLst/>
              <a:gdLst>
                <a:gd name="T0" fmla="*/ 597 w 602"/>
                <a:gd name="T1" fmla="*/ 301 h 602"/>
                <a:gd name="T2" fmla="*/ 592 w 602"/>
                <a:gd name="T3" fmla="*/ 301 h 602"/>
                <a:gd name="T4" fmla="*/ 506 w 602"/>
                <a:gd name="T5" fmla="*/ 507 h 602"/>
                <a:gd name="T6" fmla="*/ 301 w 602"/>
                <a:gd name="T7" fmla="*/ 592 h 602"/>
                <a:gd name="T8" fmla="*/ 95 w 602"/>
                <a:gd name="T9" fmla="*/ 507 h 602"/>
                <a:gd name="T10" fmla="*/ 10 w 602"/>
                <a:gd name="T11" fmla="*/ 301 h 602"/>
                <a:gd name="T12" fmla="*/ 95 w 602"/>
                <a:gd name="T13" fmla="*/ 95 h 602"/>
                <a:gd name="T14" fmla="*/ 301 w 602"/>
                <a:gd name="T15" fmla="*/ 10 h 602"/>
                <a:gd name="T16" fmla="*/ 506 w 602"/>
                <a:gd name="T17" fmla="*/ 95 h 602"/>
                <a:gd name="T18" fmla="*/ 592 w 602"/>
                <a:gd name="T19" fmla="*/ 301 h 602"/>
                <a:gd name="T20" fmla="*/ 597 w 602"/>
                <a:gd name="T21" fmla="*/ 301 h 602"/>
                <a:gd name="T22" fmla="*/ 602 w 602"/>
                <a:gd name="T23" fmla="*/ 301 h 602"/>
                <a:gd name="T24" fmla="*/ 301 w 602"/>
                <a:gd name="T25" fmla="*/ 0 h 602"/>
                <a:gd name="T26" fmla="*/ 0 w 602"/>
                <a:gd name="T27" fmla="*/ 301 h 602"/>
                <a:gd name="T28" fmla="*/ 301 w 602"/>
                <a:gd name="T29" fmla="*/ 602 h 602"/>
                <a:gd name="T30" fmla="*/ 602 w 602"/>
                <a:gd name="T31" fmla="*/ 301 h 602"/>
                <a:gd name="T32" fmla="*/ 597 w 602"/>
                <a:gd name="T33" fmla="*/ 30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2" h="602">
                  <a:moveTo>
                    <a:pt x="597" y="301"/>
                  </a:moveTo>
                  <a:cubicBezTo>
                    <a:pt x="592" y="301"/>
                    <a:pt x="592" y="301"/>
                    <a:pt x="592" y="301"/>
                  </a:cubicBezTo>
                  <a:cubicBezTo>
                    <a:pt x="592" y="381"/>
                    <a:pt x="559" y="454"/>
                    <a:pt x="506" y="507"/>
                  </a:cubicBezTo>
                  <a:cubicBezTo>
                    <a:pt x="454" y="559"/>
                    <a:pt x="381" y="592"/>
                    <a:pt x="301" y="592"/>
                  </a:cubicBezTo>
                  <a:cubicBezTo>
                    <a:pt x="220" y="592"/>
                    <a:pt x="148" y="559"/>
                    <a:pt x="95" y="507"/>
                  </a:cubicBezTo>
                  <a:cubicBezTo>
                    <a:pt x="42" y="454"/>
                    <a:pt x="10" y="381"/>
                    <a:pt x="10" y="301"/>
                  </a:cubicBezTo>
                  <a:cubicBezTo>
                    <a:pt x="10" y="221"/>
                    <a:pt x="42" y="148"/>
                    <a:pt x="95" y="95"/>
                  </a:cubicBezTo>
                  <a:cubicBezTo>
                    <a:pt x="148" y="42"/>
                    <a:pt x="220" y="10"/>
                    <a:pt x="301" y="10"/>
                  </a:cubicBezTo>
                  <a:cubicBezTo>
                    <a:pt x="381" y="10"/>
                    <a:pt x="454" y="42"/>
                    <a:pt x="506" y="95"/>
                  </a:cubicBezTo>
                  <a:cubicBezTo>
                    <a:pt x="559" y="148"/>
                    <a:pt x="592" y="221"/>
                    <a:pt x="592" y="301"/>
                  </a:cubicBezTo>
                  <a:cubicBezTo>
                    <a:pt x="597" y="301"/>
                    <a:pt x="597" y="301"/>
                    <a:pt x="597" y="301"/>
                  </a:cubicBezTo>
                  <a:cubicBezTo>
                    <a:pt x="602" y="301"/>
                    <a:pt x="602" y="301"/>
                    <a:pt x="602" y="301"/>
                  </a:cubicBezTo>
                  <a:cubicBezTo>
                    <a:pt x="602" y="135"/>
                    <a:pt x="467" y="0"/>
                    <a:pt x="301" y="0"/>
                  </a:cubicBezTo>
                  <a:cubicBezTo>
                    <a:pt x="134" y="0"/>
                    <a:pt x="0" y="135"/>
                    <a:pt x="0" y="301"/>
                  </a:cubicBezTo>
                  <a:cubicBezTo>
                    <a:pt x="0" y="467"/>
                    <a:pt x="134" y="602"/>
                    <a:pt x="301" y="602"/>
                  </a:cubicBezTo>
                  <a:cubicBezTo>
                    <a:pt x="467" y="602"/>
                    <a:pt x="602" y="467"/>
                    <a:pt x="602" y="301"/>
                  </a:cubicBezTo>
                  <a:cubicBezTo>
                    <a:pt x="597" y="301"/>
                    <a:pt x="597" y="301"/>
                    <a:pt x="597" y="301"/>
                  </a:cubicBezTo>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Oval 13">
              <a:extLst>
                <a:ext uri="{FF2B5EF4-FFF2-40B4-BE49-F238E27FC236}">
                  <a16:creationId xmlns:a16="http://schemas.microsoft.com/office/drawing/2014/main" id="{451A5445-0775-43E3-833D-8A7178EC1DC5}"/>
                </a:ext>
              </a:extLst>
            </p:cNvPr>
            <p:cNvSpPr>
              <a:spLocks noChangeArrowheads="1"/>
            </p:cNvSpPr>
            <p:nvPr/>
          </p:nvSpPr>
          <p:spPr bwMode="auto">
            <a:xfrm>
              <a:off x="6178550" y="2312988"/>
              <a:ext cx="676275" cy="676275"/>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4">
              <a:extLst>
                <a:ext uri="{FF2B5EF4-FFF2-40B4-BE49-F238E27FC236}">
                  <a16:creationId xmlns:a16="http://schemas.microsoft.com/office/drawing/2014/main" id="{79035342-04AD-44C1-809E-AE120A2A498B}"/>
                </a:ext>
              </a:extLst>
            </p:cNvPr>
            <p:cNvSpPr>
              <a:spLocks/>
            </p:cNvSpPr>
            <p:nvPr/>
          </p:nvSpPr>
          <p:spPr bwMode="auto">
            <a:xfrm>
              <a:off x="6172200" y="2306638"/>
              <a:ext cx="688975" cy="688975"/>
            </a:xfrm>
            <a:custGeom>
              <a:avLst/>
              <a:gdLst>
                <a:gd name="T0" fmla="*/ 524 w 529"/>
                <a:gd name="T1" fmla="*/ 265 h 529"/>
                <a:gd name="T2" fmla="*/ 519 w 529"/>
                <a:gd name="T3" fmla="*/ 265 h 529"/>
                <a:gd name="T4" fmla="*/ 445 w 529"/>
                <a:gd name="T5" fmla="*/ 445 h 529"/>
                <a:gd name="T6" fmla="*/ 265 w 529"/>
                <a:gd name="T7" fmla="*/ 519 h 529"/>
                <a:gd name="T8" fmla="*/ 85 w 529"/>
                <a:gd name="T9" fmla="*/ 445 h 529"/>
                <a:gd name="T10" fmla="*/ 10 w 529"/>
                <a:gd name="T11" fmla="*/ 265 h 529"/>
                <a:gd name="T12" fmla="*/ 85 w 529"/>
                <a:gd name="T13" fmla="*/ 85 h 529"/>
                <a:gd name="T14" fmla="*/ 265 w 529"/>
                <a:gd name="T15" fmla="*/ 10 h 529"/>
                <a:gd name="T16" fmla="*/ 445 w 529"/>
                <a:gd name="T17" fmla="*/ 85 h 529"/>
                <a:gd name="T18" fmla="*/ 519 w 529"/>
                <a:gd name="T19" fmla="*/ 265 h 529"/>
                <a:gd name="T20" fmla="*/ 524 w 529"/>
                <a:gd name="T21" fmla="*/ 265 h 529"/>
                <a:gd name="T22" fmla="*/ 529 w 529"/>
                <a:gd name="T23" fmla="*/ 265 h 529"/>
                <a:gd name="T24" fmla="*/ 265 w 529"/>
                <a:gd name="T25" fmla="*/ 0 h 529"/>
                <a:gd name="T26" fmla="*/ 0 w 529"/>
                <a:gd name="T27" fmla="*/ 265 h 529"/>
                <a:gd name="T28" fmla="*/ 265 w 529"/>
                <a:gd name="T29" fmla="*/ 529 h 529"/>
                <a:gd name="T30" fmla="*/ 529 w 529"/>
                <a:gd name="T31" fmla="*/ 265 h 529"/>
                <a:gd name="T32" fmla="*/ 524 w 529"/>
                <a:gd name="T33" fmla="*/ 265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9" h="529">
                  <a:moveTo>
                    <a:pt x="524" y="265"/>
                  </a:moveTo>
                  <a:cubicBezTo>
                    <a:pt x="519" y="265"/>
                    <a:pt x="519" y="265"/>
                    <a:pt x="519" y="265"/>
                  </a:cubicBezTo>
                  <a:cubicBezTo>
                    <a:pt x="519" y="335"/>
                    <a:pt x="491" y="399"/>
                    <a:pt x="445" y="445"/>
                  </a:cubicBezTo>
                  <a:cubicBezTo>
                    <a:pt x="399" y="491"/>
                    <a:pt x="335" y="519"/>
                    <a:pt x="265" y="519"/>
                  </a:cubicBezTo>
                  <a:cubicBezTo>
                    <a:pt x="194" y="519"/>
                    <a:pt x="131" y="491"/>
                    <a:pt x="85" y="445"/>
                  </a:cubicBezTo>
                  <a:cubicBezTo>
                    <a:pt x="39" y="399"/>
                    <a:pt x="10" y="335"/>
                    <a:pt x="10" y="265"/>
                  </a:cubicBezTo>
                  <a:cubicBezTo>
                    <a:pt x="10" y="195"/>
                    <a:pt x="39" y="131"/>
                    <a:pt x="85" y="85"/>
                  </a:cubicBezTo>
                  <a:cubicBezTo>
                    <a:pt x="131" y="39"/>
                    <a:pt x="194" y="11"/>
                    <a:pt x="265" y="10"/>
                  </a:cubicBezTo>
                  <a:cubicBezTo>
                    <a:pt x="335" y="11"/>
                    <a:pt x="399" y="39"/>
                    <a:pt x="445" y="85"/>
                  </a:cubicBezTo>
                  <a:cubicBezTo>
                    <a:pt x="491" y="131"/>
                    <a:pt x="519" y="195"/>
                    <a:pt x="519" y="265"/>
                  </a:cubicBezTo>
                  <a:cubicBezTo>
                    <a:pt x="524" y="265"/>
                    <a:pt x="524" y="265"/>
                    <a:pt x="524" y="265"/>
                  </a:cubicBezTo>
                  <a:cubicBezTo>
                    <a:pt x="529" y="265"/>
                    <a:pt x="529" y="265"/>
                    <a:pt x="529" y="265"/>
                  </a:cubicBezTo>
                  <a:cubicBezTo>
                    <a:pt x="529" y="119"/>
                    <a:pt x="411" y="1"/>
                    <a:pt x="265" y="0"/>
                  </a:cubicBezTo>
                  <a:cubicBezTo>
                    <a:pt x="119" y="1"/>
                    <a:pt x="0" y="119"/>
                    <a:pt x="0" y="265"/>
                  </a:cubicBezTo>
                  <a:cubicBezTo>
                    <a:pt x="0" y="411"/>
                    <a:pt x="119" y="529"/>
                    <a:pt x="265" y="529"/>
                  </a:cubicBezTo>
                  <a:cubicBezTo>
                    <a:pt x="411" y="529"/>
                    <a:pt x="529" y="411"/>
                    <a:pt x="529" y="265"/>
                  </a:cubicBezTo>
                  <a:cubicBezTo>
                    <a:pt x="524" y="265"/>
                    <a:pt x="524" y="265"/>
                    <a:pt x="524" y="265"/>
                  </a:cubicBezTo>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Oval 15">
              <a:extLst>
                <a:ext uri="{FF2B5EF4-FFF2-40B4-BE49-F238E27FC236}">
                  <a16:creationId xmlns:a16="http://schemas.microsoft.com/office/drawing/2014/main" id="{7C38145C-1B55-452B-A73A-FADEBA7716B2}"/>
                </a:ext>
              </a:extLst>
            </p:cNvPr>
            <p:cNvSpPr>
              <a:spLocks noChangeArrowheads="1"/>
            </p:cNvSpPr>
            <p:nvPr/>
          </p:nvSpPr>
          <p:spPr bwMode="auto">
            <a:xfrm>
              <a:off x="6419850" y="2555875"/>
              <a:ext cx="193675" cy="1920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6">
              <a:extLst>
                <a:ext uri="{FF2B5EF4-FFF2-40B4-BE49-F238E27FC236}">
                  <a16:creationId xmlns:a16="http://schemas.microsoft.com/office/drawing/2014/main" id="{0AF65A10-1DD1-48E2-ABAC-3907E232CFC5}"/>
                </a:ext>
              </a:extLst>
            </p:cNvPr>
            <p:cNvSpPr>
              <a:spLocks/>
            </p:cNvSpPr>
            <p:nvPr/>
          </p:nvSpPr>
          <p:spPr bwMode="auto">
            <a:xfrm>
              <a:off x="6413500" y="2547938"/>
              <a:ext cx="206375" cy="206375"/>
            </a:xfrm>
            <a:custGeom>
              <a:avLst/>
              <a:gdLst>
                <a:gd name="T0" fmla="*/ 154 w 159"/>
                <a:gd name="T1" fmla="*/ 79 h 158"/>
                <a:gd name="T2" fmla="*/ 149 w 159"/>
                <a:gd name="T3" fmla="*/ 79 h 158"/>
                <a:gd name="T4" fmla="*/ 129 w 159"/>
                <a:gd name="T5" fmla="*/ 128 h 158"/>
                <a:gd name="T6" fmla="*/ 80 w 159"/>
                <a:gd name="T7" fmla="*/ 148 h 158"/>
                <a:gd name="T8" fmla="*/ 31 w 159"/>
                <a:gd name="T9" fmla="*/ 128 h 158"/>
                <a:gd name="T10" fmla="*/ 10 w 159"/>
                <a:gd name="T11" fmla="*/ 79 h 158"/>
                <a:gd name="T12" fmla="*/ 31 w 159"/>
                <a:gd name="T13" fmla="*/ 30 h 158"/>
                <a:gd name="T14" fmla="*/ 80 w 159"/>
                <a:gd name="T15" fmla="*/ 10 h 158"/>
                <a:gd name="T16" fmla="*/ 129 w 159"/>
                <a:gd name="T17" fmla="*/ 30 h 158"/>
                <a:gd name="T18" fmla="*/ 149 w 159"/>
                <a:gd name="T19" fmla="*/ 79 h 158"/>
                <a:gd name="T20" fmla="*/ 154 w 159"/>
                <a:gd name="T21" fmla="*/ 79 h 158"/>
                <a:gd name="T22" fmla="*/ 159 w 159"/>
                <a:gd name="T23" fmla="*/ 79 h 158"/>
                <a:gd name="T24" fmla="*/ 80 w 159"/>
                <a:gd name="T25" fmla="*/ 0 h 158"/>
                <a:gd name="T26" fmla="*/ 0 w 159"/>
                <a:gd name="T27" fmla="*/ 79 h 158"/>
                <a:gd name="T28" fmla="*/ 80 w 159"/>
                <a:gd name="T29" fmla="*/ 158 h 158"/>
                <a:gd name="T30" fmla="*/ 159 w 159"/>
                <a:gd name="T31" fmla="*/ 79 h 158"/>
                <a:gd name="T32" fmla="*/ 154 w 159"/>
                <a:gd name="T33"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8">
                  <a:moveTo>
                    <a:pt x="154" y="79"/>
                  </a:moveTo>
                  <a:cubicBezTo>
                    <a:pt x="149" y="79"/>
                    <a:pt x="149" y="79"/>
                    <a:pt x="149" y="79"/>
                  </a:cubicBezTo>
                  <a:cubicBezTo>
                    <a:pt x="149" y="98"/>
                    <a:pt x="141" y="116"/>
                    <a:pt x="129" y="128"/>
                  </a:cubicBezTo>
                  <a:cubicBezTo>
                    <a:pt x="116" y="141"/>
                    <a:pt x="99" y="148"/>
                    <a:pt x="80" y="148"/>
                  </a:cubicBezTo>
                  <a:cubicBezTo>
                    <a:pt x="60" y="148"/>
                    <a:pt x="43" y="141"/>
                    <a:pt x="31" y="128"/>
                  </a:cubicBezTo>
                  <a:cubicBezTo>
                    <a:pt x="18" y="116"/>
                    <a:pt x="10" y="98"/>
                    <a:pt x="10" y="79"/>
                  </a:cubicBezTo>
                  <a:cubicBezTo>
                    <a:pt x="10" y="60"/>
                    <a:pt x="18" y="42"/>
                    <a:pt x="31" y="30"/>
                  </a:cubicBezTo>
                  <a:cubicBezTo>
                    <a:pt x="43" y="17"/>
                    <a:pt x="60" y="10"/>
                    <a:pt x="80" y="10"/>
                  </a:cubicBezTo>
                  <a:cubicBezTo>
                    <a:pt x="99" y="10"/>
                    <a:pt x="116" y="17"/>
                    <a:pt x="129" y="30"/>
                  </a:cubicBezTo>
                  <a:cubicBezTo>
                    <a:pt x="141" y="42"/>
                    <a:pt x="149" y="60"/>
                    <a:pt x="149" y="79"/>
                  </a:cubicBezTo>
                  <a:cubicBezTo>
                    <a:pt x="154" y="79"/>
                    <a:pt x="154" y="79"/>
                    <a:pt x="154" y="79"/>
                  </a:cubicBezTo>
                  <a:cubicBezTo>
                    <a:pt x="159" y="79"/>
                    <a:pt x="159" y="79"/>
                    <a:pt x="159" y="79"/>
                  </a:cubicBezTo>
                  <a:cubicBezTo>
                    <a:pt x="159" y="35"/>
                    <a:pt x="124" y="0"/>
                    <a:pt x="80" y="0"/>
                  </a:cubicBezTo>
                  <a:cubicBezTo>
                    <a:pt x="36" y="0"/>
                    <a:pt x="0" y="35"/>
                    <a:pt x="0" y="79"/>
                  </a:cubicBezTo>
                  <a:cubicBezTo>
                    <a:pt x="0" y="123"/>
                    <a:pt x="36" y="158"/>
                    <a:pt x="80" y="158"/>
                  </a:cubicBezTo>
                  <a:cubicBezTo>
                    <a:pt x="124" y="158"/>
                    <a:pt x="159" y="123"/>
                    <a:pt x="159" y="79"/>
                  </a:cubicBezTo>
                  <a:cubicBezTo>
                    <a:pt x="154" y="79"/>
                    <a:pt x="154" y="79"/>
                    <a:pt x="154" y="79"/>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Oval 17">
              <a:extLst>
                <a:ext uri="{FF2B5EF4-FFF2-40B4-BE49-F238E27FC236}">
                  <a16:creationId xmlns:a16="http://schemas.microsoft.com/office/drawing/2014/main" id="{86A9C6CF-EAA5-4FE9-9962-6228399A95A9}"/>
                </a:ext>
              </a:extLst>
            </p:cNvPr>
            <p:cNvSpPr>
              <a:spLocks noChangeArrowheads="1"/>
            </p:cNvSpPr>
            <p:nvPr/>
          </p:nvSpPr>
          <p:spPr bwMode="auto">
            <a:xfrm>
              <a:off x="6454775" y="2587625"/>
              <a:ext cx="128587" cy="128588"/>
            </a:xfrm>
            <a:prstGeom prst="ellipse">
              <a:avLst/>
            </a:pr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8">
              <a:extLst>
                <a:ext uri="{FF2B5EF4-FFF2-40B4-BE49-F238E27FC236}">
                  <a16:creationId xmlns:a16="http://schemas.microsoft.com/office/drawing/2014/main" id="{00CD8B4D-5A81-41CF-8967-F0580F200678}"/>
                </a:ext>
              </a:extLst>
            </p:cNvPr>
            <p:cNvSpPr>
              <a:spLocks/>
            </p:cNvSpPr>
            <p:nvPr/>
          </p:nvSpPr>
          <p:spPr bwMode="auto">
            <a:xfrm>
              <a:off x="6364288" y="2325688"/>
              <a:ext cx="328612" cy="234950"/>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9">
              <a:extLst>
                <a:ext uri="{FF2B5EF4-FFF2-40B4-BE49-F238E27FC236}">
                  <a16:creationId xmlns:a16="http://schemas.microsoft.com/office/drawing/2014/main" id="{88D3D33E-02AC-4A65-9950-882BD571F555}"/>
                </a:ext>
              </a:extLst>
            </p:cNvPr>
            <p:cNvSpPr>
              <a:spLocks/>
            </p:cNvSpPr>
            <p:nvPr/>
          </p:nvSpPr>
          <p:spPr bwMode="auto">
            <a:xfrm>
              <a:off x="6359525" y="2744788"/>
              <a:ext cx="315912" cy="249238"/>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0">
              <a:extLst>
                <a:ext uri="{FF2B5EF4-FFF2-40B4-BE49-F238E27FC236}">
                  <a16:creationId xmlns:a16="http://schemas.microsoft.com/office/drawing/2014/main" id="{9B22D00F-B8A0-4DD6-B546-A6D975E6516B}"/>
                </a:ext>
              </a:extLst>
            </p:cNvPr>
            <p:cNvSpPr>
              <a:spLocks/>
            </p:cNvSpPr>
            <p:nvPr/>
          </p:nvSpPr>
          <p:spPr bwMode="auto">
            <a:xfrm>
              <a:off x="6183313" y="2484438"/>
              <a:ext cx="236537" cy="333375"/>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1">
              <a:extLst>
                <a:ext uri="{FF2B5EF4-FFF2-40B4-BE49-F238E27FC236}">
                  <a16:creationId xmlns:a16="http://schemas.microsoft.com/office/drawing/2014/main" id="{094CB258-50D6-4488-A54D-04367515353E}"/>
                </a:ext>
              </a:extLst>
            </p:cNvPr>
            <p:cNvSpPr>
              <a:spLocks/>
            </p:cNvSpPr>
            <p:nvPr/>
          </p:nvSpPr>
          <p:spPr bwMode="auto">
            <a:xfrm>
              <a:off x="6615113" y="2470150"/>
              <a:ext cx="223837" cy="327025"/>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2">
              <a:extLst>
                <a:ext uri="{FF2B5EF4-FFF2-40B4-BE49-F238E27FC236}">
                  <a16:creationId xmlns:a16="http://schemas.microsoft.com/office/drawing/2014/main" id="{B7969647-F39B-4D97-BF77-9FC6D4905194}"/>
                </a:ext>
              </a:extLst>
            </p:cNvPr>
            <p:cNvSpPr>
              <a:spLocks/>
            </p:cNvSpPr>
            <p:nvPr/>
          </p:nvSpPr>
          <p:spPr bwMode="auto">
            <a:xfrm>
              <a:off x="6307138" y="3254375"/>
              <a:ext cx="403225" cy="57150"/>
            </a:xfrm>
            <a:custGeom>
              <a:avLst/>
              <a:gdLst>
                <a:gd name="T0" fmla="*/ 0 w 309"/>
                <a:gd name="T1" fmla="*/ 2 h 44"/>
                <a:gd name="T2" fmla="*/ 309 w 309"/>
                <a:gd name="T3" fmla="*/ 0 h 44"/>
                <a:gd name="T4" fmla="*/ 264 w 309"/>
                <a:gd name="T5" fmla="*/ 44 h 44"/>
                <a:gd name="T6" fmla="*/ 45 w 309"/>
                <a:gd name="T7" fmla="*/ 44 h 44"/>
                <a:gd name="T8" fmla="*/ 0 w 309"/>
                <a:gd name="T9" fmla="*/ 2 h 44"/>
              </a:gdLst>
              <a:ahLst/>
              <a:cxnLst>
                <a:cxn ang="0">
                  <a:pos x="T0" y="T1"/>
                </a:cxn>
                <a:cxn ang="0">
                  <a:pos x="T2" y="T3"/>
                </a:cxn>
                <a:cxn ang="0">
                  <a:pos x="T4" y="T5"/>
                </a:cxn>
                <a:cxn ang="0">
                  <a:pos x="T6" y="T7"/>
                </a:cxn>
                <a:cxn ang="0">
                  <a:pos x="T8" y="T9"/>
                </a:cxn>
              </a:cxnLst>
              <a:rect l="0" t="0" r="r" b="b"/>
              <a:pathLst>
                <a:path w="309" h="44">
                  <a:moveTo>
                    <a:pt x="0" y="2"/>
                  </a:moveTo>
                  <a:cubicBezTo>
                    <a:pt x="309" y="0"/>
                    <a:pt x="309" y="0"/>
                    <a:pt x="309" y="0"/>
                  </a:cubicBezTo>
                  <a:cubicBezTo>
                    <a:pt x="309" y="0"/>
                    <a:pt x="299" y="42"/>
                    <a:pt x="264" y="44"/>
                  </a:cubicBezTo>
                  <a:cubicBezTo>
                    <a:pt x="45" y="44"/>
                    <a:pt x="45" y="44"/>
                    <a:pt x="45" y="44"/>
                  </a:cubicBezTo>
                  <a:cubicBezTo>
                    <a:pt x="45" y="44"/>
                    <a:pt x="4" y="36"/>
                    <a:pt x="0"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3">
              <a:extLst>
                <a:ext uri="{FF2B5EF4-FFF2-40B4-BE49-F238E27FC236}">
                  <a16:creationId xmlns:a16="http://schemas.microsoft.com/office/drawing/2014/main" id="{F5070E59-F336-4251-999F-CFD9F6711AB7}"/>
                </a:ext>
              </a:extLst>
            </p:cNvPr>
            <p:cNvSpPr>
              <a:spLocks/>
            </p:cNvSpPr>
            <p:nvPr/>
          </p:nvSpPr>
          <p:spPr bwMode="auto">
            <a:xfrm>
              <a:off x="6221413" y="2536825"/>
              <a:ext cx="85725" cy="138113"/>
            </a:xfrm>
            <a:custGeom>
              <a:avLst/>
              <a:gdLst>
                <a:gd name="T0" fmla="*/ 43 w 66"/>
                <a:gd name="T1" fmla="*/ 0 h 106"/>
                <a:gd name="T2" fmla="*/ 3 w 66"/>
                <a:gd name="T3" fmla="*/ 63 h 106"/>
                <a:gd name="T4" fmla="*/ 13 w 66"/>
                <a:gd name="T5" fmla="*/ 106 h 106"/>
                <a:gd name="T6" fmla="*/ 13 w 66"/>
                <a:gd name="T7" fmla="*/ 106 h 106"/>
                <a:gd name="T8" fmla="*/ 28 w 66"/>
                <a:gd name="T9" fmla="*/ 67 h 106"/>
                <a:gd name="T10" fmla="*/ 54 w 66"/>
                <a:gd name="T11" fmla="*/ 11 h 106"/>
                <a:gd name="T12" fmla="*/ 45 w 66"/>
                <a:gd name="T13" fmla="*/ 0 h 106"/>
                <a:gd name="T14" fmla="*/ 43 w 6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6">
                  <a:moveTo>
                    <a:pt x="43" y="0"/>
                  </a:moveTo>
                  <a:cubicBezTo>
                    <a:pt x="35" y="0"/>
                    <a:pt x="2" y="3"/>
                    <a:pt x="3" y="63"/>
                  </a:cubicBezTo>
                  <a:cubicBezTo>
                    <a:pt x="3" y="63"/>
                    <a:pt x="0" y="106"/>
                    <a:pt x="13" y="106"/>
                  </a:cubicBezTo>
                  <a:cubicBezTo>
                    <a:pt x="13" y="106"/>
                    <a:pt x="13" y="106"/>
                    <a:pt x="13" y="106"/>
                  </a:cubicBezTo>
                  <a:cubicBezTo>
                    <a:pt x="15" y="106"/>
                    <a:pt x="23" y="105"/>
                    <a:pt x="28" y="67"/>
                  </a:cubicBezTo>
                  <a:cubicBezTo>
                    <a:pt x="28" y="67"/>
                    <a:pt x="36" y="22"/>
                    <a:pt x="54" y="11"/>
                  </a:cubicBezTo>
                  <a:cubicBezTo>
                    <a:pt x="54" y="11"/>
                    <a:pt x="66" y="3"/>
                    <a:pt x="45" y="0"/>
                  </a:cubicBezTo>
                  <a:cubicBezTo>
                    <a:pt x="45" y="0"/>
                    <a:pt x="44" y="0"/>
                    <a:pt x="4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4">
              <a:extLst>
                <a:ext uri="{FF2B5EF4-FFF2-40B4-BE49-F238E27FC236}">
                  <a16:creationId xmlns:a16="http://schemas.microsoft.com/office/drawing/2014/main" id="{6023DA5F-92ED-41B7-A8C1-7C0F2532AB45}"/>
                </a:ext>
              </a:extLst>
            </p:cNvPr>
            <p:cNvSpPr>
              <a:spLocks/>
            </p:cNvSpPr>
            <p:nvPr/>
          </p:nvSpPr>
          <p:spPr bwMode="auto">
            <a:xfrm>
              <a:off x="6497638" y="2357438"/>
              <a:ext cx="149225" cy="69850"/>
            </a:xfrm>
            <a:custGeom>
              <a:avLst/>
              <a:gdLst>
                <a:gd name="T0" fmla="*/ 38 w 114"/>
                <a:gd name="T1" fmla="*/ 0 h 54"/>
                <a:gd name="T2" fmla="*/ 3 w 114"/>
                <a:gd name="T3" fmla="*/ 10 h 54"/>
                <a:gd name="T4" fmla="*/ 43 w 114"/>
                <a:gd name="T5" fmla="*/ 25 h 54"/>
                <a:gd name="T6" fmla="*/ 99 w 114"/>
                <a:gd name="T7" fmla="*/ 51 h 54"/>
                <a:gd name="T8" fmla="*/ 103 w 114"/>
                <a:gd name="T9" fmla="*/ 54 h 54"/>
                <a:gd name="T10" fmla="*/ 110 w 114"/>
                <a:gd name="T11" fmla="*/ 42 h 54"/>
                <a:gd name="T12" fmla="*/ 50 w 114"/>
                <a:gd name="T13" fmla="*/ 0 h 54"/>
                <a:gd name="T14" fmla="*/ 46 w 114"/>
                <a:gd name="T15" fmla="*/ 0 h 54"/>
                <a:gd name="T16" fmla="*/ 38 w 114"/>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54">
                  <a:moveTo>
                    <a:pt x="38" y="0"/>
                  </a:moveTo>
                  <a:cubicBezTo>
                    <a:pt x="26" y="0"/>
                    <a:pt x="3" y="1"/>
                    <a:pt x="3" y="10"/>
                  </a:cubicBezTo>
                  <a:cubicBezTo>
                    <a:pt x="3" y="10"/>
                    <a:pt x="0" y="20"/>
                    <a:pt x="43" y="25"/>
                  </a:cubicBezTo>
                  <a:cubicBezTo>
                    <a:pt x="43" y="25"/>
                    <a:pt x="87" y="33"/>
                    <a:pt x="99" y="51"/>
                  </a:cubicBezTo>
                  <a:cubicBezTo>
                    <a:pt x="99" y="51"/>
                    <a:pt x="101" y="54"/>
                    <a:pt x="103" y="54"/>
                  </a:cubicBezTo>
                  <a:cubicBezTo>
                    <a:pt x="106" y="54"/>
                    <a:pt x="108" y="52"/>
                    <a:pt x="110" y="42"/>
                  </a:cubicBezTo>
                  <a:cubicBezTo>
                    <a:pt x="110" y="42"/>
                    <a:pt x="114" y="0"/>
                    <a:pt x="50" y="0"/>
                  </a:cubicBezTo>
                  <a:cubicBezTo>
                    <a:pt x="48" y="0"/>
                    <a:pt x="47" y="0"/>
                    <a:pt x="46" y="0"/>
                  </a:cubicBezTo>
                  <a:cubicBezTo>
                    <a:pt x="46" y="0"/>
                    <a:pt x="43" y="0"/>
                    <a:pt x="38"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a:extLst>
                <a:ext uri="{FF2B5EF4-FFF2-40B4-BE49-F238E27FC236}">
                  <a16:creationId xmlns:a16="http://schemas.microsoft.com/office/drawing/2014/main" id="{DE219403-C7FD-4E7F-9540-45F7855FFFBA}"/>
                </a:ext>
              </a:extLst>
            </p:cNvPr>
            <p:cNvSpPr>
              <a:spLocks/>
            </p:cNvSpPr>
            <p:nvPr/>
          </p:nvSpPr>
          <p:spPr bwMode="auto">
            <a:xfrm>
              <a:off x="6729413" y="2616200"/>
              <a:ext cx="90487" cy="138113"/>
            </a:xfrm>
            <a:custGeom>
              <a:avLst/>
              <a:gdLst>
                <a:gd name="T0" fmla="*/ 57 w 70"/>
                <a:gd name="T1" fmla="*/ 0 h 106"/>
                <a:gd name="T2" fmla="*/ 41 w 70"/>
                <a:gd name="T3" fmla="*/ 39 h 106"/>
                <a:gd name="T4" fmla="*/ 13 w 70"/>
                <a:gd name="T5" fmla="*/ 94 h 106"/>
                <a:gd name="T6" fmla="*/ 21 w 70"/>
                <a:gd name="T7" fmla="*/ 106 h 106"/>
                <a:gd name="T8" fmla="*/ 24 w 70"/>
                <a:gd name="T9" fmla="*/ 106 h 106"/>
                <a:gd name="T10" fmla="*/ 66 w 70"/>
                <a:gd name="T11" fmla="*/ 44 h 106"/>
                <a:gd name="T12" fmla="*/ 57 w 70"/>
                <a:gd name="T13" fmla="*/ 0 h 106"/>
                <a:gd name="T14" fmla="*/ 57 w 7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06">
                  <a:moveTo>
                    <a:pt x="57" y="0"/>
                  </a:moveTo>
                  <a:cubicBezTo>
                    <a:pt x="55" y="0"/>
                    <a:pt x="47" y="2"/>
                    <a:pt x="41" y="39"/>
                  </a:cubicBezTo>
                  <a:cubicBezTo>
                    <a:pt x="41" y="39"/>
                    <a:pt x="31" y="84"/>
                    <a:pt x="13" y="94"/>
                  </a:cubicBezTo>
                  <a:cubicBezTo>
                    <a:pt x="13" y="94"/>
                    <a:pt x="0" y="101"/>
                    <a:pt x="21" y="106"/>
                  </a:cubicBezTo>
                  <a:cubicBezTo>
                    <a:pt x="21" y="106"/>
                    <a:pt x="22" y="106"/>
                    <a:pt x="24" y="106"/>
                  </a:cubicBezTo>
                  <a:cubicBezTo>
                    <a:pt x="34" y="106"/>
                    <a:pt x="65" y="101"/>
                    <a:pt x="66" y="44"/>
                  </a:cubicBezTo>
                  <a:cubicBezTo>
                    <a:pt x="66" y="44"/>
                    <a:pt x="70" y="1"/>
                    <a:pt x="57" y="0"/>
                  </a:cubicBezTo>
                  <a:cubicBezTo>
                    <a:pt x="57" y="0"/>
                    <a:pt x="57" y="0"/>
                    <a:pt x="5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a:extLst>
                <a:ext uri="{FF2B5EF4-FFF2-40B4-BE49-F238E27FC236}">
                  <a16:creationId xmlns:a16="http://schemas.microsoft.com/office/drawing/2014/main" id="{D87FEDD8-650B-44BE-A25D-8581A46544C3}"/>
                </a:ext>
              </a:extLst>
            </p:cNvPr>
            <p:cNvSpPr>
              <a:spLocks/>
            </p:cNvSpPr>
            <p:nvPr/>
          </p:nvSpPr>
          <p:spPr bwMode="auto">
            <a:xfrm>
              <a:off x="6400800" y="2882900"/>
              <a:ext cx="147637" cy="68263"/>
            </a:xfrm>
            <a:custGeom>
              <a:avLst/>
              <a:gdLst>
                <a:gd name="T0" fmla="*/ 9 w 113"/>
                <a:gd name="T1" fmla="*/ 0 h 52"/>
                <a:gd name="T2" fmla="*/ 3 w 113"/>
                <a:gd name="T3" fmla="*/ 13 h 52"/>
                <a:gd name="T4" fmla="*/ 59 w 113"/>
                <a:gd name="T5" fmla="*/ 52 h 52"/>
                <a:gd name="T6" fmla="*/ 68 w 113"/>
                <a:gd name="T7" fmla="*/ 52 h 52"/>
                <a:gd name="T8" fmla="*/ 69 w 113"/>
                <a:gd name="T9" fmla="*/ 52 h 52"/>
                <a:gd name="T10" fmla="*/ 111 w 113"/>
                <a:gd name="T11" fmla="*/ 40 h 52"/>
                <a:gd name="T12" fmla="*/ 71 w 113"/>
                <a:gd name="T13" fmla="*/ 27 h 52"/>
                <a:gd name="T14" fmla="*/ 14 w 113"/>
                <a:gd name="T15" fmla="*/ 4 h 52"/>
                <a:gd name="T16" fmla="*/ 9 w 11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52">
                  <a:moveTo>
                    <a:pt x="9" y="0"/>
                  </a:moveTo>
                  <a:cubicBezTo>
                    <a:pt x="7" y="0"/>
                    <a:pt x="4" y="3"/>
                    <a:pt x="3" y="13"/>
                  </a:cubicBezTo>
                  <a:cubicBezTo>
                    <a:pt x="3" y="13"/>
                    <a:pt x="0" y="52"/>
                    <a:pt x="59" y="52"/>
                  </a:cubicBezTo>
                  <a:cubicBezTo>
                    <a:pt x="62" y="52"/>
                    <a:pt x="65" y="52"/>
                    <a:pt x="68" y="52"/>
                  </a:cubicBezTo>
                  <a:cubicBezTo>
                    <a:pt x="68" y="52"/>
                    <a:pt x="68" y="52"/>
                    <a:pt x="69" y="52"/>
                  </a:cubicBezTo>
                  <a:cubicBezTo>
                    <a:pt x="75" y="52"/>
                    <a:pt x="112" y="52"/>
                    <a:pt x="111" y="40"/>
                  </a:cubicBezTo>
                  <a:cubicBezTo>
                    <a:pt x="111" y="40"/>
                    <a:pt x="113" y="30"/>
                    <a:pt x="71" y="27"/>
                  </a:cubicBezTo>
                  <a:cubicBezTo>
                    <a:pt x="71" y="27"/>
                    <a:pt x="26" y="20"/>
                    <a:pt x="14" y="4"/>
                  </a:cubicBezTo>
                  <a:cubicBezTo>
                    <a:pt x="14" y="4"/>
                    <a:pt x="12" y="0"/>
                    <a:pt x="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a:extLst>
                <a:ext uri="{FF2B5EF4-FFF2-40B4-BE49-F238E27FC236}">
                  <a16:creationId xmlns:a16="http://schemas.microsoft.com/office/drawing/2014/main" id="{2B8FB93B-D3D3-42A8-8207-9E28F6C10D48}"/>
                </a:ext>
              </a:extLst>
            </p:cNvPr>
            <p:cNvSpPr>
              <a:spLocks/>
            </p:cNvSpPr>
            <p:nvPr/>
          </p:nvSpPr>
          <p:spPr bwMode="auto">
            <a:xfrm>
              <a:off x="6461125" y="2638425"/>
              <a:ext cx="92075" cy="61913"/>
            </a:xfrm>
            <a:custGeom>
              <a:avLst/>
              <a:gdLst>
                <a:gd name="T0" fmla="*/ 16 w 70"/>
                <a:gd name="T1" fmla="*/ 0 h 47"/>
                <a:gd name="T2" fmla="*/ 12 w 70"/>
                <a:gd name="T3" fmla="*/ 4 h 47"/>
                <a:gd name="T4" fmla="*/ 20 w 70"/>
                <a:gd name="T5" fmla="*/ 40 h 47"/>
                <a:gd name="T6" fmla="*/ 47 w 70"/>
                <a:gd name="T7" fmla="*/ 47 h 47"/>
                <a:gd name="T8" fmla="*/ 57 w 70"/>
                <a:gd name="T9" fmla="*/ 46 h 47"/>
                <a:gd name="T10" fmla="*/ 67 w 70"/>
                <a:gd name="T11" fmla="*/ 37 h 47"/>
                <a:gd name="T12" fmla="*/ 52 w 70"/>
                <a:gd name="T13" fmla="*/ 25 h 47"/>
                <a:gd name="T14" fmla="*/ 50 w 70"/>
                <a:gd name="T15" fmla="*/ 25 h 47"/>
                <a:gd name="T16" fmla="*/ 21 w 70"/>
                <a:gd name="T17" fmla="*/ 5 h 47"/>
                <a:gd name="T18" fmla="*/ 16 w 70"/>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7">
                  <a:moveTo>
                    <a:pt x="16" y="0"/>
                  </a:moveTo>
                  <a:cubicBezTo>
                    <a:pt x="15" y="0"/>
                    <a:pt x="14" y="1"/>
                    <a:pt x="12" y="4"/>
                  </a:cubicBezTo>
                  <a:cubicBezTo>
                    <a:pt x="12" y="4"/>
                    <a:pt x="0" y="24"/>
                    <a:pt x="20" y="40"/>
                  </a:cubicBezTo>
                  <a:cubicBezTo>
                    <a:pt x="20" y="40"/>
                    <a:pt x="32" y="47"/>
                    <a:pt x="47" y="47"/>
                  </a:cubicBezTo>
                  <a:cubicBezTo>
                    <a:pt x="50" y="47"/>
                    <a:pt x="54" y="47"/>
                    <a:pt x="57" y="46"/>
                  </a:cubicBezTo>
                  <a:cubicBezTo>
                    <a:pt x="57" y="46"/>
                    <a:pt x="68" y="43"/>
                    <a:pt x="67" y="37"/>
                  </a:cubicBezTo>
                  <a:cubicBezTo>
                    <a:pt x="67" y="37"/>
                    <a:pt x="70" y="25"/>
                    <a:pt x="52" y="25"/>
                  </a:cubicBezTo>
                  <a:cubicBezTo>
                    <a:pt x="51" y="25"/>
                    <a:pt x="51" y="25"/>
                    <a:pt x="50" y="25"/>
                  </a:cubicBezTo>
                  <a:cubicBezTo>
                    <a:pt x="50" y="25"/>
                    <a:pt x="24" y="21"/>
                    <a:pt x="21" y="5"/>
                  </a:cubicBezTo>
                  <a:cubicBezTo>
                    <a:pt x="21" y="5"/>
                    <a:pt x="19"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8" name="文本框 47">
            <a:extLst>
              <a:ext uri="{FF2B5EF4-FFF2-40B4-BE49-F238E27FC236}">
                <a16:creationId xmlns:a16="http://schemas.microsoft.com/office/drawing/2014/main" id="{2E020B80-88BE-4973-9DC7-40C266198367}"/>
              </a:ext>
            </a:extLst>
          </p:cNvPr>
          <p:cNvSpPr txBox="1"/>
          <p:nvPr/>
        </p:nvSpPr>
        <p:spPr>
          <a:xfrm>
            <a:off x="1193636" y="2162973"/>
            <a:ext cx="3358407" cy="694527"/>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请在这里添加内容请在这里添加内容请在这里添加内容请在这里添加内容请在这里添加内容</a:t>
            </a:r>
            <a:endParaRPr lang="en-US" altLang="zh-CN" sz="1200">
              <a:solidFill>
                <a:schemeClr val="tx1">
                  <a:lumMod val="65000"/>
                  <a:lumOff val="35000"/>
                </a:schemeClr>
              </a:solidFill>
            </a:endParaRPr>
          </a:p>
        </p:txBody>
      </p:sp>
      <p:grpSp>
        <p:nvGrpSpPr>
          <p:cNvPr id="223" name="组合 222">
            <a:extLst>
              <a:ext uri="{FF2B5EF4-FFF2-40B4-BE49-F238E27FC236}">
                <a16:creationId xmlns:a16="http://schemas.microsoft.com/office/drawing/2014/main" id="{6C421688-DE6C-4FB7-99F4-8EDFCF8F354F}"/>
              </a:ext>
            </a:extLst>
          </p:cNvPr>
          <p:cNvGrpSpPr/>
          <p:nvPr/>
        </p:nvGrpSpPr>
        <p:grpSpPr>
          <a:xfrm>
            <a:off x="774056" y="2222361"/>
            <a:ext cx="353820" cy="476050"/>
            <a:chOff x="730513" y="2527161"/>
            <a:chExt cx="353820" cy="476050"/>
          </a:xfrm>
        </p:grpSpPr>
        <p:sp>
          <p:nvSpPr>
            <p:cNvPr id="50" name="Freeform 5">
              <a:extLst>
                <a:ext uri="{FF2B5EF4-FFF2-40B4-BE49-F238E27FC236}">
                  <a16:creationId xmlns:a16="http://schemas.microsoft.com/office/drawing/2014/main" id="{2879CC22-D615-4207-B78F-EEE7947231E1}"/>
                </a:ext>
              </a:extLst>
            </p:cNvPr>
            <p:cNvSpPr>
              <a:spLocks/>
            </p:cNvSpPr>
            <p:nvPr/>
          </p:nvSpPr>
          <p:spPr bwMode="auto">
            <a:xfrm>
              <a:off x="834157" y="2936735"/>
              <a:ext cx="35739" cy="22873"/>
            </a:xfrm>
            <a:custGeom>
              <a:avLst/>
              <a:gdLst>
                <a:gd name="T0" fmla="*/ 61 w 61"/>
                <a:gd name="T1" fmla="*/ 19 h 39"/>
                <a:gd name="T2" fmla="*/ 44 w 61"/>
                <a:gd name="T3" fmla="*/ 39 h 39"/>
                <a:gd name="T4" fmla="*/ 17 w 61"/>
                <a:gd name="T5" fmla="*/ 39 h 39"/>
                <a:gd name="T6" fmla="*/ 0 w 61"/>
                <a:gd name="T7" fmla="*/ 19 h 39"/>
                <a:gd name="T8" fmla="*/ 17 w 61"/>
                <a:gd name="T9" fmla="*/ 0 h 39"/>
                <a:gd name="T10" fmla="*/ 44 w 61"/>
                <a:gd name="T11" fmla="*/ 0 h 39"/>
                <a:gd name="T12" fmla="*/ 61 w 61"/>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61" y="19"/>
                  </a:moveTo>
                  <a:cubicBezTo>
                    <a:pt x="61" y="30"/>
                    <a:pt x="54" y="39"/>
                    <a:pt x="44" y="39"/>
                  </a:cubicBezTo>
                  <a:cubicBezTo>
                    <a:pt x="17" y="39"/>
                    <a:pt x="17" y="39"/>
                    <a:pt x="17" y="39"/>
                  </a:cubicBezTo>
                  <a:cubicBezTo>
                    <a:pt x="8" y="39"/>
                    <a:pt x="0" y="30"/>
                    <a:pt x="0" y="19"/>
                  </a:cubicBezTo>
                  <a:cubicBezTo>
                    <a:pt x="0" y="9"/>
                    <a:pt x="8" y="0"/>
                    <a:pt x="17" y="0"/>
                  </a:cubicBezTo>
                  <a:cubicBezTo>
                    <a:pt x="44" y="0"/>
                    <a:pt x="44" y="0"/>
                    <a:pt x="44" y="0"/>
                  </a:cubicBezTo>
                  <a:cubicBezTo>
                    <a:pt x="54" y="0"/>
                    <a:pt x="61" y="9"/>
                    <a:pt x="61" y="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6">
              <a:extLst>
                <a:ext uri="{FF2B5EF4-FFF2-40B4-BE49-F238E27FC236}">
                  <a16:creationId xmlns:a16="http://schemas.microsoft.com/office/drawing/2014/main" id="{5BDE96DE-0A86-4F22-AAD5-B5D7309ACEB2}"/>
                </a:ext>
              </a:extLst>
            </p:cNvPr>
            <p:cNvSpPr>
              <a:spLocks/>
            </p:cNvSpPr>
            <p:nvPr/>
          </p:nvSpPr>
          <p:spPr bwMode="auto">
            <a:xfrm>
              <a:off x="831298" y="2933876"/>
              <a:ext cx="41458" cy="28592"/>
            </a:xfrm>
            <a:custGeom>
              <a:avLst/>
              <a:gdLst>
                <a:gd name="T0" fmla="*/ 66 w 71"/>
                <a:gd name="T1" fmla="*/ 24 h 49"/>
                <a:gd name="T2" fmla="*/ 61 w 71"/>
                <a:gd name="T3" fmla="*/ 24 h 49"/>
                <a:gd name="T4" fmla="*/ 57 w 71"/>
                <a:gd name="T5" fmla="*/ 35 h 49"/>
                <a:gd name="T6" fmla="*/ 49 w 71"/>
                <a:gd name="T7" fmla="*/ 39 h 49"/>
                <a:gd name="T8" fmla="*/ 22 w 71"/>
                <a:gd name="T9" fmla="*/ 39 h 49"/>
                <a:gd name="T10" fmla="*/ 14 w 71"/>
                <a:gd name="T11" fmla="*/ 35 h 49"/>
                <a:gd name="T12" fmla="*/ 10 w 71"/>
                <a:gd name="T13" fmla="*/ 24 h 49"/>
                <a:gd name="T14" fmla="*/ 14 w 71"/>
                <a:gd name="T15" fmla="*/ 14 h 49"/>
                <a:gd name="T16" fmla="*/ 22 w 71"/>
                <a:gd name="T17" fmla="*/ 10 h 49"/>
                <a:gd name="T18" fmla="*/ 49 w 71"/>
                <a:gd name="T19" fmla="*/ 10 h 49"/>
                <a:gd name="T20" fmla="*/ 57 w 71"/>
                <a:gd name="T21" fmla="*/ 14 h 49"/>
                <a:gd name="T22" fmla="*/ 61 w 71"/>
                <a:gd name="T23" fmla="*/ 24 h 49"/>
                <a:gd name="T24" fmla="*/ 66 w 71"/>
                <a:gd name="T25" fmla="*/ 24 h 49"/>
                <a:gd name="T26" fmla="*/ 71 w 71"/>
                <a:gd name="T27" fmla="*/ 24 h 49"/>
                <a:gd name="T28" fmla="*/ 65 w 71"/>
                <a:gd name="T29" fmla="*/ 8 h 49"/>
                <a:gd name="T30" fmla="*/ 49 w 71"/>
                <a:gd name="T31" fmla="*/ 0 h 49"/>
                <a:gd name="T32" fmla="*/ 22 w 71"/>
                <a:gd name="T33" fmla="*/ 0 h 49"/>
                <a:gd name="T34" fmla="*/ 6 w 71"/>
                <a:gd name="T35" fmla="*/ 8 h 49"/>
                <a:gd name="T36" fmla="*/ 0 w 71"/>
                <a:gd name="T37" fmla="*/ 24 h 49"/>
                <a:gd name="T38" fmla="*/ 6 w 71"/>
                <a:gd name="T39" fmla="*/ 41 h 49"/>
                <a:gd name="T40" fmla="*/ 22 w 71"/>
                <a:gd name="T41" fmla="*/ 49 h 49"/>
                <a:gd name="T42" fmla="*/ 49 w 71"/>
                <a:gd name="T43" fmla="*/ 49 h 49"/>
                <a:gd name="T44" fmla="*/ 65 w 71"/>
                <a:gd name="T45" fmla="*/ 41 h 49"/>
                <a:gd name="T46" fmla="*/ 71 w 71"/>
                <a:gd name="T47" fmla="*/ 24 h 49"/>
                <a:gd name="T48" fmla="*/ 66 w 71"/>
                <a:gd name="T4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49">
                  <a:moveTo>
                    <a:pt x="66" y="24"/>
                  </a:moveTo>
                  <a:cubicBezTo>
                    <a:pt x="61" y="24"/>
                    <a:pt x="61" y="24"/>
                    <a:pt x="61" y="24"/>
                  </a:cubicBezTo>
                  <a:cubicBezTo>
                    <a:pt x="61" y="28"/>
                    <a:pt x="60" y="32"/>
                    <a:pt x="57" y="35"/>
                  </a:cubicBezTo>
                  <a:cubicBezTo>
                    <a:pt x="55" y="37"/>
                    <a:pt x="52" y="39"/>
                    <a:pt x="49" y="39"/>
                  </a:cubicBezTo>
                  <a:cubicBezTo>
                    <a:pt x="22" y="39"/>
                    <a:pt x="22" y="39"/>
                    <a:pt x="22" y="39"/>
                  </a:cubicBezTo>
                  <a:cubicBezTo>
                    <a:pt x="19" y="39"/>
                    <a:pt x="16" y="37"/>
                    <a:pt x="14" y="35"/>
                  </a:cubicBezTo>
                  <a:cubicBezTo>
                    <a:pt x="12" y="32"/>
                    <a:pt x="10" y="28"/>
                    <a:pt x="10" y="24"/>
                  </a:cubicBezTo>
                  <a:cubicBezTo>
                    <a:pt x="10" y="20"/>
                    <a:pt x="12" y="17"/>
                    <a:pt x="14" y="14"/>
                  </a:cubicBezTo>
                  <a:cubicBezTo>
                    <a:pt x="16" y="12"/>
                    <a:pt x="19" y="10"/>
                    <a:pt x="22" y="10"/>
                  </a:cubicBezTo>
                  <a:cubicBezTo>
                    <a:pt x="49" y="10"/>
                    <a:pt x="49" y="10"/>
                    <a:pt x="49" y="10"/>
                  </a:cubicBezTo>
                  <a:cubicBezTo>
                    <a:pt x="52" y="10"/>
                    <a:pt x="55" y="12"/>
                    <a:pt x="57" y="14"/>
                  </a:cubicBezTo>
                  <a:cubicBezTo>
                    <a:pt x="60" y="17"/>
                    <a:pt x="61" y="20"/>
                    <a:pt x="61" y="24"/>
                  </a:cubicBezTo>
                  <a:cubicBezTo>
                    <a:pt x="66" y="24"/>
                    <a:pt x="66" y="24"/>
                    <a:pt x="66" y="24"/>
                  </a:cubicBezTo>
                  <a:cubicBezTo>
                    <a:pt x="71" y="24"/>
                    <a:pt x="71" y="24"/>
                    <a:pt x="71" y="24"/>
                  </a:cubicBezTo>
                  <a:cubicBezTo>
                    <a:pt x="71" y="18"/>
                    <a:pt x="69" y="12"/>
                    <a:pt x="65" y="8"/>
                  </a:cubicBezTo>
                  <a:cubicBezTo>
                    <a:pt x="61" y="3"/>
                    <a:pt x="56" y="0"/>
                    <a:pt x="49" y="0"/>
                  </a:cubicBezTo>
                  <a:cubicBezTo>
                    <a:pt x="22" y="0"/>
                    <a:pt x="22" y="0"/>
                    <a:pt x="22" y="0"/>
                  </a:cubicBezTo>
                  <a:cubicBezTo>
                    <a:pt x="16" y="0"/>
                    <a:pt x="10" y="3"/>
                    <a:pt x="6" y="8"/>
                  </a:cubicBezTo>
                  <a:cubicBezTo>
                    <a:pt x="2" y="12"/>
                    <a:pt x="0" y="18"/>
                    <a:pt x="0" y="24"/>
                  </a:cubicBezTo>
                  <a:cubicBezTo>
                    <a:pt x="0" y="31"/>
                    <a:pt x="2" y="37"/>
                    <a:pt x="6" y="41"/>
                  </a:cubicBezTo>
                  <a:cubicBezTo>
                    <a:pt x="10" y="46"/>
                    <a:pt x="16" y="49"/>
                    <a:pt x="22" y="49"/>
                  </a:cubicBezTo>
                  <a:cubicBezTo>
                    <a:pt x="49" y="49"/>
                    <a:pt x="49" y="49"/>
                    <a:pt x="49" y="49"/>
                  </a:cubicBezTo>
                  <a:cubicBezTo>
                    <a:pt x="56" y="49"/>
                    <a:pt x="61" y="46"/>
                    <a:pt x="65" y="41"/>
                  </a:cubicBezTo>
                  <a:cubicBezTo>
                    <a:pt x="69" y="37"/>
                    <a:pt x="71" y="31"/>
                    <a:pt x="71" y="24"/>
                  </a:cubicBezTo>
                  <a:lnTo>
                    <a:pt x="66" y="2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7">
              <a:extLst>
                <a:ext uri="{FF2B5EF4-FFF2-40B4-BE49-F238E27FC236}">
                  <a16:creationId xmlns:a16="http://schemas.microsoft.com/office/drawing/2014/main" id="{EE26A253-2D92-4F84-8112-05C5154AF64E}"/>
                </a:ext>
              </a:extLst>
            </p:cNvPr>
            <p:cNvSpPr>
              <a:spLocks/>
            </p:cNvSpPr>
            <p:nvPr/>
          </p:nvSpPr>
          <p:spPr bwMode="auto">
            <a:xfrm>
              <a:off x="925650" y="2939595"/>
              <a:ext cx="21444" cy="12866"/>
            </a:xfrm>
            <a:custGeom>
              <a:avLst/>
              <a:gdLst>
                <a:gd name="T0" fmla="*/ 37 w 37"/>
                <a:gd name="T1" fmla="*/ 11 h 23"/>
                <a:gd name="T2" fmla="*/ 27 w 37"/>
                <a:gd name="T3" fmla="*/ 23 h 23"/>
                <a:gd name="T4" fmla="*/ 11 w 37"/>
                <a:gd name="T5" fmla="*/ 23 h 23"/>
                <a:gd name="T6" fmla="*/ 0 w 37"/>
                <a:gd name="T7" fmla="*/ 11 h 23"/>
                <a:gd name="T8" fmla="*/ 11 w 37"/>
                <a:gd name="T9" fmla="*/ 0 h 23"/>
                <a:gd name="T10" fmla="*/ 27 w 37"/>
                <a:gd name="T11" fmla="*/ 0 h 23"/>
                <a:gd name="T12" fmla="*/ 37 w 37"/>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1"/>
                  </a:moveTo>
                  <a:cubicBezTo>
                    <a:pt x="37" y="18"/>
                    <a:pt x="33" y="23"/>
                    <a:pt x="27" y="23"/>
                  </a:cubicBezTo>
                  <a:cubicBezTo>
                    <a:pt x="11" y="23"/>
                    <a:pt x="11" y="23"/>
                    <a:pt x="11" y="23"/>
                  </a:cubicBezTo>
                  <a:cubicBezTo>
                    <a:pt x="5" y="23"/>
                    <a:pt x="0" y="18"/>
                    <a:pt x="0" y="11"/>
                  </a:cubicBezTo>
                  <a:cubicBezTo>
                    <a:pt x="0" y="5"/>
                    <a:pt x="5" y="0"/>
                    <a:pt x="11" y="0"/>
                  </a:cubicBezTo>
                  <a:cubicBezTo>
                    <a:pt x="27" y="0"/>
                    <a:pt x="27" y="0"/>
                    <a:pt x="27" y="0"/>
                  </a:cubicBezTo>
                  <a:cubicBezTo>
                    <a:pt x="33" y="0"/>
                    <a:pt x="37" y="5"/>
                    <a:pt x="37" y="11"/>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
              <a:extLst>
                <a:ext uri="{FF2B5EF4-FFF2-40B4-BE49-F238E27FC236}">
                  <a16:creationId xmlns:a16="http://schemas.microsoft.com/office/drawing/2014/main" id="{C5D7162C-B70B-4723-B456-03AE2D21E2F1}"/>
                </a:ext>
              </a:extLst>
            </p:cNvPr>
            <p:cNvSpPr>
              <a:spLocks/>
            </p:cNvSpPr>
            <p:nvPr/>
          </p:nvSpPr>
          <p:spPr bwMode="auto">
            <a:xfrm>
              <a:off x="950667" y="2940310"/>
              <a:ext cx="22158" cy="13581"/>
            </a:xfrm>
            <a:custGeom>
              <a:avLst/>
              <a:gdLst>
                <a:gd name="T0" fmla="*/ 37 w 37"/>
                <a:gd name="T1" fmla="*/ 12 h 23"/>
                <a:gd name="T2" fmla="*/ 27 w 37"/>
                <a:gd name="T3" fmla="*/ 23 h 23"/>
                <a:gd name="T4" fmla="*/ 10 w 37"/>
                <a:gd name="T5" fmla="*/ 23 h 23"/>
                <a:gd name="T6" fmla="*/ 0 w 37"/>
                <a:gd name="T7" fmla="*/ 12 h 23"/>
                <a:gd name="T8" fmla="*/ 10 w 37"/>
                <a:gd name="T9" fmla="*/ 0 h 23"/>
                <a:gd name="T10" fmla="*/ 27 w 37"/>
                <a:gd name="T11" fmla="*/ 0 h 23"/>
                <a:gd name="T12" fmla="*/ 37 w 37"/>
                <a:gd name="T13" fmla="*/ 12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2"/>
                  </a:moveTo>
                  <a:cubicBezTo>
                    <a:pt x="37" y="18"/>
                    <a:pt x="32" y="23"/>
                    <a:pt x="27" y="23"/>
                  </a:cubicBezTo>
                  <a:cubicBezTo>
                    <a:pt x="10" y="23"/>
                    <a:pt x="10" y="23"/>
                    <a:pt x="10" y="23"/>
                  </a:cubicBezTo>
                  <a:cubicBezTo>
                    <a:pt x="5" y="23"/>
                    <a:pt x="0" y="18"/>
                    <a:pt x="0" y="12"/>
                  </a:cubicBezTo>
                  <a:cubicBezTo>
                    <a:pt x="0" y="5"/>
                    <a:pt x="5" y="0"/>
                    <a:pt x="10" y="0"/>
                  </a:cubicBezTo>
                  <a:cubicBezTo>
                    <a:pt x="27" y="0"/>
                    <a:pt x="27" y="0"/>
                    <a:pt x="27" y="0"/>
                  </a:cubicBezTo>
                  <a:cubicBezTo>
                    <a:pt x="32" y="0"/>
                    <a:pt x="37" y="5"/>
                    <a:pt x="37" y="1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
              <a:extLst>
                <a:ext uri="{FF2B5EF4-FFF2-40B4-BE49-F238E27FC236}">
                  <a16:creationId xmlns:a16="http://schemas.microsoft.com/office/drawing/2014/main" id="{DC709A29-E873-41E0-95B6-C517804D5238}"/>
                </a:ext>
              </a:extLst>
            </p:cNvPr>
            <p:cNvSpPr>
              <a:spLocks/>
            </p:cNvSpPr>
            <p:nvPr/>
          </p:nvSpPr>
          <p:spPr bwMode="auto">
            <a:xfrm>
              <a:off x="812713" y="2860968"/>
              <a:ext cx="182271" cy="139384"/>
            </a:xfrm>
            <a:custGeom>
              <a:avLst/>
              <a:gdLst>
                <a:gd name="T0" fmla="*/ 254 w 310"/>
                <a:gd name="T1" fmla="*/ 147 h 237"/>
                <a:gd name="T2" fmla="*/ 171 w 310"/>
                <a:gd name="T3" fmla="*/ 147 h 237"/>
                <a:gd name="T4" fmla="*/ 171 w 310"/>
                <a:gd name="T5" fmla="*/ 65 h 237"/>
                <a:gd name="T6" fmla="*/ 243 w 310"/>
                <a:gd name="T7" fmla="*/ 14 h 237"/>
                <a:gd name="T8" fmla="*/ 72 w 310"/>
                <a:gd name="T9" fmla="*/ 0 h 237"/>
                <a:gd name="T10" fmla="*/ 131 w 310"/>
                <a:gd name="T11" fmla="*/ 63 h 237"/>
                <a:gd name="T12" fmla="*/ 143 w 310"/>
                <a:gd name="T13" fmla="*/ 65 h 237"/>
                <a:gd name="T14" fmla="*/ 143 w 310"/>
                <a:gd name="T15" fmla="*/ 147 h 237"/>
                <a:gd name="T16" fmla="*/ 56 w 310"/>
                <a:gd name="T17" fmla="*/ 147 h 237"/>
                <a:gd name="T18" fmla="*/ 0 w 310"/>
                <a:gd name="T19" fmla="*/ 192 h 237"/>
                <a:gd name="T20" fmla="*/ 56 w 310"/>
                <a:gd name="T21" fmla="*/ 237 h 237"/>
                <a:gd name="T22" fmla="*/ 254 w 310"/>
                <a:gd name="T23" fmla="*/ 237 h 237"/>
                <a:gd name="T24" fmla="*/ 310 w 310"/>
                <a:gd name="T25" fmla="*/ 192 h 237"/>
                <a:gd name="T26" fmla="*/ 254 w 310"/>
                <a:gd name="T27" fmla="*/ 14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0" h="237">
                  <a:moveTo>
                    <a:pt x="254" y="147"/>
                  </a:moveTo>
                  <a:cubicBezTo>
                    <a:pt x="171" y="147"/>
                    <a:pt x="171" y="147"/>
                    <a:pt x="171" y="147"/>
                  </a:cubicBezTo>
                  <a:cubicBezTo>
                    <a:pt x="171" y="65"/>
                    <a:pt x="171" y="65"/>
                    <a:pt x="171" y="65"/>
                  </a:cubicBezTo>
                  <a:cubicBezTo>
                    <a:pt x="194" y="61"/>
                    <a:pt x="222" y="49"/>
                    <a:pt x="243" y="14"/>
                  </a:cubicBezTo>
                  <a:cubicBezTo>
                    <a:pt x="72" y="0"/>
                    <a:pt x="72" y="0"/>
                    <a:pt x="72" y="0"/>
                  </a:cubicBezTo>
                  <a:cubicBezTo>
                    <a:pt x="72" y="0"/>
                    <a:pt x="75" y="53"/>
                    <a:pt x="131" y="63"/>
                  </a:cubicBezTo>
                  <a:cubicBezTo>
                    <a:pt x="131" y="63"/>
                    <a:pt x="136" y="64"/>
                    <a:pt x="143" y="65"/>
                  </a:cubicBezTo>
                  <a:cubicBezTo>
                    <a:pt x="143" y="147"/>
                    <a:pt x="143" y="147"/>
                    <a:pt x="143" y="147"/>
                  </a:cubicBezTo>
                  <a:cubicBezTo>
                    <a:pt x="56" y="147"/>
                    <a:pt x="56" y="147"/>
                    <a:pt x="56" y="147"/>
                  </a:cubicBezTo>
                  <a:cubicBezTo>
                    <a:pt x="25" y="147"/>
                    <a:pt x="0" y="167"/>
                    <a:pt x="0" y="192"/>
                  </a:cubicBezTo>
                  <a:cubicBezTo>
                    <a:pt x="0" y="217"/>
                    <a:pt x="25" y="237"/>
                    <a:pt x="56" y="237"/>
                  </a:cubicBezTo>
                  <a:cubicBezTo>
                    <a:pt x="254" y="237"/>
                    <a:pt x="254" y="237"/>
                    <a:pt x="254" y="237"/>
                  </a:cubicBezTo>
                  <a:cubicBezTo>
                    <a:pt x="285" y="237"/>
                    <a:pt x="310" y="217"/>
                    <a:pt x="310" y="192"/>
                  </a:cubicBezTo>
                  <a:cubicBezTo>
                    <a:pt x="310" y="167"/>
                    <a:pt x="285" y="147"/>
                    <a:pt x="254" y="147"/>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0">
              <a:extLst>
                <a:ext uri="{FF2B5EF4-FFF2-40B4-BE49-F238E27FC236}">
                  <a16:creationId xmlns:a16="http://schemas.microsoft.com/office/drawing/2014/main" id="{969DFB40-1D03-4BC6-8B2F-68F321B5B736}"/>
                </a:ext>
              </a:extLst>
            </p:cNvPr>
            <p:cNvSpPr>
              <a:spLocks/>
            </p:cNvSpPr>
            <p:nvPr/>
          </p:nvSpPr>
          <p:spPr bwMode="auto">
            <a:xfrm>
              <a:off x="809854" y="2858109"/>
              <a:ext cx="187989" cy="145102"/>
            </a:xfrm>
            <a:custGeom>
              <a:avLst/>
              <a:gdLst>
                <a:gd name="T0" fmla="*/ 259 w 320"/>
                <a:gd name="T1" fmla="*/ 147 h 247"/>
                <a:gd name="T2" fmla="*/ 181 w 320"/>
                <a:gd name="T3" fmla="*/ 70 h 247"/>
                <a:gd name="T4" fmla="*/ 177 w 320"/>
                <a:gd name="T5" fmla="*/ 75 h 247"/>
                <a:gd name="T6" fmla="*/ 252 w 320"/>
                <a:gd name="T7" fmla="*/ 22 h 247"/>
                <a:gd name="T8" fmla="*/ 248 w 320"/>
                <a:gd name="T9" fmla="*/ 14 h 247"/>
                <a:gd name="T10" fmla="*/ 73 w 320"/>
                <a:gd name="T11" fmla="*/ 2 h 247"/>
                <a:gd name="T12" fmla="*/ 81 w 320"/>
                <a:gd name="T13" fmla="*/ 35 h 247"/>
                <a:gd name="T14" fmla="*/ 135 w 320"/>
                <a:gd name="T15" fmla="*/ 73 h 247"/>
                <a:gd name="T16" fmla="*/ 135 w 320"/>
                <a:gd name="T17" fmla="*/ 73 h 247"/>
                <a:gd name="T18" fmla="*/ 148 w 320"/>
                <a:gd name="T19" fmla="*/ 70 h 247"/>
                <a:gd name="T20" fmla="*/ 143 w 320"/>
                <a:gd name="T21" fmla="*/ 147 h 247"/>
                <a:gd name="T22" fmla="*/ 18 w 320"/>
                <a:gd name="T23" fmla="*/ 161 h 247"/>
                <a:gd name="T24" fmla="*/ 18 w 320"/>
                <a:gd name="T25" fmla="*/ 233 h 247"/>
                <a:gd name="T26" fmla="*/ 259 w 320"/>
                <a:gd name="T27" fmla="*/ 247 h 247"/>
                <a:gd name="T28" fmla="*/ 320 w 320"/>
                <a:gd name="T29" fmla="*/ 197 h 247"/>
                <a:gd name="T30" fmla="*/ 259 w 320"/>
                <a:gd name="T31" fmla="*/ 147 h 247"/>
                <a:gd name="T32" fmla="*/ 259 w 320"/>
                <a:gd name="T33" fmla="*/ 157 h 247"/>
                <a:gd name="T34" fmla="*/ 310 w 320"/>
                <a:gd name="T35" fmla="*/ 197 h 247"/>
                <a:gd name="T36" fmla="*/ 259 w 320"/>
                <a:gd name="T37" fmla="*/ 237 h 247"/>
                <a:gd name="T38" fmla="*/ 24 w 320"/>
                <a:gd name="T39" fmla="*/ 225 h 247"/>
                <a:gd name="T40" fmla="*/ 24 w 320"/>
                <a:gd name="T41" fmla="*/ 169 h 247"/>
                <a:gd name="T42" fmla="*/ 148 w 320"/>
                <a:gd name="T43" fmla="*/ 157 h 247"/>
                <a:gd name="T44" fmla="*/ 153 w 320"/>
                <a:gd name="T45" fmla="*/ 152 h 247"/>
                <a:gd name="T46" fmla="*/ 149 w 320"/>
                <a:gd name="T47" fmla="*/ 65 h 247"/>
                <a:gd name="T48" fmla="*/ 138 w 320"/>
                <a:gd name="T49" fmla="*/ 63 h 247"/>
                <a:gd name="T50" fmla="*/ 137 w 320"/>
                <a:gd name="T51" fmla="*/ 63 h 247"/>
                <a:gd name="T52" fmla="*/ 137 w 320"/>
                <a:gd name="T53" fmla="*/ 63 h 247"/>
                <a:gd name="T54" fmla="*/ 86 w 320"/>
                <a:gd name="T55" fmla="*/ 21 h 247"/>
                <a:gd name="T56" fmla="*/ 82 w 320"/>
                <a:gd name="T57" fmla="*/ 6 h 247"/>
                <a:gd name="T58" fmla="*/ 82 w 320"/>
                <a:gd name="T59" fmla="*/ 5 h 247"/>
                <a:gd name="T60" fmla="*/ 80 w 320"/>
                <a:gd name="T61" fmla="*/ 5 h 247"/>
                <a:gd name="T62" fmla="*/ 82 w 320"/>
                <a:gd name="T63" fmla="*/ 5 h 247"/>
                <a:gd name="T64" fmla="*/ 82 w 320"/>
                <a:gd name="T65" fmla="*/ 5 h 247"/>
                <a:gd name="T66" fmla="*/ 76 w 320"/>
                <a:gd name="T67" fmla="*/ 10 h 247"/>
                <a:gd name="T68" fmla="*/ 248 w 320"/>
                <a:gd name="T69" fmla="*/ 19 h 247"/>
                <a:gd name="T70" fmla="*/ 210 w 320"/>
                <a:gd name="T71" fmla="*/ 52 h 247"/>
                <a:gd name="T72" fmla="*/ 171 w 320"/>
                <a:gd name="T73" fmla="*/ 70 h 247"/>
                <a:gd name="T74" fmla="*/ 173 w 320"/>
                <a:gd name="T75" fmla="*/ 155 h 247"/>
                <a:gd name="T76" fmla="*/ 259 w 320"/>
                <a:gd name="T77" fmla="*/ 15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247">
                  <a:moveTo>
                    <a:pt x="259" y="152"/>
                  </a:moveTo>
                  <a:cubicBezTo>
                    <a:pt x="259" y="147"/>
                    <a:pt x="259" y="147"/>
                    <a:pt x="259" y="147"/>
                  </a:cubicBezTo>
                  <a:cubicBezTo>
                    <a:pt x="181" y="147"/>
                    <a:pt x="181" y="147"/>
                    <a:pt x="181" y="147"/>
                  </a:cubicBezTo>
                  <a:cubicBezTo>
                    <a:pt x="181" y="70"/>
                    <a:pt x="181" y="70"/>
                    <a:pt x="181" y="70"/>
                  </a:cubicBezTo>
                  <a:cubicBezTo>
                    <a:pt x="176" y="70"/>
                    <a:pt x="176" y="70"/>
                    <a:pt x="176" y="70"/>
                  </a:cubicBezTo>
                  <a:cubicBezTo>
                    <a:pt x="177" y="75"/>
                    <a:pt x="177" y="75"/>
                    <a:pt x="177" y="75"/>
                  </a:cubicBezTo>
                  <a:cubicBezTo>
                    <a:pt x="189" y="73"/>
                    <a:pt x="202" y="69"/>
                    <a:pt x="215" y="61"/>
                  </a:cubicBezTo>
                  <a:cubicBezTo>
                    <a:pt x="228" y="52"/>
                    <a:pt x="241" y="40"/>
                    <a:pt x="252" y="22"/>
                  </a:cubicBezTo>
                  <a:cubicBezTo>
                    <a:pt x="253" y="20"/>
                    <a:pt x="253" y="19"/>
                    <a:pt x="252" y="17"/>
                  </a:cubicBezTo>
                  <a:cubicBezTo>
                    <a:pt x="251" y="15"/>
                    <a:pt x="250" y="14"/>
                    <a:pt x="248" y="14"/>
                  </a:cubicBezTo>
                  <a:cubicBezTo>
                    <a:pt x="77" y="0"/>
                    <a:pt x="77" y="0"/>
                    <a:pt x="77" y="0"/>
                  </a:cubicBezTo>
                  <a:cubicBezTo>
                    <a:pt x="76" y="0"/>
                    <a:pt x="74" y="1"/>
                    <a:pt x="73" y="2"/>
                  </a:cubicBezTo>
                  <a:cubicBezTo>
                    <a:pt x="72" y="3"/>
                    <a:pt x="72" y="4"/>
                    <a:pt x="72" y="6"/>
                  </a:cubicBezTo>
                  <a:cubicBezTo>
                    <a:pt x="72" y="6"/>
                    <a:pt x="73" y="20"/>
                    <a:pt x="81" y="35"/>
                  </a:cubicBezTo>
                  <a:cubicBezTo>
                    <a:pt x="85" y="43"/>
                    <a:pt x="91" y="51"/>
                    <a:pt x="100" y="58"/>
                  </a:cubicBezTo>
                  <a:cubicBezTo>
                    <a:pt x="109" y="65"/>
                    <a:pt x="120" y="70"/>
                    <a:pt x="135" y="73"/>
                  </a:cubicBezTo>
                  <a:cubicBezTo>
                    <a:pt x="136" y="68"/>
                    <a:pt x="136" y="68"/>
                    <a:pt x="136" y="68"/>
                  </a:cubicBezTo>
                  <a:cubicBezTo>
                    <a:pt x="135" y="73"/>
                    <a:pt x="135" y="73"/>
                    <a:pt x="135" y="73"/>
                  </a:cubicBezTo>
                  <a:cubicBezTo>
                    <a:pt x="135" y="73"/>
                    <a:pt x="140" y="74"/>
                    <a:pt x="148" y="75"/>
                  </a:cubicBezTo>
                  <a:cubicBezTo>
                    <a:pt x="148" y="70"/>
                    <a:pt x="148" y="70"/>
                    <a:pt x="148" y="70"/>
                  </a:cubicBezTo>
                  <a:cubicBezTo>
                    <a:pt x="143" y="70"/>
                    <a:pt x="143" y="70"/>
                    <a:pt x="143" y="70"/>
                  </a:cubicBezTo>
                  <a:cubicBezTo>
                    <a:pt x="143" y="147"/>
                    <a:pt x="143" y="147"/>
                    <a:pt x="143" y="147"/>
                  </a:cubicBezTo>
                  <a:cubicBezTo>
                    <a:pt x="61" y="147"/>
                    <a:pt x="61" y="147"/>
                    <a:pt x="61" y="147"/>
                  </a:cubicBezTo>
                  <a:cubicBezTo>
                    <a:pt x="44" y="147"/>
                    <a:pt x="29" y="152"/>
                    <a:pt x="18" y="161"/>
                  </a:cubicBezTo>
                  <a:cubicBezTo>
                    <a:pt x="7" y="170"/>
                    <a:pt x="0" y="183"/>
                    <a:pt x="0" y="197"/>
                  </a:cubicBezTo>
                  <a:cubicBezTo>
                    <a:pt x="0" y="211"/>
                    <a:pt x="7" y="224"/>
                    <a:pt x="18" y="233"/>
                  </a:cubicBezTo>
                  <a:cubicBezTo>
                    <a:pt x="29" y="242"/>
                    <a:pt x="44" y="247"/>
                    <a:pt x="61" y="247"/>
                  </a:cubicBezTo>
                  <a:cubicBezTo>
                    <a:pt x="259" y="247"/>
                    <a:pt x="259" y="247"/>
                    <a:pt x="259" y="247"/>
                  </a:cubicBezTo>
                  <a:cubicBezTo>
                    <a:pt x="275" y="247"/>
                    <a:pt x="290" y="242"/>
                    <a:pt x="301" y="233"/>
                  </a:cubicBezTo>
                  <a:cubicBezTo>
                    <a:pt x="312" y="224"/>
                    <a:pt x="320" y="211"/>
                    <a:pt x="320" y="197"/>
                  </a:cubicBezTo>
                  <a:cubicBezTo>
                    <a:pt x="320" y="183"/>
                    <a:pt x="312" y="170"/>
                    <a:pt x="301" y="161"/>
                  </a:cubicBezTo>
                  <a:cubicBezTo>
                    <a:pt x="290" y="152"/>
                    <a:pt x="275" y="147"/>
                    <a:pt x="259" y="147"/>
                  </a:cubicBezTo>
                  <a:cubicBezTo>
                    <a:pt x="259" y="152"/>
                    <a:pt x="259" y="152"/>
                    <a:pt x="259" y="152"/>
                  </a:cubicBezTo>
                  <a:cubicBezTo>
                    <a:pt x="259" y="157"/>
                    <a:pt x="259" y="157"/>
                    <a:pt x="259" y="157"/>
                  </a:cubicBezTo>
                  <a:cubicBezTo>
                    <a:pt x="273" y="157"/>
                    <a:pt x="286" y="161"/>
                    <a:pt x="295" y="169"/>
                  </a:cubicBezTo>
                  <a:cubicBezTo>
                    <a:pt x="304" y="176"/>
                    <a:pt x="310" y="186"/>
                    <a:pt x="310" y="197"/>
                  </a:cubicBezTo>
                  <a:cubicBezTo>
                    <a:pt x="310" y="208"/>
                    <a:pt x="304" y="218"/>
                    <a:pt x="295" y="225"/>
                  </a:cubicBezTo>
                  <a:cubicBezTo>
                    <a:pt x="286" y="232"/>
                    <a:pt x="273" y="237"/>
                    <a:pt x="259" y="237"/>
                  </a:cubicBezTo>
                  <a:cubicBezTo>
                    <a:pt x="61" y="237"/>
                    <a:pt x="61" y="237"/>
                    <a:pt x="61" y="237"/>
                  </a:cubicBezTo>
                  <a:cubicBezTo>
                    <a:pt x="46" y="237"/>
                    <a:pt x="33" y="232"/>
                    <a:pt x="24" y="225"/>
                  </a:cubicBezTo>
                  <a:cubicBezTo>
                    <a:pt x="15" y="218"/>
                    <a:pt x="10" y="208"/>
                    <a:pt x="10" y="197"/>
                  </a:cubicBezTo>
                  <a:cubicBezTo>
                    <a:pt x="10" y="186"/>
                    <a:pt x="15" y="176"/>
                    <a:pt x="24" y="169"/>
                  </a:cubicBezTo>
                  <a:cubicBezTo>
                    <a:pt x="33" y="161"/>
                    <a:pt x="46" y="157"/>
                    <a:pt x="61" y="157"/>
                  </a:cubicBezTo>
                  <a:cubicBezTo>
                    <a:pt x="148" y="157"/>
                    <a:pt x="148" y="157"/>
                    <a:pt x="148" y="157"/>
                  </a:cubicBezTo>
                  <a:cubicBezTo>
                    <a:pt x="150" y="157"/>
                    <a:pt x="151" y="156"/>
                    <a:pt x="152" y="155"/>
                  </a:cubicBezTo>
                  <a:cubicBezTo>
                    <a:pt x="153" y="154"/>
                    <a:pt x="153" y="153"/>
                    <a:pt x="153" y="152"/>
                  </a:cubicBezTo>
                  <a:cubicBezTo>
                    <a:pt x="153" y="70"/>
                    <a:pt x="153" y="70"/>
                    <a:pt x="153" y="70"/>
                  </a:cubicBezTo>
                  <a:cubicBezTo>
                    <a:pt x="153" y="68"/>
                    <a:pt x="151" y="66"/>
                    <a:pt x="149" y="65"/>
                  </a:cubicBezTo>
                  <a:cubicBezTo>
                    <a:pt x="145" y="65"/>
                    <a:pt x="142" y="64"/>
                    <a:pt x="140" y="64"/>
                  </a:cubicBezTo>
                  <a:cubicBezTo>
                    <a:pt x="139" y="64"/>
                    <a:pt x="139" y="64"/>
                    <a:pt x="138" y="63"/>
                  </a:cubicBezTo>
                  <a:cubicBezTo>
                    <a:pt x="138" y="63"/>
                    <a:pt x="138" y="63"/>
                    <a:pt x="138" y="63"/>
                  </a:cubicBezTo>
                  <a:cubicBezTo>
                    <a:pt x="137" y="63"/>
                    <a:pt x="137" y="63"/>
                    <a:pt x="137" y="63"/>
                  </a:cubicBezTo>
                  <a:cubicBezTo>
                    <a:pt x="137" y="63"/>
                    <a:pt x="137" y="63"/>
                    <a:pt x="137" y="63"/>
                  </a:cubicBezTo>
                  <a:cubicBezTo>
                    <a:pt x="137" y="63"/>
                    <a:pt x="137" y="63"/>
                    <a:pt x="137" y="63"/>
                  </a:cubicBezTo>
                  <a:cubicBezTo>
                    <a:pt x="124" y="61"/>
                    <a:pt x="114" y="56"/>
                    <a:pt x="106" y="50"/>
                  </a:cubicBezTo>
                  <a:cubicBezTo>
                    <a:pt x="95" y="41"/>
                    <a:pt x="89" y="30"/>
                    <a:pt x="86" y="21"/>
                  </a:cubicBezTo>
                  <a:cubicBezTo>
                    <a:pt x="84" y="16"/>
                    <a:pt x="83" y="12"/>
                    <a:pt x="82" y="9"/>
                  </a:cubicBezTo>
                  <a:cubicBezTo>
                    <a:pt x="82" y="8"/>
                    <a:pt x="82" y="7"/>
                    <a:pt x="82" y="6"/>
                  </a:cubicBezTo>
                  <a:cubicBezTo>
                    <a:pt x="82" y="6"/>
                    <a:pt x="82" y="5"/>
                    <a:pt x="82" y="5"/>
                  </a:cubicBezTo>
                  <a:cubicBezTo>
                    <a:pt x="82" y="5"/>
                    <a:pt x="82" y="5"/>
                    <a:pt x="82" y="5"/>
                  </a:cubicBezTo>
                  <a:cubicBezTo>
                    <a:pt x="82" y="5"/>
                    <a:pt x="82" y="5"/>
                    <a:pt x="82" y="5"/>
                  </a:cubicBezTo>
                  <a:cubicBezTo>
                    <a:pt x="80" y="5"/>
                    <a:pt x="80" y="5"/>
                    <a:pt x="80" y="5"/>
                  </a:cubicBezTo>
                  <a:cubicBezTo>
                    <a:pt x="82" y="5"/>
                    <a:pt x="82" y="5"/>
                    <a:pt x="82" y="5"/>
                  </a:cubicBezTo>
                  <a:cubicBezTo>
                    <a:pt x="82" y="5"/>
                    <a:pt x="82" y="5"/>
                    <a:pt x="82" y="5"/>
                  </a:cubicBezTo>
                  <a:cubicBezTo>
                    <a:pt x="80" y="5"/>
                    <a:pt x="80" y="5"/>
                    <a:pt x="80" y="5"/>
                  </a:cubicBezTo>
                  <a:cubicBezTo>
                    <a:pt x="82" y="5"/>
                    <a:pt x="82" y="5"/>
                    <a:pt x="82" y="5"/>
                  </a:cubicBezTo>
                  <a:cubicBezTo>
                    <a:pt x="77" y="5"/>
                    <a:pt x="77" y="5"/>
                    <a:pt x="77" y="5"/>
                  </a:cubicBezTo>
                  <a:cubicBezTo>
                    <a:pt x="76" y="10"/>
                    <a:pt x="76" y="10"/>
                    <a:pt x="76" y="10"/>
                  </a:cubicBezTo>
                  <a:cubicBezTo>
                    <a:pt x="247" y="24"/>
                    <a:pt x="247" y="24"/>
                    <a:pt x="247" y="24"/>
                  </a:cubicBezTo>
                  <a:cubicBezTo>
                    <a:pt x="248" y="19"/>
                    <a:pt x="248" y="19"/>
                    <a:pt x="248" y="19"/>
                  </a:cubicBezTo>
                  <a:cubicBezTo>
                    <a:pt x="243" y="17"/>
                    <a:pt x="243" y="17"/>
                    <a:pt x="243" y="17"/>
                  </a:cubicBezTo>
                  <a:cubicBezTo>
                    <a:pt x="233" y="34"/>
                    <a:pt x="222" y="45"/>
                    <a:pt x="210" y="52"/>
                  </a:cubicBezTo>
                  <a:cubicBezTo>
                    <a:pt x="198" y="59"/>
                    <a:pt x="186" y="63"/>
                    <a:pt x="175" y="65"/>
                  </a:cubicBezTo>
                  <a:cubicBezTo>
                    <a:pt x="173" y="65"/>
                    <a:pt x="171" y="67"/>
                    <a:pt x="171" y="70"/>
                  </a:cubicBezTo>
                  <a:cubicBezTo>
                    <a:pt x="171" y="152"/>
                    <a:pt x="171" y="152"/>
                    <a:pt x="171" y="152"/>
                  </a:cubicBezTo>
                  <a:cubicBezTo>
                    <a:pt x="171" y="153"/>
                    <a:pt x="172" y="154"/>
                    <a:pt x="173" y="155"/>
                  </a:cubicBezTo>
                  <a:cubicBezTo>
                    <a:pt x="174" y="156"/>
                    <a:pt x="175" y="157"/>
                    <a:pt x="176" y="157"/>
                  </a:cubicBezTo>
                  <a:cubicBezTo>
                    <a:pt x="259" y="157"/>
                    <a:pt x="259" y="157"/>
                    <a:pt x="259" y="157"/>
                  </a:cubicBezTo>
                  <a:lnTo>
                    <a:pt x="259" y="152"/>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Oval 11">
              <a:extLst>
                <a:ext uri="{FF2B5EF4-FFF2-40B4-BE49-F238E27FC236}">
                  <a16:creationId xmlns:a16="http://schemas.microsoft.com/office/drawing/2014/main" id="{413B9B76-65FA-475D-8DC3-867062E4D3C8}"/>
                </a:ext>
              </a:extLst>
            </p:cNvPr>
            <p:cNvSpPr>
              <a:spLocks noChangeArrowheads="1"/>
            </p:cNvSpPr>
            <p:nvPr/>
          </p:nvSpPr>
          <p:spPr bwMode="auto">
            <a:xfrm>
              <a:off x="733372" y="2530021"/>
              <a:ext cx="348102" cy="347388"/>
            </a:xfrm>
            <a:prstGeom prst="ellipse">
              <a:avLst/>
            </a:pr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2">
              <a:extLst>
                <a:ext uri="{FF2B5EF4-FFF2-40B4-BE49-F238E27FC236}">
                  <a16:creationId xmlns:a16="http://schemas.microsoft.com/office/drawing/2014/main" id="{1C517E4F-8829-4060-87B8-1904D8DC91F5}"/>
                </a:ext>
              </a:extLst>
            </p:cNvPr>
            <p:cNvSpPr>
              <a:spLocks/>
            </p:cNvSpPr>
            <p:nvPr/>
          </p:nvSpPr>
          <p:spPr bwMode="auto">
            <a:xfrm>
              <a:off x="730513" y="2527161"/>
              <a:ext cx="353820" cy="353106"/>
            </a:xfrm>
            <a:custGeom>
              <a:avLst/>
              <a:gdLst>
                <a:gd name="T0" fmla="*/ 597 w 602"/>
                <a:gd name="T1" fmla="*/ 301 h 602"/>
                <a:gd name="T2" fmla="*/ 592 w 602"/>
                <a:gd name="T3" fmla="*/ 301 h 602"/>
                <a:gd name="T4" fmla="*/ 506 w 602"/>
                <a:gd name="T5" fmla="*/ 507 h 602"/>
                <a:gd name="T6" fmla="*/ 301 w 602"/>
                <a:gd name="T7" fmla="*/ 592 h 602"/>
                <a:gd name="T8" fmla="*/ 95 w 602"/>
                <a:gd name="T9" fmla="*/ 507 h 602"/>
                <a:gd name="T10" fmla="*/ 10 w 602"/>
                <a:gd name="T11" fmla="*/ 301 h 602"/>
                <a:gd name="T12" fmla="*/ 95 w 602"/>
                <a:gd name="T13" fmla="*/ 95 h 602"/>
                <a:gd name="T14" fmla="*/ 301 w 602"/>
                <a:gd name="T15" fmla="*/ 10 h 602"/>
                <a:gd name="T16" fmla="*/ 506 w 602"/>
                <a:gd name="T17" fmla="*/ 95 h 602"/>
                <a:gd name="T18" fmla="*/ 592 w 602"/>
                <a:gd name="T19" fmla="*/ 301 h 602"/>
                <a:gd name="T20" fmla="*/ 597 w 602"/>
                <a:gd name="T21" fmla="*/ 301 h 602"/>
                <a:gd name="T22" fmla="*/ 602 w 602"/>
                <a:gd name="T23" fmla="*/ 301 h 602"/>
                <a:gd name="T24" fmla="*/ 301 w 602"/>
                <a:gd name="T25" fmla="*/ 0 h 602"/>
                <a:gd name="T26" fmla="*/ 0 w 602"/>
                <a:gd name="T27" fmla="*/ 301 h 602"/>
                <a:gd name="T28" fmla="*/ 301 w 602"/>
                <a:gd name="T29" fmla="*/ 602 h 602"/>
                <a:gd name="T30" fmla="*/ 602 w 602"/>
                <a:gd name="T31" fmla="*/ 301 h 602"/>
                <a:gd name="T32" fmla="*/ 597 w 602"/>
                <a:gd name="T33" fmla="*/ 30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2" h="602">
                  <a:moveTo>
                    <a:pt x="597" y="301"/>
                  </a:moveTo>
                  <a:cubicBezTo>
                    <a:pt x="592" y="301"/>
                    <a:pt x="592" y="301"/>
                    <a:pt x="592" y="301"/>
                  </a:cubicBezTo>
                  <a:cubicBezTo>
                    <a:pt x="592" y="381"/>
                    <a:pt x="559" y="454"/>
                    <a:pt x="506" y="507"/>
                  </a:cubicBezTo>
                  <a:cubicBezTo>
                    <a:pt x="454" y="559"/>
                    <a:pt x="381" y="592"/>
                    <a:pt x="301" y="592"/>
                  </a:cubicBezTo>
                  <a:cubicBezTo>
                    <a:pt x="220" y="592"/>
                    <a:pt x="148" y="559"/>
                    <a:pt x="95" y="507"/>
                  </a:cubicBezTo>
                  <a:cubicBezTo>
                    <a:pt x="42" y="454"/>
                    <a:pt x="10" y="381"/>
                    <a:pt x="10" y="301"/>
                  </a:cubicBezTo>
                  <a:cubicBezTo>
                    <a:pt x="10" y="221"/>
                    <a:pt x="42" y="148"/>
                    <a:pt x="95" y="95"/>
                  </a:cubicBezTo>
                  <a:cubicBezTo>
                    <a:pt x="148" y="42"/>
                    <a:pt x="220" y="10"/>
                    <a:pt x="301" y="10"/>
                  </a:cubicBezTo>
                  <a:cubicBezTo>
                    <a:pt x="381" y="10"/>
                    <a:pt x="454" y="42"/>
                    <a:pt x="506" y="95"/>
                  </a:cubicBezTo>
                  <a:cubicBezTo>
                    <a:pt x="559" y="148"/>
                    <a:pt x="592" y="221"/>
                    <a:pt x="592" y="301"/>
                  </a:cubicBezTo>
                  <a:cubicBezTo>
                    <a:pt x="597" y="301"/>
                    <a:pt x="597" y="301"/>
                    <a:pt x="597" y="301"/>
                  </a:cubicBezTo>
                  <a:cubicBezTo>
                    <a:pt x="602" y="301"/>
                    <a:pt x="602" y="301"/>
                    <a:pt x="602" y="301"/>
                  </a:cubicBezTo>
                  <a:cubicBezTo>
                    <a:pt x="602" y="135"/>
                    <a:pt x="467" y="0"/>
                    <a:pt x="301" y="0"/>
                  </a:cubicBezTo>
                  <a:cubicBezTo>
                    <a:pt x="134" y="0"/>
                    <a:pt x="0" y="135"/>
                    <a:pt x="0" y="301"/>
                  </a:cubicBezTo>
                  <a:cubicBezTo>
                    <a:pt x="0" y="467"/>
                    <a:pt x="134" y="602"/>
                    <a:pt x="301" y="602"/>
                  </a:cubicBezTo>
                  <a:cubicBezTo>
                    <a:pt x="467" y="602"/>
                    <a:pt x="602" y="467"/>
                    <a:pt x="602" y="301"/>
                  </a:cubicBezTo>
                  <a:cubicBezTo>
                    <a:pt x="597" y="301"/>
                    <a:pt x="597" y="301"/>
                    <a:pt x="597" y="301"/>
                  </a:cubicBezTo>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Oval 13">
              <a:extLst>
                <a:ext uri="{FF2B5EF4-FFF2-40B4-BE49-F238E27FC236}">
                  <a16:creationId xmlns:a16="http://schemas.microsoft.com/office/drawing/2014/main" id="{76D44E27-ACA3-4224-B6A9-56EC87FC83F9}"/>
                </a:ext>
              </a:extLst>
            </p:cNvPr>
            <p:cNvSpPr>
              <a:spLocks noChangeArrowheads="1"/>
            </p:cNvSpPr>
            <p:nvPr/>
          </p:nvSpPr>
          <p:spPr bwMode="auto">
            <a:xfrm>
              <a:off x="754815" y="2551464"/>
              <a:ext cx="304500" cy="304500"/>
            </a:xfrm>
            <a:prstGeom prst="ellipse">
              <a:avLst/>
            </a:pr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4">
              <a:extLst>
                <a:ext uri="{FF2B5EF4-FFF2-40B4-BE49-F238E27FC236}">
                  <a16:creationId xmlns:a16="http://schemas.microsoft.com/office/drawing/2014/main" id="{8202731B-BEEE-4D45-A44C-6C885F6BE01C}"/>
                </a:ext>
              </a:extLst>
            </p:cNvPr>
            <p:cNvSpPr>
              <a:spLocks/>
            </p:cNvSpPr>
            <p:nvPr/>
          </p:nvSpPr>
          <p:spPr bwMode="auto">
            <a:xfrm>
              <a:off x="751956" y="2548605"/>
              <a:ext cx="310218" cy="310218"/>
            </a:xfrm>
            <a:custGeom>
              <a:avLst/>
              <a:gdLst>
                <a:gd name="T0" fmla="*/ 524 w 529"/>
                <a:gd name="T1" fmla="*/ 265 h 529"/>
                <a:gd name="T2" fmla="*/ 519 w 529"/>
                <a:gd name="T3" fmla="*/ 265 h 529"/>
                <a:gd name="T4" fmla="*/ 445 w 529"/>
                <a:gd name="T5" fmla="*/ 445 h 529"/>
                <a:gd name="T6" fmla="*/ 265 w 529"/>
                <a:gd name="T7" fmla="*/ 519 h 529"/>
                <a:gd name="T8" fmla="*/ 85 w 529"/>
                <a:gd name="T9" fmla="*/ 445 h 529"/>
                <a:gd name="T10" fmla="*/ 10 w 529"/>
                <a:gd name="T11" fmla="*/ 265 h 529"/>
                <a:gd name="T12" fmla="*/ 85 w 529"/>
                <a:gd name="T13" fmla="*/ 85 h 529"/>
                <a:gd name="T14" fmla="*/ 265 w 529"/>
                <a:gd name="T15" fmla="*/ 10 h 529"/>
                <a:gd name="T16" fmla="*/ 445 w 529"/>
                <a:gd name="T17" fmla="*/ 85 h 529"/>
                <a:gd name="T18" fmla="*/ 519 w 529"/>
                <a:gd name="T19" fmla="*/ 265 h 529"/>
                <a:gd name="T20" fmla="*/ 524 w 529"/>
                <a:gd name="T21" fmla="*/ 265 h 529"/>
                <a:gd name="T22" fmla="*/ 529 w 529"/>
                <a:gd name="T23" fmla="*/ 265 h 529"/>
                <a:gd name="T24" fmla="*/ 265 w 529"/>
                <a:gd name="T25" fmla="*/ 0 h 529"/>
                <a:gd name="T26" fmla="*/ 0 w 529"/>
                <a:gd name="T27" fmla="*/ 265 h 529"/>
                <a:gd name="T28" fmla="*/ 265 w 529"/>
                <a:gd name="T29" fmla="*/ 529 h 529"/>
                <a:gd name="T30" fmla="*/ 529 w 529"/>
                <a:gd name="T31" fmla="*/ 265 h 529"/>
                <a:gd name="T32" fmla="*/ 524 w 529"/>
                <a:gd name="T33" fmla="*/ 265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9" h="529">
                  <a:moveTo>
                    <a:pt x="524" y="265"/>
                  </a:moveTo>
                  <a:cubicBezTo>
                    <a:pt x="519" y="265"/>
                    <a:pt x="519" y="265"/>
                    <a:pt x="519" y="265"/>
                  </a:cubicBezTo>
                  <a:cubicBezTo>
                    <a:pt x="519" y="335"/>
                    <a:pt x="491" y="399"/>
                    <a:pt x="445" y="445"/>
                  </a:cubicBezTo>
                  <a:cubicBezTo>
                    <a:pt x="399" y="491"/>
                    <a:pt x="335" y="519"/>
                    <a:pt x="265" y="519"/>
                  </a:cubicBezTo>
                  <a:cubicBezTo>
                    <a:pt x="194" y="519"/>
                    <a:pt x="131" y="491"/>
                    <a:pt x="85" y="445"/>
                  </a:cubicBezTo>
                  <a:cubicBezTo>
                    <a:pt x="39" y="399"/>
                    <a:pt x="10" y="335"/>
                    <a:pt x="10" y="265"/>
                  </a:cubicBezTo>
                  <a:cubicBezTo>
                    <a:pt x="10" y="195"/>
                    <a:pt x="39" y="131"/>
                    <a:pt x="85" y="85"/>
                  </a:cubicBezTo>
                  <a:cubicBezTo>
                    <a:pt x="131" y="39"/>
                    <a:pt x="194" y="11"/>
                    <a:pt x="265" y="10"/>
                  </a:cubicBezTo>
                  <a:cubicBezTo>
                    <a:pt x="335" y="11"/>
                    <a:pt x="399" y="39"/>
                    <a:pt x="445" y="85"/>
                  </a:cubicBezTo>
                  <a:cubicBezTo>
                    <a:pt x="491" y="131"/>
                    <a:pt x="519" y="195"/>
                    <a:pt x="519" y="265"/>
                  </a:cubicBezTo>
                  <a:cubicBezTo>
                    <a:pt x="524" y="265"/>
                    <a:pt x="524" y="265"/>
                    <a:pt x="524" y="265"/>
                  </a:cubicBezTo>
                  <a:cubicBezTo>
                    <a:pt x="529" y="265"/>
                    <a:pt x="529" y="265"/>
                    <a:pt x="529" y="265"/>
                  </a:cubicBezTo>
                  <a:cubicBezTo>
                    <a:pt x="529" y="119"/>
                    <a:pt x="411" y="1"/>
                    <a:pt x="265" y="0"/>
                  </a:cubicBezTo>
                  <a:cubicBezTo>
                    <a:pt x="119" y="1"/>
                    <a:pt x="0" y="119"/>
                    <a:pt x="0" y="265"/>
                  </a:cubicBezTo>
                  <a:cubicBezTo>
                    <a:pt x="0" y="411"/>
                    <a:pt x="119" y="529"/>
                    <a:pt x="265" y="529"/>
                  </a:cubicBezTo>
                  <a:cubicBezTo>
                    <a:pt x="411" y="529"/>
                    <a:pt x="529" y="411"/>
                    <a:pt x="529" y="265"/>
                  </a:cubicBezTo>
                  <a:cubicBezTo>
                    <a:pt x="524" y="265"/>
                    <a:pt x="524" y="265"/>
                    <a:pt x="524" y="265"/>
                  </a:cubicBezTo>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Oval 15">
              <a:extLst>
                <a:ext uri="{FF2B5EF4-FFF2-40B4-BE49-F238E27FC236}">
                  <a16:creationId xmlns:a16="http://schemas.microsoft.com/office/drawing/2014/main" id="{06A3D103-21BA-4E74-98B3-9B2E916D1123}"/>
                </a:ext>
              </a:extLst>
            </p:cNvPr>
            <p:cNvSpPr>
              <a:spLocks noChangeArrowheads="1"/>
            </p:cNvSpPr>
            <p:nvPr/>
          </p:nvSpPr>
          <p:spPr bwMode="auto">
            <a:xfrm>
              <a:off x="863463" y="2660827"/>
              <a:ext cx="87204" cy="8649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6">
              <a:extLst>
                <a:ext uri="{FF2B5EF4-FFF2-40B4-BE49-F238E27FC236}">
                  <a16:creationId xmlns:a16="http://schemas.microsoft.com/office/drawing/2014/main" id="{83606F5B-00C3-478A-843D-980751AC8179}"/>
                </a:ext>
              </a:extLst>
            </p:cNvPr>
            <p:cNvSpPr>
              <a:spLocks/>
            </p:cNvSpPr>
            <p:nvPr/>
          </p:nvSpPr>
          <p:spPr bwMode="auto">
            <a:xfrm>
              <a:off x="860604" y="2657253"/>
              <a:ext cx="92922" cy="92923"/>
            </a:xfrm>
            <a:custGeom>
              <a:avLst/>
              <a:gdLst>
                <a:gd name="T0" fmla="*/ 154 w 159"/>
                <a:gd name="T1" fmla="*/ 79 h 158"/>
                <a:gd name="T2" fmla="*/ 149 w 159"/>
                <a:gd name="T3" fmla="*/ 79 h 158"/>
                <a:gd name="T4" fmla="*/ 129 w 159"/>
                <a:gd name="T5" fmla="*/ 128 h 158"/>
                <a:gd name="T6" fmla="*/ 80 w 159"/>
                <a:gd name="T7" fmla="*/ 148 h 158"/>
                <a:gd name="T8" fmla="*/ 31 w 159"/>
                <a:gd name="T9" fmla="*/ 128 h 158"/>
                <a:gd name="T10" fmla="*/ 10 w 159"/>
                <a:gd name="T11" fmla="*/ 79 h 158"/>
                <a:gd name="T12" fmla="*/ 31 w 159"/>
                <a:gd name="T13" fmla="*/ 30 h 158"/>
                <a:gd name="T14" fmla="*/ 80 w 159"/>
                <a:gd name="T15" fmla="*/ 10 h 158"/>
                <a:gd name="T16" fmla="*/ 129 w 159"/>
                <a:gd name="T17" fmla="*/ 30 h 158"/>
                <a:gd name="T18" fmla="*/ 149 w 159"/>
                <a:gd name="T19" fmla="*/ 79 h 158"/>
                <a:gd name="T20" fmla="*/ 154 w 159"/>
                <a:gd name="T21" fmla="*/ 79 h 158"/>
                <a:gd name="T22" fmla="*/ 159 w 159"/>
                <a:gd name="T23" fmla="*/ 79 h 158"/>
                <a:gd name="T24" fmla="*/ 80 w 159"/>
                <a:gd name="T25" fmla="*/ 0 h 158"/>
                <a:gd name="T26" fmla="*/ 0 w 159"/>
                <a:gd name="T27" fmla="*/ 79 h 158"/>
                <a:gd name="T28" fmla="*/ 80 w 159"/>
                <a:gd name="T29" fmla="*/ 158 h 158"/>
                <a:gd name="T30" fmla="*/ 159 w 159"/>
                <a:gd name="T31" fmla="*/ 79 h 158"/>
                <a:gd name="T32" fmla="*/ 154 w 159"/>
                <a:gd name="T33"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8">
                  <a:moveTo>
                    <a:pt x="154" y="79"/>
                  </a:moveTo>
                  <a:cubicBezTo>
                    <a:pt x="149" y="79"/>
                    <a:pt x="149" y="79"/>
                    <a:pt x="149" y="79"/>
                  </a:cubicBezTo>
                  <a:cubicBezTo>
                    <a:pt x="149" y="98"/>
                    <a:pt x="141" y="116"/>
                    <a:pt x="129" y="128"/>
                  </a:cubicBezTo>
                  <a:cubicBezTo>
                    <a:pt x="116" y="141"/>
                    <a:pt x="99" y="148"/>
                    <a:pt x="80" y="148"/>
                  </a:cubicBezTo>
                  <a:cubicBezTo>
                    <a:pt x="60" y="148"/>
                    <a:pt x="43" y="141"/>
                    <a:pt x="31" y="128"/>
                  </a:cubicBezTo>
                  <a:cubicBezTo>
                    <a:pt x="18" y="116"/>
                    <a:pt x="10" y="98"/>
                    <a:pt x="10" y="79"/>
                  </a:cubicBezTo>
                  <a:cubicBezTo>
                    <a:pt x="10" y="60"/>
                    <a:pt x="18" y="42"/>
                    <a:pt x="31" y="30"/>
                  </a:cubicBezTo>
                  <a:cubicBezTo>
                    <a:pt x="43" y="17"/>
                    <a:pt x="60" y="10"/>
                    <a:pt x="80" y="10"/>
                  </a:cubicBezTo>
                  <a:cubicBezTo>
                    <a:pt x="99" y="10"/>
                    <a:pt x="116" y="17"/>
                    <a:pt x="129" y="30"/>
                  </a:cubicBezTo>
                  <a:cubicBezTo>
                    <a:pt x="141" y="42"/>
                    <a:pt x="149" y="60"/>
                    <a:pt x="149" y="79"/>
                  </a:cubicBezTo>
                  <a:cubicBezTo>
                    <a:pt x="154" y="79"/>
                    <a:pt x="154" y="79"/>
                    <a:pt x="154" y="79"/>
                  </a:cubicBezTo>
                  <a:cubicBezTo>
                    <a:pt x="159" y="79"/>
                    <a:pt x="159" y="79"/>
                    <a:pt x="159" y="79"/>
                  </a:cubicBezTo>
                  <a:cubicBezTo>
                    <a:pt x="159" y="35"/>
                    <a:pt x="124" y="0"/>
                    <a:pt x="80" y="0"/>
                  </a:cubicBezTo>
                  <a:cubicBezTo>
                    <a:pt x="36" y="0"/>
                    <a:pt x="0" y="35"/>
                    <a:pt x="0" y="79"/>
                  </a:cubicBezTo>
                  <a:cubicBezTo>
                    <a:pt x="0" y="123"/>
                    <a:pt x="36" y="158"/>
                    <a:pt x="80" y="158"/>
                  </a:cubicBezTo>
                  <a:cubicBezTo>
                    <a:pt x="124" y="158"/>
                    <a:pt x="159" y="123"/>
                    <a:pt x="159" y="79"/>
                  </a:cubicBezTo>
                  <a:cubicBezTo>
                    <a:pt x="154" y="79"/>
                    <a:pt x="154" y="79"/>
                    <a:pt x="154" y="79"/>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Oval 17">
              <a:extLst>
                <a:ext uri="{FF2B5EF4-FFF2-40B4-BE49-F238E27FC236}">
                  <a16:creationId xmlns:a16="http://schemas.microsoft.com/office/drawing/2014/main" id="{4FB5E446-17A4-4746-BB7F-A6DB73AE3B47}"/>
                </a:ext>
              </a:extLst>
            </p:cNvPr>
            <p:cNvSpPr>
              <a:spLocks noChangeArrowheads="1"/>
            </p:cNvSpPr>
            <p:nvPr/>
          </p:nvSpPr>
          <p:spPr bwMode="auto">
            <a:xfrm>
              <a:off x="879189" y="2675123"/>
              <a:ext cx="57898" cy="57898"/>
            </a:xfrm>
            <a:prstGeom prst="ellipse">
              <a:avLst/>
            </a:pr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8">
              <a:extLst>
                <a:ext uri="{FF2B5EF4-FFF2-40B4-BE49-F238E27FC236}">
                  <a16:creationId xmlns:a16="http://schemas.microsoft.com/office/drawing/2014/main" id="{CE5F818E-BAB8-49A2-B30A-D359B8C2CCE8}"/>
                </a:ext>
              </a:extLst>
            </p:cNvPr>
            <p:cNvSpPr>
              <a:spLocks/>
            </p:cNvSpPr>
            <p:nvPr/>
          </p:nvSpPr>
          <p:spPr bwMode="auto">
            <a:xfrm>
              <a:off x="838446" y="2557183"/>
              <a:ext cx="147961" cy="105789"/>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9">
              <a:extLst>
                <a:ext uri="{FF2B5EF4-FFF2-40B4-BE49-F238E27FC236}">
                  <a16:creationId xmlns:a16="http://schemas.microsoft.com/office/drawing/2014/main" id="{8254162E-43D7-454E-B115-C29AF3DFCD87}"/>
                </a:ext>
              </a:extLst>
            </p:cNvPr>
            <p:cNvSpPr>
              <a:spLocks/>
            </p:cNvSpPr>
            <p:nvPr/>
          </p:nvSpPr>
          <p:spPr bwMode="auto">
            <a:xfrm>
              <a:off x="836301" y="2745887"/>
              <a:ext cx="142243" cy="112222"/>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0">
              <a:extLst>
                <a:ext uri="{FF2B5EF4-FFF2-40B4-BE49-F238E27FC236}">
                  <a16:creationId xmlns:a16="http://schemas.microsoft.com/office/drawing/2014/main" id="{C129335A-AED6-4C4B-9DF9-FB5868184199}"/>
                </a:ext>
              </a:extLst>
            </p:cNvPr>
            <p:cNvSpPr>
              <a:spLocks/>
            </p:cNvSpPr>
            <p:nvPr/>
          </p:nvSpPr>
          <p:spPr bwMode="auto">
            <a:xfrm>
              <a:off x="756960" y="2628662"/>
              <a:ext cx="106503" cy="150106"/>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1">
              <a:extLst>
                <a:ext uri="{FF2B5EF4-FFF2-40B4-BE49-F238E27FC236}">
                  <a16:creationId xmlns:a16="http://schemas.microsoft.com/office/drawing/2014/main" id="{E58CFC99-D660-4387-BC17-972E05303081}"/>
                </a:ext>
              </a:extLst>
            </p:cNvPr>
            <p:cNvSpPr>
              <a:spLocks/>
            </p:cNvSpPr>
            <p:nvPr/>
          </p:nvSpPr>
          <p:spPr bwMode="auto">
            <a:xfrm>
              <a:off x="951382" y="2622228"/>
              <a:ext cx="100785" cy="147247"/>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2">
              <a:extLst>
                <a:ext uri="{FF2B5EF4-FFF2-40B4-BE49-F238E27FC236}">
                  <a16:creationId xmlns:a16="http://schemas.microsoft.com/office/drawing/2014/main" id="{A0435700-950E-4077-A134-AA12629F0B13}"/>
                </a:ext>
              </a:extLst>
            </p:cNvPr>
            <p:cNvSpPr>
              <a:spLocks/>
            </p:cNvSpPr>
            <p:nvPr/>
          </p:nvSpPr>
          <p:spPr bwMode="auto">
            <a:xfrm>
              <a:off x="812713" y="2975334"/>
              <a:ext cx="181556" cy="25732"/>
            </a:xfrm>
            <a:custGeom>
              <a:avLst/>
              <a:gdLst>
                <a:gd name="T0" fmla="*/ 0 w 309"/>
                <a:gd name="T1" fmla="*/ 2 h 44"/>
                <a:gd name="T2" fmla="*/ 309 w 309"/>
                <a:gd name="T3" fmla="*/ 0 h 44"/>
                <a:gd name="T4" fmla="*/ 264 w 309"/>
                <a:gd name="T5" fmla="*/ 44 h 44"/>
                <a:gd name="T6" fmla="*/ 45 w 309"/>
                <a:gd name="T7" fmla="*/ 44 h 44"/>
                <a:gd name="T8" fmla="*/ 0 w 309"/>
                <a:gd name="T9" fmla="*/ 2 h 44"/>
              </a:gdLst>
              <a:ahLst/>
              <a:cxnLst>
                <a:cxn ang="0">
                  <a:pos x="T0" y="T1"/>
                </a:cxn>
                <a:cxn ang="0">
                  <a:pos x="T2" y="T3"/>
                </a:cxn>
                <a:cxn ang="0">
                  <a:pos x="T4" y="T5"/>
                </a:cxn>
                <a:cxn ang="0">
                  <a:pos x="T6" y="T7"/>
                </a:cxn>
                <a:cxn ang="0">
                  <a:pos x="T8" y="T9"/>
                </a:cxn>
              </a:cxnLst>
              <a:rect l="0" t="0" r="r" b="b"/>
              <a:pathLst>
                <a:path w="309" h="44">
                  <a:moveTo>
                    <a:pt x="0" y="2"/>
                  </a:moveTo>
                  <a:cubicBezTo>
                    <a:pt x="309" y="0"/>
                    <a:pt x="309" y="0"/>
                    <a:pt x="309" y="0"/>
                  </a:cubicBezTo>
                  <a:cubicBezTo>
                    <a:pt x="309" y="0"/>
                    <a:pt x="299" y="42"/>
                    <a:pt x="264" y="44"/>
                  </a:cubicBezTo>
                  <a:cubicBezTo>
                    <a:pt x="45" y="44"/>
                    <a:pt x="45" y="44"/>
                    <a:pt x="45" y="44"/>
                  </a:cubicBezTo>
                  <a:cubicBezTo>
                    <a:pt x="45" y="44"/>
                    <a:pt x="4" y="36"/>
                    <a:pt x="0"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3">
              <a:extLst>
                <a:ext uri="{FF2B5EF4-FFF2-40B4-BE49-F238E27FC236}">
                  <a16:creationId xmlns:a16="http://schemas.microsoft.com/office/drawing/2014/main" id="{D3E45C30-6AE2-4C5E-A2C6-6B285A8B7E18}"/>
                </a:ext>
              </a:extLst>
            </p:cNvPr>
            <p:cNvSpPr>
              <a:spLocks/>
            </p:cNvSpPr>
            <p:nvPr/>
          </p:nvSpPr>
          <p:spPr bwMode="auto">
            <a:xfrm>
              <a:off x="774115" y="2652249"/>
              <a:ext cx="38599" cy="62187"/>
            </a:xfrm>
            <a:custGeom>
              <a:avLst/>
              <a:gdLst>
                <a:gd name="T0" fmla="*/ 43 w 66"/>
                <a:gd name="T1" fmla="*/ 0 h 106"/>
                <a:gd name="T2" fmla="*/ 3 w 66"/>
                <a:gd name="T3" fmla="*/ 63 h 106"/>
                <a:gd name="T4" fmla="*/ 13 w 66"/>
                <a:gd name="T5" fmla="*/ 106 h 106"/>
                <a:gd name="T6" fmla="*/ 13 w 66"/>
                <a:gd name="T7" fmla="*/ 106 h 106"/>
                <a:gd name="T8" fmla="*/ 28 w 66"/>
                <a:gd name="T9" fmla="*/ 67 h 106"/>
                <a:gd name="T10" fmla="*/ 54 w 66"/>
                <a:gd name="T11" fmla="*/ 11 h 106"/>
                <a:gd name="T12" fmla="*/ 45 w 66"/>
                <a:gd name="T13" fmla="*/ 0 h 106"/>
                <a:gd name="T14" fmla="*/ 43 w 6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6">
                  <a:moveTo>
                    <a:pt x="43" y="0"/>
                  </a:moveTo>
                  <a:cubicBezTo>
                    <a:pt x="35" y="0"/>
                    <a:pt x="2" y="3"/>
                    <a:pt x="3" y="63"/>
                  </a:cubicBezTo>
                  <a:cubicBezTo>
                    <a:pt x="3" y="63"/>
                    <a:pt x="0" y="106"/>
                    <a:pt x="13" y="106"/>
                  </a:cubicBezTo>
                  <a:cubicBezTo>
                    <a:pt x="13" y="106"/>
                    <a:pt x="13" y="106"/>
                    <a:pt x="13" y="106"/>
                  </a:cubicBezTo>
                  <a:cubicBezTo>
                    <a:pt x="15" y="106"/>
                    <a:pt x="23" y="105"/>
                    <a:pt x="28" y="67"/>
                  </a:cubicBezTo>
                  <a:cubicBezTo>
                    <a:pt x="28" y="67"/>
                    <a:pt x="36" y="22"/>
                    <a:pt x="54" y="11"/>
                  </a:cubicBezTo>
                  <a:cubicBezTo>
                    <a:pt x="54" y="11"/>
                    <a:pt x="66" y="3"/>
                    <a:pt x="45" y="0"/>
                  </a:cubicBezTo>
                  <a:cubicBezTo>
                    <a:pt x="45" y="0"/>
                    <a:pt x="44" y="0"/>
                    <a:pt x="4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4">
              <a:extLst>
                <a:ext uri="{FF2B5EF4-FFF2-40B4-BE49-F238E27FC236}">
                  <a16:creationId xmlns:a16="http://schemas.microsoft.com/office/drawing/2014/main" id="{F9708D62-EC66-4873-B0A4-0654703ACFA1}"/>
                </a:ext>
              </a:extLst>
            </p:cNvPr>
            <p:cNvSpPr>
              <a:spLocks/>
            </p:cNvSpPr>
            <p:nvPr/>
          </p:nvSpPr>
          <p:spPr bwMode="auto">
            <a:xfrm>
              <a:off x="898488" y="2571478"/>
              <a:ext cx="67190" cy="31451"/>
            </a:xfrm>
            <a:custGeom>
              <a:avLst/>
              <a:gdLst>
                <a:gd name="T0" fmla="*/ 38 w 114"/>
                <a:gd name="T1" fmla="*/ 0 h 54"/>
                <a:gd name="T2" fmla="*/ 3 w 114"/>
                <a:gd name="T3" fmla="*/ 10 h 54"/>
                <a:gd name="T4" fmla="*/ 43 w 114"/>
                <a:gd name="T5" fmla="*/ 25 h 54"/>
                <a:gd name="T6" fmla="*/ 99 w 114"/>
                <a:gd name="T7" fmla="*/ 51 h 54"/>
                <a:gd name="T8" fmla="*/ 103 w 114"/>
                <a:gd name="T9" fmla="*/ 54 h 54"/>
                <a:gd name="T10" fmla="*/ 110 w 114"/>
                <a:gd name="T11" fmla="*/ 42 h 54"/>
                <a:gd name="T12" fmla="*/ 50 w 114"/>
                <a:gd name="T13" fmla="*/ 0 h 54"/>
                <a:gd name="T14" fmla="*/ 46 w 114"/>
                <a:gd name="T15" fmla="*/ 0 h 54"/>
                <a:gd name="T16" fmla="*/ 38 w 114"/>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54">
                  <a:moveTo>
                    <a:pt x="38" y="0"/>
                  </a:moveTo>
                  <a:cubicBezTo>
                    <a:pt x="26" y="0"/>
                    <a:pt x="3" y="1"/>
                    <a:pt x="3" y="10"/>
                  </a:cubicBezTo>
                  <a:cubicBezTo>
                    <a:pt x="3" y="10"/>
                    <a:pt x="0" y="20"/>
                    <a:pt x="43" y="25"/>
                  </a:cubicBezTo>
                  <a:cubicBezTo>
                    <a:pt x="43" y="25"/>
                    <a:pt x="87" y="33"/>
                    <a:pt x="99" y="51"/>
                  </a:cubicBezTo>
                  <a:cubicBezTo>
                    <a:pt x="99" y="51"/>
                    <a:pt x="101" y="54"/>
                    <a:pt x="103" y="54"/>
                  </a:cubicBezTo>
                  <a:cubicBezTo>
                    <a:pt x="106" y="54"/>
                    <a:pt x="108" y="52"/>
                    <a:pt x="110" y="42"/>
                  </a:cubicBezTo>
                  <a:cubicBezTo>
                    <a:pt x="110" y="42"/>
                    <a:pt x="114" y="0"/>
                    <a:pt x="50" y="0"/>
                  </a:cubicBezTo>
                  <a:cubicBezTo>
                    <a:pt x="48" y="0"/>
                    <a:pt x="47" y="0"/>
                    <a:pt x="46" y="0"/>
                  </a:cubicBezTo>
                  <a:cubicBezTo>
                    <a:pt x="46" y="0"/>
                    <a:pt x="43" y="0"/>
                    <a:pt x="38"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5">
              <a:extLst>
                <a:ext uri="{FF2B5EF4-FFF2-40B4-BE49-F238E27FC236}">
                  <a16:creationId xmlns:a16="http://schemas.microsoft.com/office/drawing/2014/main" id="{B6174906-E493-4044-A3DD-14246EAF0129}"/>
                </a:ext>
              </a:extLst>
            </p:cNvPr>
            <p:cNvSpPr>
              <a:spLocks/>
            </p:cNvSpPr>
            <p:nvPr/>
          </p:nvSpPr>
          <p:spPr bwMode="auto">
            <a:xfrm>
              <a:off x="1002847" y="2687989"/>
              <a:ext cx="40743" cy="62187"/>
            </a:xfrm>
            <a:custGeom>
              <a:avLst/>
              <a:gdLst>
                <a:gd name="T0" fmla="*/ 57 w 70"/>
                <a:gd name="T1" fmla="*/ 0 h 106"/>
                <a:gd name="T2" fmla="*/ 41 w 70"/>
                <a:gd name="T3" fmla="*/ 39 h 106"/>
                <a:gd name="T4" fmla="*/ 13 w 70"/>
                <a:gd name="T5" fmla="*/ 94 h 106"/>
                <a:gd name="T6" fmla="*/ 21 w 70"/>
                <a:gd name="T7" fmla="*/ 106 h 106"/>
                <a:gd name="T8" fmla="*/ 24 w 70"/>
                <a:gd name="T9" fmla="*/ 106 h 106"/>
                <a:gd name="T10" fmla="*/ 66 w 70"/>
                <a:gd name="T11" fmla="*/ 44 h 106"/>
                <a:gd name="T12" fmla="*/ 57 w 70"/>
                <a:gd name="T13" fmla="*/ 0 h 106"/>
                <a:gd name="T14" fmla="*/ 57 w 7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06">
                  <a:moveTo>
                    <a:pt x="57" y="0"/>
                  </a:moveTo>
                  <a:cubicBezTo>
                    <a:pt x="55" y="0"/>
                    <a:pt x="47" y="2"/>
                    <a:pt x="41" y="39"/>
                  </a:cubicBezTo>
                  <a:cubicBezTo>
                    <a:pt x="41" y="39"/>
                    <a:pt x="31" y="84"/>
                    <a:pt x="13" y="94"/>
                  </a:cubicBezTo>
                  <a:cubicBezTo>
                    <a:pt x="13" y="94"/>
                    <a:pt x="0" y="101"/>
                    <a:pt x="21" y="106"/>
                  </a:cubicBezTo>
                  <a:cubicBezTo>
                    <a:pt x="21" y="106"/>
                    <a:pt x="22" y="106"/>
                    <a:pt x="24" y="106"/>
                  </a:cubicBezTo>
                  <a:cubicBezTo>
                    <a:pt x="34" y="106"/>
                    <a:pt x="65" y="101"/>
                    <a:pt x="66" y="44"/>
                  </a:cubicBezTo>
                  <a:cubicBezTo>
                    <a:pt x="66" y="44"/>
                    <a:pt x="70" y="1"/>
                    <a:pt x="57" y="0"/>
                  </a:cubicBezTo>
                  <a:cubicBezTo>
                    <a:pt x="57" y="0"/>
                    <a:pt x="57" y="0"/>
                    <a:pt x="5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6">
              <a:extLst>
                <a:ext uri="{FF2B5EF4-FFF2-40B4-BE49-F238E27FC236}">
                  <a16:creationId xmlns:a16="http://schemas.microsoft.com/office/drawing/2014/main" id="{98D3C435-4640-4004-A311-6483D4388BA4}"/>
                </a:ext>
              </a:extLst>
            </p:cNvPr>
            <p:cNvSpPr>
              <a:spLocks/>
            </p:cNvSpPr>
            <p:nvPr/>
          </p:nvSpPr>
          <p:spPr bwMode="auto">
            <a:xfrm>
              <a:off x="854886" y="2808073"/>
              <a:ext cx="66475" cy="30736"/>
            </a:xfrm>
            <a:custGeom>
              <a:avLst/>
              <a:gdLst>
                <a:gd name="T0" fmla="*/ 9 w 113"/>
                <a:gd name="T1" fmla="*/ 0 h 52"/>
                <a:gd name="T2" fmla="*/ 3 w 113"/>
                <a:gd name="T3" fmla="*/ 13 h 52"/>
                <a:gd name="T4" fmla="*/ 59 w 113"/>
                <a:gd name="T5" fmla="*/ 52 h 52"/>
                <a:gd name="T6" fmla="*/ 68 w 113"/>
                <a:gd name="T7" fmla="*/ 52 h 52"/>
                <a:gd name="T8" fmla="*/ 69 w 113"/>
                <a:gd name="T9" fmla="*/ 52 h 52"/>
                <a:gd name="T10" fmla="*/ 111 w 113"/>
                <a:gd name="T11" fmla="*/ 40 h 52"/>
                <a:gd name="T12" fmla="*/ 71 w 113"/>
                <a:gd name="T13" fmla="*/ 27 h 52"/>
                <a:gd name="T14" fmla="*/ 14 w 113"/>
                <a:gd name="T15" fmla="*/ 4 h 52"/>
                <a:gd name="T16" fmla="*/ 9 w 11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52">
                  <a:moveTo>
                    <a:pt x="9" y="0"/>
                  </a:moveTo>
                  <a:cubicBezTo>
                    <a:pt x="7" y="0"/>
                    <a:pt x="4" y="3"/>
                    <a:pt x="3" y="13"/>
                  </a:cubicBezTo>
                  <a:cubicBezTo>
                    <a:pt x="3" y="13"/>
                    <a:pt x="0" y="52"/>
                    <a:pt x="59" y="52"/>
                  </a:cubicBezTo>
                  <a:cubicBezTo>
                    <a:pt x="62" y="52"/>
                    <a:pt x="65" y="52"/>
                    <a:pt x="68" y="52"/>
                  </a:cubicBezTo>
                  <a:cubicBezTo>
                    <a:pt x="68" y="52"/>
                    <a:pt x="68" y="52"/>
                    <a:pt x="69" y="52"/>
                  </a:cubicBezTo>
                  <a:cubicBezTo>
                    <a:pt x="75" y="52"/>
                    <a:pt x="112" y="52"/>
                    <a:pt x="111" y="40"/>
                  </a:cubicBezTo>
                  <a:cubicBezTo>
                    <a:pt x="111" y="40"/>
                    <a:pt x="113" y="30"/>
                    <a:pt x="71" y="27"/>
                  </a:cubicBezTo>
                  <a:cubicBezTo>
                    <a:pt x="71" y="27"/>
                    <a:pt x="26" y="20"/>
                    <a:pt x="14" y="4"/>
                  </a:cubicBezTo>
                  <a:cubicBezTo>
                    <a:pt x="14" y="4"/>
                    <a:pt x="12" y="0"/>
                    <a:pt x="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7">
              <a:extLst>
                <a:ext uri="{FF2B5EF4-FFF2-40B4-BE49-F238E27FC236}">
                  <a16:creationId xmlns:a16="http://schemas.microsoft.com/office/drawing/2014/main" id="{8CE9E05C-1A55-42F5-B7C4-78B82B1C846D}"/>
                </a:ext>
              </a:extLst>
            </p:cNvPr>
            <p:cNvSpPr>
              <a:spLocks/>
            </p:cNvSpPr>
            <p:nvPr/>
          </p:nvSpPr>
          <p:spPr bwMode="auto">
            <a:xfrm>
              <a:off x="882048" y="2697996"/>
              <a:ext cx="41458" cy="27877"/>
            </a:xfrm>
            <a:custGeom>
              <a:avLst/>
              <a:gdLst>
                <a:gd name="T0" fmla="*/ 16 w 70"/>
                <a:gd name="T1" fmla="*/ 0 h 47"/>
                <a:gd name="T2" fmla="*/ 12 w 70"/>
                <a:gd name="T3" fmla="*/ 4 h 47"/>
                <a:gd name="T4" fmla="*/ 20 w 70"/>
                <a:gd name="T5" fmla="*/ 40 h 47"/>
                <a:gd name="T6" fmla="*/ 47 w 70"/>
                <a:gd name="T7" fmla="*/ 47 h 47"/>
                <a:gd name="T8" fmla="*/ 57 w 70"/>
                <a:gd name="T9" fmla="*/ 46 h 47"/>
                <a:gd name="T10" fmla="*/ 67 w 70"/>
                <a:gd name="T11" fmla="*/ 37 h 47"/>
                <a:gd name="T12" fmla="*/ 52 w 70"/>
                <a:gd name="T13" fmla="*/ 25 h 47"/>
                <a:gd name="T14" fmla="*/ 50 w 70"/>
                <a:gd name="T15" fmla="*/ 25 h 47"/>
                <a:gd name="T16" fmla="*/ 21 w 70"/>
                <a:gd name="T17" fmla="*/ 5 h 47"/>
                <a:gd name="T18" fmla="*/ 16 w 70"/>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7">
                  <a:moveTo>
                    <a:pt x="16" y="0"/>
                  </a:moveTo>
                  <a:cubicBezTo>
                    <a:pt x="15" y="0"/>
                    <a:pt x="14" y="1"/>
                    <a:pt x="12" y="4"/>
                  </a:cubicBezTo>
                  <a:cubicBezTo>
                    <a:pt x="12" y="4"/>
                    <a:pt x="0" y="24"/>
                    <a:pt x="20" y="40"/>
                  </a:cubicBezTo>
                  <a:cubicBezTo>
                    <a:pt x="20" y="40"/>
                    <a:pt x="32" y="47"/>
                    <a:pt x="47" y="47"/>
                  </a:cubicBezTo>
                  <a:cubicBezTo>
                    <a:pt x="50" y="47"/>
                    <a:pt x="54" y="47"/>
                    <a:pt x="57" y="46"/>
                  </a:cubicBezTo>
                  <a:cubicBezTo>
                    <a:pt x="57" y="46"/>
                    <a:pt x="68" y="43"/>
                    <a:pt x="67" y="37"/>
                  </a:cubicBezTo>
                  <a:cubicBezTo>
                    <a:pt x="67" y="37"/>
                    <a:pt x="70" y="25"/>
                    <a:pt x="52" y="25"/>
                  </a:cubicBezTo>
                  <a:cubicBezTo>
                    <a:pt x="51" y="25"/>
                    <a:pt x="51" y="25"/>
                    <a:pt x="50" y="25"/>
                  </a:cubicBezTo>
                  <a:cubicBezTo>
                    <a:pt x="50" y="25"/>
                    <a:pt x="24" y="21"/>
                    <a:pt x="21" y="5"/>
                  </a:cubicBezTo>
                  <a:cubicBezTo>
                    <a:pt x="21" y="5"/>
                    <a:pt x="19"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3" name="文本框 72">
            <a:extLst>
              <a:ext uri="{FF2B5EF4-FFF2-40B4-BE49-F238E27FC236}">
                <a16:creationId xmlns:a16="http://schemas.microsoft.com/office/drawing/2014/main" id="{5E88C12D-DDA9-4F5D-BA1E-76F43AE879D8}"/>
              </a:ext>
            </a:extLst>
          </p:cNvPr>
          <p:cNvSpPr txBox="1"/>
          <p:nvPr/>
        </p:nvSpPr>
        <p:spPr>
          <a:xfrm>
            <a:off x="1193636" y="3077373"/>
            <a:ext cx="3358407" cy="694527"/>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请在这里添加内容请在这里添加内容请在这里添加内容请在这里添加内容请在这里添加内容</a:t>
            </a:r>
            <a:endParaRPr lang="en-US" altLang="zh-CN" sz="1200">
              <a:solidFill>
                <a:schemeClr val="tx1">
                  <a:lumMod val="65000"/>
                  <a:lumOff val="35000"/>
                </a:schemeClr>
              </a:solidFill>
            </a:endParaRPr>
          </a:p>
        </p:txBody>
      </p:sp>
      <p:grpSp>
        <p:nvGrpSpPr>
          <p:cNvPr id="74" name="组合 73">
            <a:extLst>
              <a:ext uri="{FF2B5EF4-FFF2-40B4-BE49-F238E27FC236}">
                <a16:creationId xmlns:a16="http://schemas.microsoft.com/office/drawing/2014/main" id="{09187600-B912-47C0-AD62-C1C5E53862FB}"/>
              </a:ext>
            </a:extLst>
          </p:cNvPr>
          <p:cNvGrpSpPr/>
          <p:nvPr/>
        </p:nvGrpSpPr>
        <p:grpSpPr>
          <a:xfrm>
            <a:off x="774056" y="3136761"/>
            <a:ext cx="353820" cy="476050"/>
            <a:chOff x="6124576" y="2259012"/>
            <a:chExt cx="785812" cy="1057276"/>
          </a:xfrm>
        </p:grpSpPr>
        <p:sp>
          <p:nvSpPr>
            <p:cNvPr id="75" name="Freeform 5">
              <a:extLst>
                <a:ext uri="{FF2B5EF4-FFF2-40B4-BE49-F238E27FC236}">
                  <a16:creationId xmlns:a16="http://schemas.microsoft.com/office/drawing/2014/main" id="{CEA4E1B5-089E-4908-92CF-67F4EAEBD41F}"/>
                </a:ext>
              </a:extLst>
            </p:cNvPr>
            <p:cNvSpPr>
              <a:spLocks/>
            </p:cNvSpPr>
            <p:nvPr/>
          </p:nvSpPr>
          <p:spPr bwMode="auto">
            <a:xfrm>
              <a:off x="6354763" y="3168650"/>
              <a:ext cx="79375" cy="50800"/>
            </a:xfrm>
            <a:custGeom>
              <a:avLst/>
              <a:gdLst>
                <a:gd name="T0" fmla="*/ 61 w 61"/>
                <a:gd name="T1" fmla="*/ 19 h 39"/>
                <a:gd name="T2" fmla="*/ 44 w 61"/>
                <a:gd name="T3" fmla="*/ 39 h 39"/>
                <a:gd name="T4" fmla="*/ 17 w 61"/>
                <a:gd name="T5" fmla="*/ 39 h 39"/>
                <a:gd name="T6" fmla="*/ 0 w 61"/>
                <a:gd name="T7" fmla="*/ 19 h 39"/>
                <a:gd name="T8" fmla="*/ 17 w 61"/>
                <a:gd name="T9" fmla="*/ 0 h 39"/>
                <a:gd name="T10" fmla="*/ 44 w 61"/>
                <a:gd name="T11" fmla="*/ 0 h 39"/>
                <a:gd name="T12" fmla="*/ 61 w 61"/>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61" y="19"/>
                  </a:moveTo>
                  <a:cubicBezTo>
                    <a:pt x="61" y="30"/>
                    <a:pt x="54" y="39"/>
                    <a:pt x="44" y="39"/>
                  </a:cubicBezTo>
                  <a:cubicBezTo>
                    <a:pt x="17" y="39"/>
                    <a:pt x="17" y="39"/>
                    <a:pt x="17" y="39"/>
                  </a:cubicBezTo>
                  <a:cubicBezTo>
                    <a:pt x="8" y="39"/>
                    <a:pt x="0" y="30"/>
                    <a:pt x="0" y="19"/>
                  </a:cubicBezTo>
                  <a:cubicBezTo>
                    <a:pt x="0" y="9"/>
                    <a:pt x="8" y="0"/>
                    <a:pt x="17" y="0"/>
                  </a:cubicBezTo>
                  <a:cubicBezTo>
                    <a:pt x="44" y="0"/>
                    <a:pt x="44" y="0"/>
                    <a:pt x="44" y="0"/>
                  </a:cubicBezTo>
                  <a:cubicBezTo>
                    <a:pt x="54" y="0"/>
                    <a:pt x="61" y="9"/>
                    <a:pt x="61" y="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6">
              <a:extLst>
                <a:ext uri="{FF2B5EF4-FFF2-40B4-BE49-F238E27FC236}">
                  <a16:creationId xmlns:a16="http://schemas.microsoft.com/office/drawing/2014/main" id="{5A5391A6-9944-4358-92B9-8F042EE8E5B4}"/>
                </a:ext>
              </a:extLst>
            </p:cNvPr>
            <p:cNvSpPr>
              <a:spLocks/>
            </p:cNvSpPr>
            <p:nvPr/>
          </p:nvSpPr>
          <p:spPr bwMode="auto">
            <a:xfrm>
              <a:off x="6348413" y="3162300"/>
              <a:ext cx="92075" cy="63500"/>
            </a:xfrm>
            <a:custGeom>
              <a:avLst/>
              <a:gdLst>
                <a:gd name="T0" fmla="*/ 66 w 71"/>
                <a:gd name="T1" fmla="*/ 24 h 49"/>
                <a:gd name="T2" fmla="*/ 61 w 71"/>
                <a:gd name="T3" fmla="*/ 24 h 49"/>
                <a:gd name="T4" fmla="*/ 57 w 71"/>
                <a:gd name="T5" fmla="*/ 35 h 49"/>
                <a:gd name="T6" fmla="*/ 49 w 71"/>
                <a:gd name="T7" fmla="*/ 39 h 49"/>
                <a:gd name="T8" fmla="*/ 22 w 71"/>
                <a:gd name="T9" fmla="*/ 39 h 49"/>
                <a:gd name="T10" fmla="*/ 14 w 71"/>
                <a:gd name="T11" fmla="*/ 35 h 49"/>
                <a:gd name="T12" fmla="*/ 10 w 71"/>
                <a:gd name="T13" fmla="*/ 24 h 49"/>
                <a:gd name="T14" fmla="*/ 14 w 71"/>
                <a:gd name="T15" fmla="*/ 14 h 49"/>
                <a:gd name="T16" fmla="*/ 22 w 71"/>
                <a:gd name="T17" fmla="*/ 10 h 49"/>
                <a:gd name="T18" fmla="*/ 49 w 71"/>
                <a:gd name="T19" fmla="*/ 10 h 49"/>
                <a:gd name="T20" fmla="*/ 57 w 71"/>
                <a:gd name="T21" fmla="*/ 14 h 49"/>
                <a:gd name="T22" fmla="*/ 61 w 71"/>
                <a:gd name="T23" fmla="*/ 24 h 49"/>
                <a:gd name="T24" fmla="*/ 66 w 71"/>
                <a:gd name="T25" fmla="*/ 24 h 49"/>
                <a:gd name="T26" fmla="*/ 71 w 71"/>
                <a:gd name="T27" fmla="*/ 24 h 49"/>
                <a:gd name="T28" fmla="*/ 65 w 71"/>
                <a:gd name="T29" fmla="*/ 8 h 49"/>
                <a:gd name="T30" fmla="*/ 49 w 71"/>
                <a:gd name="T31" fmla="*/ 0 h 49"/>
                <a:gd name="T32" fmla="*/ 22 w 71"/>
                <a:gd name="T33" fmla="*/ 0 h 49"/>
                <a:gd name="T34" fmla="*/ 6 w 71"/>
                <a:gd name="T35" fmla="*/ 8 h 49"/>
                <a:gd name="T36" fmla="*/ 0 w 71"/>
                <a:gd name="T37" fmla="*/ 24 h 49"/>
                <a:gd name="T38" fmla="*/ 6 w 71"/>
                <a:gd name="T39" fmla="*/ 41 h 49"/>
                <a:gd name="T40" fmla="*/ 22 w 71"/>
                <a:gd name="T41" fmla="*/ 49 h 49"/>
                <a:gd name="T42" fmla="*/ 49 w 71"/>
                <a:gd name="T43" fmla="*/ 49 h 49"/>
                <a:gd name="T44" fmla="*/ 65 w 71"/>
                <a:gd name="T45" fmla="*/ 41 h 49"/>
                <a:gd name="T46" fmla="*/ 71 w 71"/>
                <a:gd name="T47" fmla="*/ 24 h 49"/>
                <a:gd name="T48" fmla="*/ 66 w 71"/>
                <a:gd name="T4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49">
                  <a:moveTo>
                    <a:pt x="66" y="24"/>
                  </a:moveTo>
                  <a:cubicBezTo>
                    <a:pt x="61" y="24"/>
                    <a:pt x="61" y="24"/>
                    <a:pt x="61" y="24"/>
                  </a:cubicBezTo>
                  <a:cubicBezTo>
                    <a:pt x="61" y="28"/>
                    <a:pt x="60" y="32"/>
                    <a:pt x="57" y="35"/>
                  </a:cubicBezTo>
                  <a:cubicBezTo>
                    <a:pt x="55" y="37"/>
                    <a:pt x="52" y="39"/>
                    <a:pt x="49" y="39"/>
                  </a:cubicBezTo>
                  <a:cubicBezTo>
                    <a:pt x="22" y="39"/>
                    <a:pt x="22" y="39"/>
                    <a:pt x="22" y="39"/>
                  </a:cubicBezTo>
                  <a:cubicBezTo>
                    <a:pt x="19" y="39"/>
                    <a:pt x="16" y="37"/>
                    <a:pt x="14" y="35"/>
                  </a:cubicBezTo>
                  <a:cubicBezTo>
                    <a:pt x="12" y="32"/>
                    <a:pt x="10" y="28"/>
                    <a:pt x="10" y="24"/>
                  </a:cubicBezTo>
                  <a:cubicBezTo>
                    <a:pt x="10" y="20"/>
                    <a:pt x="12" y="17"/>
                    <a:pt x="14" y="14"/>
                  </a:cubicBezTo>
                  <a:cubicBezTo>
                    <a:pt x="16" y="12"/>
                    <a:pt x="19" y="10"/>
                    <a:pt x="22" y="10"/>
                  </a:cubicBezTo>
                  <a:cubicBezTo>
                    <a:pt x="49" y="10"/>
                    <a:pt x="49" y="10"/>
                    <a:pt x="49" y="10"/>
                  </a:cubicBezTo>
                  <a:cubicBezTo>
                    <a:pt x="52" y="10"/>
                    <a:pt x="55" y="12"/>
                    <a:pt x="57" y="14"/>
                  </a:cubicBezTo>
                  <a:cubicBezTo>
                    <a:pt x="60" y="17"/>
                    <a:pt x="61" y="20"/>
                    <a:pt x="61" y="24"/>
                  </a:cubicBezTo>
                  <a:cubicBezTo>
                    <a:pt x="66" y="24"/>
                    <a:pt x="66" y="24"/>
                    <a:pt x="66" y="24"/>
                  </a:cubicBezTo>
                  <a:cubicBezTo>
                    <a:pt x="71" y="24"/>
                    <a:pt x="71" y="24"/>
                    <a:pt x="71" y="24"/>
                  </a:cubicBezTo>
                  <a:cubicBezTo>
                    <a:pt x="71" y="18"/>
                    <a:pt x="69" y="12"/>
                    <a:pt x="65" y="8"/>
                  </a:cubicBezTo>
                  <a:cubicBezTo>
                    <a:pt x="61" y="3"/>
                    <a:pt x="56" y="0"/>
                    <a:pt x="49" y="0"/>
                  </a:cubicBezTo>
                  <a:cubicBezTo>
                    <a:pt x="22" y="0"/>
                    <a:pt x="22" y="0"/>
                    <a:pt x="22" y="0"/>
                  </a:cubicBezTo>
                  <a:cubicBezTo>
                    <a:pt x="16" y="0"/>
                    <a:pt x="10" y="3"/>
                    <a:pt x="6" y="8"/>
                  </a:cubicBezTo>
                  <a:cubicBezTo>
                    <a:pt x="2" y="12"/>
                    <a:pt x="0" y="18"/>
                    <a:pt x="0" y="24"/>
                  </a:cubicBezTo>
                  <a:cubicBezTo>
                    <a:pt x="0" y="31"/>
                    <a:pt x="2" y="37"/>
                    <a:pt x="6" y="41"/>
                  </a:cubicBezTo>
                  <a:cubicBezTo>
                    <a:pt x="10" y="46"/>
                    <a:pt x="16" y="49"/>
                    <a:pt x="22" y="49"/>
                  </a:cubicBezTo>
                  <a:cubicBezTo>
                    <a:pt x="49" y="49"/>
                    <a:pt x="49" y="49"/>
                    <a:pt x="49" y="49"/>
                  </a:cubicBezTo>
                  <a:cubicBezTo>
                    <a:pt x="56" y="49"/>
                    <a:pt x="61" y="46"/>
                    <a:pt x="65" y="41"/>
                  </a:cubicBezTo>
                  <a:cubicBezTo>
                    <a:pt x="69" y="37"/>
                    <a:pt x="71" y="31"/>
                    <a:pt x="71" y="24"/>
                  </a:cubicBezTo>
                  <a:lnTo>
                    <a:pt x="66" y="2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7">
              <a:extLst>
                <a:ext uri="{FF2B5EF4-FFF2-40B4-BE49-F238E27FC236}">
                  <a16:creationId xmlns:a16="http://schemas.microsoft.com/office/drawing/2014/main" id="{4765F3F0-071B-419A-91BD-1BF35E0FB95F}"/>
                </a:ext>
              </a:extLst>
            </p:cNvPr>
            <p:cNvSpPr>
              <a:spLocks/>
            </p:cNvSpPr>
            <p:nvPr/>
          </p:nvSpPr>
          <p:spPr bwMode="auto">
            <a:xfrm>
              <a:off x="6557963" y="3175000"/>
              <a:ext cx="47625" cy="28575"/>
            </a:xfrm>
            <a:custGeom>
              <a:avLst/>
              <a:gdLst>
                <a:gd name="T0" fmla="*/ 37 w 37"/>
                <a:gd name="T1" fmla="*/ 11 h 23"/>
                <a:gd name="T2" fmla="*/ 27 w 37"/>
                <a:gd name="T3" fmla="*/ 23 h 23"/>
                <a:gd name="T4" fmla="*/ 11 w 37"/>
                <a:gd name="T5" fmla="*/ 23 h 23"/>
                <a:gd name="T6" fmla="*/ 0 w 37"/>
                <a:gd name="T7" fmla="*/ 11 h 23"/>
                <a:gd name="T8" fmla="*/ 11 w 37"/>
                <a:gd name="T9" fmla="*/ 0 h 23"/>
                <a:gd name="T10" fmla="*/ 27 w 37"/>
                <a:gd name="T11" fmla="*/ 0 h 23"/>
                <a:gd name="T12" fmla="*/ 37 w 37"/>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1"/>
                  </a:moveTo>
                  <a:cubicBezTo>
                    <a:pt x="37" y="18"/>
                    <a:pt x="33" y="23"/>
                    <a:pt x="27" y="23"/>
                  </a:cubicBezTo>
                  <a:cubicBezTo>
                    <a:pt x="11" y="23"/>
                    <a:pt x="11" y="23"/>
                    <a:pt x="11" y="23"/>
                  </a:cubicBezTo>
                  <a:cubicBezTo>
                    <a:pt x="5" y="23"/>
                    <a:pt x="0" y="18"/>
                    <a:pt x="0" y="11"/>
                  </a:cubicBezTo>
                  <a:cubicBezTo>
                    <a:pt x="0" y="5"/>
                    <a:pt x="5" y="0"/>
                    <a:pt x="11" y="0"/>
                  </a:cubicBezTo>
                  <a:cubicBezTo>
                    <a:pt x="27" y="0"/>
                    <a:pt x="27" y="0"/>
                    <a:pt x="27" y="0"/>
                  </a:cubicBezTo>
                  <a:cubicBezTo>
                    <a:pt x="33" y="0"/>
                    <a:pt x="37" y="5"/>
                    <a:pt x="37" y="11"/>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
              <a:extLst>
                <a:ext uri="{FF2B5EF4-FFF2-40B4-BE49-F238E27FC236}">
                  <a16:creationId xmlns:a16="http://schemas.microsoft.com/office/drawing/2014/main" id="{C2AC8E1C-3AB4-42DF-AE66-4CB9A7A6A3E4}"/>
                </a:ext>
              </a:extLst>
            </p:cNvPr>
            <p:cNvSpPr>
              <a:spLocks/>
            </p:cNvSpPr>
            <p:nvPr/>
          </p:nvSpPr>
          <p:spPr bwMode="auto">
            <a:xfrm>
              <a:off x="6613525" y="3176588"/>
              <a:ext cx="49212" cy="30163"/>
            </a:xfrm>
            <a:custGeom>
              <a:avLst/>
              <a:gdLst>
                <a:gd name="T0" fmla="*/ 37 w 37"/>
                <a:gd name="T1" fmla="*/ 12 h 23"/>
                <a:gd name="T2" fmla="*/ 27 w 37"/>
                <a:gd name="T3" fmla="*/ 23 h 23"/>
                <a:gd name="T4" fmla="*/ 10 w 37"/>
                <a:gd name="T5" fmla="*/ 23 h 23"/>
                <a:gd name="T6" fmla="*/ 0 w 37"/>
                <a:gd name="T7" fmla="*/ 12 h 23"/>
                <a:gd name="T8" fmla="*/ 10 w 37"/>
                <a:gd name="T9" fmla="*/ 0 h 23"/>
                <a:gd name="T10" fmla="*/ 27 w 37"/>
                <a:gd name="T11" fmla="*/ 0 h 23"/>
                <a:gd name="T12" fmla="*/ 37 w 37"/>
                <a:gd name="T13" fmla="*/ 12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2"/>
                  </a:moveTo>
                  <a:cubicBezTo>
                    <a:pt x="37" y="18"/>
                    <a:pt x="32" y="23"/>
                    <a:pt x="27" y="23"/>
                  </a:cubicBezTo>
                  <a:cubicBezTo>
                    <a:pt x="10" y="23"/>
                    <a:pt x="10" y="23"/>
                    <a:pt x="10" y="23"/>
                  </a:cubicBezTo>
                  <a:cubicBezTo>
                    <a:pt x="5" y="23"/>
                    <a:pt x="0" y="18"/>
                    <a:pt x="0" y="12"/>
                  </a:cubicBezTo>
                  <a:cubicBezTo>
                    <a:pt x="0" y="5"/>
                    <a:pt x="5" y="0"/>
                    <a:pt x="10" y="0"/>
                  </a:cubicBezTo>
                  <a:cubicBezTo>
                    <a:pt x="27" y="0"/>
                    <a:pt x="27" y="0"/>
                    <a:pt x="27" y="0"/>
                  </a:cubicBezTo>
                  <a:cubicBezTo>
                    <a:pt x="32" y="0"/>
                    <a:pt x="37" y="5"/>
                    <a:pt x="37" y="1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
              <a:extLst>
                <a:ext uri="{FF2B5EF4-FFF2-40B4-BE49-F238E27FC236}">
                  <a16:creationId xmlns:a16="http://schemas.microsoft.com/office/drawing/2014/main" id="{64889D6D-DE85-43BC-BCF8-9D7265B40D22}"/>
                </a:ext>
              </a:extLst>
            </p:cNvPr>
            <p:cNvSpPr>
              <a:spLocks/>
            </p:cNvSpPr>
            <p:nvPr/>
          </p:nvSpPr>
          <p:spPr bwMode="auto">
            <a:xfrm>
              <a:off x="6307138" y="3000375"/>
              <a:ext cx="404812" cy="309563"/>
            </a:xfrm>
            <a:custGeom>
              <a:avLst/>
              <a:gdLst>
                <a:gd name="T0" fmla="*/ 254 w 310"/>
                <a:gd name="T1" fmla="*/ 147 h 237"/>
                <a:gd name="T2" fmla="*/ 171 w 310"/>
                <a:gd name="T3" fmla="*/ 147 h 237"/>
                <a:gd name="T4" fmla="*/ 171 w 310"/>
                <a:gd name="T5" fmla="*/ 65 h 237"/>
                <a:gd name="T6" fmla="*/ 243 w 310"/>
                <a:gd name="T7" fmla="*/ 14 h 237"/>
                <a:gd name="T8" fmla="*/ 72 w 310"/>
                <a:gd name="T9" fmla="*/ 0 h 237"/>
                <a:gd name="T10" fmla="*/ 131 w 310"/>
                <a:gd name="T11" fmla="*/ 63 h 237"/>
                <a:gd name="T12" fmla="*/ 143 w 310"/>
                <a:gd name="T13" fmla="*/ 65 h 237"/>
                <a:gd name="T14" fmla="*/ 143 w 310"/>
                <a:gd name="T15" fmla="*/ 147 h 237"/>
                <a:gd name="T16" fmla="*/ 56 w 310"/>
                <a:gd name="T17" fmla="*/ 147 h 237"/>
                <a:gd name="T18" fmla="*/ 0 w 310"/>
                <a:gd name="T19" fmla="*/ 192 h 237"/>
                <a:gd name="T20" fmla="*/ 56 w 310"/>
                <a:gd name="T21" fmla="*/ 237 h 237"/>
                <a:gd name="T22" fmla="*/ 254 w 310"/>
                <a:gd name="T23" fmla="*/ 237 h 237"/>
                <a:gd name="T24" fmla="*/ 310 w 310"/>
                <a:gd name="T25" fmla="*/ 192 h 237"/>
                <a:gd name="T26" fmla="*/ 254 w 310"/>
                <a:gd name="T27" fmla="*/ 14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0" h="237">
                  <a:moveTo>
                    <a:pt x="254" y="147"/>
                  </a:moveTo>
                  <a:cubicBezTo>
                    <a:pt x="171" y="147"/>
                    <a:pt x="171" y="147"/>
                    <a:pt x="171" y="147"/>
                  </a:cubicBezTo>
                  <a:cubicBezTo>
                    <a:pt x="171" y="65"/>
                    <a:pt x="171" y="65"/>
                    <a:pt x="171" y="65"/>
                  </a:cubicBezTo>
                  <a:cubicBezTo>
                    <a:pt x="194" y="61"/>
                    <a:pt x="222" y="49"/>
                    <a:pt x="243" y="14"/>
                  </a:cubicBezTo>
                  <a:cubicBezTo>
                    <a:pt x="72" y="0"/>
                    <a:pt x="72" y="0"/>
                    <a:pt x="72" y="0"/>
                  </a:cubicBezTo>
                  <a:cubicBezTo>
                    <a:pt x="72" y="0"/>
                    <a:pt x="75" y="53"/>
                    <a:pt x="131" y="63"/>
                  </a:cubicBezTo>
                  <a:cubicBezTo>
                    <a:pt x="131" y="63"/>
                    <a:pt x="136" y="64"/>
                    <a:pt x="143" y="65"/>
                  </a:cubicBezTo>
                  <a:cubicBezTo>
                    <a:pt x="143" y="147"/>
                    <a:pt x="143" y="147"/>
                    <a:pt x="143" y="147"/>
                  </a:cubicBezTo>
                  <a:cubicBezTo>
                    <a:pt x="56" y="147"/>
                    <a:pt x="56" y="147"/>
                    <a:pt x="56" y="147"/>
                  </a:cubicBezTo>
                  <a:cubicBezTo>
                    <a:pt x="25" y="147"/>
                    <a:pt x="0" y="167"/>
                    <a:pt x="0" y="192"/>
                  </a:cubicBezTo>
                  <a:cubicBezTo>
                    <a:pt x="0" y="217"/>
                    <a:pt x="25" y="237"/>
                    <a:pt x="56" y="237"/>
                  </a:cubicBezTo>
                  <a:cubicBezTo>
                    <a:pt x="254" y="237"/>
                    <a:pt x="254" y="237"/>
                    <a:pt x="254" y="237"/>
                  </a:cubicBezTo>
                  <a:cubicBezTo>
                    <a:pt x="285" y="237"/>
                    <a:pt x="310" y="217"/>
                    <a:pt x="310" y="192"/>
                  </a:cubicBezTo>
                  <a:cubicBezTo>
                    <a:pt x="310" y="167"/>
                    <a:pt x="285" y="147"/>
                    <a:pt x="254" y="147"/>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0">
              <a:extLst>
                <a:ext uri="{FF2B5EF4-FFF2-40B4-BE49-F238E27FC236}">
                  <a16:creationId xmlns:a16="http://schemas.microsoft.com/office/drawing/2014/main" id="{CB2300A1-2347-4E1F-B49D-258A83996D3B}"/>
                </a:ext>
              </a:extLst>
            </p:cNvPr>
            <p:cNvSpPr>
              <a:spLocks/>
            </p:cNvSpPr>
            <p:nvPr/>
          </p:nvSpPr>
          <p:spPr bwMode="auto">
            <a:xfrm>
              <a:off x="6300788" y="2994025"/>
              <a:ext cx="417512" cy="322263"/>
            </a:xfrm>
            <a:custGeom>
              <a:avLst/>
              <a:gdLst>
                <a:gd name="T0" fmla="*/ 259 w 320"/>
                <a:gd name="T1" fmla="*/ 147 h 247"/>
                <a:gd name="T2" fmla="*/ 181 w 320"/>
                <a:gd name="T3" fmla="*/ 70 h 247"/>
                <a:gd name="T4" fmla="*/ 177 w 320"/>
                <a:gd name="T5" fmla="*/ 75 h 247"/>
                <a:gd name="T6" fmla="*/ 252 w 320"/>
                <a:gd name="T7" fmla="*/ 22 h 247"/>
                <a:gd name="T8" fmla="*/ 248 w 320"/>
                <a:gd name="T9" fmla="*/ 14 h 247"/>
                <a:gd name="T10" fmla="*/ 73 w 320"/>
                <a:gd name="T11" fmla="*/ 2 h 247"/>
                <a:gd name="T12" fmla="*/ 81 w 320"/>
                <a:gd name="T13" fmla="*/ 35 h 247"/>
                <a:gd name="T14" fmla="*/ 135 w 320"/>
                <a:gd name="T15" fmla="*/ 73 h 247"/>
                <a:gd name="T16" fmla="*/ 135 w 320"/>
                <a:gd name="T17" fmla="*/ 73 h 247"/>
                <a:gd name="T18" fmla="*/ 148 w 320"/>
                <a:gd name="T19" fmla="*/ 70 h 247"/>
                <a:gd name="T20" fmla="*/ 143 w 320"/>
                <a:gd name="T21" fmla="*/ 147 h 247"/>
                <a:gd name="T22" fmla="*/ 18 w 320"/>
                <a:gd name="T23" fmla="*/ 161 h 247"/>
                <a:gd name="T24" fmla="*/ 18 w 320"/>
                <a:gd name="T25" fmla="*/ 233 h 247"/>
                <a:gd name="T26" fmla="*/ 259 w 320"/>
                <a:gd name="T27" fmla="*/ 247 h 247"/>
                <a:gd name="T28" fmla="*/ 320 w 320"/>
                <a:gd name="T29" fmla="*/ 197 h 247"/>
                <a:gd name="T30" fmla="*/ 259 w 320"/>
                <a:gd name="T31" fmla="*/ 147 h 247"/>
                <a:gd name="T32" fmla="*/ 259 w 320"/>
                <a:gd name="T33" fmla="*/ 157 h 247"/>
                <a:gd name="T34" fmla="*/ 310 w 320"/>
                <a:gd name="T35" fmla="*/ 197 h 247"/>
                <a:gd name="T36" fmla="*/ 259 w 320"/>
                <a:gd name="T37" fmla="*/ 237 h 247"/>
                <a:gd name="T38" fmla="*/ 24 w 320"/>
                <a:gd name="T39" fmla="*/ 225 h 247"/>
                <a:gd name="T40" fmla="*/ 24 w 320"/>
                <a:gd name="T41" fmla="*/ 169 h 247"/>
                <a:gd name="T42" fmla="*/ 148 w 320"/>
                <a:gd name="T43" fmla="*/ 157 h 247"/>
                <a:gd name="T44" fmla="*/ 153 w 320"/>
                <a:gd name="T45" fmla="*/ 152 h 247"/>
                <a:gd name="T46" fmla="*/ 149 w 320"/>
                <a:gd name="T47" fmla="*/ 65 h 247"/>
                <a:gd name="T48" fmla="*/ 138 w 320"/>
                <a:gd name="T49" fmla="*/ 63 h 247"/>
                <a:gd name="T50" fmla="*/ 137 w 320"/>
                <a:gd name="T51" fmla="*/ 63 h 247"/>
                <a:gd name="T52" fmla="*/ 137 w 320"/>
                <a:gd name="T53" fmla="*/ 63 h 247"/>
                <a:gd name="T54" fmla="*/ 86 w 320"/>
                <a:gd name="T55" fmla="*/ 21 h 247"/>
                <a:gd name="T56" fmla="*/ 82 w 320"/>
                <a:gd name="T57" fmla="*/ 6 h 247"/>
                <a:gd name="T58" fmla="*/ 82 w 320"/>
                <a:gd name="T59" fmla="*/ 5 h 247"/>
                <a:gd name="T60" fmla="*/ 80 w 320"/>
                <a:gd name="T61" fmla="*/ 5 h 247"/>
                <a:gd name="T62" fmla="*/ 82 w 320"/>
                <a:gd name="T63" fmla="*/ 5 h 247"/>
                <a:gd name="T64" fmla="*/ 82 w 320"/>
                <a:gd name="T65" fmla="*/ 5 h 247"/>
                <a:gd name="T66" fmla="*/ 76 w 320"/>
                <a:gd name="T67" fmla="*/ 10 h 247"/>
                <a:gd name="T68" fmla="*/ 248 w 320"/>
                <a:gd name="T69" fmla="*/ 19 h 247"/>
                <a:gd name="T70" fmla="*/ 210 w 320"/>
                <a:gd name="T71" fmla="*/ 52 h 247"/>
                <a:gd name="T72" fmla="*/ 171 w 320"/>
                <a:gd name="T73" fmla="*/ 70 h 247"/>
                <a:gd name="T74" fmla="*/ 173 w 320"/>
                <a:gd name="T75" fmla="*/ 155 h 247"/>
                <a:gd name="T76" fmla="*/ 259 w 320"/>
                <a:gd name="T77" fmla="*/ 15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247">
                  <a:moveTo>
                    <a:pt x="259" y="152"/>
                  </a:moveTo>
                  <a:cubicBezTo>
                    <a:pt x="259" y="147"/>
                    <a:pt x="259" y="147"/>
                    <a:pt x="259" y="147"/>
                  </a:cubicBezTo>
                  <a:cubicBezTo>
                    <a:pt x="181" y="147"/>
                    <a:pt x="181" y="147"/>
                    <a:pt x="181" y="147"/>
                  </a:cubicBezTo>
                  <a:cubicBezTo>
                    <a:pt x="181" y="70"/>
                    <a:pt x="181" y="70"/>
                    <a:pt x="181" y="70"/>
                  </a:cubicBezTo>
                  <a:cubicBezTo>
                    <a:pt x="176" y="70"/>
                    <a:pt x="176" y="70"/>
                    <a:pt x="176" y="70"/>
                  </a:cubicBezTo>
                  <a:cubicBezTo>
                    <a:pt x="177" y="75"/>
                    <a:pt x="177" y="75"/>
                    <a:pt x="177" y="75"/>
                  </a:cubicBezTo>
                  <a:cubicBezTo>
                    <a:pt x="189" y="73"/>
                    <a:pt x="202" y="69"/>
                    <a:pt x="215" y="61"/>
                  </a:cubicBezTo>
                  <a:cubicBezTo>
                    <a:pt x="228" y="52"/>
                    <a:pt x="241" y="40"/>
                    <a:pt x="252" y="22"/>
                  </a:cubicBezTo>
                  <a:cubicBezTo>
                    <a:pt x="253" y="20"/>
                    <a:pt x="253" y="19"/>
                    <a:pt x="252" y="17"/>
                  </a:cubicBezTo>
                  <a:cubicBezTo>
                    <a:pt x="251" y="15"/>
                    <a:pt x="250" y="14"/>
                    <a:pt x="248" y="14"/>
                  </a:cubicBezTo>
                  <a:cubicBezTo>
                    <a:pt x="77" y="0"/>
                    <a:pt x="77" y="0"/>
                    <a:pt x="77" y="0"/>
                  </a:cubicBezTo>
                  <a:cubicBezTo>
                    <a:pt x="76" y="0"/>
                    <a:pt x="74" y="1"/>
                    <a:pt x="73" y="2"/>
                  </a:cubicBezTo>
                  <a:cubicBezTo>
                    <a:pt x="72" y="3"/>
                    <a:pt x="72" y="4"/>
                    <a:pt x="72" y="6"/>
                  </a:cubicBezTo>
                  <a:cubicBezTo>
                    <a:pt x="72" y="6"/>
                    <a:pt x="73" y="20"/>
                    <a:pt x="81" y="35"/>
                  </a:cubicBezTo>
                  <a:cubicBezTo>
                    <a:pt x="85" y="43"/>
                    <a:pt x="91" y="51"/>
                    <a:pt x="100" y="58"/>
                  </a:cubicBezTo>
                  <a:cubicBezTo>
                    <a:pt x="109" y="65"/>
                    <a:pt x="120" y="70"/>
                    <a:pt x="135" y="73"/>
                  </a:cubicBezTo>
                  <a:cubicBezTo>
                    <a:pt x="136" y="68"/>
                    <a:pt x="136" y="68"/>
                    <a:pt x="136" y="68"/>
                  </a:cubicBezTo>
                  <a:cubicBezTo>
                    <a:pt x="135" y="73"/>
                    <a:pt x="135" y="73"/>
                    <a:pt x="135" y="73"/>
                  </a:cubicBezTo>
                  <a:cubicBezTo>
                    <a:pt x="135" y="73"/>
                    <a:pt x="140" y="74"/>
                    <a:pt x="148" y="75"/>
                  </a:cubicBezTo>
                  <a:cubicBezTo>
                    <a:pt x="148" y="70"/>
                    <a:pt x="148" y="70"/>
                    <a:pt x="148" y="70"/>
                  </a:cubicBezTo>
                  <a:cubicBezTo>
                    <a:pt x="143" y="70"/>
                    <a:pt x="143" y="70"/>
                    <a:pt x="143" y="70"/>
                  </a:cubicBezTo>
                  <a:cubicBezTo>
                    <a:pt x="143" y="147"/>
                    <a:pt x="143" y="147"/>
                    <a:pt x="143" y="147"/>
                  </a:cubicBezTo>
                  <a:cubicBezTo>
                    <a:pt x="61" y="147"/>
                    <a:pt x="61" y="147"/>
                    <a:pt x="61" y="147"/>
                  </a:cubicBezTo>
                  <a:cubicBezTo>
                    <a:pt x="44" y="147"/>
                    <a:pt x="29" y="152"/>
                    <a:pt x="18" y="161"/>
                  </a:cubicBezTo>
                  <a:cubicBezTo>
                    <a:pt x="7" y="170"/>
                    <a:pt x="0" y="183"/>
                    <a:pt x="0" y="197"/>
                  </a:cubicBezTo>
                  <a:cubicBezTo>
                    <a:pt x="0" y="211"/>
                    <a:pt x="7" y="224"/>
                    <a:pt x="18" y="233"/>
                  </a:cubicBezTo>
                  <a:cubicBezTo>
                    <a:pt x="29" y="242"/>
                    <a:pt x="44" y="247"/>
                    <a:pt x="61" y="247"/>
                  </a:cubicBezTo>
                  <a:cubicBezTo>
                    <a:pt x="259" y="247"/>
                    <a:pt x="259" y="247"/>
                    <a:pt x="259" y="247"/>
                  </a:cubicBezTo>
                  <a:cubicBezTo>
                    <a:pt x="275" y="247"/>
                    <a:pt x="290" y="242"/>
                    <a:pt x="301" y="233"/>
                  </a:cubicBezTo>
                  <a:cubicBezTo>
                    <a:pt x="312" y="224"/>
                    <a:pt x="320" y="211"/>
                    <a:pt x="320" y="197"/>
                  </a:cubicBezTo>
                  <a:cubicBezTo>
                    <a:pt x="320" y="183"/>
                    <a:pt x="312" y="170"/>
                    <a:pt x="301" y="161"/>
                  </a:cubicBezTo>
                  <a:cubicBezTo>
                    <a:pt x="290" y="152"/>
                    <a:pt x="275" y="147"/>
                    <a:pt x="259" y="147"/>
                  </a:cubicBezTo>
                  <a:cubicBezTo>
                    <a:pt x="259" y="152"/>
                    <a:pt x="259" y="152"/>
                    <a:pt x="259" y="152"/>
                  </a:cubicBezTo>
                  <a:cubicBezTo>
                    <a:pt x="259" y="157"/>
                    <a:pt x="259" y="157"/>
                    <a:pt x="259" y="157"/>
                  </a:cubicBezTo>
                  <a:cubicBezTo>
                    <a:pt x="273" y="157"/>
                    <a:pt x="286" y="161"/>
                    <a:pt x="295" y="169"/>
                  </a:cubicBezTo>
                  <a:cubicBezTo>
                    <a:pt x="304" y="176"/>
                    <a:pt x="310" y="186"/>
                    <a:pt x="310" y="197"/>
                  </a:cubicBezTo>
                  <a:cubicBezTo>
                    <a:pt x="310" y="208"/>
                    <a:pt x="304" y="218"/>
                    <a:pt x="295" y="225"/>
                  </a:cubicBezTo>
                  <a:cubicBezTo>
                    <a:pt x="286" y="232"/>
                    <a:pt x="273" y="237"/>
                    <a:pt x="259" y="237"/>
                  </a:cubicBezTo>
                  <a:cubicBezTo>
                    <a:pt x="61" y="237"/>
                    <a:pt x="61" y="237"/>
                    <a:pt x="61" y="237"/>
                  </a:cubicBezTo>
                  <a:cubicBezTo>
                    <a:pt x="46" y="237"/>
                    <a:pt x="33" y="232"/>
                    <a:pt x="24" y="225"/>
                  </a:cubicBezTo>
                  <a:cubicBezTo>
                    <a:pt x="15" y="218"/>
                    <a:pt x="10" y="208"/>
                    <a:pt x="10" y="197"/>
                  </a:cubicBezTo>
                  <a:cubicBezTo>
                    <a:pt x="10" y="186"/>
                    <a:pt x="15" y="176"/>
                    <a:pt x="24" y="169"/>
                  </a:cubicBezTo>
                  <a:cubicBezTo>
                    <a:pt x="33" y="161"/>
                    <a:pt x="46" y="157"/>
                    <a:pt x="61" y="157"/>
                  </a:cubicBezTo>
                  <a:cubicBezTo>
                    <a:pt x="148" y="157"/>
                    <a:pt x="148" y="157"/>
                    <a:pt x="148" y="157"/>
                  </a:cubicBezTo>
                  <a:cubicBezTo>
                    <a:pt x="150" y="157"/>
                    <a:pt x="151" y="156"/>
                    <a:pt x="152" y="155"/>
                  </a:cubicBezTo>
                  <a:cubicBezTo>
                    <a:pt x="153" y="154"/>
                    <a:pt x="153" y="153"/>
                    <a:pt x="153" y="152"/>
                  </a:cubicBezTo>
                  <a:cubicBezTo>
                    <a:pt x="153" y="70"/>
                    <a:pt x="153" y="70"/>
                    <a:pt x="153" y="70"/>
                  </a:cubicBezTo>
                  <a:cubicBezTo>
                    <a:pt x="153" y="68"/>
                    <a:pt x="151" y="66"/>
                    <a:pt x="149" y="65"/>
                  </a:cubicBezTo>
                  <a:cubicBezTo>
                    <a:pt x="145" y="65"/>
                    <a:pt x="142" y="64"/>
                    <a:pt x="140" y="64"/>
                  </a:cubicBezTo>
                  <a:cubicBezTo>
                    <a:pt x="139" y="64"/>
                    <a:pt x="139" y="64"/>
                    <a:pt x="138" y="63"/>
                  </a:cubicBezTo>
                  <a:cubicBezTo>
                    <a:pt x="138" y="63"/>
                    <a:pt x="138" y="63"/>
                    <a:pt x="138" y="63"/>
                  </a:cubicBezTo>
                  <a:cubicBezTo>
                    <a:pt x="137" y="63"/>
                    <a:pt x="137" y="63"/>
                    <a:pt x="137" y="63"/>
                  </a:cubicBezTo>
                  <a:cubicBezTo>
                    <a:pt x="137" y="63"/>
                    <a:pt x="137" y="63"/>
                    <a:pt x="137" y="63"/>
                  </a:cubicBezTo>
                  <a:cubicBezTo>
                    <a:pt x="137" y="63"/>
                    <a:pt x="137" y="63"/>
                    <a:pt x="137" y="63"/>
                  </a:cubicBezTo>
                  <a:cubicBezTo>
                    <a:pt x="124" y="61"/>
                    <a:pt x="114" y="56"/>
                    <a:pt x="106" y="50"/>
                  </a:cubicBezTo>
                  <a:cubicBezTo>
                    <a:pt x="95" y="41"/>
                    <a:pt x="89" y="30"/>
                    <a:pt x="86" y="21"/>
                  </a:cubicBezTo>
                  <a:cubicBezTo>
                    <a:pt x="84" y="16"/>
                    <a:pt x="83" y="12"/>
                    <a:pt x="82" y="9"/>
                  </a:cubicBezTo>
                  <a:cubicBezTo>
                    <a:pt x="82" y="8"/>
                    <a:pt x="82" y="7"/>
                    <a:pt x="82" y="6"/>
                  </a:cubicBezTo>
                  <a:cubicBezTo>
                    <a:pt x="82" y="6"/>
                    <a:pt x="82" y="5"/>
                    <a:pt x="82" y="5"/>
                  </a:cubicBezTo>
                  <a:cubicBezTo>
                    <a:pt x="82" y="5"/>
                    <a:pt x="82" y="5"/>
                    <a:pt x="82" y="5"/>
                  </a:cubicBezTo>
                  <a:cubicBezTo>
                    <a:pt x="82" y="5"/>
                    <a:pt x="82" y="5"/>
                    <a:pt x="82" y="5"/>
                  </a:cubicBezTo>
                  <a:cubicBezTo>
                    <a:pt x="80" y="5"/>
                    <a:pt x="80" y="5"/>
                    <a:pt x="80" y="5"/>
                  </a:cubicBezTo>
                  <a:cubicBezTo>
                    <a:pt x="82" y="5"/>
                    <a:pt x="82" y="5"/>
                    <a:pt x="82" y="5"/>
                  </a:cubicBezTo>
                  <a:cubicBezTo>
                    <a:pt x="82" y="5"/>
                    <a:pt x="82" y="5"/>
                    <a:pt x="82" y="5"/>
                  </a:cubicBezTo>
                  <a:cubicBezTo>
                    <a:pt x="80" y="5"/>
                    <a:pt x="80" y="5"/>
                    <a:pt x="80" y="5"/>
                  </a:cubicBezTo>
                  <a:cubicBezTo>
                    <a:pt x="82" y="5"/>
                    <a:pt x="82" y="5"/>
                    <a:pt x="82" y="5"/>
                  </a:cubicBezTo>
                  <a:cubicBezTo>
                    <a:pt x="77" y="5"/>
                    <a:pt x="77" y="5"/>
                    <a:pt x="77" y="5"/>
                  </a:cubicBezTo>
                  <a:cubicBezTo>
                    <a:pt x="76" y="10"/>
                    <a:pt x="76" y="10"/>
                    <a:pt x="76" y="10"/>
                  </a:cubicBezTo>
                  <a:cubicBezTo>
                    <a:pt x="247" y="24"/>
                    <a:pt x="247" y="24"/>
                    <a:pt x="247" y="24"/>
                  </a:cubicBezTo>
                  <a:cubicBezTo>
                    <a:pt x="248" y="19"/>
                    <a:pt x="248" y="19"/>
                    <a:pt x="248" y="19"/>
                  </a:cubicBezTo>
                  <a:cubicBezTo>
                    <a:pt x="243" y="17"/>
                    <a:pt x="243" y="17"/>
                    <a:pt x="243" y="17"/>
                  </a:cubicBezTo>
                  <a:cubicBezTo>
                    <a:pt x="233" y="34"/>
                    <a:pt x="222" y="45"/>
                    <a:pt x="210" y="52"/>
                  </a:cubicBezTo>
                  <a:cubicBezTo>
                    <a:pt x="198" y="59"/>
                    <a:pt x="186" y="63"/>
                    <a:pt x="175" y="65"/>
                  </a:cubicBezTo>
                  <a:cubicBezTo>
                    <a:pt x="173" y="65"/>
                    <a:pt x="171" y="67"/>
                    <a:pt x="171" y="70"/>
                  </a:cubicBezTo>
                  <a:cubicBezTo>
                    <a:pt x="171" y="152"/>
                    <a:pt x="171" y="152"/>
                    <a:pt x="171" y="152"/>
                  </a:cubicBezTo>
                  <a:cubicBezTo>
                    <a:pt x="171" y="153"/>
                    <a:pt x="172" y="154"/>
                    <a:pt x="173" y="155"/>
                  </a:cubicBezTo>
                  <a:cubicBezTo>
                    <a:pt x="174" y="156"/>
                    <a:pt x="175" y="157"/>
                    <a:pt x="176" y="157"/>
                  </a:cubicBezTo>
                  <a:cubicBezTo>
                    <a:pt x="259" y="157"/>
                    <a:pt x="259" y="157"/>
                    <a:pt x="259" y="157"/>
                  </a:cubicBezTo>
                  <a:lnTo>
                    <a:pt x="259" y="152"/>
                  </a:ln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Oval 11">
              <a:extLst>
                <a:ext uri="{FF2B5EF4-FFF2-40B4-BE49-F238E27FC236}">
                  <a16:creationId xmlns:a16="http://schemas.microsoft.com/office/drawing/2014/main" id="{8C9DE505-025C-4291-A466-5CACC3A8806B}"/>
                </a:ext>
              </a:extLst>
            </p:cNvPr>
            <p:cNvSpPr>
              <a:spLocks noChangeArrowheads="1"/>
            </p:cNvSpPr>
            <p:nvPr/>
          </p:nvSpPr>
          <p:spPr bwMode="auto">
            <a:xfrm>
              <a:off x="6130925" y="2265363"/>
              <a:ext cx="773112" cy="771525"/>
            </a:xfrm>
            <a:prstGeom prst="ellipse">
              <a:avLst/>
            </a:pr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2">
              <a:extLst>
                <a:ext uri="{FF2B5EF4-FFF2-40B4-BE49-F238E27FC236}">
                  <a16:creationId xmlns:a16="http://schemas.microsoft.com/office/drawing/2014/main" id="{6F0812B2-5974-40CD-9435-C8B608C4C1C6}"/>
                </a:ext>
              </a:extLst>
            </p:cNvPr>
            <p:cNvSpPr>
              <a:spLocks/>
            </p:cNvSpPr>
            <p:nvPr/>
          </p:nvSpPr>
          <p:spPr bwMode="auto">
            <a:xfrm>
              <a:off x="6124576" y="2259012"/>
              <a:ext cx="785812" cy="784225"/>
            </a:xfrm>
            <a:custGeom>
              <a:avLst/>
              <a:gdLst>
                <a:gd name="T0" fmla="*/ 597 w 602"/>
                <a:gd name="T1" fmla="*/ 301 h 602"/>
                <a:gd name="T2" fmla="*/ 592 w 602"/>
                <a:gd name="T3" fmla="*/ 301 h 602"/>
                <a:gd name="T4" fmla="*/ 506 w 602"/>
                <a:gd name="T5" fmla="*/ 507 h 602"/>
                <a:gd name="T6" fmla="*/ 301 w 602"/>
                <a:gd name="T7" fmla="*/ 592 h 602"/>
                <a:gd name="T8" fmla="*/ 95 w 602"/>
                <a:gd name="T9" fmla="*/ 507 h 602"/>
                <a:gd name="T10" fmla="*/ 10 w 602"/>
                <a:gd name="T11" fmla="*/ 301 h 602"/>
                <a:gd name="T12" fmla="*/ 95 w 602"/>
                <a:gd name="T13" fmla="*/ 95 h 602"/>
                <a:gd name="T14" fmla="*/ 301 w 602"/>
                <a:gd name="T15" fmla="*/ 10 h 602"/>
                <a:gd name="T16" fmla="*/ 506 w 602"/>
                <a:gd name="T17" fmla="*/ 95 h 602"/>
                <a:gd name="T18" fmla="*/ 592 w 602"/>
                <a:gd name="T19" fmla="*/ 301 h 602"/>
                <a:gd name="T20" fmla="*/ 597 w 602"/>
                <a:gd name="T21" fmla="*/ 301 h 602"/>
                <a:gd name="T22" fmla="*/ 602 w 602"/>
                <a:gd name="T23" fmla="*/ 301 h 602"/>
                <a:gd name="T24" fmla="*/ 301 w 602"/>
                <a:gd name="T25" fmla="*/ 0 h 602"/>
                <a:gd name="T26" fmla="*/ 0 w 602"/>
                <a:gd name="T27" fmla="*/ 301 h 602"/>
                <a:gd name="T28" fmla="*/ 301 w 602"/>
                <a:gd name="T29" fmla="*/ 602 h 602"/>
                <a:gd name="T30" fmla="*/ 602 w 602"/>
                <a:gd name="T31" fmla="*/ 301 h 602"/>
                <a:gd name="T32" fmla="*/ 597 w 602"/>
                <a:gd name="T33" fmla="*/ 30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2" h="602">
                  <a:moveTo>
                    <a:pt x="597" y="301"/>
                  </a:moveTo>
                  <a:cubicBezTo>
                    <a:pt x="592" y="301"/>
                    <a:pt x="592" y="301"/>
                    <a:pt x="592" y="301"/>
                  </a:cubicBezTo>
                  <a:cubicBezTo>
                    <a:pt x="592" y="381"/>
                    <a:pt x="559" y="454"/>
                    <a:pt x="506" y="507"/>
                  </a:cubicBezTo>
                  <a:cubicBezTo>
                    <a:pt x="454" y="559"/>
                    <a:pt x="381" y="592"/>
                    <a:pt x="301" y="592"/>
                  </a:cubicBezTo>
                  <a:cubicBezTo>
                    <a:pt x="220" y="592"/>
                    <a:pt x="148" y="559"/>
                    <a:pt x="95" y="507"/>
                  </a:cubicBezTo>
                  <a:cubicBezTo>
                    <a:pt x="42" y="454"/>
                    <a:pt x="10" y="381"/>
                    <a:pt x="10" y="301"/>
                  </a:cubicBezTo>
                  <a:cubicBezTo>
                    <a:pt x="10" y="221"/>
                    <a:pt x="42" y="148"/>
                    <a:pt x="95" y="95"/>
                  </a:cubicBezTo>
                  <a:cubicBezTo>
                    <a:pt x="148" y="42"/>
                    <a:pt x="220" y="10"/>
                    <a:pt x="301" y="10"/>
                  </a:cubicBezTo>
                  <a:cubicBezTo>
                    <a:pt x="381" y="10"/>
                    <a:pt x="454" y="42"/>
                    <a:pt x="506" y="95"/>
                  </a:cubicBezTo>
                  <a:cubicBezTo>
                    <a:pt x="559" y="148"/>
                    <a:pt x="592" y="221"/>
                    <a:pt x="592" y="301"/>
                  </a:cubicBezTo>
                  <a:cubicBezTo>
                    <a:pt x="597" y="301"/>
                    <a:pt x="597" y="301"/>
                    <a:pt x="597" y="301"/>
                  </a:cubicBezTo>
                  <a:cubicBezTo>
                    <a:pt x="602" y="301"/>
                    <a:pt x="602" y="301"/>
                    <a:pt x="602" y="301"/>
                  </a:cubicBezTo>
                  <a:cubicBezTo>
                    <a:pt x="602" y="135"/>
                    <a:pt x="467" y="0"/>
                    <a:pt x="301" y="0"/>
                  </a:cubicBezTo>
                  <a:cubicBezTo>
                    <a:pt x="134" y="0"/>
                    <a:pt x="0" y="135"/>
                    <a:pt x="0" y="301"/>
                  </a:cubicBezTo>
                  <a:cubicBezTo>
                    <a:pt x="0" y="467"/>
                    <a:pt x="134" y="602"/>
                    <a:pt x="301" y="602"/>
                  </a:cubicBezTo>
                  <a:cubicBezTo>
                    <a:pt x="467" y="602"/>
                    <a:pt x="602" y="467"/>
                    <a:pt x="602" y="301"/>
                  </a:cubicBezTo>
                  <a:cubicBezTo>
                    <a:pt x="597" y="301"/>
                    <a:pt x="597" y="301"/>
                    <a:pt x="597" y="301"/>
                  </a:cubicBezTo>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Oval 13">
              <a:extLst>
                <a:ext uri="{FF2B5EF4-FFF2-40B4-BE49-F238E27FC236}">
                  <a16:creationId xmlns:a16="http://schemas.microsoft.com/office/drawing/2014/main" id="{FEAE1137-80F9-4B2E-B590-D14DF734D61F}"/>
                </a:ext>
              </a:extLst>
            </p:cNvPr>
            <p:cNvSpPr>
              <a:spLocks noChangeArrowheads="1"/>
            </p:cNvSpPr>
            <p:nvPr/>
          </p:nvSpPr>
          <p:spPr bwMode="auto">
            <a:xfrm>
              <a:off x="6178550" y="2312988"/>
              <a:ext cx="676275" cy="676275"/>
            </a:xfrm>
            <a:prstGeom prst="ellipse">
              <a:avLst/>
            </a:pr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4">
              <a:extLst>
                <a:ext uri="{FF2B5EF4-FFF2-40B4-BE49-F238E27FC236}">
                  <a16:creationId xmlns:a16="http://schemas.microsoft.com/office/drawing/2014/main" id="{5E40BF04-4FC8-48CA-BFEC-4FC16BA1994A}"/>
                </a:ext>
              </a:extLst>
            </p:cNvPr>
            <p:cNvSpPr>
              <a:spLocks/>
            </p:cNvSpPr>
            <p:nvPr/>
          </p:nvSpPr>
          <p:spPr bwMode="auto">
            <a:xfrm>
              <a:off x="6172200" y="2306638"/>
              <a:ext cx="688975" cy="688975"/>
            </a:xfrm>
            <a:custGeom>
              <a:avLst/>
              <a:gdLst>
                <a:gd name="T0" fmla="*/ 524 w 529"/>
                <a:gd name="T1" fmla="*/ 265 h 529"/>
                <a:gd name="T2" fmla="*/ 519 w 529"/>
                <a:gd name="T3" fmla="*/ 265 h 529"/>
                <a:gd name="T4" fmla="*/ 445 w 529"/>
                <a:gd name="T5" fmla="*/ 445 h 529"/>
                <a:gd name="T6" fmla="*/ 265 w 529"/>
                <a:gd name="T7" fmla="*/ 519 h 529"/>
                <a:gd name="T8" fmla="*/ 85 w 529"/>
                <a:gd name="T9" fmla="*/ 445 h 529"/>
                <a:gd name="T10" fmla="*/ 10 w 529"/>
                <a:gd name="T11" fmla="*/ 265 h 529"/>
                <a:gd name="T12" fmla="*/ 85 w 529"/>
                <a:gd name="T13" fmla="*/ 85 h 529"/>
                <a:gd name="T14" fmla="*/ 265 w 529"/>
                <a:gd name="T15" fmla="*/ 10 h 529"/>
                <a:gd name="T16" fmla="*/ 445 w 529"/>
                <a:gd name="T17" fmla="*/ 85 h 529"/>
                <a:gd name="T18" fmla="*/ 519 w 529"/>
                <a:gd name="T19" fmla="*/ 265 h 529"/>
                <a:gd name="T20" fmla="*/ 524 w 529"/>
                <a:gd name="T21" fmla="*/ 265 h 529"/>
                <a:gd name="T22" fmla="*/ 529 w 529"/>
                <a:gd name="T23" fmla="*/ 265 h 529"/>
                <a:gd name="T24" fmla="*/ 265 w 529"/>
                <a:gd name="T25" fmla="*/ 0 h 529"/>
                <a:gd name="T26" fmla="*/ 0 w 529"/>
                <a:gd name="T27" fmla="*/ 265 h 529"/>
                <a:gd name="T28" fmla="*/ 265 w 529"/>
                <a:gd name="T29" fmla="*/ 529 h 529"/>
                <a:gd name="T30" fmla="*/ 529 w 529"/>
                <a:gd name="T31" fmla="*/ 265 h 529"/>
                <a:gd name="T32" fmla="*/ 524 w 529"/>
                <a:gd name="T33" fmla="*/ 265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9" h="529">
                  <a:moveTo>
                    <a:pt x="524" y="265"/>
                  </a:moveTo>
                  <a:cubicBezTo>
                    <a:pt x="519" y="265"/>
                    <a:pt x="519" y="265"/>
                    <a:pt x="519" y="265"/>
                  </a:cubicBezTo>
                  <a:cubicBezTo>
                    <a:pt x="519" y="335"/>
                    <a:pt x="491" y="399"/>
                    <a:pt x="445" y="445"/>
                  </a:cubicBezTo>
                  <a:cubicBezTo>
                    <a:pt x="399" y="491"/>
                    <a:pt x="335" y="519"/>
                    <a:pt x="265" y="519"/>
                  </a:cubicBezTo>
                  <a:cubicBezTo>
                    <a:pt x="194" y="519"/>
                    <a:pt x="131" y="491"/>
                    <a:pt x="85" y="445"/>
                  </a:cubicBezTo>
                  <a:cubicBezTo>
                    <a:pt x="39" y="399"/>
                    <a:pt x="10" y="335"/>
                    <a:pt x="10" y="265"/>
                  </a:cubicBezTo>
                  <a:cubicBezTo>
                    <a:pt x="10" y="195"/>
                    <a:pt x="39" y="131"/>
                    <a:pt x="85" y="85"/>
                  </a:cubicBezTo>
                  <a:cubicBezTo>
                    <a:pt x="131" y="39"/>
                    <a:pt x="194" y="11"/>
                    <a:pt x="265" y="10"/>
                  </a:cubicBezTo>
                  <a:cubicBezTo>
                    <a:pt x="335" y="11"/>
                    <a:pt x="399" y="39"/>
                    <a:pt x="445" y="85"/>
                  </a:cubicBezTo>
                  <a:cubicBezTo>
                    <a:pt x="491" y="131"/>
                    <a:pt x="519" y="195"/>
                    <a:pt x="519" y="265"/>
                  </a:cubicBezTo>
                  <a:cubicBezTo>
                    <a:pt x="524" y="265"/>
                    <a:pt x="524" y="265"/>
                    <a:pt x="524" y="265"/>
                  </a:cubicBezTo>
                  <a:cubicBezTo>
                    <a:pt x="529" y="265"/>
                    <a:pt x="529" y="265"/>
                    <a:pt x="529" y="265"/>
                  </a:cubicBezTo>
                  <a:cubicBezTo>
                    <a:pt x="529" y="119"/>
                    <a:pt x="411" y="1"/>
                    <a:pt x="265" y="0"/>
                  </a:cubicBezTo>
                  <a:cubicBezTo>
                    <a:pt x="119" y="1"/>
                    <a:pt x="0" y="119"/>
                    <a:pt x="0" y="265"/>
                  </a:cubicBezTo>
                  <a:cubicBezTo>
                    <a:pt x="0" y="411"/>
                    <a:pt x="119" y="529"/>
                    <a:pt x="265" y="529"/>
                  </a:cubicBezTo>
                  <a:cubicBezTo>
                    <a:pt x="411" y="529"/>
                    <a:pt x="529" y="411"/>
                    <a:pt x="529" y="265"/>
                  </a:cubicBezTo>
                  <a:cubicBezTo>
                    <a:pt x="524" y="265"/>
                    <a:pt x="524" y="265"/>
                    <a:pt x="524" y="265"/>
                  </a:cubicBezTo>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Oval 15">
              <a:extLst>
                <a:ext uri="{FF2B5EF4-FFF2-40B4-BE49-F238E27FC236}">
                  <a16:creationId xmlns:a16="http://schemas.microsoft.com/office/drawing/2014/main" id="{018B2DA1-341E-4DAC-9548-730F6D6D87BB}"/>
                </a:ext>
              </a:extLst>
            </p:cNvPr>
            <p:cNvSpPr>
              <a:spLocks noChangeArrowheads="1"/>
            </p:cNvSpPr>
            <p:nvPr/>
          </p:nvSpPr>
          <p:spPr bwMode="auto">
            <a:xfrm>
              <a:off x="6419850" y="2555875"/>
              <a:ext cx="193675" cy="1920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6">
              <a:extLst>
                <a:ext uri="{FF2B5EF4-FFF2-40B4-BE49-F238E27FC236}">
                  <a16:creationId xmlns:a16="http://schemas.microsoft.com/office/drawing/2014/main" id="{7B3A3FF0-C24B-43FF-A387-DC006C17D73A}"/>
                </a:ext>
              </a:extLst>
            </p:cNvPr>
            <p:cNvSpPr>
              <a:spLocks/>
            </p:cNvSpPr>
            <p:nvPr/>
          </p:nvSpPr>
          <p:spPr bwMode="auto">
            <a:xfrm>
              <a:off x="6413500" y="2547938"/>
              <a:ext cx="206375" cy="206375"/>
            </a:xfrm>
            <a:custGeom>
              <a:avLst/>
              <a:gdLst>
                <a:gd name="T0" fmla="*/ 154 w 159"/>
                <a:gd name="T1" fmla="*/ 79 h 158"/>
                <a:gd name="T2" fmla="*/ 149 w 159"/>
                <a:gd name="T3" fmla="*/ 79 h 158"/>
                <a:gd name="T4" fmla="*/ 129 w 159"/>
                <a:gd name="T5" fmla="*/ 128 h 158"/>
                <a:gd name="T6" fmla="*/ 80 w 159"/>
                <a:gd name="T7" fmla="*/ 148 h 158"/>
                <a:gd name="T8" fmla="*/ 31 w 159"/>
                <a:gd name="T9" fmla="*/ 128 h 158"/>
                <a:gd name="T10" fmla="*/ 10 w 159"/>
                <a:gd name="T11" fmla="*/ 79 h 158"/>
                <a:gd name="T12" fmla="*/ 31 w 159"/>
                <a:gd name="T13" fmla="*/ 30 h 158"/>
                <a:gd name="T14" fmla="*/ 80 w 159"/>
                <a:gd name="T15" fmla="*/ 10 h 158"/>
                <a:gd name="T16" fmla="*/ 129 w 159"/>
                <a:gd name="T17" fmla="*/ 30 h 158"/>
                <a:gd name="T18" fmla="*/ 149 w 159"/>
                <a:gd name="T19" fmla="*/ 79 h 158"/>
                <a:gd name="T20" fmla="*/ 154 w 159"/>
                <a:gd name="T21" fmla="*/ 79 h 158"/>
                <a:gd name="T22" fmla="*/ 159 w 159"/>
                <a:gd name="T23" fmla="*/ 79 h 158"/>
                <a:gd name="T24" fmla="*/ 80 w 159"/>
                <a:gd name="T25" fmla="*/ 0 h 158"/>
                <a:gd name="T26" fmla="*/ 0 w 159"/>
                <a:gd name="T27" fmla="*/ 79 h 158"/>
                <a:gd name="T28" fmla="*/ 80 w 159"/>
                <a:gd name="T29" fmla="*/ 158 h 158"/>
                <a:gd name="T30" fmla="*/ 159 w 159"/>
                <a:gd name="T31" fmla="*/ 79 h 158"/>
                <a:gd name="T32" fmla="*/ 154 w 159"/>
                <a:gd name="T33"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8">
                  <a:moveTo>
                    <a:pt x="154" y="79"/>
                  </a:moveTo>
                  <a:cubicBezTo>
                    <a:pt x="149" y="79"/>
                    <a:pt x="149" y="79"/>
                    <a:pt x="149" y="79"/>
                  </a:cubicBezTo>
                  <a:cubicBezTo>
                    <a:pt x="149" y="98"/>
                    <a:pt x="141" y="116"/>
                    <a:pt x="129" y="128"/>
                  </a:cubicBezTo>
                  <a:cubicBezTo>
                    <a:pt x="116" y="141"/>
                    <a:pt x="99" y="148"/>
                    <a:pt x="80" y="148"/>
                  </a:cubicBezTo>
                  <a:cubicBezTo>
                    <a:pt x="60" y="148"/>
                    <a:pt x="43" y="141"/>
                    <a:pt x="31" y="128"/>
                  </a:cubicBezTo>
                  <a:cubicBezTo>
                    <a:pt x="18" y="116"/>
                    <a:pt x="10" y="98"/>
                    <a:pt x="10" y="79"/>
                  </a:cubicBezTo>
                  <a:cubicBezTo>
                    <a:pt x="10" y="60"/>
                    <a:pt x="18" y="42"/>
                    <a:pt x="31" y="30"/>
                  </a:cubicBezTo>
                  <a:cubicBezTo>
                    <a:pt x="43" y="17"/>
                    <a:pt x="60" y="10"/>
                    <a:pt x="80" y="10"/>
                  </a:cubicBezTo>
                  <a:cubicBezTo>
                    <a:pt x="99" y="10"/>
                    <a:pt x="116" y="17"/>
                    <a:pt x="129" y="30"/>
                  </a:cubicBezTo>
                  <a:cubicBezTo>
                    <a:pt x="141" y="42"/>
                    <a:pt x="149" y="60"/>
                    <a:pt x="149" y="79"/>
                  </a:cubicBezTo>
                  <a:cubicBezTo>
                    <a:pt x="154" y="79"/>
                    <a:pt x="154" y="79"/>
                    <a:pt x="154" y="79"/>
                  </a:cubicBezTo>
                  <a:cubicBezTo>
                    <a:pt x="159" y="79"/>
                    <a:pt x="159" y="79"/>
                    <a:pt x="159" y="79"/>
                  </a:cubicBezTo>
                  <a:cubicBezTo>
                    <a:pt x="159" y="35"/>
                    <a:pt x="124" y="0"/>
                    <a:pt x="80" y="0"/>
                  </a:cubicBezTo>
                  <a:cubicBezTo>
                    <a:pt x="36" y="0"/>
                    <a:pt x="0" y="35"/>
                    <a:pt x="0" y="79"/>
                  </a:cubicBezTo>
                  <a:cubicBezTo>
                    <a:pt x="0" y="123"/>
                    <a:pt x="36" y="158"/>
                    <a:pt x="80" y="158"/>
                  </a:cubicBezTo>
                  <a:cubicBezTo>
                    <a:pt x="124" y="158"/>
                    <a:pt x="159" y="123"/>
                    <a:pt x="159" y="79"/>
                  </a:cubicBezTo>
                  <a:cubicBezTo>
                    <a:pt x="154" y="79"/>
                    <a:pt x="154" y="79"/>
                    <a:pt x="154" y="79"/>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Oval 17">
              <a:extLst>
                <a:ext uri="{FF2B5EF4-FFF2-40B4-BE49-F238E27FC236}">
                  <a16:creationId xmlns:a16="http://schemas.microsoft.com/office/drawing/2014/main" id="{AC0E798A-582C-4932-A432-3CE38939F8A6}"/>
                </a:ext>
              </a:extLst>
            </p:cNvPr>
            <p:cNvSpPr>
              <a:spLocks noChangeArrowheads="1"/>
            </p:cNvSpPr>
            <p:nvPr/>
          </p:nvSpPr>
          <p:spPr bwMode="auto">
            <a:xfrm>
              <a:off x="6454775" y="2587625"/>
              <a:ext cx="128587" cy="128588"/>
            </a:xfrm>
            <a:prstGeom prst="ellipse">
              <a:avLst/>
            </a:pr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18">
              <a:extLst>
                <a:ext uri="{FF2B5EF4-FFF2-40B4-BE49-F238E27FC236}">
                  <a16:creationId xmlns:a16="http://schemas.microsoft.com/office/drawing/2014/main" id="{997D35A1-E5C3-4066-A0AC-A8268E1D0F28}"/>
                </a:ext>
              </a:extLst>
            </p:cNvPr>
            <p:cNvSpPr>
              <a:spLocks/>
            </p:cNvSpPr>
            <p:nvPr/>
          </p:nvSpPr>
          <p:spPr bwMode="auto">
            <a:xfrm>
              <a:off x="6364288" y="2325688"/>
              <a:ext cx="328612" cy="234950"/>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19">
              <a:extLst>
                <a:ext uri="{FF2B5EF4-FFF2-40B4-BE49-F238E27FC236}">
                  <a16:creationId xmlns:a16="http://schemas.microsoft.com/office/drawing/2014/main" id="{621EA7E0-92A0-4893-A068-8C62DF560C77}"/>
                </a:ext>
              </a:extLst>
            </p:cNvPr>
            <p:cNvSpPr>
              <a:spLocks/>
            </p:cNvSpPr>
            <p:nvPr/>
          </p:nvSpPr>
          <p:spPr bwMode="auto">
            <a:xfrm>
              <a:off x="6359525" y="2744788"/>
              <a:ext cx="315912" cy="249238"/>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20">
              <a:extLst>
                <a:ext uri="{FF2B5EF4-FFF2-40B4-BE49-F238E27FC236}">
                  <a16:creationId xmlns:a16="http://schemas.microsoft.com/office/drawing/2014/main" id="{F83C9312-DCF3-4B7D-BE52-065C0297E7F9}"/>
                </a:ext>
              </a:extLst>
            </p:cNvPr>
            <p:cNvSpPr>
              <a:spLocks/>
            </p:cNvSpPr>
            <p:nvPr/>
          </p:nvSpPr>
          <p:spPr bwMode="auto">
            <a:xfrm>
              <a:off x="6183313" y="2484438"/>
              <a:ext cx="236537" cy="333375"/>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21">
              <a:extLst>
                <a:ext uri="{FF2B5EF4-FFF2-40B4-BE49-F238E27FC236}">
                  <a16:creationId xmlns:a16="http://schemas.microsoft.com/office/drawing/2014/main" id="{4EE4A5C1-72DB-4163-8CFC-6E99BC34C76F}"/>
                </a:ext>
              </a:extLst>
            </p:cNvPr>
            <p:cNvSpPr>
              <a:spLocks/>
            </p:cNvSpPr>
            <p:nvPr/>
          </p:nvSpPr>
          <p:spPr bwMode="auto">
            <a:xfrm>
              <a:off x="6615113" y="2470150"/>
              <a:ext cx="223837" cy="327025"/>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2">
              <a:extLst>
                <a:ext uri="{FF2B5EF4-FFF2-40B4-BE49-F238E27FC236}">
                  <a16:creationId xmlns:a16="http://schemas.microsoft.com/office/drawing/2014/main" id="{E681DE62-E58A-4937-B308-A4AF0818E625}"/>
                </a:ext>
              </a:extLst>
            </p:cNvPr>
            <p:cNvSpPr>
              <a:spLocks/>
            </p:cNvSpPr>
            <p:nvPr/>
          </p:nvSpPr>
          <p:spPr bwMode="auto">
            <a:xfrm>
              <a:off x="6307138" y="3254375"/>
              <a:ext cx="403225" cy="57150"/>
            </a:xfrm>
            <a:custGeom>
              <a:avLst/>
              <a:gdLst>
                <a:gd name="T0" fmla="*/ 0 w 309"/>
                <a:gd name="T1" fmla="*/ 2 h 44"/>
                <a:gd name="T2" fmla="*/ 309 w 309"/>
                <a:gd name="T3" fmla="*/ 0 h 44"/>
                <a:gd name="T4" fmla="*/ 264 w 309"/>
                <a:gd name="T5" fmla="*/ 44 h 44"/>
                <a:gd name="T6" fmla="*/ 45 w 309"/>
                <a:gd name="T7" fmla="*/ 44 h 44"/>
                <a:gd name="T8" fmla="*/ 0 w 309"/>
                <a:gd name="T9" fmla="*/ 2 h 44"/>
              </a:gdLst>
              <a:ahLst/>
              <a:cxnLst>
                <a:cxn ang="0">
                  <a:pos x="T0" y="T1"/>
                </a:cxn>
                <a:cxn ang="0">
                  <a:pos x="T2" y="T3"/>
                </a:cxn>
                <a:cxn ang="0">
                  <a:pos x="T4" y="T5"/>
                </a:cxn>
                <a:cxn ang="0">
                  <a:pos x="T6" y="T7"/>
                </a:cxn>
                <a:cxn ang="0">
                  <a:pos x="T8" y="T9"/>
                </a:cxn>
              </a:cxnLst>
              <a:rect l="0" t="0" r="r" b="b"/>
              <a:pathLst>
                <a:path w="309" h="44">
                  <a:moveTo>
                    <a:pt x="0" y="2"/>
                  </a:moveTo>
                  <a:cubicBezTo>
                    <a:pt x="309" y="0"/>
                    <a:pt x="309" y="0"/>
                    <a:pt x="309" y="0"/>
                  </a:cubicBezTo>
                  <a:cubicBezTo>
                    <a:pt x="309" y="0"/>
                    <a:pt x="299" y="42"/>
                    <a:pt x="264" y="44"/>
                  </a:cubicBezTo>
                  <a:cubicBezTo>
                    <a:pt x="45" y="44"/>
                    <a:pt x="45" y="44"/>
                    <a:pt x="45" y="44"/>
                  </a:cubicBezTo>
                  <a:cubicBezTo>
                    <a:pt x="45" y="44"/>
                    <a:pt x="4" y="36"/>
                    <a:pt x="0"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3">
              <a:extLst>
                <a:ext uri="{FF2B5EF4-FFF2-40B4-BE49-F238E27FC236}">
                  <a16:creationId xmlns:a16="http://schemas.microsoft.com/office/drawing/2014/main" id="{60519809-9F20-4C9A-A837-28AA174F981C}"/>
                </a:ext>
              </a:extLst>
            </p:cNvPr>
            <p:cNvSpPr>
              <a:spLocks/>
            </p:cNvSpPr>
            <p:nvPr/>
          </p:nvSpPr>
          <p:spPr bwMode="auto">
            <a:xfrm>
              <a:off x="6221413" y="2536825"/>
              <a:ext cx="85725" cy="138113"/>
            </a:xfrm>
            <a:custGeom>
              <a:avLst/>
              <a:gdLst>
                <a:gd name="T0" fmla="*/ 43 w 66"/>
                <a:gd name="T1" fmla="*/ 0 h 106"/>
                <a:gd name="T2" fmla="*/ 3 w 66"/>
                <a:gd name="T3" fmla="*/ 63 h 106"/>
                <a:gd name="T4" fmla="*/ 13 w 66"/>
                <a:gd name="T5" fmla="*/ 106 h 106"/>
                <a:gd name="T6" fmla="*/ 13 w 66"/>
                <a:gd name="T7" fmla="*/ 106 h 106"/>
                <a:gd name="T8" fmla="*/ 28 w 66"/>
                <a:gd name="T9" fmla="*/ 67 h 106"/>
                <a:gd name="T10" fmla="*/ 54 w 66"/>
                <a:gd name="T11" fmla="*/ 11 h 106"/>
                <a:gd name="T12" fmla="*/ 45 w 66"/>
                <a:gd name="T13" fmla="*/ 0 h 106"/>
                <a:gd name="T14" fmla="*/ 43 w 6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6">
                  <a:moveTo>
                    <a:pt x="43" y="0"/>
                  </a:moveTo>
                  <a:cubicBezTo>
                    <a:pt x="35" y="0"/>
                    <a:pt x="2" y="3"/>
                    <a:pt x="3" y="63"/>
                  </a:cubicBezTo>
                  <a:cubicBezTo>
                    <a:pt x="3" y="63"/>
                    <a:pt x="0" y="106"/>
                    <a:pt x="13" y="106"/>
                  </a:cubicBezTo>
                  <a:cubicBezTo>
                    <a:pt x="13" y="106"/>
                    <a:pt x="13" y="106"/>
                    <a:pt x="13" y="106"/>
                  </a:cubicBezTo>
                  <a:cubicBezTo>
                    <a:pt x="15" y="106"/>
                    <a:pt x="23" y="105"/>
                    <a:pt x="28" y="67"/>
                  </a:cubicBezTo>
                  <a:cubicBezTo>
                    <a:pt x="28" y="67"/>
                    <a:pt x="36" y="22"/>
                    <a:pt x="54" y="11"/>
                  </a:cubicBezTo>
                  <a:cubicBezTo>
                    <a:pt x="54" y="11"/>
                    <a:pt x="66" y="3"/>
                    <a:pt x="45" y="0"/>
                  </a:cubicBezTo>
                  <a:cubicBezTo>
                    <a:pt x="45" y="0"/>
                    <a:pt x="44" y="0"/>
                    <a:pt x="4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4">
              <a:extLst>
                <a:ext uri="{FF2B5EF4-FFF2-40B4-BE49-F238E27FC236}">
                  <a16:creationId xmlns:a16="http://schemas.microsoft.com/office/drawing/2014/main" id="{1F05F50F-38AC-443D-B21D-20D4164F6B65}"/>
                </a:ext>
              </a:extLst>
            </p:cNvPr>
            <p:cNvSpPr>
              <a:spLocks/>
            </p:cNvSpPr>
            <p:nvPr/>
          </p:nvSpPr>
          <p:spPr bwMode="auto">
            <a:xfrm>
              <a:off x="6497638" y="2357438"/>
              <a:ext cx="149225" cy="69850"/>
            </a:xfrm>
            <a:custGeom>
              <a:avLst/>
              <a:gdLst>
                <a:gd name="T0" fmla="*/ 38 w 114"/>
                <a:gd name="T1" fmla="*/ 0 h 54"/>
                <a:gd name="T2" fmla="*/ 3 w 114"/>
                <a:gd name="T3" fmla="*/ 10 h 54"/>
                <a:gd name="T4" fmla="*/ 43 w 114"/>
                <a:gd name="T5" fmla="*/ 25 h 54"/>
                <a:gd name="T6" fmla="*/ 99 w 114"/>
                <a:gd name="T7" fmla="*/ 51 h 54"/>
                <a:gd name="T8" fmla="*/ 103 w 114"/>
                <a:gd name="T9" fmla="*/ 54 h 54"/>
                <a:gd name="T10" fmla="*/ 110 w 114"/>
                <a:gd name="T11" fmla="*/ 42 h 54"/>
                <a:gd name="T12" fmla="*/ 50 w 114"/>
                <a:gd name="T13" fmla="*/ 0 h 54"/>
                <a:gd name="T14" fmla="*/ 46 w 114"/>
                <a:gd name="T15" fmla="*/ 0 h 54"/>
                <a:gd name="T16" fmla="*/ 38 w 114"/>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54">
                  <a:moveTo>
                    <a:pt x="38" y="0"/>
                  </a:moveTo>
                  <a:cubicBezTo>
                    <a:pt x="26" y="0"/>
                    <a:pt x="3" y="1"/>
                    <a:pt x="3" y="10"/>
                  </a:cubicBezTo>
                  <a:cubicBezTo>
                    <a:pt x="3" y="10"/>
                    <a:pt x="0" y="20"/>
                    <a:pt x="43" y="25"/>
                  </a:cubicBezTo>
                  <a:cubicBezTo>
                    <a:pt x="43" y="25"/>
                    <a:pt x="87" y="33"/>
                    <a:pt x="99" y="51"/>
                  </a:cubicBezTo>
                  <a:cubicBezTo>
                    <a:pt x="99" y="51"/>
                    <a:pt x="101" y="54"/>
                    <a:pt x="103" y="54"/>
                  </a:cubicBezTo>
                  <a:cubicBezTo>
                    <a:pt x="106" y="54"/>
                    <a:pt x="108" y="52"/>
                    <a:pt x="110" y="42"/>
                  </a:cubicBezTo>
                  <a:cubicBezTo>
                    <a:pt x="110" y="42"/>
                    <a:pt x="114" y="0"/>
                    <a:pt x="50" y="0"/>
                  </a:cubicBezTo>
                  <a:cubicBezTo>
                    <a:pt x="48" y="0"/>
                    <a:pt x="47" y="0"/>
                    <a:pt x="46" y="0"/>
                  </a:cubicBezTo>
                  <a:cubicBezTo>
                    <a:pt x="46" y="0"/>
                    <a:pt x="43" y="0"/>
                    <a:pt x="38"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5">
              <a:extLst>
                <a:ext uri="{FF2B5EF4-FFF2-40B4-BE49-F238E27FC236}">
                  <a16:creationId xmlns:a16="http://schemas.microsoft.com/office/drawing/2014/main" id="{1918477C-BED7-4BF0-9754-825FC56CBCEC}"/>
                </a:ext>
              </a:extLst>
            </p:cNvPr>
            <p:cNvSpPr>
              <a:spLocks/>
            </p:cNvSpPr>
            <p:nvPr/>
          </p:nvSpPr>
          <p:spPr bwMode="auto">
            <a:xfrm>
              <a:off x="6729413" y="2616200"/>
              <a:ext cx="90487" cy="138113"/>
            </a:xfrm>
            <a:custGeom>
              <a:avLst/>
              <a:gdLst>
                <a:gd name="T0" fmla="*/ 57 w 70"/>
                <a:gd name="T1" fmla="*/ 0 h 106"/>
                <a:gd name="T2" fmla="*/ 41 w 70"/>
                <a:gd name="T3" fmla="*/ 39 h 106"/>
                <a:gd name="T4" fmla="*/ 13 w 70"/>
                <a:gd name="T5" fmla="*/ 94 h 106"/>
                <a:gd name="T6" fmla="*/ 21 w 70"/>
                <a:gd name="T7" fmla="*/ 106 h 106"/>
                <a:gd name="T8" fmla="*/ 24 w 70"/>
                <a:gd name="T9" fmla="*/ 106 h 106"/>
                <a:gd name="T10" fmla="*/ 66 w 70"/>
                <a:gd name="T11" fmla="*/ 44 h 106"/>
                <a:gd name="T12" fmla="*/ 57 w 70"/>
                <a:gd name="T13" fmla="*/ 0 h 106"/>
                <a:gd name="T14" fmla="*/ 57 w 7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06">
                  <a:moveTo>
                    <a:pt x="57" y="0"/>
                  </a:moveTo>
                  <a:cubicBezTo>
                    <a:pt x="55" y="0"/>
                    <a:pt x="47" y="2"/>
                    <a:pt x="41" y="39"/>
                  </a:cubicBezTo>
                  <a:cubicBezTo>
                    <a:pt x="41" y="39"/>
                    <a:pt x="31" y="84"/>
                    <a:pt x="13" y="94"/>
                  </a:cubicBezTo>
                  <a:cubicBezTo>
                    <a:pt x="13" y="94"/>
                    <a:pt x="0" y="101"/>
                    <a:pt x="21" y="106"/>
                  </a:cubicBezTo>
                  <a:cubicBezTo>
                    <a:pt x="21" y="106"/>
                    <a:pt x="22" y="106"/>
                    <a:pt x="24" y="106"/>
                  </a:cubicBezTo>
                  <a:cubicBezTo>
                    <a:pt x="34" y="106"/>
                    <a:pt x="65" y="101"/>
                    <a:pt x="66" y="44"/>
                  </a:cubicBezTo>
                  <a:cubicBezTo>
                    <a:pt x="66" y="44"/>
                    <a:pt x="70" y="1"/>
                    <a:pt x="57" y="0"/>
                  </a:cubicBezTo>
                  <a:cubicBezTo>
                    <a:pt x="57" y="0"/>
                    <a:pt x="57" y="0"/>
                    <a:pt x="5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6">
              <a:extLst>
                <a:ext uri="{FF2B5EF4-FFF2-40B4-BE49-F238E27FC236}">
                  <a16:creationId xmlns:a16="http://schemas.microsoft.com/office/drawing/2014/main" id="{5BFE3166-FFD5-48CE-A73A-D0F79BCBDE7B}"/>
                </a:ext>
              </a:extLst>
            </p:cNvPr>
            <p:cNvSpPr>
              <a:spLocks/>
            </p:cNvSpPr>
            <p:nvPr/>
          </p:nvSpPr>
          <p:spPr bwMode="auto">
            <a:xfrm>
              <a:off x="6400800" y="2882900"/>
              <a:ext cx="147637" cy="68263"/>
            </a:xfrm>
            <a:custGeom>
              <a:avLst/>
              <a:gdLst>
                <a:gd name="T0" fmla="*/ 9 w 113"/>
                <a:gd name="T1" fmla="*/ 0 h 52"/>
                <a:gd name="T2" fmla="*/ 3 w 113"/>
                <a:gd name="T3" fmla="*/ 13 h 52"/>
                <a:gd name="T4" fmla="*/ 59 w 113"/>
                <a:gd name="T5" fmla="*/ 52 h 52"/>
                <a:gd name="T6" fmla="*/ 68 w 113"/>
                <a:gd name="T7" fmla="*/ 52 h 52"/>
                <a:gd name="T8" fmla="*/ 69 w 113"/>
                <a:gd name="T9" fmla="*/ 52 h 52"/>
                <a:gd name="T10" fmla="*/ 111 w 113"/>
                <a:gd name="T11" fmla="*/ 40 h 52"/>
                <a:gd name="T12" fmla="*/ 71 w 113"/>
                <a:gd name="T13" fmla="*/ 27 h 52"/>
                <a:gd name="T14" fmla="*/ 14 w 113"/>
                <a:gd name="T15" fmla="*/ 4 h 52"/>
                <a:gd name="T16" fmla="*/ 9 w 11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52">
                  <a:moveTo>
                    <a:pt x="9" y="0"/>
                  </a:moveTo>
                  <a:cubicBezTo>
                    <a:pt x="7" y="0"/>
                    <a:pt x="4" y="3"/>
                    <a:pt x="3" y="13"/>
                  </a:cubicBezTo>
                  <a:cubicBezTo>
                    <a:pt x="3" y="13"/>
                    <a:pt x="0" y="52"/>
                    <a:pt x="59" y="52"/>
                  </a:cubicBezTo>
                  <a:cubicBezTo>
                    <a:pt x="62" y="52"/>
                    <a:pt x="65" y="52"/>
                    <a:pt x="68" y="52"/>
                  </a:cubicBezTo>
                  <a:cubicBezTo>
                    <a:pt x="68" y="52"/>
                    <a:pt x="68" y="52"/>
                    <a:pt x="69" y="52"/>
                  </a:cubicBezTo>
                  <a:cubicBezTo>
                    <a:pt x="75" y="52"/>
                    <a:pt x="112" y="52"/>
                    <a:pt x="111" y="40"/>
                  </a:cubicBezTo>
                  <a:cubicBezTo>
                    <a:pt x="111" y="40"/>
                    <a:pt x="113" y="30"/>
                    <a:pt x="71" y="27"/>
                  </a:cubicBezTo>
                  <a:cubicBezTo>
                    <a:pt x="71" y="27"/>
                    <a:pt x="26" y="20"/>
                    <a:pt x="14" y="4"/>
                  </a:cubicBezTo>
                  <a:cubicBezTo>
                    <a:pt x="14" y="4"/>
                    <a:pt x="12" y="0"/>
                    <a:pt x="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27">
              <a:extLst>
                <a:ext uri="{FF2B5EF4-FFF2-40B4-BE49-F238E27FC236}">
                  <a16:creationId xmlns:a16="http://schemas.microsoft.com/office/drawing/2014/main" id="{38B24D00-B66E-4C8B-A404-D50623EAAB4D}"/>
                </a:ext>
              </a:extLst>
            </p:cNvPr>
            <p:cNvSpPr>
              <a:spLocks/>
            </p:cNvSpPr>
            <p:nvPr/>
          </p:nvSpPr>
          <p:spPr bwMode="auto">
            <a:xfrm>
              <a:off x="6461125" y="2638425"/>
              <a:ext cx="92075" cy="61913"/>
            </a:xfrm>
            <a:custGeom>
              <a:avLst/>
              <a:gdLst>
                <a:gd name="T0" fmla="*/ 16 w 70"/>
                <a:gd name="T1" fmla="*/ 0 h 47"/>
                <a:gd name="T2" fmla="*/ 12 w 70"/>
                <a:gd name="T3" fmla="*/ 4 h 47"/>
                <a:gd name="T4" fmla="*/ 20 w 70"/>
                <a:gd name="T5" fmla="*/ 40 h 47"/>
                <a:gd name="T6" fmla="*/ 47 w 70"/>
                <a:gd name="T7" fmla="*/ 47 h 47"/>
                <a:gd name="T8" fmla="*/ 57 w 70"/>
                <a:gd name="T9" fmla="*/ 46 h 47"/>
                <a:gd name="T10" fmla="*/ 67 w 70"/>
                <a:gd name="T11" fmla="*/ 37 h 47"/>
                <a:gd name="T12" fmla="*/ 52 w 70"/>
                <a:gd name="T13" fmla="*/ 25 h 47"/>
                <a:gd name="T14" fmla="*/ 50 w 70"/>
                <a:gd name="T15" fmla="*/ 25 h 47"/>
                <a:gd name="T16" fmla="*/ 21 w 70"/>
                <a:gd name="T17" fmla="*/ 5 h 47"/>
                <a:gd name="T18" fmla="*/ 16 w 70"/>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7">
                  <a:moveTo>
                    <a:pt x="16" y="0"/>
                  </a:moveTo>
                  <a:cubicBezTo>
                    <a:pt x="15" y="0"/>
                    <a:pt x="14" y="1"/>
                    <a:pt x="12" y="4"/>
                  </a:cubicBezTo>
                  <a:cubicBezTo>
                    <a:pt x="12" y="4"/>
                    <a:pt x="0" y="24"/>
                    <a:pt x="20" y="40"/>
                  </a:cubicBezTo>
                  <a:cubicBezTo>
                    <a:pt x="20" y="40"/>
                    <a:pt x="32" y="47"/>
                    <a:pt x="47" y="47"/>
                  </a:cubicBezTo>
                  <a:cubicBezTo>
                    <a:pt x="50" y="47"/>
                    <a:pt x="54" y="47"/>
                    <a:pt x="57" y="46"/>
                  </a:cubicBezTo>
                  <a:cubicBezTo>
                    <a:pt x="57" y="46"/>
                    <a:pt x="68" y="43"/>
                    <a:pt x="67" y="37"/>
                  </a:cubicBezTo>
                  <a:cubicBezTo>
                    <a:pt x="67" y="37"/>
                    <a:pt x="70" y="25"/>
                    <a:pt x="52" y="25"/>
                  </a:cubicBezTo>
                  <a:cubicBezTo>
                    <a:pt x="51" y="25"/>
                    <a:pt x="51" y="25"/>
                    <a:pt x="50" y="25"/>
                  </a:cubicBezTo>
                  <a:cubicBezTo>
                    <a:pt x="50" y="25"/>
                    <a:pt x="24" y="21"/>
                    <a:pt x="21" y="5"/>
                  </a:cubicBezTo>
                  <a:cubicBezTo>
                    <a:pt x="21" y="5"/>
                    <a:pt x="19"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8" name="文本框 97">
            <a:extLst>
              <a:ext uri="{FF2B5EF4-FFF2-40B4-BE49-F238E27FC236}">
                <a16:creationId xmlns:a16="http://schemas.microsoft.com/office/drawing/2014/main" id="{C82A3BE8-1335-4C2C-9940-B1E06CFCDF9E}"/>
              </a:ext>
            </a:extLst>
          </p:cNvPr>
          <p:cNvSpPr txBox="1"/>
          <p:nvPr/>
        </p:nvSpPr>
        <p:spPr>
          <a:xfrm>
            <a:off x="1193636" y="3991773"/>
            <a:ext cx="3358407" cy="694527"/>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请在这里添加内容请在这里添加内容请在这里添加内容请在这里添加内容请在这里添加内容</a:t>
            </a:r>
            <a:endParaRPr lang="en-US" altLang="zh-CN" sz="1200">
              <a:solidFill>
                <a:schemeClr val="tx1">
                  <a:lumMod val="65000"/>
                  <a:lumOff val="35000"/>
                </a:schemeClr>
              </a:solidFill>
            </a:endParaRPr>
          </a:p>
        </p:txBody>
      </p:sp>
      <p:grpSp>
        <p:nvGrpSpPr>
          <p:cNvPr id="224" name="组合 223">
            <a:extLst>
              <a:ext uri="{FF2B5EF4-FFF2-40B4-BE49-F238E27FC236}">
                <a16:creationId xmlns:a16="http://schemas.microsoft.com/office/drawing/2014/main" id="{E38C7AF7-B418-49EF-816D-981CA7D26C75}"/>
              </a:ext>
            </a:extLst>
          </p:cNvPr>
          <p:cNvGrpSpPr/>
          <p:nvPr/>
        </p:nvGrpSpPr>
        <p:grpSpPr>
          <a:xfrm>
            <a:off x="774056" y="4051161"/>
            <a:ext cx="353820" cy="476050"/>
            <a:chOff x="730513" y="4355961"/>
            <a:chExt cx="353820" cy="476050"/>
          </a:xfrm>
        </p:grpSpPr>
        <p:sp>
          <p:nvSpPr>
            <p:cNvPr id="100" name="Freeform 5">
              <a:extLst>
                <a:ext uri="{FF2B5EF4-FFF2-40B4-BE49-F238E27FC236}">
                  <a16:creationId xmlns:a16="http://schemas.microsoft.com/office/drawing/2014/main" id="{19ABBBAB-17DB-420D-8432-0DF6ADF9C619}"/>
                </a:ext>
              </a:extLst>
            </p:cNvPr>
            <p:cNvSpPr>
              <a:spLocks/>
            </p:cNvSpPr>
            <p:nvPr/>
          </p:nvSpPr>
          <p:spPr bwMode="auto">
            <a:xfrm>
              <a:off x="834157" y="4765535"/>
              <a:ext cx="35739" cy="22873"/>
            </a:xfrm>
            <a:custGeom>
              <a:avLst/>
              <a:gdLst>
                <a:gd name="T0" fmla="*/ 61 w 61"/>
                <a:gd name="T1" fmla="*/ 19 h 39"/>
                <a:gd name="T2" fmla="*/ 44 w 61"/>
                <a:gd name="T3" fmla="*/ 39 h 39"/>
                <a:gd name="T4" fmla="*/ 17 w 61"/>
                <a:gd name="T5" fmla="*/ 39 h 39"/>
                <a:gd name="T6" fmla="*/ 0 w 61"/>
                <a:gd name="T7" fmla="*/ 19 h 39"/>
                <a:gd name="T8" fmla="*/ 17 w 61"/>
                <a:gd name="T9" fmla="*/ 0 h 39"/>
                <a:gd name="T10" fmla="*/ 44 w 61"/>
                <a:gd name="T11" fmla="*/ 0 h 39"/>
                <a:gd name="T12" fmla="*/ 61 w 61"/>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61" y="19"/>
                  </a:moveTo>
                  <a:cubicBezTo>
                    <a:pt x="61" y="30"/>
                    <a:pt x="54" y="39"/>
                    <a:pt x="44" y="39"/>
                  </a:cubicBezTo>
                  <a:cubicBezTo>
                    <a:pt x="17" y="39"/>
                    <a:pt x="17" y="39"/>
                    <a:pt x="17" y="39"/>
                  </a:cubicBezTo>
                  <a:cubicBezTo>
                    <a:pt x="8" y="39"/>
                    <a:pt x="0" y="30"/>
                    <a:pt x="0" y="19"/>
                  </a:cubicBezTo>
                  <a:cubicBezTo>
                    <a:pt x="0" y="9"/>
                    <a:pt x="8" y="0"/>
                    <a:pt x="17" y="0"/>
                  </a:cubicBezTo>
                  <a:cubicBezTo>
                    <a:pt x="44" y="0"/>
                    <a:pt x="44" y="0"/>
                    <a:pt x="44" y="0"/>
                  </a:cubicBezTo>
                  <a:cubicBezTo>
                    <a:pt x="54" y="0"/>
                    <a:pt x="61" y="9"/>
                    <a:pt x="61" y="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
              <a:extLst>
                <a:ext uri="{FF2B5EF4-FFF2-40B4-BE49-F238E27FC236}">
                  <a16:creationId xmlns:a16="http://schemas.microsoft.com/office/drawing/2014/main" id="{4078366F-E82D-4B74-899F-C0051A799098}"/>
                </a:ext>
              </a:extLst>
            </p:cNvPr>
            <p:cNvSpPr>
              <a:spLocks/>
            </p:cNvSpPr>
            <p:nvPr/>
          </p:nvSpPr>
          <p:spPr bwMode="auto">
            <a:xfrm>
              <a:off x="831298" y="4762676"/>
              <a:ext cx="41458" cy="28592"/>
            </a:xfrm>
            <a:custGeom>
              <a:avLst/>
              <a:gdLst>
                <a:gd name="T0" fmla="*/ 66 w 71"/>
                <a:gd name="T1" fmla="*/ 24 h 49"/>
                <a:gd name="T2" fmla="*/ 61 w 71"/>
                <a:gd name="T3" fmla="*/ 24 h 49"/>
                <a:gd name="T4" fmla="*/ 57 w 71"/>
                <a:gd name="T5" fmla="*/ 35 h 49"/>
                <a:gd name="T6" fmla="*/ 49 w 71"/>
                <a:gd name="T7" fmla="*/ 39 h 49"/>
                <a:gd name="T8" fmla="*/ 22 w 71"/>
                <a:gd name="T9" fmla="*/ 39 h 49"/>
                <a:gd name="T10" fmla="*/ 14 w 71"/>
                <a:gd name="T11" fmla="*/ 35 h 49"/>
                <a:gd name="T12" fmla="*/ 10 w 71"/>
                <a:gd name="T13" fmla="*/ 24 h 49"/>
                <a:gd name="T14" fmla="*/ 14 w 71"/>
                <a:gd name="T15" fmla="*/ 14 h 49"/>
                <a:gd name="T16" fmla="*/ 22 w 71"/>
                <a:gd name="T17" fmla="*/ 10 h 49"/>
                <a:gd name="T18" fmla="*/ 49 w 71"/>
                <a:gd name="T19" fmla="*/ 10 h 49"/>
                <a:gd name="T20" fmla="*/ 57 w 71"/>
                <a:gd name="T21" fmla="*/ 14 h 49"/>
                <a:gd name="T22" fmla="*/ 61 w 71"/>
                <a:gd name="T23" fmla="*/ 24 h 49"/>
                <a:gd name="T24" fmla="*/ 66 w 71"/>
                <a:gd name="T25" fmla="*/ 24 h 49"/>
                <a:gd name="T26" fmla="*/ 71 w 71"/>
                <a:gd name="T27" fmla="*/ 24 h 49"/>
                <a:gd name="T28" fmla="*/ 65 w 71"/>
                <a:gd name="T29" fmla="*/ 8 h 49"/>
                <a:gd name="T30" fmla="*/ 49 w 71"/>
                <a:gd name="T31" fmla="*/ 0 h 49"/>
                <a:gd name="T32" fmla="*/ 22 w 71"/>
                <a:gd name="T33" fmla="*/ 0 h 49"/>
                <a:gd name="T34" fmla="*/ 6 w 71"/>
                <a:gd name="T35" fmla="*/ 8 h 49"/>
                <a:gd name="T36" fmla="*/ 0 w 71"/>
                <a:gd name="T37" fmla="*/ 24 h 49"/>
                <a:gd name="T38" fmla="*/ 6 w 71"/>
                <a:gd name="T39" fmla="*/ 41 h 49"/>
                <a:gd name="T40" fmla="*/ 22 w 71"/>
                <a:gd name="T41" fmla="*/ 49 h 49"/>
                <a:gd name="T42" fmla="*/ 49 w 71"/>
                <a:gd name="T43" fmla="*/ 49 h 49"/>
                <a:gd name="T44" fmla="*/ 65 w 71"/>
                <a:gd name="T45" fmla="*/ 41 h 49"/>
                <a:gd name="T46" fmla="*/ 71 w 71"/>
                <a:gd name="T47" fmla="*/ 24 h 49"/>
                <a:gd name="T48" fmla="*/ 66 w 71"/>
                <a:gd name="T4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49">
                  <a:moveTo>
                    <a:pt x="66" y="24"/>
                  </a:moveTo>
                  <a:cubicBezTo>
                    <a:pt x="61" y="24"/>
                    <a:pt x="61" y="24"/>
                    <a:pt x="61" y="24"/>
                  </a:cubicBezTo>
                  <a:cubicBezTo>
                    <a:pt x="61" y="28"/>
                    <a:pt x="60" y="32"/>
                    <a:pt x="57" y="35"/>
                  </a:cubicBezTo>
                  <a:cubicBezTo>
                    <a:pt x="55" y="37"/>
                    <a:pt x="52" y="39"/>
                    <a:pt x="49" y="39"/>
                  </a:cubicBezTo>
                  <a:cubicBezTo>
                    <a:pt x="22" y="39"/>
                    <a:pt x="22" y="39"/>
                    <a:pt x="22" y="39"/>
                  </a:cubicBezTo>
                  <a:cubicBezTo>
                    <a:pt x="19" y="39"/>
                    <a:pt x="16" y="37"/>
                    <a:pt x="14" y="35"/>
                  </a:cubicBezTo>
                  <a:cubicBezTo>
                    <a:pt x="12" y="32"/>
                    <a:pt x="10" y="28"/>
                    <a:pt x="10" y="24"/>
                  </a:cubicBezTo>
                  <a:cubicBezTo>
                    <a:pt x="10" y="20"/>
                    <a:pt x="12" y="17"/>
                    <a:pt x="14" y="14"/>
                  </a:cubicBezTo>
                  <a:cubicBezTo>
                    <a:pt x="16" y="12"/>
                    <a:pt x="19" y="10"/>
                    <a:pt x="22" y="10"/>
                  </a:cubicBezTo>
                  <a:cubicBezTo>
                    <a:pt x="49" y="10"/>
                    <a:pt x="49" y="10"/>
                    <a:pt x="49" y="10"/>
                  </a:cubicBezTo>
                  <a:cubicBezTo>
                    <a:pt x="52" y="10"/>
                    <a:pt x="55" y="12"/>
                    <a:pt x="57" y="14"/>
                  </a:cubicBezTo>
                  <a:cubicBezTo>
                    <a:pt x="60" y="17"/>
                    <a:pt x="61" y="20"/>
                    <a:pt x="61" y="24"/>
                  </a:cubicBezTo>
                  <a:cubicBezTo>
                    <a:pt x="66" y="24"/>
                    <a:pt x="66" y="24"/>
                    <a:pt x="66" y="24"/>
                  </a:cubicBezTo>
                  <a:cubicBezTo>
                    <a:pt x="71" y="24"/>
                    <a:pt x="71" y="24"/>
                    <a:pt x="71" y="24"/>
                  </a:cubicBezTo>
                  <a:cubicBezTo>
                    <a:pt x="71" y="18"/>
                    <a:pt x="69" y="12"/>
                    <a:pt x="65" y="8"/>
                  </a:cubicBezTo>
                  <a:cubicBezTo>
                    <a:pt x="61" y="3"/>
                    <a:pt x="56" y="0"/>
                    <a:pt x="49" y="0"/>
                  </a:cubicBezTo>
                  <a:cubicBezTo>
                    <a:pt x="22" y="0"/>
                    <a:pt x="22" y="0"/>
                    <a:pt x="22" y="0"/>
                  </a:cubicBezTo>
                  <a:cubicBezTo>
                    <a:pt x="16" y="0"/>
                    <a:pt x="10" y="3"/>
                    <a:pt x="6" y="8"/>
                  </a:cubicBezTo>
                  <a:cubicBezTo>
                    <a:pt x="2" y="12"/>
                    <a:pt x="0" y="18"/>
                    <a:pt x="0" y="24"/>
                  </a:cubicBezTo>
                  <a:cubicBezTo>
                    <a:pt x="0" y="31"/>
                    <a:pt x="2" y="37"/>
                    <a:pt x="6" y="41"/>
                  </a:cubicBezTo>
                  <a:cubicBezTo>
                    <a:pt x="10" y="46"/>
                    <a:pt x="16" y="49"/>
                    <a:pt x="22" y="49"/>
                  </a:cubicBezTo>
                  <a:cubicBezTo>
                    <a:pt x="49" y="49"/>
                    <a:pt x="49" y="49"/>
                    <a:pt x="49" y="49"/>
                  </a:cubicBezTo>
                  <a:cubicBezTo>
                    <a:pt x="56" y="49"/>
                    <a:pt x="61" y="46"/>
                    <a:pt x="65" y="41"/>
                  </a:cubicBezTo>
                  <a:cubicBezTo>
                    <a:pt x="69" y="37"/>
                    <a:pt x="71" y="31"/>
                    <a:pt x="71" y="24"/>
                  </a:cubicBezTo>
                  <a:lnTo>
                    <a:pt x="66" y="2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7">
              <a:extLst>
                <a:ext uri="{FF2B5EF4-FFF2-40B4-BE49-F238E27FC236}">
                  <a16:creationId xmlns:a16="http://schemas.microsoft.com/office/drawing/2014/main" id="{7245AB83-C9AA-43B2-B959-327E087C354C}"/>
                </a:ext>
              </a:extLst>
            </p:cNvPr>
            <p:cNvSpPr>
              <a:spLocks/>
            </p:cNvSpPr>
            <p:nvPr/>
          </p:nvSpPr>
          <p:spPr bwMode="auto">
            <a:xfrm>
              <a:off x="925650" y="4768395"/>
              <a:ext cx="21444" cy="12866"/>
            </a:xfrm>
            <a:custGeom>
              <a:avLst/>
              <a:gdLst>
                <a:gd name="T0" fmla="*/ 37 w 37"/>
                <a:gd name="T1" fmla="*/ 11 h 23"/>
                <a:gd name="T2" fmla="*/ 27 w 37"/>
                <a:gd name="T3" fmla="*/ 23 h 23"/>
                <a:gd name="T4" fmla="*/ 11 w 37"/>
                <a:gd name="T5" fmla="*/ 23 h 23"/>
                <a:gd name="T6" fmla="*/ 0 w 37"/>
                <a:gd name="T7" fmla="*/ 11 h 23"/>
                <a:gd name="T8" fmla="*/ 11 w 37"/>
                <a:gd name="T9" fmla="*/ 0 h 23"/>
                <a:gd name="T10" fmla="*/ 27 w 37"/>
                <a:gd name="T11" fmla="*/ 0 h 23"/>
                <a:gd name="T12" fmla="*/ 37 w 37"/>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1"/>
                  </a:moveTo>
                  <a:cubicBezTo>
                    <a:pt x="37" y="18"/>
                    <a:pt x="33" y="23"/>
                    <a:pt x="27" y="23"/>
                  </a:cubicBezTo>
                  <a:cubicBezTo>
                    <a:pt x="11" y="23"/>
                    <a:pt x="11" y="23"/>
                    <a:pt x="11" y="23"/>
                  </a:cubicBezTo>
                  <a:cubicBezTo>
                    <a:pt x="5" y="23"/>
                    <a:pt x="0" y="18"/>
                    <a:pt x="0" y="11"/>
                  </a:cubicBezTo>
                  <a:cubicBezTo>
                    <a:pt x="0" y="5"/>
                    <a:pt x="5" y="0"/>
                    <a:pt x="11" y="0"/>
                  </a:cubicBezTo>
                  <a:cubicBezTo>
                    <a:pt x="27" y="0"/>
                    <a:pt x="27" y="0"/>
                    <a:pt x="27" y="0"/>
                  </a:cubicBezTo>
                  <a:cubicBezTo>
                    <a:pt x="33" y="0"/>
                    <a:pt x="37" y="5"/>
                    <a:pt x="37" y="11"/>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
              <a:extLst>
                <a:ext uri="{FF2B5EF4-FFF2-40B4-BE49-F238E27FC236}">
                  <a16:creationId xmlns:a16="http://schemas.microsoft.com/office/drawing/2014/main" id="{14962C1B-E23C-4771-B643-CE04055B8F2C}"/>
                </a:ext>
              </a:extLst>
            </p:cNvPr>
            <p:cNvSpPr>
              <a:spLocks/>
            </p:cNvSpPr>
            <p:nvPr/>
          </p:nvSpPr>
          <p:spPr bwMode="auto">
            <a:xfrm>
              <a:off x="950667" y="4769110"/>
              <a:ext cx="22158" cy="13581"/>
            </a:xfrm>
            <a:custGeom>
              <a:avLst/>
              <a:gdLst>
                <a:gd name="T0" fmla="*/ 37 w 37"/>
                <a:gd name="T1" fmla="*/ 12 h 23"/>
                <a:gd name="T2" fmla="*/ 27 w 37"/>
                <a:gd name="T3" fmla="*/ 23 h 23"/>
                <a:gd name="T4" fmla="*/ 10 w 37"/>
                <a:gd name="T5" fmla="*/ 23 h 23"/>
                <a:gd name="T6" fmla="*/ 0 w 37"/>
                <a:gd name="T7" fmla="*/ 12 h 23"/>
                <a:gd name="T8" fmla="*/ 10 w 37"/>
                <a:gd name="T9" fmla="*/ 0 h 23"/>
                <a:gd name="T10" fmla="*/ 27 w 37"/>
                <a:gd name="T11" fmla="*/ 0 h 23"/>
                <a:gd name="T12" fmla="*/ 37 w 37"/>
                <a:gd name="T13" fmla="*/ 12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2"/>
                  </a:moveTo>
                  <a:cubicBezTo>
                    <a:pt x="37" y="18"/>
                    <a:pt x="32" y="23"/>
                    <a:pt x="27" y="23"/>
                  </a:cubicBezTo>
                  <a:cubicBezTo>
                    <a:pt x="10" y="23"/>
                    <a:pt x="10" y="23"/>
                    <a:pt x="10" y="23"/>
                  </a:cubicBezTo>
                  <a:cubicBezTo>
                    <a:pt x="5" y="23"/>
                    <a:pt x="0" y="18"/>
                    <a:pt x="0" y="12"/>
                  </a:cubicBezTo>
                  <a:cubicBezTo>
                    <a:pt x="0" y="5"/>
                    <a:pt x="5" y="0"/>
                    <a:pt x="10" y="0"/>
                  </a:cubicBezTo>
                  <a:cubicBezTo>
                    <a:pt x="27" y="0"/>
                    <a:pt x="27" y="0"/>
                    <a:pt x="27" y="0"/>
                  </a:cubicBezTo>
                  <a:cubicBezTo>
                    <a:pt x="32" y="0"/>
                    <a:pt x="37" y="5"/>
                    <a:pt x="37" y="1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9">
              <a:extLst>
                <a:ext uri="{FF2B5EF4-FFF2-40B4-BE49-F238E27FC236}">
                  <a16:creationId xmlns:a16="http://schemas.microsoft.com/office/drawing/2014/main" id="{41AEF14B-EEE1-4732-A0D9-639BF0CA24F4}"/>
                </a:ext>
              </a:extLst>
            </p:cNvPr>
            <p:cNvSpPr>
              <a:spLocks/>
            </p:cNvSpPr>
            <p:nvPr/>
          </p:nvSpPr>
          <p:spPr bwMode="auto">
            <a:xfrm>
              <a:off x="812713" y="4689768"/>
              <a:ext cx="182271" cy="139384"/>
            </a:xfrm>
            <a:custGeom>
              <a:avLst/>
              <a:gdLst>
                <a:gd name="T0" fmla="*/ 254 w 310"/>
                <a:gd name="T1" fmla="*/ 147 h 237"/>
                <a:gd name="T2" fmla="*/ 171 w 310"/>
                <a:gd name="T3" fmla="*/ 147 h 237"/>
                <a:gd name="T4" fmla="*/ 171 w 310"/>
                <a:gd name="T5" fmla="*/ 65 h 237"/>
                <a:gd name="T6" fmla="*/ 243 w 310"/>
                <a:gd name="T7" fmla="*/ 14 h 237"/>
                <a:gd name="T8" fmla="*/ 72 w 310"/>
                <a:gd name="T9" fmla="*/ 0 h 237"/>
                <a:gd name="T10" fmla="*/ 131 w 310"/>
                <a:gd name="T11" fmla="*/ 63 h 237"/>
                <a:gd name="T12" fmla="*/ 143 w 310"/>
                <a:gd name="T13" fmla="*/ 65 h 237"/>
                <a:gd name="T14" fmla="*/ 143 w 310"/>
                <a:gd name="T15" fmla="*/ 147 h 237"/>
                <a:gd name="T16" fmla="*/ 56 w 310"/>
                <a:gd name="T17" fmla="*/ 147 h 237"/>
                <a:gd name="T18" fmla="*/ 0 w 310"/>
                <a:gd name="T19" fmla="*/ 192 h 237"/>
                <a:gd name="T20" fmla="*/ 56 w 310"/>
                <a:gd name="T21" fmla="*/ 237 h 237"/>
                <a:gd name="T22" fmla="*/ 254 w 310"/>
                <a:gd name="T23" fmla="*/ 237 h 237"/>
                <a:gd name="T24" fmla="*/ 310 w 310"/>
                <a:gd name="T25" fmla="*/ 192 h 237"/>
                <a:gd name="T26" fmla="*/ 254 w 310"/>
                <a:gd name="T27" fmla="*/ 14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0" h="237">
                  <a:moveTo>
                    <a:pt x="254" y="147"/>
                  </a:moveTo>
                  <a:cubicBezTo>
                    <a:pt x="171" y="147"/>
                    <a:pt x="171" y="147"/>
                    <a:pt x="171" y="147"/>
                  </a:cubicBezTo>
                  <a:cubicBezTo>
                    <a:pt x="171" y="65"/>
                    <a:pt x="171" y="65"/>
                    <a:pt x="171" y="65"/>
                  </a:cubicBezTo>
                  <a:cubicBezTo>
                    <a:pt x="194" y="61"/>
                    <a:pt x="222" y="49"/>
                    <a:pt x="243" y="14"/>
                  </a:cubicBezTo>
                  <a:cubicBezTo>
                    <a:pt x="72" y="0"/>
                    <a:pt x="72" y="0"/>
                    <a:pt x="72" y="0"/>
                  </a:cubicBezTo>
                  <a:cubicBezTo>
                    <a:pt x="72" y="0"/>
                    <a:pt x="75" y="53"/>
                    <a:pt x="131" y="63"/>
                  </a:cubicBezTo>
                  <a:cubicBezTo>
                    <a:pt x="131" y="63"/>
                    <a:pt x="136" y="64"/>
                    <a:pt x="143" y="65"/>
                  </a:cubicBezTo>
                  <a:cubicBezTo>
                    <a:pt x="143" y="147"/>
                    <a:pt x="143" y="147"/>
                    <a:pt x="143" y="147"/>
                  </a:cubicBezTo>
                  <a:cubicBezTo>
                    <a:pt x="56" y="147"/>
                    <a:pt x="56" y="147"/>
                    <a:pt x="56" y="147"/>
                  </a:cubicBezTo>
                  <a:cubicBezTo>
                    <a:pt x="25" y="147"/>
                    <a:pt x="0" y="167"/>
                    <a:pt x="0" y="192"/>
                  </a:cubicBezTo>
                  <a:cubicBezTo>
                    <a:pt x="0" y="217"/>
                    <a:pt x="25" y="237"/>
                    <a:pt x="56" y="237"/>
                  </a:cubicBezTo>
                  <a:cubicBezTo>
                    <a:pt x="254" y="237"/>
                    <a:pt x="254" y="237"/>
                    <a:pt x="254" y="237"/>
                  </a:cubicBezTo>
                  <a:cubicBezTo>
                    <a:pt x="285" y="237"/>
                    <a:pt x="310" y="217"/>
                    <a:pt x="310" y="192"/>
                  </a:cubicBezTo>
                  <a:cubicBezTo>
                    <a:pt x="310" y="167"/>
                    <a:pt x="285" y="147"/>
                    <a:pt x="254" y="147"/>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0">
              <a:extLst>
                <a:ext uri="{FF2B5EF4-FFF2-40B4-BE49-F238E27FC236}">
                  <a16:creationId xmlns:a16="http://schemas.microsoft.com/office/drawing/2014/main" id="{BE56EC5C-21A3-49BD-9788-A66AD3A8F032}"/>
                </a:ext>
              </a:extLst>
            </p:cNvPr>
            <p:cNvSpPr>
              <a:spLocks/>
            </p:cNvSpPr>
            <p:nvPr/>
          </p:nvSpPr>
          <p:spPr bwMode="auto">
            <a:xfrm>
              <a:off x="809854" y="4686909"/>
              <a:ext cx="187989" cy="145102"/>
            </a:xfrm>
            <a:custGeom>
              <a:avLst/>
              <a:gdLst>
                <a:gd name="T0" fmla="*/ 259 w 320"/>
                <a:gd name="T1" fmla="*/ 147 h 247"/>
                <a:gd name="T2" fmla="*/ 181 w 320"/>
                <a:gd name="T3" fmla="*/ 70 h 247"/>
                <a:gd name="T4" fmla="*/ 177 w 320"/>
                <a:gd name="T5" fmla="*/ 75 h 247"/>
                <a:gd name="T6" fmla="*/ 252 w 320"/>
                <a:gd name="T7" fmla="*/ 22 h 247"/>
                <a:gd name="T8" fmla="*/ 248 w 320"/>
                <a:gd name="T9" fmla="*/ 14 h 247"/>
                <a:gd name="T10" fmla="*/ 73 w 320"/>
                <a:gd name="T11" fmla="*/ 2 h 247"/>
                <a:gd name="T12" fmla="*/ 81 w 320"/>
                <a:gd name="T13" fmla="*/ 35 h 247"/>
                <a:gd name="T14" fmla="*/ 135 w 320"/>
                <a:gd name="T15" fmla="*/ 73 h 247"/>
                <a:gd name="T16" fmla="*/ 135 w 320"/>
                <a:gd name="T17" fmla="*/ 73 h 247"/>
                <a:gd name="T18" fmla="*/ 148 w 320"/>
                <a:gd name="T19" fmla="*/ 70 h 247"/>
                <a:gd name="T20" fmla="*/ 143 w 320"/>
                <a:gd name="T21" fmla="*/ 147 h 247"/>
                <a:gd name="T22" fmla="*/ 18 w 320"/>
                <a:gd name="T23" fmla="*/ 161 h 247"/>
                <a:gd name="T24" fmla="*/ 18 w 320"/>
                <a:gd name="T25" fmla="*/ 233 h 247"/>
                <a:gd name="T26" fmla="*/ 259 w 320"/>
                <a:gd name="T27" fmla="*/ 247 h 247"/>
                <a:gd name="T28" fmla="*/ 320 w 320"/>
                <a:gd name="T29" fmla="*/ 197 h 247"/>
                <a:gd name="T30" fmla="*/ 259 w 320"/>
                <a:gd name="T31" fmla="*/ 147 h 247"/>
                <a:gd name="T32" fmla="*/ 259 w 320"/>
                <a:gd name="T33" fmla="*/ 157 h 247"/>
                <a:gd name="T34" fmla="*/ 310 w 320"/>
                <a:gd name="T35" fmla="*/ 197 h 247"/>
                <a:gd name="T36" fmla="*/ 259 w 320"/>
                <a:gd name="T37" fmla="*/ 237 h 247"/>
                <a:gd name="T38" fmla="*/ 24 w 320"/>
                <a:gd name="T39" fmla="*/ 225 h 247"/>
                <a:gd name="T40" fmla="*/ 24 w 320"/>
                <a:gd name="T41" fmla="*/ 169 h 247"/>
                <a:gd name="T42" fmla="*/ 148 w 320"/>
                <a:gd name="T43" fmla="*/ 157 h 247"/>
                <a:gd name="T44" fmla="*/ 153 w 320"/>
                <a:gd name="T45" fmla="*/ 152 h 247"/>
                <a:gd name="T46" fmla="*/ 149 w 320"/>
                <a:gd name="T47" fmla="*/ 65 h 247"/>
                <a:gd name="T48" fmla="*/ 138 w 320"/>
                <a:gd name="T49" fmla="*/ 63 h 247"/>
                <a:gd name="T50" fmla="*/ 137 w 320"/>
                <a:gd name="T51" fmla="*/ 63 h 247"/>
                <a:gd name="T52" fmla="*/ 137 w 320"/>
                <a:gd name="T53" fmla="*/ 63 h 247"/>
                <a:gd name="T54" fmla="*/ 86 w 320"/>
                <a:gd name="T55" fmla="*/ 21 h 247"/>
                <a:gd name="T56" fmla="*/ 82 w 320"/>
                <a:gd name="T57" fmla="*/ 6 h 247"/>
                <a:gd name="T58" fmla="*/ 82 w 320"/>
                <a:gd name="T59" fmla="*/ 5 h 247"/>
                <a:gd name="T60" fmla="*/ 80 w 320"/>
                <a:gd name="T61" fmla="*/ 5 h 247"/>
                <a:gd name="T62" fmla="*/ 82 w 320"/>
                <a:gd name="T63" fmla="*/ 5 h 247"/>
                <a:gd name="T64" fmla="*/ 82 w 320"/>
                <a:gd name="T65" fmla="*/ 5 h 247"/>
                <a:gd name="T66" fmla="*/ 76 w 320"/>
                <a:gd name="T67" fmla="*/ 10 h 247"/>
                <a:gd name="T68" fmla="*/ 248 w 320"/>
                <a:gd name="T69" fmla="*/ 19 h 247"/>
                <a:gd name="T70" fmla="*/ 210 w 320"/>
                <a:gd name="T71" fmla="*/ 52 h 247"/>
                <a:gd name="T72" fmla="*/ 171 w 320"/>
                <a:gd name="T73" fmla="*/ 70 h 247"/>
                <a:gd name="T74" fmla="*/ 173 w 320"/>
                <a:gd name="T75" fmla="*/ 155 h 247"/>
                <a:gd name="T76" fmla="*/ 259 w 320"/>
                <a:gd name="T77" fmla="*/ 15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247">
                  <a:moveTo>
                    <a:pt x="259" y="152"/>
                  </a:moveTo>
                  <a:cubicBezTo>
                    <a:pt x="259" y="147"/>
                    <a:pt x="259" y="147"/>
                    <a:pt x="259" y="147"/>
                  </a:cubicBezTo>
                  <a:cubicBezTo>
                    <a:pt x="181" y="147"/>
                    <a:pt x="181" y="147"/>
                    <a:pt x="181" y="147"/>
                  </a:cubicBezTo>
                  <a:cubicBezTo>
                    <a:pt x="181" y="70"/>
                    <a:pt x="181" y="70"/>
                    <a:pt x="181" y="70"/>
                  </a:cubicBezTo>
                  <a:cubicBezTo>
                    <a:pt x="176" y="70"/>
                    <a:pt x="176" y="70"/>
                    <a:pt x="176" y="70"/>
                  </a:cubicBezTo>
                  <a:cubicBezTo>
                    <a:pt x="177" y="75"/>
                    <a:pt x="177" y="75"/>
                    <a:pt x="177" y="75"/>
                  </a:cubicBezTo>
                  <a:cubicBezTo>
                    <a:pt x="189" y="73"/>
                    <a:pt x="202" y="69"/>
                    <a:pt x="215" y="61"/>
                  </a:cubicBezTo>
                  <a:cubicBezTo>
                    <a:pt x="228" y="52"/>
                    <a:pt x="241" y="40"/>
                    <a:pt x="252" y="22"/>
                  </a:cubicBezTo>
                  <a:cubicBezTo>
                    <a:pt x="253" y="20"/>
                    <a:pt x="253" y="19"/>
                    <a:pt x="252" y="17"/>
                  </a:cubicBezTo>
                  <a:cubicBezTo>
                    <a:pt x="251" y="15"/>
                    <a:pt x="250" y="14"/>
                    <a:pt x="248" y="14"/>
                  </a:cubicBezTo>
                  <a:cubicBezTo>
                    <a:pt x="77" y="0"/>
                    <a:pt x="77" y="0"/>
                    <a:pt x="77" y="0"/>
                  </a:cubicBezTo>
                  <a:cubicBezTo>
                    <a:pt x="76" y="0"/>
                    <a:pt x="74" y="1"/>
                    <a:pt x="73" y="2"/>
                  </a:cubicBezTo>
                  <a:cubicBezTo>
                    <a:pt x="72" y="3"/>
                    <a:pt x="72" y="4"/>
                    <a:pt x="72" y="6"/>
                  </a:cubicBezTo>
                  <a:cubicBezTo>
                    <a:pt x="72" y="6"/>
                    <a:pt x="73" y="20"/>
                    <a:pt x="81" y="35"/>
                  </a:cubicBezTo>
                  <a:cubicBezTo>
                    <a:pt x="85" y="43"/>
                    <a:pt x="91" y="51"/>
                    <a:pt x="100" y="58"/>
                  </a:cubicBezTo>
                  <a:cubicBezTo>
                    <a:pt x="109" y="65"/>
                    <a:pt x="120" y="70"/>
                    <a:pt x="135" y="73"/>
                  </a:cubicBezTo>
                  <a:cubicBezTo>
                    <a:pt x="136" y="68"/>
                    <a:pt x="136" y="68"/>
                    <a:pt x="136" y="68"/>
                  </a:cubicBezTo>
                  <a:cubicBezTo>
                    <a:pt x="135" y="73"/>
                    <a:pt x="135" y="73"/>
                    <a:pt x="135" y="73"/>
                  </a:cubicBezTo>
                  <a:cubicBezTo>
                    <a:pt x="135" y="73"/>
                    <a:pt x="140" y="74"/>
                    <a:pt x="148" y="75"/>
                  </a:cubicBezTo>
                  <a:cubicBezTo>
                    <a:pt x="148" y="70"/>
                    <a:pt x="148" y="70"/>
                    <a:pt x="148" y="70"/>
                  </a:cubicBezTo>
                  <a:cubicBezTo>
                    <a:pt x="143" y="70"/>
                    <a:pt x="143" y="70"/>
                    <a:pt x="143" y="70"/>
                  </a:cubicBezTo>
                  <a:cubicBezTo>
                    <a:pt x="143" y="147"/>
                    <a:pt x="143" y="147"/>
                    <a:pt x="143" y="147"/>
                  </a:cubicBezTo>
                  <a:cubicBezTo>
                    <a:pt x="61" y="147"/>
                    <a:pt x="61" y="147"/>
                    <a:pt x="61" y="147"/>
                  </a:cubicBezTo>
                  <a:cubicBezTo>
                    <a:pt x="44" y="147"/>
                    <a:pt x="29" y="152"/>
                    <a:pt x="18" y="161"/>
                  </a:cubicBezTo>
                  <a:cubicBezTo>
                    <a:pt x="7" y="170"/>
                    <a:pt x="0" y="183"/>
                    <a:pt x="0" y="197"/>
                  </a:cubicBezTo>
                  <a:cubicBezTo>
                    <a:pt x="0" y="211"/>
                    <a:pt x="7" y="224"/>
                    <a:pt x="18" y="233"/>
                  </a:cubicBezTo>
                  <a:cubicBezTo>
                    <a:pt x="29" y="242"/>
                    <a:pt x="44" y="247"/>
                    <a:pt x="61" y="247"/>
                  </a:cubicBezTo>
                  <a:cubicBezTo>
                    <a:pt x="259" y="247"/>
                    <a:pt x="259" y="247"/>
                    <a:pt x="259" y="247"/>
                  </a:cubicBezTo>
                  <a:cubicBezTo>
                    <a:pt x="275" y="247"/>
                    <a:pt x="290" y="242"/>
                    <a:pt x="301" y="233"/>
                  </a:cubicBezTo>
                  <a:cubicBezTo>
                    <a:pt x="312" y="224"/>
                    <a:pt x="320" y="211"/>
                    <a:pt x="320" y="197"/>
                  </a:cubicBezTo>
                  <a:cubicBezTo>
                    <a:pt x="320" y="183"/>
                    <a:pt x="312" y="170"/>
                    <a:pt x="301" y="161"/>
                  </a:cubicBezTo>
                  <a:cubicBezTo>
                    <a:pt x="290" y="152"/>
                    <a:pt x="275" y="147"/>
                    <a:pt x="259" y="147"/>
                  </a:cubicBezTo>
                  <a:cubicBezTo>
                    <a:pt x="259" y="152"/>
                    <a:pt x="259" y="152"/>
                    <a:pt x="259" y="152"/>
                  </a:cubicBezTo>
                  <a:cubicBezTo>
                    <a:pt x="259" y="157"/>
                    <a:pt x="259" y="157"/>
                    <a:pt x="259" y="157"/>
                  </a:cubicBezTo>
                  <a:cubicBezTo>
                    <a:pt x="273" y="157"/>
                    <a:pt x="286" y="161"/>
                    <a:pt x="295" y="169"/>
                  </a:cubicBezTo>
                  <a:cubicBezTo>
                    <a:pt x="304" y="176"/>
                    <a:pt x="310" y="186"/>
                    <a:pt x="310" y="197"/>
                  </a:cubicBezTo>
                  <a:cubicBezTo>
                    <a:pt x="310" y="208"/>
                    <a:pt x="304" y="218"/>
                    <a:pt x="295" y="225"/>
                  </a:cubicBezTo>
                  <a:cubicBezTo>
                    <a:pt x="286" y="232"/>
                    <a:pt x="273" y="237"/>
                    <a:pt x="259" y="237"/>
                  </a:cubicBezTo>
                  <a:cubicBezTo>
                    <a:pt x="61" y="237"/>
                    <a:pt x="61" y="237"/>
                    <a:pt x="61" y="237"/>
                  </a:cubicBezTo>
                  <a:cubicBezTo>
                    <a:pt x="46" y="237"/>
                    <a:pt x="33" y="232"/>
                    <a:pt x="24" y="225"/>
                  </a:cubicBezTo>
                  <a:cubicBezTo>
                    <a:pt x="15" y="218"/>
                    <a:pt x="10" y="208"/>
                    <a:pt x="10" y="197"/>
                  </a:cubicBezTo>
                  <a:cubicBezTo>
                    <a:pt x="10" y="186"/>
                    <a:pt x="15" y="176"/>
                    <a:pt x="24" y="169"/>
                  </a:cubicBezTo>
                  <a:cubicBezTo>
                    <a:pt x="33" y="161"/>
                    <a:pt x="46" y="157"/>
                    <a:pt x="61" y="157"/>
                  </a:cubicBezTo>
                  <a:cubicBezTo>
                    <a:pt x="148" y="157"/>
                    <a:pt x="148" y="157"/>
                    <a:pt x="148" y="157"/>
                  </a:cubicBezTo>
                  <a:cubicBezTo>
                    <a:pt x="150" y="157"/>
                    <a:pt x="151" y="156"/>
                    <a:pt x="152" y="155"/>
                  </a:cubicBezTo>
                  <a:cubicBezTo>
                    <a:pt x="153" y="154"/>
                    <a:pt x="153" y="153"/>
                    <a:pt x="153" y="152"/>
                  </a:cubicBezTo>
                  <a:cubicBezTo>
                    <a:pt x="153" y="70"/>
                    <a:pt x="153" y="70"/>
                    <a:pt x="153" y="70"/>
                  </a:cubicBezTo>
                  <a:cubicBezTo>
                    <a:pt x="153" y="68"/>
                    <a:pt x="151" y="66"/>
                    <a:pt x="149" y="65"/>
                  </a:cubicBezTo>
                  <a:cubicBezTo>
                    <a:pt x="145" y="65"/>
                    <a:pt x="142" y="64"/>
                    <a:pt x="140" y="64"/>
                  </a:cubicBezTo>
                  <a:cubicBezTo>
                    <a:pt x="139" y="64"/>
                    <a:pt x="139" y="64"/>
                    <a:pt x="138" y="63"/>
                  </a:cubicBezTo>
                  <a:cubicBezTo>
                    <a:pt x="138" y="63"/>
                    <a:pt x="138" y="63"/>
                    <a:pt x="138" y="63"/>
                  </a:cubicBezTo>
                  <a:cubicBezTo>
                    <a:pt x="137" y="63"/>
                    <a:pt x="137" y="63"/>
                    <a:pt x="137" y="63"/>
                  </a:cubicBezTo>
                  <a:cubicBezTo>
                    <a:pt x="137" y="63"/>
                    <a:pt x="137" y="63"/>
                    <a:pt x="137" y="63"/>
                  </a:cubicBezTo>
                  <a:cubicBezTo>
                    <a:pt x="137" y="63"/>
                    <a:pt x="137" y="63"/>
                    <a:pt x="137" y="63"/>
                  </a:cubicBezTo>
                  <a:cubicBezTo>
                    <a:pt x="124" y="61"/>
                    <a:pt x="114" y="56"/>
                    <a:pt x="106" y="50"/>
                  </a:cubicBezTo>
                  <a:cubicBezTo>
                    <a:pt x="95" y="41"/>
                    <a:pt x="89" y="30"/>
                    <a:pt x="86" y="21"/>
                  </a:cubicBezTo>
                  <a:cubicBezTo>
                    <a:pt x="84" y="16"/>
                    <a:pt x="83" y="12"/>
                    <a:pt x="82" y="9"/>
                  </a:cubicBezTo>
                  <a:cubicBezTo>
                    <a:pt x="82" y="8"/>
                    <a:pt x="82" y="7"/>
                    <a:pt x="82" y="6"/>
                  </a:cubicBezTo>
                  <a:cubicBezTo>
                    <a:pt x="82" y="6"/>
                    <a:pt x="82" y="5"/>
                    <a:pt x="82" y="5"/>
                  </a:cubicBezTo>
                  <a:cubicBezTo>
                    <a:pt x="82" y="5"/>
                    <a:pt x="82" y="5"/>
                    <a:pt x="82" y="5"/>
                  </a:cubicBezTo>
                  <a:cubicBezTo>
                    <a:pt x="82" y="5"/>
                    <a:pt x="82" y="5"/>
                    <a:pt x="82" y="5"/>
                  </a:cubicBezTo>
                  <a:cubicBezTo>
                    <a:pt x="80" y="5"/>
                    <a:pt x="80" y="5"/>
                    <a:pt x="80" y="5"/>
                  </a:cubicBezTo>
                  <a:cubicBezTo>
                    <a:pt x="82" y="5"/>
                    <a:pt x="82" y="5"/>
                    <a:pt x="82" y="5"/>
                  </a:cubicBezTo>
                  <a:cubicBezTo>
                    <a:pt x="82" y="5"/>
                    <a:pt x="82" y="5"/>
                    <a:pt x="82" y="5"/>
                  </a:cubicBezTo>
                  <a:cubicBezTo>
                    <a:pt x="80" y="5"/>
                    <a:pt x="80" y="5"/>
                    <a:pt x="80" y="5"/>
                  </a:cubicBezTo>
                  <a:cubicBezTo>
                    <a:pt x="82" y="5"/>
                    <a:pt x="82" y="5"/>
                    <a:pt x="82" y="5"/>
                  </a:cubicBezTo>
                  <a:cubicBezTo>
                    <a:pt x="77" y="5"/>
                    <a:pt x="77" y="5"/>
                    <a:pt x="77" y="5"/>
                  </a:cubicBezTo>
                  <a:cubicBezTo>
                    <a:pt x="76" y="10"/>
                    <a:pt x="76" y="10"/>
                    <a:pt x="76" y="10"/>
                  </a:cubicBezTo>
                  <a:cubicBezTo>
                    <a:pt x="247" y="24"/>
                    <a:pt x="247" y="24"/>
                    <a:pt x="247" y="24"/>
                  </a:cubicBezTo>
                  <a:cubicBezTo>
                    <a:pt x="248" y="19"/>
                    <a:pt x="248" y="19"/>
                    <a:pt x="248" y="19"/>
                  </a:cubicBezTo>
                  <a:cubicBezTo>
                    <a:pt x="243" y="17"/>
                    <a:pt x="243" y="17"/>
                    <a:pt x="243" y="17"/>
                  </a:cubicBezTo>
                  <a:cubicBezTo>
                    <a:pt x="233" y="34"/>
                    <a:pt x="222" y="45"/>
                    <a:pt x="210" y="52"/>
                  </a:cubicBezTo>
                  <a:cubicBezTo>
                    <a:pt x="198" y="59"/>
                    <a:pt x="186" y="63"/>
                    <a:pt x="175" y="65"/>
                  </a:cubicBezTo>
                  <a:cubicBezTo>
                    <a:pt x="173" y="65"/>
                    <a:pt x="171" y="67"/>
                    <a:pt x="171" y="70"/>
                  </a:cubicBezTo>
                  <a:cubicBezTo>
                    <a:pt x="171" y="152"/>
                    <a:pt x="171" y="152"/>
                    <a:pt x="171" y="152"/>
                  </a:cubicBezTo>
                  <a:cubicBezTo>
                    <a:pt x="171" y="153"/>
                    <a:pt x="172" y="154"/>
                    <a:pt x="173" y="155"/>
                  </a:cubicBezTo>
                  <a:cubicBezTo>
                    <a:pt x="174" y="156"/>
                    <a:pt x="175" y="157"/>
                    <a:pt x="176" y="157"/>
                  </a:cubicBezTo>
                  <a:cubicBezTo>
                    <a:pt x="259" y="157"/>
                    <a:pt x="259" y="157"/>
                    <a:pt x="259" y="157"/>
                  </a:cubicBezTo>
                  <a:lnTo>
                    <a:pt x="259" y="152"/>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Oval 11">
              <a:extLst>
                <a:ext uri="{FF2B5EF4-FFF2-40B4-BE49-F238E27FC236}">
                  <a16:creationId xmlns:a16="http://schemas.microsoft.com/office/drawing/2014/main" id="{2A244410-4F44-4F68-B44E-3E0F2B2BC936}"/>
                </a:ext>
              </a:extLst>
            </p:cNvPr>
            <p:cNvSpPr>
              <a:spLocks noChangeArrowheads="1"/>
            </p:cNvSpPr>
            <p:nvPr/>
          </p:nvSpPr>
          <p:spPr bwMode="auto">
            <a:xfrm>
              <a:off x="733372" y="4358821"/>
              <a:ext cx="348102" cy="347388"/>
            </a:xfrm>
            <a:prstGeom prst="ellipse">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2">
              <a:extLst>
                <a:ext uri="{FF2B5EF4-FFF2-40B4-BE49-F238E27FC236}">
                  <a16:creationId xmlns:a16="http://schemas.microsoft.com/office/drawing/2014/main" id="{3FA969E6-7F4C-49AF-A40A-490ACF07DCC2}"/>
                </a:ext>
              </a:extLst>
            </p:cNvPr>
            <p:cNvSpPr>
              <a:spLocks/>
            </p:cNvSpPr>
            <p:nvPr/>
          </p:nvSpPr>
          <p:spPr bwMode="auto">
            <a:xfrm>
              <a:off x="730513" y="4355961"/>
              <a:ext cx="353820" cy="353106"/>
            </a:xfrm>
            <a:custGeom>
              <a:avLst/>
              <a:gdLst>
                <a:gd name="T0" fmla="*/ 597 w 602"/>
                <a:gd name="T1" fmla="*/ 301 h 602"/>
                <a:gd name="T2" fmla="*/ 592 w 602"/>
                <a:gd name="T3" fmla="*/ 301 h 602"/>
                <a:gd name="T4" fmla="*/ 506 w 602"/>
                <a:gd name="T5" fmla="*/ 507 h 602"/>
                <a:gd name="T6" fmla="*/ 301 w 602"/>
                <a:gd name="T7" fmla="*/ 592 h 602"/>
                <a:gd name="T8" fmla="*/ 95 w 602"/>
                <a:gd name="T9" fmla="*/ 507 h 602"/>
                <a:gd name="T10" fmla="*/ 10 w 602"/>
                <a:gd name="T11" fmla="*/ 301 h 602"/>
                <a:gd name="T12" fmla="*/ 95 w 602"/>
                <a:gd name="T13" fmla="*/ 95 h 602"/>
                <a:gd name="T14" fmla="*/ 301 w 602"/>
                <a:gd name="T15" fmla="*/ 10 h 602"/>
                <a:gd name="T16" fmla="*/ 506 w 602"/>
                <a:gd name="T17" fmla="*/ 95 h 602"/>
                <a:gd name="T18" fmla="*/ 592 w 602"/>
                <a:gd name="T19" fmla="*/ 301 h 602"/>
                <a:gd name="T20" fmla="*/ 597 w 602"/>
                <a:gd name="T21" fmla="*/ 301 h 602"/>
                <a:gd name="T22" fmla="*/ 602 w 602"/>
                <a:gd name="T23" fmla="*/ 301 h 602"/>
                <a:gd name="T24" fmla="*/ 301 w 602"/>
                <a:gd name="T25" fmla="*/ 0 h 602"/>
                <a:gd name="T26" fmla="*/ 0 w 602"/>
                <a:gd name="T27" fmla="*/ 301 h 602"/>
                <a:gd name="T28" fmla="*/ 301 w 602"/>
                <a:gd name="T29" fmla="*/ 602 h 602"/>
                <a:gd name="T30" fmla="*/ 602 w 602"/>
                <a:gd name="T31" fmla="*/ 301 h 602"/>
                <a:gd name="T32" fmla="*/ 597 w 602"/>
                <a:gd name="T33" fmla="*/ 30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2" h="602">
                  <a:moveTo>
                    <a:pt x="597" y="301"/>
                  </a:moveTo>
                  <a:cubicBezTo>
                    <a:pt x="592" y="301"/>
                    <a:pt x="592" y="301"/>
                    <a:pt x="592" y="301"/>
                  </a:cubicBezTo>
                  <a:cubicBezTo>
                    <a:pt x="592" y="381"/>
                    <a:pt x="559" y="454"/>
                    <a:pt x="506" y="507"/>
                  </a:cubicBezTo>
                  <a:cubicBezTo>
                    <a:pt x="454" y="559"/>
                    <a:pt x="381" y="592"/>
                    <a:pt x="301" y="592"/>
                  </a:cubicBezTo>
                  <a:cubicBezTo>
                    <a:pt x="220" y="592"/>
                    <a:pt x="148" y="559"/>
                    <a:pt x="95" y="507"/>
                  </a:cubicBezTo>
                  <a:cubicBezTo>
                    <a:pt x="42" y="454"/>
                    <a:pt x="10" y="381"/>
                    <a:pt x="10" y="301"/>
                  </a:cubicBezTo>
                  <a:cubicBezTo>
                    <a:pt x="10" y="221"/>
                    <a:pt x="42" y="148"/>
                    <a:pt x="95" y="95"/>
                  </a:cubicBezTo>
                  <a:cubicBezTo>
                    <a:pt x="148" y="42"/>
                    <a:pt x="220" y="10"/>
                    <a:pt x="301" y="10"/>
                  </a:cubicBezTo>
                  <a:cubicBezTo>
                    <a:pt x="381" y="10"/>
                    <a:pt x="454" y="42"/>
                    <a:pt x="506" y="95"/>
                  </a:cubicBezTo>
                  <a:cubicBezTo>
                    <a:pt x="559" y="148"/>
                    <a:pt x="592" y="221"/>
                    <a:pt x="592" y="301"/>
                  </a:cubicBezTo>
                  <a:cubicBezTo>
                    <a:pt x="597" y="301"/>
                    <a:pt x="597" y="301"/>
                    <a:pt x="597" y="301"/>
                  </a:cubicBezTo>
                  <a:cubicBezTo>
                    <a:pt x="602" y="301"/>
                    <a:pt x="602" y="301"/>
                    <a:pt x="602" y="301"/>
                  </a:cubicBezTo>
                  <a:cubicBezTo>
                    <a:pt x="602" y="135"/>
                    <a:pt x="467" y="0"/>
                    <a:pt x="301" y="0"/>
                  </a:cubicBezTo>
                  <a:cubicBezTo>
                    <a:pt x="134" y="0"/>
                    <a:pt x="0" y="135"/>
                    <a:pt x="0" y="301"/>
                  </a:cubicBezTo>
                  <a:cubicBezTo>
                    <a:pt x="0" y="467"/>
                    <a:pt x="134" y="602"/>
                    <a:pt x="301" y="602"/>
                  </a:cubicBezTo>
                  <a:cubicBezTo>
                    <a:pt x="467" y="602"/>
                    <a:pt x="602" y="467"/>
                    <a:pt x="602" y="301"/>
                  </a:cubicBezTo>
                  <a:cubicBezTo>
                    <a:pt x="597" y="301"/>
                    <a:pt x="597" y="301"/>
                    <a:pt x="597" y="301"/>
                  </a:cubicBezTo>
                </a:path>
              </a:pathLst>
            </a:custGeom>
            <a:solidFill>
              <a:schemeClr val="accent4">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Oval 13">
              <a:extLst>
                <a:ext uri="{FF2B5EF4-FFF2-40B4-BE49-F238E27FC236}">
                  <a16:creationId xmlns:a16="http://schemas.microsoft.com/office/drawing/2014/main" id="{8389CEC0-8ACC-47FD-AFB9-563052D94153}"/>
                </a:ext>
              </a:extLst>
            </p:cNvPr>
            <p:cNvSpPr>
              <a:spLocks noChangeArrowheads="1"/>
            </p:cNvSpPr>
            <p:nvPr/>
          </p:nvSpPr>
          <p:spPr bwMode="auto">
            <a:xfrm>
              <a:off x="754815" y="4380264"/>
              <a:ext cx="304500" cy="304500"/>
            </a:xfrm>
            <a:prstGeom prst="ellipse">
              <a:avLst/>
            </a:prstGeom>
            <a:solidFill>
              <a:schemeClr val="accent4">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4">
              <a:extLst>
                <a:ext uri="{FF2B5EF4-FFF2-40B4-BE49-F238E27FC236}">
                  <a16:creationId xmlns:a16="http://schemas.microsoft.com/office/drawing/2014/main" id="{A74561C0-83E4-4F7B-BF3A-E8A7338BBFB8}"/>
                </a:ext>
              </a:extLst>
            </p:cNvPr>
            <p:cNvSpPr>
              <a:spLocks/>
            </p:cNvSpPr>
            <p:nvPr/>
          </p:nvSpPr>
          <p:spPr bwMode="auto">
            <a:xfrm>
              <a:off x="751956" y="4377405"/>
              <a:ext cx="310218" cy="310218"/>
            </a:xfrm>
            <a:custGeom>
              <a:avLst/>
              <a:gdLst>
                <a:gd name="T0" fmla="*/ 524 w 529"/>
                <a:gd name="T1" fmla="*/ 265 h 529"/>
                <a:gd name="T2" fmla="*/ 519 w 529"/>
                <a:gd name="T3" fmla="*/ 265 h 529"/>
                <a:gd name="T4" fmla="*/ 445 w 529"/>
                <a:gd name="T5" fmla="*/ 445 h 529"/>
                <a:gd name="T6" fmla="*/ 265 w 529"/>
                <a:gd name="T7" fmla="*/ 519 h 529"/>
                <a:gd name="T8" fmla="*/ 85 w 529"/>
                <a:gd name="T9" fmla="*/ 445 h 529"/>
                <a:gd name="T10" fmla="*/ 10 w 529"/>
                <a:gd name="T11" fmla="*/ 265 h 529"/>
                <a:gd name="T12" fmla="*/ 85 w 529"/>
                <a:gd name="T13" fmla="*/ 85 h 529"/>
                <a:gd name="T14" fmla="*/ 265 w 529"/>
                <a:gd name="T15" fmla="*/ 10 h 529"/>
                <a:gd name="T16" fmla="*/ 445 w 529"/>
                <a:gd name="T17" fmla="*/ 85 h 529"/>
                <a:gd name="T18" fmla="*/ 519 w 529"/>
                <a:gd name="T19" fmla="*/ 265 h 529"/>
                <a:gd name="T20" fmla="*/ 524 w 529"/>
                <a:gd name="T21" fmla="*/ 265 h 529"/>
                <a:gd name="T22" fmla="*/ 529 w 529"/>
                <a:gd name="T23" fmla="*/ 265 h 529"/>
                <a:gd name="T24" fmla="*/ 265 w 529"/>
                <a:gd name="T25" fmla="*/ 0 h 529"/>
                <a:gd name="T26" fmla="*/ 0 w 529"/>
                <a:gd name="T27" fmla="*/ 265 h 529"/>
                <a:gd name="T28" fmla="*/ 265 w 529"/>
                <a:gd name="T29" fmla="*/ 529 h 529"/>
                <a:gd name="T30" fmla="*/ 529 w 529"/>
                <a:gd name="T31" fmla="*/ 265 h 529"/>
                <a:gd name="T32" fmla="*/ 524 w 529"/>
                <a:gd name="T33" fmla="*/ 265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9" h="529">
                  <a:moveTo>
                    <a:pt x="524" y="265"/>
                  </a:moveTo>
                  <a:cubicBezTo>
                    <a:pt x="519" y="265"/>
                    <a:pt x="519" y="265"/>
                    <a:pt x="519" y="265"/>
                  </a:cubicBezTo>
                  <a:cubicBezTo>
                    <a:pt x="519" y="335"/>
                    <a:pt x="491" y="399"/>
                    <a:pt x="445" y="445"/>
                  </a:cubicBezTo>
                  <a:cubicBezTo>
                    <a:pt x="399" y="491"/>
                    <a:pt x="335" y="519"/>
                    <a:pt x="265" y="519"/>
                  </a:cubicBezTo>
                  <a:cubicBezTo>
                    <a:pt x="194" y="519"/>
                    <a:pt x="131" y="491"/>
                    <a:pt x="85" y="445"/>
                  </a:cubicBezTo>
                  <a:cubicBezTo>
                    <a:pt x="39" y="399"/>
                    <a:pt x="10" y="335"/>
                    <a:pt x="10" y="265"/>
                  </a:cubicBezTo>
                  <a:cubicBezTo>
                    <a:pt x="10" y="195"/>
                    <a:pt x="39" y="131"/>
                    <a:pt x="85" y="85"/>
                  </a:cubicBezTo>
                  <a:cubicBezTo>
                    <a:pt x="131" y="39"/>
                    <a:pt x="194" y="11"/>
                    <a:pt x="265" y="10"/>
                  </a:cubicBezTo>
                  <a:cubicBezTo>
                    <a:pt x="335" y="11"/>
                    <a:pt x="399" y="39"/>
                    <a:pt x="445" y="85"/>
                  </a:cubicBezTo>
                  <a:cubicBezTo>
                    <a:pt x="491" y="131"/>
                    <a:pt x="519" y="195"/>
                    <a:pt x="519" y="265"/>
                  </a:cubicBezTo>
                  <a:cubicBezTo>
                    <a:pt x="524" y="265"/>
                    <a:pt x="524" y="265"/>
                    <a:pt x="524" y="265"/>
                  </a:cubicBezTo>
                  <a:cubicBezTo>
                    <a:pt x="529" y="265"/>
                    <a:pt x="529" y="265"/>
                    <a:pt x="529" y="265"/>
                  </a:cubicBezTo>
                  <a:cubicBezTo>
                    <a:pt x="529" y="119"/>
                    <a:pt x="411" y="1"/>
                    <a:pt x="265" y="0"/>
                  </a:cubicBezTo>
                  <a:cubicBezTo>
                    <a:pt x="119" y="1"/>
                    <a:pt x="0" y="119"/>
                    <a:pt x="0" y="265"/>
                  </a:cubicBezTo>
                  <a:cubicBezTo>
                    <a:pt x="0" y="411"/>
                    <a:pt x="119" y="529"/>
                    <a:pt x="265" y="529"/>
                  </a:cubicBezTo>
                  <a:cubicBezTo>
                    <a:pt x="411" y="529"/>
                    <a:pt x="529" y="411"/>
                    <a:pt x="529" y="265"/>
                  </a:cubicBezTo>
                  <a:cubicBezTo>
                    <a:pt x="524" y="265"/>
                    <a:pt x="524" y="265"/>
                    <a:pt x="524" y="265"/>
                  </a:cubicBezTo>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Oval 15">
              <a:extLst>
                <a:ext uri="{FF2B5EF4-FFF2-40B4-BE49-F238E27FC236}">
                  <a16:creationId xmlns:a16="http://schemas.microsoft.com/office/drawing/2014/main" id="{F606B1BA-3103-41D6-8108-2ED2C3EB16B1}"/>
                </a:ext>
              </a:extLst>
            </p:cNvPr>
            <p:cNvSpPr>
              <a:spLocks noChangeArrowheads="1"/>
            </p:cNvSpPr>
            <p:nvPr/>
          </p:nvSpPr>
          <p:spPr bwMode="auto">
            <a:xfrm>
              <a:off x="863463" y="4489627"/>
              <a:ext cx="87204" cy="8649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6">
              <a:extLst>
                <a:ext uri="{FF2B5EF4-FFF2-40B4-BE49-F238E27FC236}">
                  <a16:creationId xmlns:a16="http://schemas.microsoft.com/office/drawing/2014/main" id="{9299BA87-7B79-44E4-B427-ED38F1F6C7FF}"/>
                </a:ext>
              </a:extLst>
            </p:cNvPr>
            <p:cNvSpPr>
              <a:spLocks/>
            </p:cNvSpPr>
            <p:nvPr/>
          </p:nvSpPr>
          <p:spPr bwMode="auto">
            <a:xfrm>
              <a:off x="860604" y="4486053"/>
              <a:ext cx="92922" cy="92923"/>
            </a:xfrm>
            <a:custGeom>
              <a:avLst/>
              <a:gdLst>
                <a:gd name="T0" fmla="*/ 154 w 159"/>
                <a:gd name="T1" fmla="*/ 79 h 158"/>
                <a:gd name="T2" fmla="*/ 149 w 159"/>
                <a:gd name="T3" fmla="*/ 79 h 158"/>
                <a:gd name="T4" fmla="*/ 129 w 159"/>
                <a:gd name="T5" fmla="*/ 128 h 158"/>
                <a:gd name="T6" fmla="*/ 80 w 159"/>
                <a:gd name="T7" fmla="*/ 148 h 158"/>
                <a:gd name="T8" fmla="*/ 31 w 159"/>
                <a:gd name="T9" fmla="*/ 128 h 158"/>
                <a:gd name="T10" fmla="*/ 10 w 159"/>
                <a:gd name="T11" fmla="*/ 79 h 158"/>
                <a:gd name="T12" fmla="*/ 31 w 159"/>
                <a:gd name="T13" fmla="*/ 30 h 158"/>
                <a:gd name="T14" fmla="*/ 80 w 159"/>
                <a:gd name="T15" fmla="*/ 10 h 158"/>
                <a:gd name="T16" fmla="*/ 129 w 159"/>
                <a:gd name="T17" fmla="*/ 30 h 158"/>
                <a:gd name="T18" fmla="*/ 149 w 159"/>
                <a:gd name="T19" fmla="*/ 79 h 158"/>
                <a:gd name="T20" fmla="*/ 154 w 159"/>
                <a:gd name="T21" fmla="*/ 79 h 158"/>
                <a:gd name="T22" fmla="*/ 159 w 159"/>
                <a:gd name="T23" fmla="*/ 79 h 158"/>
                <a:gd name="T24" fmla="*/ 80 w 159"/>
                <a:gd name="T25" fmla="*/ 0 h 158"/>
                <a:gd name="T26" fmla="*/ 0 w 159"/>
                <a:gd name="T27" fmla="*/ 79 h 158"/>
                <a:gd name="T28" fmla="*/ 80 w 159"/>
                <a:gd name="T29" fmla="*/ 158 h 158"/>
                <a:gd name="T30" fmla="*/ 159 w 159"/>
                <a:gd name="T31" fmla="*/ 79 h 158"/>
                <a:gd name="T32" fmla="*/ 154 w 159"/>
                <a:gd name="T33"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8">
                  <a:moveTo>
                    <a:pt x="154" y="79"/>
                  </a:moveTo>
                  <a:cubicBezTo>
                    <a:pt x="149" y="79"/>
                    <a:pt x="149" y="79"/>
                    <a:pt x="149" y="79"/>
                  </a:cubicBezTo>
                  <a:cubicBezTo>
                    <a:pt x="149" y="98"/>
                    <a:pt x="141" y="116"/>
                    <a:pt x="129" y="128"/>
                  </a:cubicBezTo>
                  <a:cubicBezTo>
                    <a:pt x="116" y="141"/>
                    <a:pt x="99" y="148"/>
                    <a:pt x="80" y="148"/>
                  </a:cubicBezTo>
                  <a:cubicBezTo>
                    <a:pt x="60" y="148"/>
                    <a:pt x="43" y="141"/>
                    <a:pt x="31" y="128"/>
                  </a:cubicBezTo>
                  <a:cubicBezTo>
                    <a:pt x="18" y="116"/>
                    <a:pt x="10" y="98"/>
                    <a:pt x="10" y="79"/>
                  </a:cubicBezTo>
                  <a:cubicBezTo>
                    <a:pt x="10" y="60"/>
                    <a:pt x="18" y="42"/>
                    <a:pt x="31" y="30"/>
                  </a:cubicBezTo>
                  <a:cubicBezTo>
                    <a:pt x="43" y="17"/>
                    <a:pt x="60" y="10"/>
                    <a:pt x="80" y="10"/>
                  </a:cubicBezTo>
                  <a:cubicBezTo>
                    <a:pt x="99" y="10"/>
                    <a:pt x="116" y="17"/>
                    <a:pt x="129" y="30"/>
                  </a:cubicBezTo>
                  <a:cubicBezTo>
                    <a:pt x="141" y="42"/>
                    <a:pt x="149" y="60"/>
                    <a:pt x="149" y="79"/>
                  </a:cubicBezTo>
                  <a:cubicBezTo>
                    <a:pt x="154" y="79"/>
                    <a:pt x="154" y="79"/>
                    <a:pt x="154" y="79"/>
                  </a:cubicBezTo>
                  <a:cubicBezTo>
                    <a:pt x="159" y="79"/>
                    <a:pt x="159" y="79"/>
                    <a:pt x="159" y="79"/>
                  </a:cubicBezTo>
                  <a:cubicBezTo>
                    <a:pt x="159" y="35"/>
                    <a:pt x="124" y="0"/>
                    <a:pt x="80" y="0"/>
                  </a:cubicBezTo>
                  <a:cubicBezTo>
                    <a:pt x="36" y="0"/>
                    <a:pt x="0" y="35"/>
                    <a:pt x="0" y="79"/>
                  </a:cubicBezTo>
                  <a:cubicBezTo>
                    <a:pt x="0" y="123"/>
                    <a:pt x="36" y="158"/>
                    <a:pt x="80" y="158"/>
                  </a:cubicBezTo>
                  <a:cubicBezTo>
                    <a:pt x="124" y="158"/>
                    <a:pt x="159" y="123"/>
                    <a:pt x="159" y="79"/>
                  </a:cubicBezTo>
                  <a:cubicBezTo>
                    <a:pt x="154" y="79"/>
                    <a:pt x="154" y="79"/>
                    <a:pt x="154" y="79"/>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Oval 17">
              <a:extLst>
                <a:ext uri="{FF2B5EF4-FFF2-40B4-BE49-F238E27FC236}">
                  <a16:creationId xmlns:a16="http://schemas.microsoft.com/office/drawing/2014/main" id="{79ADDD1F-F7AA-49E8-AEDC-62DDCBFA77D0}"/>
                </a:ext>
              </a:extLst>
            </p:cNvPr>
            <p:cNvSpPr>
              <a:spLocks noChangeArrowheads="1"/>
            </p:cNvSpPr>
            <p:nvPr/>
          </p:nvSpPr>
          <p:spPr bwMode="auto">
            <a:xfrm>
              <a:off x="879189" y="4503923"/>
              <a:ext cx="57898" cy="57898"/>
            </a:xfrm>
            <a:prstGeom prst="ellipse">
              <a:avLst/>
            </a:pr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8">
              <a:extLst>
                <a:ext uri="{FF2B5EF4-FFF2-40B4-BE49-F238E27FC236}">
                  <a16:creationId xmlns:a16="http://schemas.microsoft.com/office/drawing/2014/main" id="{5AED7646-9F8E-4EEA-82F1-7AF5A6C495C7}"/>
                </a:ext>
              </a:extLst>
            </p:cNvPr>
            <p:cNvSpPr>
              <a:spLocks/>
            </p:cNvSpPr>
            <p:nvPr/>
          </p:nvSpPr>
          <p:spPr bwMode="auto">
            <a:xfrm>
              <a:off x="838446" y="4385983"/>
              <a:ext cx="147961" cy="105789"/>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9">
              <a:extLst>
                <a:ext uri="{FF2B5EF4-FFF2-40B4-BE49-F238E27FC236}">
                  <a16:creationId xmlns:a16="http://schemas.microsoft.com/office/drawing/2014/main" id="{8B023A50-EA13-45A3-AD68-B43B6163BB93}"/>
                </a:ext>
              </a:extLst>
            </p:cNvPr>
            <p:cNvSpPr>
              <a:spLocks/>
            </p:cNvSpPr>
            <p:nvPr/>
          </p:nvSpPr>
          <p:spPr bwMode="auto">
            <a:xfrm>
              <a:off x="836301" y="4574687"/>
              <a:ext cx="142243" cy="112222"/>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20">
              <a:extLst>
                <a:ext uri="{FF2B5EF4-FFF2-40B4-BE49-F238E27FC236}">
                  <a16:creationId xmlns:a16="http://schemas.microsoft.com/office/drawing/2014/main" id="{6DF3CD7B-A22A-48A3-8EDF-8194F2613E54}"/>
                </a:ext>
              </a:extLst>
            </p:cNvPr>
            <p:cNvSpPr>
              <a:spLocks/>
            </p:cNvSpPr>
            <p:nvPr/>
          </p:nvSpPr>
          <p:spPr bwMode="auto">
            <a:xfrm>
              <a:off x="756960" y="4457462"/>
              <a:ext cx="106503" cy="150106"/>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21">
              <a:extLst>
                <a:ext uri="{FF2B5EF4-FFF2-40B4-BE49-F238E27FC236}">
                  <a16:creationId xmlns:a16="http://schemas.microsoft.com/office/drawing/2014/main" id="{17602082-E86A-4A0E-BFF3-A33B80932786}"/>
                </a:ext>
              </a:extLst>
            </p:cNvPr>
            <p:cNvSpPr>
              <a:spLocks/>
            </p:cNvSpPr>
            <p:nvPr/>
          </p:nvSpPr>
          <p:spPr bwMode="auto">
            <a:xfrm>
              <a:off x="951382" y="4451028"/>
              <a:ext cx="100785" cy="147247"/>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22">
              <a:extLst>
                <a:ext uri="{FF2B5EF4-FFF2-40B4-BE49-F238E27FC236}">
                  <a16:creationId xmlns:a16="http://schemas.microsoft.com/office/drawing/2014/main" id="{A34ECE39-A8A7-4143-A85E-C99901AA82B9}"/>
                </a:ext>
              </a:extLst>
            </p:cNvPr>
            <p:cNvSpPr>
              <a:spLocks/>
            </p:cNvSpPr>
            <p:nvPr/>
          </p:nvSpPr>
          <p:spPr bwMode="auto">
            <a:xfrm>
              <a:off x="812713" y="4804134"/>
              <a:ext cx="181556" cy="25732"/>
            </a:xfrm>
            <a:custGeom>
              <a:avLst/>
              <a:gdLst>
                <a:gd name="T0" fmla="*/ 0 w 309"/>
                <a:gd name="T1" fmla="*/ 2 h 44"/>
                <a:gd name="T2" fmla="*/ 309 w 309"/>
                <a:gd name="T3" fmla="*/ 0 h 44"/>
                <a:gd name="T4" fmla="*/ 264 w 309"/>
                <a:gd name="T5" fmla="*/ 44 h 44"/>
                <a:gd name="T6" fmla="*/ 45 w 309"/>
                <a:gd name="T7" fmla="*/ 44 h 44"/>
                <a:gd name="T8" fmla="*/ 0 w 309"/>
                <a:gd name="T9" fmla="*/ 2 h 44"/>
              </a:gdLst>
              <a:ahLst/>
              <a:cxnLst>
                <a:cxn ang="0">
                  <a:pos x="T0" y="T1"/>
                </a:cxn>
                <a:cxn ang="0">
                  <a:pos x="T2" y="T3"/>
                </a:cxn>
                <a:cxn ang="0">
                  <a:pos x="T4" y="T5"/>
                </a:cxn>
                <a:cxn ang="0">
                  <a:pos x="T6" y="T7"/>
                </a:cxn>
                <a:cxn ang="0">
                  <a:pos x="T8" y="T9"/>
                </a:cxn>
              </a:cxnLst>
              <a:rect l="0" t="0" r="r" b="b"/>
              <a:pathLst>
                <a:path w="309" h="44">
                  <a:moveTo>
                    <a:pt x="0" y="2"/>
                  </a:moveTo>
                  <a:cubicBezTo>
                    <a:pt x="309" y="0"/>
                    <a:pt x="309" y="0"/>
                    <a:pt x="309" y="0"/>
                  </a:cubicBezTo>
                  <a:cubicBezTo>
                    <a:pt x="309" y="0"/>
                    <a:pt x="299" y="42"/>
                    <a:pt x="264" y="44"/>
                  </a:cubicBezTo>
                  <a:cubicBezTo>
                    <a:pt x="45" y="44"/>
                    <a:pt x="45" y="44"/>
                    <a:pt x="45" y="44"/>
                  </a:cubicBezTo>
                  <a:cubicBezTo>
                    <a:pt x="45" y="44"/>
                    <a:pt x="4" y="36"/>
                    <a:pt x="0"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23">
              <a:extLst>
                <a:ext uri="{FF2B5EF4-FFF2-40B4-BE49-F238E27FC236}">
                  <a16:creationId xmlns:a16="http://schemas.microsoft.com/office/drawing/2014/main" id="{CA66D39D-70A4-4FA4-85B1-D25AFB28EBB3}"/>
                </a:ext>
              </a:extLst>
            </p:cNvPr>
            <p:cNvSpPr>
              <a:spLocks/>
            </p:cNvSpPr>
            <p:nvPr/>
          </p:nvSpPr>
          <p:spPr bwMode="auto">
            <a:xfrm>
              <a:off x="774115" y="4481049"/>
              <a:ext cx="38599" cy="62187"/>
            </a:xfrm>
            <a:custGeom>
              <a:avLst/>
              <a:gdLst>
                <a:gd name="T0" fmla="*/ 43 w 66"/>
                <a:gd name="T1" fmla="*/ 0 h 106"/>
                <a:gd name="T2" fmla="*/ 3 w 66"/>
                <a:gd name="T3" fmla="*/ 63 h 106"/>
                <a:gd name="T4" fmla="*/ 13 w 66"/>
                <a:gd name="T5" fmla="*/ 106 h 106"/>
                <a:gd name="T6" fmla="*/ 13 w 66"/>
                <a:gd name="T7" fmla="*/ 106 h 106"/>
                <a:gd name="T8" fmla="*/ 28 w 66"/>
                <a:gd name="T9" fmla="*/ 67 h 106"/>
                <a:gd name="T10" fmla="*/ 54 w 66"/>
                <a:gd name="T11" fmla="*/ 11 h 106"/>
                <a:gd name="T12" fmla="*/ 45 w 66"/>
                <a:gd name="T13" fmla="*/ 0 h 106"/>
                <a:gd name="T14" fmla="*/ 43 w 6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6">
                  <a:moveTo>
                    <a:pt x="43" y="0"/>
                  </a:moveTo>
                  <a:cubicBezTo>
                    <a:pt x="35" y="0"/>
                    <a:pt x="2" y="3"/>
                    <a:pt x="3" y="63"/>
                  </a:cubicBezTo>
                  <a:cubicBezTo>
                    <a:pt x="3" y="63"/>
                    <a:pt x="0" y="106"/>
                    <a:pt x="13" y="106"/>
                  </a:cubicBezTo>
                  <a:cubicBezTo>
                    <a:pt x="13" y="106"/>
                    <a:pt x="13" y="106"/>
                    <a:pt x="13" y="106"/>
                  </a:cubicBezTo>
                  <a:cubicBezTo>
                    <a:pt x="15" y="106"/>
                    <a:pt x="23" y="105"/>
                    <a:pt x="28" y="67"/>
                  </a:cubicBezTo>
                  <a:cubicBezTo>
                    <a:pt x="28" y="67"/>
                    <a:pt x="36" y="22"/>
                    <a:pt x="54" y="11"/>
                  </a:cubicBezTo>
                  <a:cubicBezTo>
                    <a:pt x="54" y="11"/>
                    <a:pt x="66" y="3"/>
                    <a:pt x="45" y="0"/>
                  </a:cubicBezTo>
                  <a:cubicBezTo>
                    <a:pt x="45" y="0"/>
                    <a:pt x="44" y="0"/>
                    <a:pt x="4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24">
              <a:extLst>
                <a:ext uri="{FF2B5EF4-FFF2-40B4-BE49-F238E27FC236}">
                  <a16:creationId xmlns:a16="http://schemas.microsoft.com/office/drawing/2014/main" id="{7BDC1DCE-7D5D-4C06-BF22-91A073490A63}"/>
                </a:ext>
              </a:extLst>
            </p:cNvPr>
            <p:cNvSpPr>
              <a:spLocks/>
            </p:cNvSpPr>
            <p:nvPr/>
          </p:nvSpPr>
          <p:spPr bwMode="auto">
            <a:xfrm>
              <a:off x="898488" y="4400278"/>
              <a:ext cx="67190" cy="31451"/>
            </a:xfrm>
            <a:custGeom>
              <a:avLst/>
              <a:gdLst>
                <a:gd name="T0" fmla="*/ 38 w 114"/>
                <a:gd name="T1" fmla="*/ 0 h 54"/>
                <a:gd name="T2" fmla="*/ 3 w 114"/>
                <a:gd name="T3" fmla="*/ 10 h 54"/>
                <a:gd name="T4" fmla="*/ 43 w 114"/>
                <a:gd name="T5" fmla="*/ 25 h 54"/>
                <a:gd name="T6" fmla="*/ 99 w 114"/>
                <a:gd name="T7" fmla="*/ 51 h 54"/>
                <a:gd name="T8" fmla="*/ 103 w 114"/>
                <a:gd name="T9" fmla="*/ 54 h 54"/>
                <a:gd name="T10" fmla="*/ 110 w 114"/>
                <a:gd name="T11" fmla="*/ 42 h 54"/>
                <a:gd name="T12" fmla="*/ 50 w 114"/>
                <a:gd name="T13" fmla="*/ 0 h 54"/>
                <a:gd name="T14" fmla="*/ 46 w 114"/>
                <a:gd name="T15" fmla="*/ 0 h 54"/>
                <a:gd name="T16" fmla="*/ 38 w 114"/>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54">
                  <a:moveTo>
                    <a:pt x="38" y="0"/>
                  </a:moveTo>
                  <a:cubicBezTo>
                    <a:pt x="26" y="0"/>
                    <a:pt x="3" y="1"/>
                    <a:pt x="3" y="10"/>
                  </a:cubicBezTo>
                  <a:cubicBezTo>
                    <a:pt x="3" y="10"/>
                    <a:pt x="0" y="20"/>
                    <a:pt x="43" y="25"/>
                  </a:cubicBezTo>
                  <a:cubicBezTo>
                    <a:pt x="43" y="25"/>
                    <a:pt x="87" y="33"/>
                    <a:pt x="99" y="51"/>
                  </a:cubicBezTo>
                  <a:cubicBezTo>
                    <a:pt x="99" y="51"/>
                    <a:pt x="101" y="54"/>
                    <a:pt x="103" y="54"/>
                  </a:cubicBezTo>
                  <a:cubicBezTo>
                    <a:pt x="106" y="54"/>
                    <a:pt x="108" y="52"/>
                    <a:pt x="110" y="42"/>
                  </a:cubicBezTo>
                  <a:cubicBezTo>
                    <a:pt x="110" y="42"/>
                    <a:pt x="114" y="0"/>
                    <a:pt x="50" y="0"/>
                  </a:cubicBezTo>
                  <a:cubicBezTo>
                    <a:pt x="48" y="0"/>
                    <a:pt x="47" y="0"/>
                    <a:pt x="46" y="0"/>
                  </a:cubicBezTo>
                  <a:cubicBezTo>
                    <a:pt x="46" y="0"/>
                    <a:pt x="43" y="0"/>
                    <a:pt x="38"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25">
              <a:extLst>
                <a:ext uri="{FF2B5EF4-FFF2-40B4-BE49-F238E27FC236}">
                  <a16:creationId xmlns:a16="http://schemas.microsoft.com/office/drawing/2014/main" id="{EE5CC240-77B7-4983-B197-EFEA771BB6CA}"/>
                </a:ext>
              </a:extLst>
            </p:cNvPr>
            <p:cNvSpPr>
              <a:spLocks/>
            </p:cNvSpPr>
            <p:nvPr/>
          </p:nvSpPr>
          <p:spPr bwMode="auto">
            <a:xfrm>
              <a:off x="1002847" y="4516789"/>
              <a:ext cx="40743" cy="62187"/>
            </a:xfrm>
            <a:custGeom>
              <a:avLst/>
              <a:gdLst>
                <a:gd name="T0" fmla="*/ 57 w 70"/>
                <a:gd name="T1" fmla="*/ 0 h 106"/>
                <a:gd name="T2" fmla="*/ 41 w 70"/>
                <a:gd name="T3" fmla="*/ 39 h 106"/>
                <a:gd name="T4" fmla="*/ 13 w 70"/>
                <a:gd name="T5" fmla="*/ 94 h 106"/>
                <a:gd name="T6" fmla="*/ 21 w 70"/>
                <a:gd name="T7" fmla="*/ 106 h 106"/>
                <a:gd name="T8" fmla="*/ 24 w 70"/>
                <a:gd name="T9" fmla="*/ 106 h 106"/>
                <a:gd name="T10" fmla="*/ 66 w 70"/>
                <a:gd name="T11" fmla="*/ 44 h 106"/>
                <a:gd name="T12" fmla="*/ 57 w 70"/>
                <a:gd name="T13" fmla="*/ 0 h 106"/>
                <a:gd name="T14" fmla="*/ 57 w 7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06">
                  <a:moveTo>
                    <a:pt x="57" y="0"/>
                  </a:moveTo>
                  <a:cubicBezTo>
                    <a:pt x="55" y="0"/>
                    <a:pt x="47" y="2"/>
                    <a:pt x="41" y="39"/>
                  </a:cubicBezTo>
                  <a:cubicBezTo>
                    <a:pt x="41" y="39"/>
                    <a:pt x="31" y="84"/>
                    <a:pt x="13" y="94"/>
                  </a:cubicBezTo>
                  <a:cubicBezTo>
                    <a:pt x="13" y="94"/>
                    <a:pt x="0" y="101"/>
                    <a:pt x="21" y="106"/>
                  </a:cubicBezTo>
                  <a:cubicBezTo>
                    <a:pt x="21" y="106"/>
                    <a:pt x="22" y="106"/>
                    <a:pt x="24" y="106"/>
                  </a:cubicBezTo>
                  <a:cubicBezTo>
                    <a:pt x="34" y="106"/>
                    <a:pt x="65" y="101"/>
                    <a:pt x="66" y="44"/>
                  </a:cubicBezTo>
                  <a:cubicBezTo>
                    <a:pt x="66" y="44"/>
                    <a:pt x="70" y="1"/>
                    <a:pt x="57" y="0"/>
                  </a:cubicBezTo>
                  <a:cubicBezTo>
                    <a:pt x="57" y="0"/>
                    <a:pt x="57" y="0"/>
                    <a:pt x="5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26">
              <a:extLst>
                <a:ext uri="{FF2B5EF4-FFF2-40B4-BE49-F238E27FC236}">
                  <a16:creationId xmlns:a16="http://schemas.microsoft.com/office/drawing/2014/main" id="{86EA5333-DFBE-4350-AA0E-946C78BEDAD9}"/>
                </a:ext>
              </a:extLst>
            </p:cNvPr>
            <p:cNvSpPr>
              <a:spLocks/>
            </p:cNvSpPr>
            <p:nvPr/>
          </p:nvSpPr>
          <p:spPr bwMode="auto">
            <a:xfrm>
              <a:off x="854886" y="4636873"/>
              <a:ext cx="66475" cy="30736"/>
            </a:xfrm>
            <a:custGeom>
              <a:avLst/>
              <a:gdLst>
                <a:gd name="T0" fmla="*/ 9 w 113"/>
                <a:gd name="T1" fmla="*/ 0 h 52"/>
                <a:gd name="T2" fmla="*/ 3 w 113"/>
                <a:gd name="T3" fmla="*/ 13 h 52"/>
                <a:gd name="T4" fmla="*/ 59 w 113"/>
                <a:gd name="T5" fmla="*/ 52 h 52"/>
                <a:gd name="T6" fmla="*/ 68 w 113"/>
                <a:gd name="T7" fmla="*/ 52 h 52"/>
                <a:gd name="T8" fmla="*/ 69 w 113"/>
                <a:gd name="T9" fmla="*/ 52 h 52"/>
                <a:gd name="T10" fmla="*/ 111 w 113"/>
                <a:gd name="T11" fmla="*/ 40 h 52"/>
                <a:gd name="T12" fmla="*/ 71 w 113"/>
                <a:gd name="T13" fmla="*/ 27 h 52"/>
                <a:gd name="T14" fmla="*/ 14 w 113"/>
                <a:gd name="T15" fmla="*/ 4 h 52"/>
                <a:gd name="T16" fmla="*/ 9 w 11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52">
                  <a:moveTo>
                    <a:pt x="9" y="0"/>
                  </a:moveTo>
                  <a:cubicBezTo>
                    <a:pt x="7" y="0"/>
                    <a:pt x="4" y="3"/>
                    <a:pt x="3" y="13"/>
                  </a:cubicBezTo>
                  <a:cubicBezTo>
                    <a:pt x="3" y="13"/>
                    <a:pt x="0" y="52"/>
                    <a:pt x="59" y="52"/>
                  </a:cubicBezTo>
                  <a:cubicBezTo>
                    <a:pt x="62" y="52"/>
                    <a:pt x="65" y="52"/>
                    <a:pt x="68" y="52"/>
                  </a:cubicBezTo>
                  <a:cubicBezTo>
                    <a:pt x="68" y="52"/>
                    <a:pt x="68" y="52"/>
                    <a:pt x="69" y="52"/>
                  </a:cubicBezTo>
                  <a:cubicBezTo>
                    <a:pt x="75" y="52"/>
                    <a:pt x="112" y="52"/>
                    <a:pt x="111" y="40"/>
                  </a:cubicBezTo>
                  <a:cubicBezTo>
                    <a:pt x="111" y="40"/>
                    <a:pt x="113" y="30"/>
                    <a:pt x="71" y="27"/>
                  </a:cubicBezTo>
                  <a:cubicBezTo>
                    <a:pt x="71" y="27"/>
                    <a:pt x="26" y="20"/>
                    <a:pt x="14" y="4"/>
                  </a:cubicBezTo>
                  <a:cubicBezTo>
                    <a:pt x="14" y="4"/>
                    <a:pt x="12" y="0"/>
                    <a:pt x="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27">
              <a:extLst>
                <a:ext uri="{FF2B5EF4-FFF2-40B4-BE49-F238E27FC236}">
                  <a16:creationId xmlns:a16="http://schemas.microsoft.com/office/drawing/2014/main" id="{BB410121-3E68-4272-A969-A8CE3FDE76E8}"/>
                </a:ext>
              </a:extLst>
            </p:cNvPr>
            <p:cNvSpPr>
              <a:spLocks/>
            </p:cNvSpPr>
            <p:nvPr/>
          </p:nvSpPr>
          <p:spPr bwMode="auto">
            <a:xfrm>
              <a:off x="882048" y="4526796"/>
              <a:ext cx="41458" cy="27877"/>
            </a:xfrm>
            <a:custGeom>
              <a:avLst/>
              <a:gdLst>
                <a:gd name="T0" fmla="*/ 16 w 70"/>
                <a:gd name="T1" fmla="*/ 0 h 47"/>
                <a:gd name="T2" fmla="*/ 12 w 70"/>
                <a:gd name="T3" fmla="*/ 4 h 47"/>
                <a:gd name="T4" fmla="*/ 20 w 70"/>
                <a:gd name="T5" fmla="*/ 40 h 47"/>
                <a:gd name="T6" fmla="*/ 47 w 70"/>
                <a:gd name="T7" fmla="*/ 47 h 47"/>
                <a:gd name="T8" fmla="*/ 57 w 70"/>
                <a:gd name="T9" fmla="*/ 46 h 47"/>
                <a:gd name="T10" fmla="*/ 67 w 70"/>
                <a:gd name="T11" fmla="*/ 37 h 47"/>
                <a:gd name="T12" fmla="*/ 52 w 70"/>
                <a:gd name="T13" fmla="*/ 25 h 47"/>
                <a:gd name="T14" fmla="*/ 50 w 70"/>
                <a:gd name="T15" fmla="*/ 25 h 47"/>
                <a:gd name="T16" fmla="*/ 21 w 70"/>
                <a:gd name="T17" fmla="*/ 5 h 47"/>
                <a:gd name="T18" fmla="*/ 16 w 70"/>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7">
                  <a:moveTo>
                    <a:pt x="16" y="0"/>
                  </a:moveTo>
                  <a:cubicBezTo>
                    <a:pt x="15" y="0"/>
                    <a:pt x="14" y="1"/>
                    <a:pt x="12" y="4"/>
                  </a:cubicBezTo>
                  <a:cubicBezTo>
                    <a:pt x="12" y="4"/>
                    <a:pt x="0" y="24"/>
                    <a:pt x="20" y="40"/>
                  </a:cubicBezTo>
                  <a:cubicBezTo>
                    <a:pt x="20" y="40"/>
                    <a:pt x="32" y="47"/>
                    <a:pt x="47" y="47"/>
                  </a:cubicBezTo>
                  <a:cubicBezTo>
                    <a:pt x="50" y="47"/>
                    <a:pt x="54" y="47"/>
                    <a:pt x="57" y="46"/>
                  </a:cubicBezTo>
                  <a:cubicBezTo>
                    <a:pt x="57" y="46"/>
                    <a:pt x="68" y="43"/>
                    <a:pt x="67" y="37"/>
                  </a:cubicBezTo>
                  <a:cubicBezTo>
                    <a:pt x="67" y="37"/>
                    <a:pt x="70" y="25"/>
                    <a:pt x="52" y="25"/>
                  </a:cubicBezTo>
                  <a:cubicBezTo>
                    <a:pt x="51" y="25"/>
                    <a:pt x="51" y="25"/>
                    <a:pt x="50" y="25"/>
                  </a:cubicBezTo>
                  <a:cubicBezTo>
                    <a:pt x="50" y="25"/>
                    <a:pt x="24" y="21"/>
                    <a:pt x="21" y="5"/>
                  </a:cubicBezTo>
                  <a:cubicBezTo>
                    <a:pt x="21" y="5"/>
                    <a:pt x="19"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5" name="文本框 224">
            <a:extLst>
              <a:ext uri="{FF2B5EF4-FFF2-40B4-BE49-F238E27FC236}">
                <a16:creationId xmlns:a16="http://schemas.microsoft.com/office/drawing/2014/main" id="{49D51443-0A7F-4903-A19E-2BCDA2CF8225}"/>
              </a:ext>
            </a:extLst>
          </p:cNvPr>
          <p:cNvSpPr txBox="1"/>
          <p:nvPr/>
        </p:nvSpPr>
        <p:spPr>
          <a:xfrm>
            <a:off x="5181601" y="1248573"/>
            <a:ext cx="3358407" cy="694527"/>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请在这里添加内容请在这里添加内容请在这里添加内容请在这里添加内容请在这里添加内容</a:t>
            </a:r>
            <a:endParaRPr lang="en-US" altLang="zh-CN" sz="1200">
              <a:solidFill>
                <a:schemeClr val="tx1">
                  <a:lumMod val="65000"/>
                  <a:lumOff val="35000"/>
                </a:schemeClr>
              </a:solidFill>
            </a:endParaRPr>
          </a:p>
        </p:txBody>
      </p:sp>
      <p:grpSp>
        <p:nvGrpSpPr>
          <p:cNvPr id="226" name="组合 225">
            <a:extLst>
              <a:ext uri="{FF2B5EF4-FFF2-40B4-BE49-F238E27FC236}">
                <a16:creationId xmlns:a16="http://schemas.microsoft.com/office/drawing/2014/main" id="{8EF21AA3-AFB6-4580-BC79-BCFCEECE2479}"/>
              </a:ext>
            </a:extLst>
          </p:cNvPr>
          <p:cNvGrpSpPr/>
          <p:nvPr/>
        </p:nvGrpSpPr>
        <p:grpSpPr>
          <a:xfrm>
            <a:off x="4762021" y="1307961"/>
            <a:ext cx="353820" cy="476050"/>
            <a:chOff x="6124576" y="2259012"/>
            <a:chExt cx="785812" cy="1057276"/>
          </a:xfrm>
        </p:grpSpPr>
        <p:sp>
          <p:nvSpPr>
            <p:cNvPr id="227" name="Freeform 5">
              <a:extLst>
                <a:ext uri="{FF2B5EF4-FFF2-40B4-BE49-F238E27FC236}">
                  <a16:creationId xmlns:a16="http://schemas.microsoft.com/office/drawing/2014/main" id="{DC7C4945-31A7-469B-BC67-96A3B5B40B9D}"/>
                </a:ext>
              </a:extLst>
            </p:cNvPr>
            <p:cNvSpPr>
              <a:spLocks/>
            </p:cNvSpPr>
            <p:nvPr/>
          </p:nvSpPr>
          <p:spPr bwMode="auto">
            <a:xfrm>
              <a:off x="6354763" y="3168650"/>
              <a:ext cx="79375" cy="50800"/>
            </a:xfrm>
            <a:custGeom>
              <a:avLst/>
              <a:gdLst>
                <a:gd name="T0" fmla="*/ 61 w 61"/>
                <a:gd name="T1" fmla="*/ 19 h 39"/>
                <a:gd name="T2" fmla="*/ 44 w 61"/>
                <a:gd name="T3" fmla="*/ 39 h 39"/>
                <a:gd name="T4" fmla="*/ 17 w 61"/>
                <a:gd name="T5" fmla="*/ 39 h 39"/>
                <a:gd name="T6" fmla="*/ 0 w 61"/>
                <a:gd name="T7" fmla="*/ 19 h 39"/>
                <a:gd name="T8" fmla="*/ 17 w 61"/>
                <a:gd name="T9" fmla="*/ 0 h 39"/>
                <a:gd name="T10" fmla="*/ 44 w 61"/>
                <a:gd name="T11" fmla="*/ 0 h 39"/>
                <a:gd name="T12" fmla="*/ 61 w 61"/>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61" y="19"/>
                  </a:moveTo>
                  <a:cubicBezTo>
                    <a:pt x="61" y="30"/>
                    <a:pt x="54" y="39"/>
                    <a:pt x="44" y="39"/>
                  </a:cubicBezTo>
                  <a:cubicBezTo>
                    <a:pt x="17" y="39"/>
                    <a:pt x="17" y="39"/>
                    <a:pt x="17" y="39"/>
                  </a:cubicBezTo>
                  <a:cubicBezTo>
                    <a:pt x="8" y="39"/>
                    <a:pt x="0" y="30"/>
                    <a:pt x="0" y="19"/>
                  </a:cubicBezTo>
                  <a:cubicBezTo>
                    <a:pt x="0" y="9"/>
                    <a:pt x="8" y="0"/>
                    <a:pt x="17" y="0"/>
                  </a:cubicBezTo>
                  <a:cubicBezTo>
                    <a:pt x="44" y="0"/>
                    <a:pt x="44" y="0"/>
                    <a:pt x="44" y="0"/>
                  </a:cubicBezTo>
                  <a:cubicBezTo>
                    <a:pt x="54" y="0"/>
                    <a:pt x="61" y="9"/>
                    <a:pt x="61" y="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6">
              <a:extLst>
                <a:ext uri="{FF2B5EF4-FFF2-40B4-BE49-F238E27FC236}">
                  <a16:creationId xmlns:a16="http://schemas.microsoft.com/office/drawing/2014/main" id="{06481DFD-7EC5-4BBF-93DD-1379541D6FA4}"/>
                </a:ext>
              </a:extLst>
            </p:cNvPr>
            <p:cNvSpPr>
              <a:spLocks/>
            </p:cNvSpPr>
            <p:nvPr/>
          </p:nvSpPr>
          <p:spPr bwMode="auto">
            <a:xfrm>
              <a:off x="6348413" y="3162300"/>
              <a:ext cx="92075" cy="63500"/>
            </a:xfrm>
            <a:custGeom>
              <a:avLst/>
              <a:gdLst>
                <a:gd name="T0" fmla="*/ 66 w 71"/>
                <a:gd name="T1" fmla="*/ 24 h 49"/>
                <a:gd name="T2" fmla="*/ 61 w 71"/>
                <a:gd name="T3" fmla="*/ 24 h 49"/>
                <a:gd name="T4" fmla="*/ 57 w 71"/>
                <a:gd name="T5" fmla="*/ 35 h 49"/>
                <a:gd name="T6" fmla="*/ 49 w 71"/>
                <a:gd name="T7" fmla="*/ 39 h 49"/>
                <a:gd name="T8" fmla="*/ 22 w 71"/>
                <a:gd name="T9" fmla="*/ 39 h 49"/>
                <a:gd name="T10" fmla="*/ 14 w 71"/>
                <a:gd name="T11" fmla="*/ 35 h 49"/>
                <a:gd name="T12" fmla="*/ 10 w 71"/>
                <a:gd name="T13" fmla="*/ 24 h 49"/>
                <a:gd name="T14" fmla="*/ 14 w 71"/>
                <a:gd name="T15" fmla="*/ 14 h 49"/>
                <a:gd name="T16" fmla="*/ 22 w 71"/>
                <a:gd name="T17" fmla="*/ 10 h 49"/>
                <a:gd name="T18" fmla="*/ 49 w 71"/>
                <a:gd name="T19" fmla="*/ 10 h 49"/>
                <a:gd name="T20" fmla="*/ 57 w 71"/>
                <a:gd name="T21" fmla="*/ 14 h 49"/>
                <a:gd name="T22" fmla="*/ 61 w 71"/>
                <a:gd name="T23" fmla="*/ 24 h 49"/>
                <a:gd name="T24" fmla="*/ 66 w 71"/>
                <a:gd name="T25" fmla="*/ 24 h 49"/>
                <a:gd name="T26" fmla="*/ 71 w 71"/>
                <a:gd name="T27" fmla="*/ 24 h 49"/>
                <a:gd name="T28" fmla="*/ 65 w 71"/>
                <a:gd name="T29" fmla="*/ 8 h 49"/>
                <a:gd name="T30" fmla="*/ 49 w 71"/>
                <a:gd name="T31" fmla="*/ 0 h 49"/>
                <a:gd name="T32" fmla="*/ 22 w 71"/>
                <a:gd name="T33" fmla="*/ 0 h 49"/>
                <a:gd name="T34" fmla="*/ 6 w 71"/>
                <a:gd name="T35" fmla="*/ 8 h 49"/>
                <a:gd name="T36" fmla="*/ 0 w 71"/>
                <a:gd name="T37" fmla="*/ 24 h 49"/>
                <a:gd name="T38" fmla="*/ 6 w 71"/>
                <a:gd name="T39" fmla="*/ 41 h 49"/>
                <a:gd name="T40" fmla="*/ 22 w 71"/>
                <a:gd name="T41" fmla="*/ 49 h 49"/>
                <a:gd name="T42" fmla="*/ 49 w 71"/>
                <a:gd name="T43" fmla="*/ 49 h 49"/>
                <a:gd name="T44" fmla="*/ 65 w 71"/>
                <a:gd name="T45" fmla="*/ 41 h 49"/>
                <a:gd name="T46" fmla="*/ 71 w 71"/>
                <a:gd name="T47" fmla="*/ 24 h 49"/>
                <a:gd name="T48" fmla="*/ 66 w 71"/>
                <a:gd name="T4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49">
                  <a:moveTo>
                    <a:pt x="66" y="24"/>
                  </a:moveTo>
                  <a:cubicBezTo>
                    <a:pt x="61" y="24"/>
                    <a:pt x="61" y="24"/>
                    <a:pt x="61" y="24"/>
                  </a:cubicBezTo>
                  <a:cubicBezTo>
                    <a:pt x="61" y="28"/>
                    <a:pt x="60" y="32"/>
                    <a:pt x="57" y="35"/>
                  </a:cubicBezTo>
                  <a:cubicBezTo>
                    <a:pt x="55" y="37"/>
                    <a:pt x="52" y="39"/>
                    <a:pt x="49" y="39"/>
                  </a:cubicBezTo>
                  <a:cubicBezTo>
                    <a:pt x="22" y="39"/>
                    <a:pt x="22" y="39"/>
                    <a:pt x="22" y="39"/>
                  </a:cubicBezTo>
                  <a:cubicBezTo>
                    <a:pt x="19" y="39"/>
                    <a:pt x="16" y="37"/>
                    <a:pt x="14" y="35"/>
                  </a:cubicBezTo>
                  <a:cubicBezTo>
                    <a:pt x="12" y="32"/>
                    <a:pt x="10" y="28"/>
                    <a:pt x="10" y="24"/>
                  </a:cubicBezTo>
                  <a:cubicBezTo>
                    <a:pt x="10" y="20"/>
                    <a:pt x="12" y="17"/>
                    <a:pt x="14" y="14"/>
                  </a:cubicBezTo>
                  <a:cubicBezTo>
                    <a:pt x="16" y="12"/>
                    <a:pt x="19" y="10"/>
                    <a:pt x="22" y="10"/>
                  </a:cubicBezTo>
                  <a:cubicBezTo>
                    <a:pt x="49" y="10"/>
                    <a:pt x="49" y="10"/>
                    <a:pt x="49" y="10"/>
                  </a:cubicBezTo>
                  <a:cubicBezTo>
                    <a:pt x="52" y="10"/>
                    <a:pt x="55" y="12"/>
                    <a:pt x="57" y="14"/>
                  </a:cubicBezTo>
                  <a:cubicBezTo>
                    <a:pt x="60" y="17"/>
                    <a:pt x="61" y="20"/>
                    <a:pt x="61" y="24"/>
                  </a:cubicBezTo>
                  <a:cubicBezTo>
                    <a:pt x="66" y="24"/>
                    <a:pt x="66" y="24"/>
                    <a:pt x="66" y="24"/>
                  </a:cubicBezTo>
                  <a:cubicBezTo>
                    <a:pt x="71" y="24"/>
                    <a:pt x="71" y="24"/>
                    <a:pt x="71" y="24"/>
                  </a:cubicBezTo>
                  <a:cubicBezTo>
                    <a:pt x="71" y="18"/>
                    <a:pt x="69" y="12"/>
                    <a:pt x="65" y="8"/>
                  </a:cubicBezTo>
                  <a:cubicBezTo>
                    <a:pt x="61" y="3"/>
                    <a:pt x="56" y="0"/>
                    <a:pt x="49" y="0"/>
                  </a:cubicBezTo>
                  <a:cubicBezTo>
                    <a:pt x="22" y="0"/>
                    <a:pt x="22" y="0"/>
                    <a:pt x="22" y="0"/>
                  </a:cubicBezTo>
                  <a:cubicBezTo>
                    <a:pt x="16" y="0"/>
                    <a:pt x="10" y="3"/>
                    <a:pt x="6" y="8"/>
                  </a:cubicBezTo>
                  <a:cubicBezTo>
                    <a:pt x="2" y="12"/>
                    <a:pt x="0" y="18"/>
                    <a:pt x="0" y="24"/>
                  </a:cubicBezTo>
                  <a:cubicBezTo>
                    <a:pt x="0" y="31"/>
                    <a:pt x="2" y="37"/>
                    <a:pt x="6" y="41"/>
                  </a:cubicBezTo>
                  <a:cubicBezTo>
                    <a:pt x="10" y="46"/>
                    <a:pt x="16" y="49"/>
                    <a:pt x="22" y="49"/>
                  </a:cubicBezTo>
                  <a:cubicBezTo>
                    <a:pt x="49" y="49"/>
                    <a:pt x="49" y="49"/>
                    <a:pt x="49" y="49"/>
                  </a:cubicBezTo>
                  <a:cubicBezTo>
                    <a:pt x="56" y="49"/>
                    <a:pt x="61" y="46"/>
                    <a:pt x="65" y="41"/>
                  </a:cubicBezTo>
                  <a:cubicBezTo>
                    <a:pt x="69" y="37"/>
                    <a:pt x="71" y="31"/>
                    <a:pt x="71" y="24"/>
                  </a:cubicBezTo>
                  <a:lnTo>
                    <a:pt x="66" y="2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7">
              <a:extLst>
                <a:ext uri="{FF2B5EF4-FFF2-40B4-BE49-F238E27FC236}">
                  <a16:creationId xmlns:a16="http://schemas.microsoft.com/office/drawing/2014/main" id="{82659749-61B2-42EB-BE2F-82609089BB0A}"/>
                </a:ext>
              </a:extLst>
            </p:cNvPr>
            <p:cNvSpPr>
              <a:spLocks/>
            </p:cNvSpPr>
            <p:nvPr/>
          </p:nvSpPr>
          <p:spPr bwMode="auto">
            <a:xfrm>
              <a:off x="6557963" y="3175000"/>
              <a:ext cx="47625" cy="28575"/>
            </a:xfrm>
            <a:custGeom>
              <a:avLst/>
              <a:gdLst>
                <a:gd name="T0" fmla="*/ 37 w 37"/>
                <a:gd name="T1" fmla="*/ 11 h 23"/>
                <a:gd name="T2" fmla="*/ 27 w 37"/>
                <a:gd name="T3" fmla="*/ 23 h 23"/>
                <a:gd name="T4" fmla="*/ 11 w 37"/>
                <a:gd name="T5" fmla="*/ 23 h 23"/>
                <a:gd name="T6" fmla="*/ 0 w 37"/>
                <a:gd name="T7" fmla="*/ 11 h 23"/>
                <a:gd name="T8" fmla="*/ 11 w 37"/>
                <a:gd name="T9" fmla="*/ 0 h 23"/>
                <a:gd name="T10" fmla="*/ 27 w 37"/>
                <a:gd name="T11" fmla="*/ 0 h 23"/>
                <a:gd name="T12" fmla="*/ 37 w 37"/>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1"/>
                  </a:moveTo>
                  <a:cubicBezTo>
                    <a:pt x="37" y="18"/>
                    <a:pt x="33" y="23"/>
                    <a:pt x="27" y="23"/>
                  </a:cubicBezTo>
                  <a:cubicBezTo>
                    <a:pt x="11" y="23"/>
                    <a:pt x="11" y="23"/>
                    <a:pt x="11" y="23"/>
                  </a:cubicBezTo>
                  <a:cubicBezTo>
                    <a:pt x="5" y="23"/>
                    <a:pt x="0" y="18"/>
                    <a:pt x="0" y="11"/>
                  </a:cubicBezTo>
                  <a:cubicBezTo>
                    <a:pt x="0" y="5"/>
                    <a:pt x="5" y="0"/>
                    <a:pt x="11" y="0"/>
                  </a:cubicBezTo>
                  <a:cubicBezTo>
                    <a:pt x="27" y="0"/>
                    <a:pt x="27" y="0"/>
                    <a:pt x="27" y="0"/>
                  </a:cubicBezTo>
                  <a:cubicBezTo>
                    <a:pt x="33" y="0"/>
                    <a:pt x="37" y="5"/>
                    <a:pt x="37" y="11"/>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8">
              <a:extLst>
                <a:ext uri="{FF2B5EF4-FFF2-40B4-BE49-F238E27FC236}">
                  <a16:creationId xmlns:a16="http://schemas.microsoft.com/office/drawing/2014/main" id="{64FF220B-404A-44C6-84DD-356A1CAE40D1}"/>
                </a:ext>
              </a:extLst>
            </p:cNvPr>
            <p:cNvSpPr>
              <a:spLocks/>
            </p:cNvSpPr>
            <p:nvPr/>
          </p:nvSpPr>
          <p:spPr bwMode="auto">
            <a:xfrm>
              <a:off x="6613525" y="3176588"/>
              <a:ext cx="49212" cy="30163"/>
            </a:xfrm>
            <a:custGeom>
              <a:avLst/>
              <a:gdLst>
                <a:gd name="T0" fmla="*/ 37 w 37"/>
                <a:gd name="T1" fmla="*/ 12 h 23"/>
                <a:gd name="T2" fmla="*/ 27 w 37"/>
                <a:gd name="T3" fmla="*/ 23 h 23"/>
                <a:gd name="T4" fmla="*/ 10 w 37"/>
                <a:gd name="T5" fmla="*/ 23 h 23"/>
                <a:gd name="T6" fmla="*/ 0 w 37"/>
                <a:gd name="T7" fmla="*/ 12 h 23"/>
                <a:gd name="T8" fmla="*/ 10 w 37"/>
                <a:gd name="T9" fmla="*/ 0 h 23"/>
                <a:gd name="T10" fmla="*/ 27 w 37"/>
                <a:gd name="T11" fmla="*/ 0 h 23"/>
                <a:gd name="T12" fmla="*/ 37 w 37"/>
                <a:gd name="T13" fmla="*/ 12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2"/>
                  </a:moveTo>
                  <a:cubicBezTo>
                    <a:pt x="37" y="18"/>
                    <a:pt x="32" y="23"/>
                    <a:pt x="27" y="23"/>
                  </a:cubicBezTo>
                  <a:cubicBezTo>
                    <a:pt x="10" y="23"/>
                    <a:pt x="10" y="23"/>
                    <a:pt x="10" y="23"/>
                  </a:cubicBezTo>
                  <a:cubicBezTo>
                    <a:pt x="5" y="23"/>
                    <a:pt x="0" y="18"/>
                    <a:pt x="0" y="12"/>
                  </a:cubicBezTo>
                  <a:cubicBezTo>
                    <a:pt x="0" y="5"/>
                    <a:pt x="5" y="0"/>
                    <a:pt x="10" y="0"/>
                  </a:cubicBezTo>
                  <a:cubicBezTo>
                    <a:pt x="27" y="0"/>
                    <a:pt x="27" y="0"/>
                    <a:pt x="27" y="0"/>
                  </a:cubicBezTo>
                  <a:cubicBezTo>
                    <a:pt x="32" y="0"/>
                    <a:pt x="37" y="5"/>
                    <a:pt x="37" y="1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9">
              <a:extLst>
                <a:ext uri="{FF2B5EF4-FFF2-40B4-BE49-F238E27FC236}">
                  <a16:creationId xmlns:a16="http://schemas.microsoft.com/office/drawing/2014/main" id="{2CD18305-BC5E-4F44-B66D-665ED155BC51}"/>
                </a:ext>
              </a:extLst>
            </p:cNvPr>
            <p:cNvSpPr>
              <a:spLocks/>
            </p:cNvSpPr>
            <p:nvPr/>
          </p:nvSpPr>
          <p:spPr bwMode="auto">
            <a:xfrm>
              <a:off x="6307138" y="3000375"/>
              <a:ext cx="404812" cy="309563"/>
            </a:xfrm>
            <a:custGeom>
              <a:avLst/>
              <a:gdLst>
                <a:gd name="T0" fmla="*/ 254 w 310"/>
                <a:gd name="T1" fmla="*/ 147 h 237"/>
                <a:gd name="T2" fmla="*/ 171 w 310"/>
                <a:gd name="T3" fmla="*/ 147 h 237"/>
                <a:gd name="T4" fmla="*/ 171 w 310"/>
                <a:gd name="T5" fmla="*/ 65 h 237"/>
                <a:gd name="T6" fmla="*/ 243 w 310"/>
                <a:gd name="T7" fmla="*/ 14 h 237"/>
                <a:gd name="T8" fmla="*/ 72 w 310"/>
                <a:gd name="T9" fmla="*/ 0 h 237"/>
                <a:gd name="T10" fmla="*/ 131 w 310"/>
                <a:gd name="T11" fmla="*/ 63 h 237"/>
                <a:gd name="T12" fmla="*/ 143 w 310"/>
                <a:gd name="T13" fmla="*/ 65 h 237"/>
                <a:gd name="T14" fmla="*/ 143 w 310"/>
                <a:gd name="T15" fmla="*/ 147 h 237"/>
                <a:gd name="T16" fmla="*/ 56 w 310"/>
                <a:gd name="T17" fmla="*/ 147 h 237"/>
                <a:gd name="T18" fmla="*/ 0 w 310"/>
                <a:gd name="T19" fmla="*/ 192 h 237"/>
                <a:gd name="T20" fmla="*/ 56 w 310"/>
                <a:gd name="T21" fmla="*/ 237 h 237"/>
                <a:gd name="T22" fmla="*/ 254 w 310"/>
                <a:gd name="T23" fmla="*/ 237 h 237"/>
                <a:gd name="T24" fmla="*/ 310 w 310"/>
                <a:gd name="T25" fmla="*/ 192 h 237"/>
                <a:gd name="T26" fmla="*/ 254 w 310"/>
                <a:gd name="T27" fmla="*/ 14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0" h="237">
                  <a:moveTo>
                    <a:pt x="254" y="147"/>
                  </a:moveTo>
                  <a:cubicBezTo>
                    <a:pt x="171" y="147"/>
                    <a:pt x="171" y="147"/>
                    <a:pt x="171" y="147"/>
                  </a:cubicBezTo>
                  <a:cubicBezTo>
                    <a:pt x="171" y="65"/>
                    <a:pt x="171" y="65"/>
                    <a:pt x="171" y="65"/>
                  </a:cubicBezTo>
                  <a:cubicBezTo>
                    <a:pt x="194" y="61"/>
                    <a:pt x="222" y="49"/>
                    <a:pt x="243" y="14"/>
                  </a:cubicBezTo>
                  <a:cubicBezTo>
                    <a:pt x="72" y="0"/>
                    <a:pt x="72" y="0"/>
                    <a:pt x="72" y="0"/>
                  </a:cubicBezTo>
                  <a:cubicBezTo>
                    <a:pt x="72" y="0"/>
                    <a:pt x="75" y="53"/>
                    <a:pt x="131" y="63"/>
                  </a:cubicBezTo>
                  <a:cubicBezTo>
                    <a:pt x="131" y="63"/>
                    <a:pt x="136" y="64"/>
                    <a:pt x="143" y="65"/>
                  </a:cubicBezTo>
                  <a:cubicBezTo>
                    <a:pt x="143" y="147"/>
                    <a:pt x="143" y="147"/>
                    <a:pt x="143" y="147"/>
                  </a:cubicBezTo>
                  <a:cubicBezTo>
                    <a:pt x="56" y="147"/>
                    <a:pt x="56" y="147"/>
                    <a:pt x="56" y="147"/>
                  </a:cubicBezTo>
                  <a:cubicBezTo>
                    <a:pt x="25" y="147"/>
                    <a:pt x="0" y="167"/>
                    <a:pt x="0" y="192"/>
                  </a:cubicBezTo>
                  <a:cubicBezTo>
                    <a:pt x="0" y="217"/>
                    <a:pt x="25" y="237"/>
                    <a:pt x="56" y="237"/>
                  </a:cubicBezTo>
                  <a:cubicBezTo>
                    <a:pt x="254" y="237"/>
                    <a:pt x="254" y="237"/>
                    <a:pt x="254" y="237"/>
                  </a:cubicBezTo>
                  <a:cubicBezTo>
                    <a:pt x="285" y="237"/>
                    <a:pt x="310" y="217"/>
                    <a:pt x="310" y="192"/>
                  </a:cubicBezTo>
                  <a:cubicBezTo>
                    <a:pt x="310" y="167"/>
                    <a:pt x="285" y="147"/>
                    <a:pt x="254" y="147"/>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10">
              <a:extLst>
                <a:ext uri="{FF2B5EF4-FFF2-40B4-BE49-F238E27FC236}">
                  <a16:creationId xmlns:a16="http://schemas.microsoft.com/office/drawing/2014/main" id="{7DCF3B08-538D-4C16-AE0E-4F0C7B32236A}"/>
                </a:ext>
              </a:extLst>
            </p:cNvPr>
            <p:cNvSpPr>
              <a:spLocks/>
            </p:cNvSpPr>
            <p:nvPr/>
          </p:nvSpPr>
          <p:spPr bwMode="auto">
            <a:xfrm>
              <a:off x="6300788" y="2994025"/>
              <a:ext cx="417512" cy="322263"/>
            </a:xfrm>
            <a:custGeom>
              <a:avLst/>
              <a:gdLst>
                <a:gd name="T0" fmla="*/ 259 w 320"/>
                <a:gd name="T1" fmla="*/ 147 h 247"/>
                <a:gd name="T2" fmla="*/ 181 w 320"/>
                <a:gd name="T3" fmla="*/ 70 h 247"/>
                <a:gd name="T4" fmla="*/ 177 w 320"/>
                <a:gd name="T5" fmla="*/ 75 h 247"/>
                <a:gd name="T6" fmla="*/ 252 w 320"/>
                <a:gd name="T7" fmla="*/ 22 h 247"/>
                <a:gd name="T8" fmla="*/ 248 w 320"/>
                <a:gd name="T9" fmla="*/ 14 h 247"/>
                <a:gd name="T10" fmla="*/ 73 w 320"/>
                <a:gd name="T11" fmla="*/ 2 h 247"/>
                <a:gd name="T12" fmla="*/ 81 w 320"/>
                <a:gd name="T13" fmla="*/ 35 h 247"/>
                <a:gd name="T14" fmla="*/ 135 w 320"/>
                <a:gd name="T15" fmla="*/ 73 h 247"/>
                <a:gd name="T16" fmla="*/ 135 w 320"/>
                <a:gd name="T17" fmla="*/ 73 h 247"/>
                <a:gd name="T18" fmla="*/ 148 w 320"/>
                <a:gd name="T19" fmla="*/ 70 h 247"/>
                <a:gd name="T20" fmla="*/ 143 w 320"/>
                <a:gd name="T21" fmla="*/ 147 h 247"/>
                <a:gd name="T22" fmla="*/ 18 w 320"/>
                <a:gd name="T23" fmla="*/ 161 h 247"/>
                <a:gd name="T24" fmla="*/ 18 w 320"/>
                <a:gd name="T25" fmla="*/ 233 h 247"/>
                <a:gd name="T26" fmla="*/ 259 w 320"/>
                <a:gd name="T27" fmla="*/ 247 h 247"/>
                <a:gd name="T28" fmla="*/ 320 w 320"/>
                <a:gd name="T29" fmla="*/ 197 h 247"/>
                <a:gd name="T30" fmla="*/ 259 w 320"/>
                <a:gd name="T31" fmla="*/ 147 h 247"/>
                <a:gd name="T32" fmla="*/ 259 w 320"/>
                <a:gd name="T33" fmla="*/ 157 h 247"/>
                <a:gd name="T34" fmla="*/ 310 w 320"/>
                <a:gd name="T35" fmla="*/ 197 h 247"/>
                <a:gd name="T36" fmla="*/ 259 w 320"/>
                <a:gd name="T37" fmla="*/ 237 h 247"/>
                <a:gd name="T38" fmla="*/ 24 w 320"/>
                <a:gd name="T39" fmla="*/ 225 h 247"/>
                <a:gd name="T40" fmla="*/ 24 w 320"/>
                <a:gd name="T41" fmla="*/ 169 h 247"/>
                <a:gd name="T42" fmla="*/ 148 w 320"/>
                <a:gd name="T43" fmla="*/ 157 h 247"/>
                <a:gd name="T44" fmla="*/ 153 w 320"/>
                <a:gd name="T45" fmla="*/ 152 h 247"/>
                <a:gd name="T46" fmla="*/ 149 w 320"/>
                <a:gd name="T47" fmla="*/ 65 h 247"/>
                <a:gd name="T48" fmla="*/ 138 w 320"/>
                <a:gd name="T49" fmla="*/ 63 h 247"/>
                <a:gd name="T50" fmla="*/ 137 w 320"/>
                <a:gd name="T51" fmla="*/ 63 h 247"/>
                <a:gd name="T52" fmla="*/ 137 w 320"/>
                <a:gd name="T53" fmla="*/ 63 h 247"/>
                <a:gd name="T54" fmla="*/ 86 w 320"/>
                <a:gd name="T55" fmla="*/ 21 h 247"/>
                <a:gd name="T56" fmla="*/ 82 w 320"/>
                <a:gd name="T57" fmla="*/ 6 h 247"/>
                <a:gd name="T58" fmla="*/ 82 w 320"/>
                <a:gd name="T59" fmla="*/ 5 h 247"/>
                <a:gd name="T60" fmla="*/ 80 w 320"/>
                <a:gd name="T61" fmla="*/ 5 h 247"/>
                <a:gd name="T62" fmla="*/ 82 w 320"/>
                <a:gd name="T63" fmla="*/ 5 h 247"/>
                <a:gd name="T64" fmla="*/ 82 w 320"/>
                <a:gd name="T65" fmla="*/ 5 h 247"/>
                <a:gd name="T66" fmla="*/ 76 w 320"/>
                <a:gd name="T67" fmla="*/ 10 h 247"/>
                <a:gd name="T68" fmla="*/ 248 w 320"/>
                <a:gd name="T69" fmla="*/ 19 h 247"/>
                <a:gd name="T70" fmla="*/ 210 w 320"/>
                <a:gd name="T71" fmla="*/ 52 h 247"/>
                <a:gd name="T72" fmla="*/ 171 w 320"/>
                <a:gd name="T73" fmla="*/ 70 h 247"/>
                <a:gd name="T74" fmla="*/ 173 w 320"/>
                <a:gd name="T75" fmla="*/ 155 h 247"/>
                <a:gd name="T76" fmla="*/ 259 w 320"/>
                <a:gd name="T77" fmla="*/ 15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247">
                  <a:moveTo>
                    <a:pt x="259" y="152"/>
                  </a:moveTo>
                  <a:cubicBezTo>
                    <a:pt x="259" y="147"/>
                    <a:pt x="259" y="147"/>
                    <a:pt x="259" y="147"/>
                  </a:cubicBezTo>
                  <a:cubicBezTo>
                    <a:pt x="181" y="147"/>
                    <a:pt x="181" y="147"/>
                    <a:pt x="181" y="147"/>
                  </a:cubicBezTo>
                  <a:cubicBezTo>
                    <a:pt x="181" y="70"/>
                    <a:pt x="181" y="70"/>
                    <a:pt x="181" y="70"/>
                  </a:cubicBezTo>
                  <a:cubicBezTo>
                    <a:pt x="176" y="70"/>
                    <a:pt x="176" y="70"/>
                    <a:pt x="176" y="70"/>
                  </a:cubicBezTo>
                  <a:cubicBezTo>
                    <a:pt x="177" y="75"/>
                    <a:pt x="177" y="75"/>
                    <a:pt x="177" y="75"/>
                  </a:cubicBezTo>
                  <a:cubicBezTo>
                    <a:pt x="189" y="73"/>
                    <a:pt x="202" y="69"/>
                    <a:pt x="215" y="61"/>
                  </a:cubicBezTo>
                  <a:cubicBezTo>
                    <a:pt x="228" y="52"/>
                    <a:pt x="241" y="40"/>
                    <a:pt x="252" y="22"/>
                  </a:cubicBezTo>
                  <a:cubicBezTo>
                    <a:pt x="253" y="20"/>
                    <a:pt x="253" y="19"/>
                    <a:pt x="252" y="17"/>
                  </a:cubicBezTo>
                  <a:cubicBezTo>
                    <a:pt x="251" y="15"/>
                    <a:pt x="250" y="14"/>
                    <a:pt x="248" y="14"/>
                  </a:cubicBezTo>
                  <a:cubicBezTo>
                    <a:pt x="77" y="0"/>
                    <a:pt x="77" y="0"/>
                    <a:pt x="77" y="0"/>
                  </a:cubicBezTo>
                  <a:cubicBezTo>
                    <a:pt x="76" y="0"/>
                    <a:pt x="74" y="1"/>
                    <a:pt x="73" y="2"/>
                  </a:cubicBezTo>
                  <a:cubicBezTo>
                    <a:pt x="72" y="3"/>
                    <a:pt x="72" y="4"/>
                    <a:pt x="72" y="6"/>
                  </a:cubicBezTo>
                  <a:cubicBezTo>
                    <a:pt x="72" y="6"/>
                    <a:pt x="73" y="20"/>
                    <a:pt x="81" y="35"/>
                  </a:cubicBezTo>
                  <a:cubicBezTo>
                    <a:pt x="85" y="43"/>
                    <a:pt x="91" y="51"/>
                    <a:pt x="100" y="58"/>
                  </a:cubicBezTo>
                  <a:cubicBezTo>
                    <a:pt x="109" y="65"/>
                    <a:pt x="120" y="70"/>
                    <a:pt x="135" y="73"/>
                  </a:cubicBezTo>
                  <a:cubicBezTo>
                    <a:pt x="136" y="68"/>
                    <a:pt x="136" y="68"/>
                    <a:pt x="136" y="68"/>
                  </a:cubicBezTo>
                  <a:cubicBezTo>
                    <a:pt x="135" y="73"/>
                    <a:pt x="135" y="73"/>
                    <a:pt x="135" y="73"/>
                  </a:cubicBezTo>
                  <a:cubicBezTo>
                    <a:pt x="135" y="73"/>
                    <a:pt x="140" y="74"/>
                    <a:pt x="148" y="75"/>
                  </a:cubicBezTo>
                  <a:cubicBezTo>
                    <a:pt x="148" y="70"/>
                    <a:pt x="148" y="70"/>
                    <a:pt x="148" y="70"/>
                  </a:cubicBezTo>
                  <a:cubicBezTo>
                    <a:pt x="143" y="70"/>
                    <a:pt x="143" y="70"/>
                    <a:pt x="143" y="70"/>
                  </a:cubicBezTo>
                  <a:cubicBezTo>
                    <a:pt x="143" y="147"/>
                    <a:pt x="143" y="147"/>
                    <a:pt x="143" y="147"/>
                  </a:cubicBezTo>
                  <a:cubicBezTo>
                    <a:pt x="61" y="147"/>
                    <a:pt x="61" y="147"/>
                    <a:pt x="61" y="147"/>
                  </a:cubicBezTo>
                  <a:cubicBezTo>
                    <a:pt x="44" y="147"/>
                    <a:pt x="29" y="152"/>
                    <a:pt x="18" y="161"/>
                  </a:cubicBezTo>
                  <a:cubicBezTo>
                    <a:pt x="7" y="170"/>
                    <a:pt x="0" y="183"/>
                    <a:pt x="0" y="197"/>
                  </a:cubicBezTo>
                  <a:cubicBezTo>
                    <a:pt x="0" y="211"/>
                    <a:pt x="7" y="224"/>
                    <a:pt x="18" y="233"/>
                  </a:cubicBezTo>
                  <a:cubicBezTo>
                    <a:pt x="29" y="242"/>
                    <a:pt x="44" y="247"/>
                    <a:pt x="61" y="247"/>
                  </a:cubicBezTo>
                  <a:cubicBezTo>
                    <a:pt x="259" y="247"/>
                    <a:pt x="259" y="247"/>
                    <a:pt x="259" y="247"/>
                  </a:cubicBezTo>
                  <a:cubicBezTo>
                    <a:pt x="275" y="247"/>
                    <a:pt x="290" y="242"/>
                    <a:pt x="301" y="233"/>
                  </a:cubicBezTo>
                  <a:cubicBezTo>
                    <a:pt x="312" y="224"/>
                    <a:pt x="320" y="211"/>
                    <a:pt x="320" y="197"/>
                  </a:cubicBezTo>
                  <a:cubicBezTo>
                    <a:pt x="320" y="183"/>
                    <a:pt x="312" y="170"/>
                    <a:pt x="301" y="161"/>
                  </a:cubicBezTo>
                  <a:cubicBezTo>
                    <a:pt x="290" y="152"/>
                    <a:pt x="275" y="147"/>
                    <a:pt x="259" y="147"/>
                  </a:cubicBezTo>
                  <a:cubicBezTo>
                    <a:pt x="259" y="152"/>
                    <a:pt x="259" y="152"/>
                    <a:pt x="259" y="152"/>
                  </a:cubicBezTo>
                  <a:cubicBezTo>
                    <a:pt x="259" y="157"/>
                    <a:pt x="259" y="157"/>
                    <a:pt x="259" y="157"/>
                  </a:cubicBezTo>
                  <a:cubicBezTo>
                    <a:pt x="273" y="157"/>
                    <a:pt x="286" y="161"/>
                    <a:pt x="295" y="169"/>
                  </a:cubicBezTo>
                  <a:cubicBezTo>
                    <a:pt x="304" y="176"/>
                    <a:pt x="310" y="186"/>
                    <a:pt x="310" y="197"/>
                  </a:cubicBezTo>
                  <a:cubicBezTo>
                    <a:pt x="310" y="208"/>
                    <a:pt x="304" y="218"/>
                    <a:pt x="295" y="225"/>
                  </a:cubicBezTo>
                  <a:cubicBezTo>
                    <a:pt x="286" y="232"/>
                    <a:pt x="273" y="237"/>
                    <a:pt x="259" y="237"/>
                  </a:cubicBezTo>
                  <a:cubicBezTo>
                    <a:pt x="61" y="237"/>
                    <a:pt x="61" y="237"/>
                    <a:pt x="61" y="237"/>
                  </a:cubicBezTo>
                  <a:cubicBezTo>
                    <a:pt x="46" y="237"/>
                    <a:pt x="33" y="232"/>
                    <a:pt x="24" y="225"/>
                  </a:cubicBezTo>
                  <a:cubicBezTo>
                    <a:pt x="15" y="218"/>
                    <a:pt x="10" y="208"/>
                    <a:pt x="10" y="197"/>
                  </a:cubicBezTo>
                  <a:cubicBezTo>
                    <a:pt x="10" y="186"/>
                    <a:pt x="15" y="176"/>
                    <a:pt x="24" y="169"/>
                  </a:cubicBezTo>
                  <a:cubicBezTo>
                    <a:pt x="33" y="161"/>
                    <a:pt x="46" y="157"/>
                    <a:pt x="61" y="157"/>
                  </a:cubicBezTo>
                  <a:cubicBezTo>
                    <a:pt x="148" y="157"/>
                    <a:pt x="148" y="157"/>
                    <a:pt x="148" y="157"/>
                  </a:cubicBezTo>
                  <a:cubicBezTo>
                    <a:pt x="150" y="157"/>
                    <a:pt x="151" y="156"/>
                    <a:pt x="152" y="155"/>
                  </a:cubicBezTo>
                  <a:cubicBezTo>
                    <a:pt x="153" y="154"/>
                    <a:pt x="153" y="153"/>
                    <a:pt x="153" y="152"/>
                  </a:cubicBezTo>
                  <a:cubicBezTo>
                    <a:pt x="153" y="70"/>
                    <a:pt x="153" y="70"/>
                    <a:pt x="153" y="70"/>
                  </a:cubicBezTo>
                  <a:cubicBezTo>
                    <a:pt x="153" y="68"/>
                    <a:pt x="151" y="66"/>
                    <a:pt x="149" y="65"/>
                  </a:cubicBezTo>
                  <a:cubicBezTo>
                    <a:pt x="145" y="65"/>
                    <a:pt x="142" y="64"/>
                    <a:pt x="140" y="64"/>
                  </a:cubicBezTo>
                  <a:cubicBezTo>
                    <a:pt x="139" y="64"/>
                    <a:pt x="139" y="64"/>
                    <a:pt x="138" y="63"/>
                  </a:cubicBezTo>
                  <a:cubicBezTo>
                    <a:pt x="138" y="63"/>
                    <a:pt x="138" y="63"/>
                    <a:pt x="138" y="63"/>
                  </a:cubicBezTo>
                  <a:cubicBezTo>
                    <a:pt x="137" y="63"/>
                    <a:pt x="137" y="63"/>
                    <a:pt x="137" y="63"/>
                  </a:cubicBezTo>
                  <a:cubicBezTo>
                    <a:pt x="137" y="63"/>
                    <a:pt x="137" y="63"/>
                    <a:pt x="137" y="63"/>
                  </a:cubicBezTo>
                  <a:cubicBezTo>
                    <a:pt x="137" y="63"/>
                    <a:pt x="137" y="63"/>
                    <a:pt x="137" y="63"/>
                  </a:cubicBezTo>
                  <a:cubicBezTo>
                    <a:pt x="124" y="61"/>
                    <a:pt x="114" y="56"/>
                    <a:pt x="106" y="50"/>
                  </a:cubicBezTo>
                  <a:cubicBezTo>
                    <a:pt x="95" y="41"/>
                    <a:pt x="89" y="30"/>
                    <a:pt x="86" y="21"/>
                  </a:cubicBezTo>
                  <a:cubicBezTo>
                    <a:pt x="84" y="16"/>
                    <a:pt x="83" y="12"/>
                    <a:pt x="82" y="9"/>
                  </a:cubicBezTo>
                  <a:cubicBezTo>
                    <a:pt x="82" y="8"/>
                    <a:pt x="82" y="7"/>
                    <a:pt x="82" y="6"/>
                  </a:cubicBezTo>
                  <a:cubicBezTo>
                    <a:pt x="82" y="6"/>
                    <a:pt x="82" y="5"/>
                    <a:pt x="82" y="5"/>
                  </a:cubicBezTo>
                  <a:cubicBezTo>
                    <a:pt x="82" y="5"/>
                    <a:pt x="82" y="5"/>
                    <a:pt x="82" y="5"/>
                  </a:cubicBezTo>
                  <a:cubicBezTo>
                    <a:pt x="82" y="5"/>
                    <a:pt x="82" y="5"/>
                    <a:pt x="82" y="5"/>
                  </a:cubicBezTo>
                  <a:cubicBezTo>
                    <a:pt x="80" y="5"/>
                    <a:pt x="80" y="5"/>
                    <a:pt x="80" y="5"/>
                  </a:cubicBezTo>
                  <a:cubicBezTo>
                    <a:pt x="82" y="5"/>
                    <a:pt x="82" y="5"/>
                    <a:pt x="82" y="5"/>
                  </a:cubicBezTo>
                  <a:cubicBezTo>
                    <a:pt x="82" y="5"/>
                    <a:pt x="82" y="5"/>
                    <a:pt x="82" y="5"/>
                  </a:cubicBezTo>
                  <a:cubicBezTo>
                    <a:pt x="80" y="5"/>
                    <a:pt x="80" y="5"/>
                    <a:pt x="80" y="5"/>
                  </a:cubicBezTo>
                  <a:cubicBezTo>
                    <a:pt x="82" y="5"/>
                    <a:pt x="82" y="5"/>
                    <a:pt x="82" y="5"/>
                  </a:cubicBezTo>
                  <a:cubicBezTo>
                    <a:pt x="77" y="5"/>
                    <a:pt x="77" y="5"/>
                    <a:pt x="77" y="5"/>
                  </a:cubicBezTo>
                  <a:cubicBezTo>
                    <a:pt x="76" y="10"/>
                    <a:pt x="76" y="10"/>
                    <a:pt x="76" y="10"/>
                  </a:cubicBezTo>
                  <a:cubicBezTo>
                    <a:pt x="247" y="24"/>
                    <a:pt x="247" y="24"/>
                    <a:pt x="247" y="24"/>
                  </a:cubicBezTo>
                  <a:cubicBezTo>
                    <a:pt x="248" y="19"/>
                    <a:pt x="248" y="19"/>
                    <a:pt x="248" y="19"/>
                  </a:cubicBezTo>
                  <a:cubicBezTo>
                    <a:pt x="243" y="17"/>
                    <a:pt x="243" y="17"/>
                    <a:pt x="243" y="17"/>
                  </a:cubicBezTo>
                  <a:cubicBezTo>
                    <a:pt x="233" y="34"/>
                    <a:pt x="222" y="45"/>
                    <a:pt x="210" y="52"/>
                  </a:cubicBezTo>
                  <a:cubicBezTo>
                    <a:pt x="198" y="59"/>
                    <a:pt x="186" y="63"/>
                    <a:pt x="175" y="65"/>
                  </a:cubicBezTo>
                  <a:cubicBezTo>
                    <a:pt x="173" y="65"/>
                    <a:pt x="171" y="67"/>
                    <a:pt x="171" y="70"/>
                  </a:cubicBezTo>
                  <a:cubicBezTo>
                    <a:pt x="171" y="152"/>
                    <a:pt x="171" y="152"/>
                    <a:pt x="171" y="152"/>
                  </a:cubicBezTo>
                  <a:cubicBezTo>
                    <a:pt x="171" y="153"/>
                    <a:pt x="172" y="154"/>
                    <a:pt x="173" y="155"/>
                  </a:cubicBezTo>
                  <a:cubicBezTo>
                    <a:pt x="174" y="156"/>
                    <a:pt x="175" y="157"/>
                    <a:pt x="176" y="157"/>
                  </a:cubicBezTo>
                  <a:cubicBezTo>
                    <a:pt x="259" y="157"/>
                    <a:pt x="259" y="157"/>
                    <a:pt x="259" y="157"/>
                  </a:cubicBezTo>
                  <a:lnTo>
                    <a:pt x="259" y="152"/>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Oval 11">
              <a:extLst>
                <a:ext uri="{FF2B5EF4-FFF2-40B4-BE49-F238E27FC236}">
                  <a16:creationId xmlns:a16="http://schemas.microsoft.com/office/drawing/2014/main" id="{6E5B29B6-BBF3-4218-AFE8-E8C70DDD7D5E}"/>
                </a:ext>
              </a:extLst>
            </p:cNvPr>
            <p:cNvSpPr>
              <a:spLocks noChangeArrowheads="1"/>
            </p:cNvSpPr>
            <p:nvPr/>
          </p:nvSpPr>
          <p:spPr bwMode="auto">
            <a:xfrm>
              <a:off x="6130925" y="2265363"/>
              <a:ext cx="773112" cy="771525"/>
            </a:xfrm>
            <a:prstGeom prst="ellipse">
              <a:avLst/>
            </a:pr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12">
              <a:extLst>
                <a:ext uri="{FF2B5EF4-FFF2-40B4-BE49-F238E27FC236}">
                  <a16:creationId xmlns:a16="http://schemas.microsoft.com/office/drawing/2014/main" id="{D80826E9-0080-465D-AA5A-4D0D69B5D42F}"/>
                </a:ext>
              </a:extLst>
            </p:cNvPr>
            <p:cNvSpPr>
              <a:spLocks/>
            </p:cNvSpPr>
            <p:nvPr/>
          </p:nvSpPr>
          <p:spPr bwMode="auto">
            <a:xfrm>
              <a:off x="6124576" y="2259012"/>
              <a:ext cx="785812" cy="784225"/>
            </a:xfrm>
            <a:custGeom>
              <a:avLst/>
              <a:gdLst>
                <a:gd name="T0" fmla="*/ 597 w 602"/>
                <a:gd name="T1" fmla="*/ 301 h 602"/>
                <a:gd name="T2" fmla="*/ 592 w 602"/>
                <a:gd name="T3" fmla="*/ 301 h 602"/>
                <a:gd name="T4" fmla="*/ 506 w 602"/>
                <a:gd name="T5" fmla="*/ 507 h 602"/>
                <a:gd name="T6" fmla="*/ 301 w 602"/>
                <a:gd name="T7" fmla="*/ 592 h 602"/>
                <a:gd name="T8" fmla="*/ 95 w 602"/>
                <a:gd name="T9" fmla="*/ 507 h 602"/>
                <a:gd name="T10" fmla="*/ 10 w 602"/>
                <a:gd name="T11" fmla="*/ 301 h 602"/>
                <a:gd name="T12" fmla="*/ 95 w 602"/>
                <a:gd name="T13" fmla="*/ 95 h 602"/>
                <a:gd name="T14" fmla="*/ 301 w 602"/>
                <a:gd name="T15" fmla="*/ 10 h 602"/>
                <a:gd name="T16" fmla="*/ 506 w 602"/>
                <a:gd name="T17" fmla="*/ 95 h 602"/>
                <a:gd name="T18" fmla="*/ 592 w 602"/>
                <a:gd name="T19" fmla="*/ 301 h 602"/>
                <a:gd name="T20" fmla="*/ 597 w 602"/>
                <a:gd name="T21" fmla="*/ 301 h 602"/>
                <a:gd name="T22" fmla="*/ 602 w 602"/>
                <a:gd name="T23" fmla="*/ 301 h 602"/>
                <a:gd name="T24" fmla="*/ 301 w 602"/>
                <a:gd name="T25" fmla="*/ 0 h 602"/>
                <a:gd name="T26" fmla="*/ 0 w 602"/>
                <a:gd name="T27" fmla="*/ 301 h 602"/>
                <a:gd name="T28" fmla="*/ 301 w 602"/>
                <a:gd name="T29" fmla="*/ 602 h 602"/>
                <a:gd name="T30" fmla="*/ 602 w 602"/>
                <a:gd name="T31" fmla="*/ 301 h 602"/>
                <a:gd name="T32" fmla="*/ 597 w 602"/>
                <a:gd name="T33" fmla="*/ 30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2" h="602">
                  <a:moveTo>
                    <a:pt x="597" y="301"/>
                  </a:moveTo>
                  <a:cubicBezTo>
                    <a:pt x="592" y="301"/>
                    <a:pt x="592" y="301"/>
                    <a:pt x="592" y="301"/>
                  </a:cubicBezTo>
                  <a:cubicBezTo>
                    <a:pt x="592" y="381"/>
                    <a:pt x="559" y="454"/>
                    <a:pt x="506" y="507"/>
                  </a:cubicBezTo>
                  <a:cubicBezTo>
                    <a:pt x="454" y="559"/>
                    <a:pt x="381" y="592"/>
                    <a:pt x="301" y="592"/>
                  </a:cubicBezTo>
                  <a:cubicBezTo>
                    <a:pt x="220" y="592"/>
                    <a:pt x="148" y="559"/>
                    <a:pt x="95" y="507"/>
                  </a:cubicBezTo>
                  <a:cubicBezTo>
                    <a:pt x="42" y="454"/>
                    <a:pt x="10" y="381"/>
                    <a:pt x="10" y="301"/>
                  </a:cubicBezTo>
                  <a:cubicBezTo>
                    <a:pt x="10" y="221"/>
                    <a:pt x="42" y="148"/>
                    <a:pt x="95" y="95"/>
                  </a:cubicBezTo>
                  <a:cubicBezTo>
                    <a:pt x="148" y="42"/>
                    <a:pt x="220" y="10"/>
                    <a:pt x="301" y="10"/>
                  </a:cubicBezTo>
                  <a:cubicBezTo>
                    <a:pt x="381" y="10"/>
                    <a:pt x="454" y="42"/>
                    <a:pt x="506" y="95"/>
                  </a:cubicBezTo>
                  <a:cubicBezTo>
                    <a:pt x="559" y="148"/>
                    <a:pt x="592" y="221"/>
                    <a:pt x="592" y="301"/>
                  </a:cubicBezTo>
                  <a:cubicBezTo>
                    <a:pt x="597" y="301"/>
                    <a:pt x="597" y="301"/>
                    <a:pt x="597" y="301"/>
                  </a:cubicBezTo>
                  <a:cubicBezTo>
                    <a:pt x="602" y="301"/>
                    <a:pt x="602" y="301"/>
                    <a:pt x="602" y="301"/>
                  </a:cubicBezTo>
                  <a:cubicBezTo>
                    <a:pt x="602" y="135"/>
                    <a:pt x="467" y="0"/>
                    <a:pt x="301" y="0"/>
                  </a:cubicBezTo>
                  <a:cubicBezTo>
                    <a:pt x="134" y="0"/>
                    <a:pt x="0" y="135"/>
                    <a:pt x="0" y="301"/>
                  </a:cubicBezTo>
                  <a:cubicBezTo>
                    <a:pt x="0" y="467"/>
                    <a:pt x="134" y="602"/>
                    <a:pt x="301" y="602"/>
                  </a:cubicBezTo>
                  <a:cubicBezTo>
                    <a:pt x="467" y="602"/>
                    <a:pt x="602" y="467"/>
                    <a:pt x="602" y="301"/>
                  </a:cubicBezTo>
                  <a:cubicBezTo>
                    <a:pt x="597" y="301"/>
                    <a:pt x="597" y="301"/>
                    <a:pt x="597" y="301"/>
                  </a:cubicBezTo>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Oval 13">
              <a:extLst>
                <a:ext uri="{FF2B5EF4-FFF2-40B4-BE49-F238E27FC236}">
                  <a16:creationId xmlns:a16="http://schemas.microsoft.com/office/drawing/2014/main" id="{8092F5B0-6EF0-48A1-9F66-AF468540847F}"/>
                </a:ext>
              </a:extLst>
            </p:cNvPr>
            <p:cNvSpPr>
              <a:spLocks noChangeArrowheads="1"/>
            </p:cNvSpPr>
            <p:nvPr/>
          </p:nvSpPr>
          <p:spPr bwMode="auto">
            <a:xfrm>
              <a:off x="6178550" y="2312988"/>
              <a:ext cx="676275" cy="676275"/>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14">
              <a:extLst>
                <a:ext uri="{FF2B5EF4-FFF2-40B4-BE49-F238E27FC236}">
                  <a16:creationId xmlns:a16="http://schemas.microsoft.com/office/drawing/2014/main" id="{0B2330C5-5182-4963-B4F9-692CA9C95F5E}"/>
                </a:ext>
              </a:extLst>
            </p:cNvPr>
            <p:cNvSpPr>
              <a:spLocks/>
            </p:cNvSpPr>
            <p:nvPr/>
          </p:nvSpPr>
          <p:spPr bwMode="auto">
            <a:xfrm>
              <a:off x="6172200" y="2306638"/>
              <a:ext cx="688975" cy="688975"/>
            </a:xfrm>
            <a:custGeom>
              <a:avLst/>
              <a:gdLst>
                <a:gd name="T0" fmla="*/ 524 w 529"/>
                <a:gd name="T1" fmla="*/ 265 h 529"/>
                <a:gd name="T2" fmla="*/ 519 w 529"/>
                <a:gd name="T3" fmla="*/ 265 h 529"/>
                <a:gd name="T4" fmla="*/ 445 w 529"/>
                <a:gd name="T5" fmla="*/ 445 h 529"/>
                <a:gd name="T6" fmla="*/ 265 w 529"/>
                <a:gd name="T7" fmla="*/ 519 h 529"/>
                <a:gd name="T8" fmla="*/ 85 w 529"/>
                <a:gd name="T9" fmla="*/ 445 h 529"/>
                <a:gd name="T10" fmla="*/ 10 w 529"/>
                <a:gd name="T11" fmla="*/ 265 h 529"/>
                <a:gd name="T12" fmla="*/ 85 w 529"/>
                <a:gd name="T13" fmla="*/ 85 h 529"/>
                <a:gd name="T14" fmla="*/ 265 w 529"/>
                <a:gd name="T15" fmla="*/ 10 h 529"/>
                <a:gd name="T16" fmla="*/ 445 w 529"/>
                <a:gd name="T17" fmla="*/ 85 h 529"/>
                <a:gd name="T18" fmla="*/ 519 w 529"/>
                <a:gd name="T19" fmla="*/ 265 h 529"/>
                <a:gd name="T20" fmla="*/ 524 w 529"/>
                <a:gd name="T21" fmla="*/ 265 h 529"/>
                <a:gd name="T22" fmla="*/ 529 w 529"/>
                <a:gd name="T23" fmla="*/ 265 h 529"/>
                <a:gd name="T24" fmla="*/ 265 w 529"/>
                <a:gd name="T25" fmla="*/ 0 h 529"/>
                <a:gd name="T26" fmla="*/ 0 w 529"/>
                <a:gd name="T27" fmla="*/ 265 h 529"/>
                <a:gd name="T28" fmla="*/ 265 w 529"/>
                <a:gd name="T29" fmla="*/ 529 h 529"/>
                <a:gd name="T30" fmla="*/ 529 w 529"/>
                <a:gd name="T31" fmla="*/ 265 h 529"/>
                <a:gd name="T32" fmla="*/ 524 w 529"/>
                <a:gd name="T33" fmla="*/ 265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9" h="529">
                  <a:moveTo>
                    <a:pt x="524" y="265"/>
                  </a:moveTo>
                  <a:cubicBezTo>
                    <a:pt x="519" y="265"/>
                    <a:pt x="519" y="265"/>
                    <a:pt x="519" y="265"/>
                  </a:cubicBezTo>
                  <a:cubicBezTo>
                    <a:pt x="519" y="335"/>
                    <a:pt x="491" y="399"/>
                    <a:pt x="445" y="445"/>
                  </a:cubicBezTo>
                  <a:cubicBezTo>
                    <a:pt x="399" y="491"/>
                    <a:pt x="335" y="519"/>
                    <a:pt x="265" y="519"/>
                  </a:cubicBezTo>
                  <a:cubicBezTo>
                    <a:pt x="194" y="519"/>
                    <a:pt x="131" y="491"/>
                    <a:pt x="85" y="445"/>
                  </a:cubicBezTo>
                  <a:cubicBezTo>
                    <a:pt x="39" y="399"/>
                    <a:pt x="10" y="335"/>
                    <a:pt x="10" y="265"/>
                  </a:cubicBezTo>
                  <a:cubicBezTo>
                    <a:pt x="10" y="195"/>
                    <a:pt x="39" y="131"/>
                    <a:pt x="85" y="85"/>
                  </a:cubicBezTo>
                  <a:cubicBezTo>
                    <a:pt x="131" y="39"/>
                    <a:pt x="194" y="11"/>
                    <a:pt x="265" y="10"/>
                  </a:cubicBezTo>
                  <a:cubicBezTo>
                    <a:pt x="335" y="11"/>
                    <a:pt x="399" y="39"/>
                    <a:pt x="445" y="85"/>
                  </a:cubicBezTo>
                  <a:cubicBezTo>
                    <a:pt x="491" y="131"/>
                    <a:pt x="519" y="195"/>
                    <a:pt x="519" y="265"/>
                  </a:cubicBezTo>
                  <a:cubicBezTo>
                    <a:pt x="524" y="265"/>
                    <a:pt x="524" y="265"/>
                    <a:pt x="524" y="265"/>
                  </a:cubicBezTo>
                  <a:cubicBezTo>
                    <a:pt x="529" y="265"/>
                    <a:pt x="529" y="265"/>
                    <a:pt x="529" y="265"/>
                  </a:cubicBezTo>
                  <a:cubicBezTo>
                    <a:pt x="529" y="119"/>
                    <a:pt x="411" y="1"/>
                    <a:pt x="265" y="0"/>
                  </a:cubicBezTo>
                  <a:cubicBezTo>
                    <a:pt x="119" y="1"/>
                    <a:pt x="0" y="119"/>
                    <a:pt x="0" y="265"/>
                  </a:cubicBezTo>
                  <a:cubicBezTo>
                    <a:pt x="0" y="411"/>
                    <a:pt x="119" y="529"/>
                    <a:pt x="265" y="529"/>
                  </a:cubicBezTo>
                  <a:cubicBezTo>
                    <a:pt x="411" y="529"/>
                    <a:pt x="529" y="411"/>
                    <a:pt x="529" y="265"/>
                  </a:cubicBezTo>
                  <a:cubicBezTo>
                    <a:pt x="524" y="265"/>
                    <a:pt x="524" y="265"/>
                    <a:pt x="524" y="265"/>
                  </a:cubicBezTo>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Oval 15">
              <a:extLst>
                <a:ext uri="{FF2B5EF4-FFF2-40B4-BE49-F238E27FC236}">
                  <a16:creationId xmlns:a16="http://schemas.microsoft.com/office/drawing/2014/main" id="{A700C3F2-E4BD-441F-AEAC-38E6490B974A}"/>
                </a:ext>
              </a:extLst>
            </p:cNvPr>
            <p:cNvSpPr>
              <a:spLocks noChangeArrowheads="1"/>
            </p:cNvSpPr>
            <p:nvPr/>
          </p:nvSpPr>
          <p:spPr bwMode="auto">
            <a:xfrm>
              <a:off x="6419850" y="2555875"/>
              <a:ext cx="193675" cy="1920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16">
              <a:extLst>
                <a:ext uri="{FF2B5EF4-FFF2-40B4-BE49-F238E27FC236}">
                  <a16:creationId xmlns:a16="http://schemas.microsoft.com/office/drawing/2014/main" id="{03CDD95A-FA66-4B6B-B8D2-6BFAF8A31C7E}"/>
                </a:ext>
              </a:extLst>
            </p:cNvPr>
            <p:cNvSpPr>
              <a:spLocks/>
            </p:cNvSpPr>
            <p:nvPr/>
          </p:nvSpPr>
          <p:spPr bwMode="auto">
            <a:xfrm>
              <a:off x="6413500" y="2547938"/>
              <a:ext cx="206375" cy="206375"/>
            </a:xfrm>
            <a:custGeom>
              <a:avLst/>
              <a:gdLst>
                <a:gd name="T0" fmla="*/ 154 w 159"/>
                <a:gd name="T1" fmla="*/ 79 h 158"/>
                <a:gd name="T2" fmla="*/ 149 w 159"/>
                <a:gd name="T3" fmla="*/ 79 h 158"/>
                <a:gd name="T4" fmla="*/ 129 w 159"/>
                <a:gd name="T5" fmla="*/ 128 h 158"/>
                <a:gd name="T6" fmla="*/ 80 w 159"/>
                <a:gd name="T7" fmla="*/ 148 h 158"/>
                <a:gd name="T8" fmla="*/ 31 w 159"/>
                <a:gd name="T9" fmla="*/ 128 h 158"/>
                <a:gd name="T10" fmla="*/ 10 w 159"/>
                <a:gd name="T11" fmla="*/ 79 h 158"/>
                <a:gd name="T12" fmla="*/ 31 w 159"/>
                <a:gd name="T13" fmla="*/ 30 h 158"/>
                <a:gd name="T14" fmla="*/ 80 w 159"/>
                <a:gd name="T15" fmla="*/ 10 h 158"/>
                <a:gd name="T16" fmla="*/ 129 w 159"/>
                <a:gd name="T17" fmla="*/ 30 h 158"/>
                <a:gd name="T18" fmla="*/ 149 w 159"/>
                <a:gd name="T19" fmla="*/ 79 h 158"/>
                <a:gd name="T20" fmla="*/ 154 w 159"/>
                <a:gd name="T21" fmla="*/ 79 h 158"/>
                <a:gd name="T22" fmla="*/ 159 w 159"/>
                <a:gd name="T23" fmla="*/ 79 h 158"/>
                <a:gd name="T24" fmla="*/ 80 w 159"/>
                <a:gd name="T25" fmla="*/ 0 h 158"/>
                <a:gd name="T26" fmla="*/ 0 w 159"/>
                <a:gd name="T27" fmla="*/ 79 h 158"/>
                <a:gd name="T28" fmla="*/ 80 w 159"/>
                <a:gd name="T29" fmla="*/ 158 h 158"/>
                <a:gd name="T30" fmla="*/ 159 w 159"/>
                <a:gd name="T31" fmla="*/ 79 h 158"/>
                <a:gd name="T32" fmla="*/ 154 w 159"/>
                <a:gd name="T33"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8">
                  <a:moveTo>
                    <a:pt x="154" y="79"/>
                  </a:moveTo>
                  <a:cubicBezTo>
                    <a:pt x="149" y="79"/>
                    <a:pt x="149" y="79"/>
                    <a:pt x="149" y="79"/>
                  </a:cubicBezTo>
                  <a:cubicBezTo>
                    <a:pt x="149" y="98"/>
                    <a:pt x="141" y="116"/>
                    <a:pt x="129" y="128"/>
                  </a:cubicBezTo>
                  <a:cubicBezTo>
                    <a:pt x="116" y="141"/>
                    <a:pt x="99" y="148"/>
                    <a:pt x="80" y="148"/>
                  </a:cubicBezTo>
                  <a:cubicBezTo>
                    <a:pt x="60" y="148"/>
                    <a:pt x="43" y="141"/>
                    <a:pt x="31" y="128"/>
                  </a:cubicBezTo>
                  <a:cubicBezTo>
                    <a:pt x="18" y="116"/>
                    <a:pt x="10" y="98"/>
                    <a:pt x="10" y="79"/>
                  </a:cubicBezTo>
                  <a:cubicBezTo>
                    <a:pt x="10" y="60"/>
                    <a:pt x="18" y="42"/>
                    <a:pt x="31" y="30"/>
                  </a:cubicBezTo>
                  <a:cubicBezTo>
                    <a:pt x="43" y="17"/>
                    <a:pt x="60" y="10"/>
                    <a:pt x="80" y="10"/>
                  </a:cubicBezTo>
                  <a:cubicBezTo>
                    <a:pt x="99" y="10"/>
                    <a:pt x="116" y="17"/>
                    <a:pt x="129" y="30"/>
                  </a:cubicBezTo>
                  <a:cubicBezTo>
                    <a:pt x="141" y="42"/>
                    <a:pt x="149" y="60"/>
                    <a:pt x="149" y="79"/>
                  </a:cubicBezTo>
                  <a:cubicBezTo>
                    <a:pt x="154" y="79"/>
                    <a:pt x="154" y="79"/>
                    <a:pt x="154" y="79"/>
                  </a:cubicBezTo>
                  <a:cubicBezTo>
                    <a:pt x="159" y="79"/>
                    <a:pt x="159" y="79"/>
                    <a:pt x="159" y="79"/>
                  </a:cubicBezTo>
                  <a:cubicBezTo>
                    <a:pt x="159" y="35"/>
                    <a:pt x="124" y="0"/>
                    <a:pt x="80" y="0"/>
                  </a:cubicBezTo>
                  <a:cubicBezTo>
                    <a:pt x="36" y="0"/>
                    <a:pt x="0" y="35"/>
                    <a:pt x="0" y="79"/>
                  </a:cubicBezTo>
                  <a:cubicBezTo>
                    <a:pt x="0" y="123"/>
                    <a:pt x="36" y="158"/>
                    <a:pt x="80" y="158"/>
                  </a:cubicBezTo>
                  <a:cubicBezTo>
                    <a:pt x="124" y="158"/>
                    <a:pt x="159" y="123"/>
                    <a:pt x="159" y="79"/>
                  </a:cubicBezTo>
                  <a:cubicBezTo>
                    <a:pt x="154" y="79"/>
                    <a:pt x="154" y="79"/>
                    <a:pt x="154" y="79"/>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Oval 17">
              <a:extLst>
                <a:ext uri="{FF2B5EF4-FFF2-40B4-BE49-F238E27FC236}">
                  <a16:creationId xmlns:a16="http://schemas.microsoft.com/office/drawing/2014/main" id="{097FB9F7-FFFF-4747-B0D4-CB5F03685B29}"/>
                </a:ext>
              </a:extLst>
            </p:cNvPr>
            <p:cNvSpPr>
              <a:spLocks noChangeArrowheads="1"/>
            </p:cNvSpPr>
            <p:nvPr/>
          </p:nvSpPr>
          <p:spPr bwMode="auto">
            <a:xfrm>
              <a:off x="6454775" y="2587625"/>
              <a:ext cx="128587" cy="128588"/>
            </a:xfrm>
            <a:prstGeom prst="ellipse">
              <a:avLst/>
            </a:pr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18">
              <a:extLst>
                <a:ext uri="{FF2B5EF4-FFF2-40B4-BE49-F238E27FC236}">
                  <a16:creationId xmlns:a16="http://schemas.microsoft.com/office/drawing/2014/main" id="{24B5D3AF-8AD1-4247-AFA6-6FF15706AECF}"/>
                </a:ext>
              </a:extLst>
            </p:cNvPr>
            <p:cNvSpPr>
              <a:spLocks/>
            </p:cNvSpPr>
            <p:nvPr/>
          </p:nvSpPr>
          <p:spPr bwMode="auto">
            <a:xfrm>
              <a:off x="6364288" y="2325688"/>
              <a:ext cx="328612" cy="234950"/>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19">
              <a:extLst>
                <a:ext uri="{FF2B5EF4-FFF2-40B4-BE49-F238E27FC236}">
                  <a16:creationId xmlns:a16="http://schemas.microsoft.com/office/drawing/2014/main" id="{0CDF39BE-0D5C-4D15-BF88-2636160FA879}"/>
                </a:ext>
              </a:extLst>
            </p:cNvPr>
            <p:cNvSpPr>
              <a:spLocks/>
            </p:cNvSpPr>
            <p:nvPr/>
          </p:nvSpPr>
          <p:spPr bwMode="auto">
            <a:xfrm>
              <a:off x="6359525" y="2744788"/>
              <a:ext cx="315912" cy="249238"/>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20">
              <a:extLst>
                <a:ext uri="{FF2B5EF4-FFF2-40B4-BE49-F238E27FC236}">
                  <a16:creationId xmlns:a16="http://schemas.microsoft.com/office/drawing/2014/main" id="{45BF8A8A-0737-4253-939E-F9346385B35C}"/>
                </a:ext>
              </a:extLst>
            </p:cNvPr>
            <p:cNvSpPr>
              <a:spLocks/>
            </p:cNvSpPr>
            <p:nvPr/>
          </p:nvSpPr>
          <p:spPr bwMode="auto">
            <a:xfrm>
              <a:off x="6183313" y="2484438"/>
              <a:ext cx="236537" cy="333375"/>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21">
              <a:extLst>
                <a:ext uri="{FF2B5EF4-FFF2-40B4-BE49-F238E27FC236}">
                  <a16:creationId xmlns:a16="http://schemas.microsoft.com/office/drawing/2014/main" id="{E3A7D3EA-D962-4151-9624-4E68409C11E1}"/>
                </a:ext>
              </a:extLst>
            </p:cNvPr>
            <p:cNvSpPr>
              <a:spLocks/>
            </p:cNvSpPr>
            <p:nvPr/>
          </p:nvSpPr>
          <p:spPr bwMode="auto">
            <a:xfrm>
              <a:off x="6615113" y="2470150"/>
              <a:ext cx="223837" cy="327025"/>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22">
              <a:extLst>
                <a:ext uri="{FF2B5EF4-FFF2-40B4-BE49-F238E27FC236}">
                  <a16:creationId xmlns:a16="http://schemas.microsoft.com/office/drawing/2014/main" id="{889B7C3D-6A0D-4AF8-AC14-DE77A54D53D3}"/>
                </a:ext>
              </a:extLst>
            </p:cNvPr>
            <p:cNvSpPr>
              <a:spLocks/>
            </p:cNvSpPr>
            <p:nvPr/>
          </p:nvSpPr>
          <p:spPr bwMode="auto">
            <a:xfrm>
              <a:off x="6307138" y="3254375"/>
              <a:ext cx="403225" cy="57150"/>
            </a:xfrm>
            <a:custGeom>
              <a:avLst/>
              <a:gdLst>
                <a:gd name="T0" fmla="*/ 0 w 309"/>
                <a:gd name="T1" fmla="*/ 2 h 44"/>
                <a:gd name="T2" fmla="*/ 309 w 309"/>
                <a:gd name="T3" fmla="*/ 0 h 44"/>
                <a:gd name="T4" fmla="*/ 264 w 309"/>
                <a:gd name="T5" fmla="*/ 44 h 44"/>
                <a:gd name="T6" fmla="*/ 45 w 309"/>
                <a:gd name="T7" fmla="*/ 44 h 44"/>
                <a:gd name="T8" fmla="*/ 0 w 309"/>
                <a:gd name="T9" fmla="*/ 2 h 44"/>
              </a:gdLst>
              <a:ahLst/>
              <a:cxnLst>
                <a:cxn ang="0">
                  <a:pos x="T0" y="T1"/>
                </a:cxn>
                <a:cxn ang="0">
                  <a:pos x="T2" y="T3"/>
                </a:cxn>
                <a:cxn ang="0">
                  <a:pos x="T4" y="T5"/>
                </a:cxn>
                <a:cxn ang="0">
                  <a:pos x="T6" y="T7"/>
                </a:cxn>
                <a:cxn ang="0">
                  <a:pos x="T8" y="T9"/>
                </a:cxn>
              </a:cxnLst>
              <a:rect l="0" t="0" r="r" b="b"/>
              <a:pathLst>
                <a:path w="309" h="44">
                  <a:moveTo>
                    <a:pt x="0" y="2"/>
                  </a:moveTo>
                  <a:cubicBezTo>
                    <a:pt x="309" y="0"/>
                    <a:pt x="309" y="0"/>
                    <a:pt x="309" y="0"/>
                  </a:cubicBezTo>
                  <a:cubicBezTo>
                    <a:pt x="309" y="0"/>
                    <a:pt x="299" y="42"/>
                    <a:pt x="264" y="44"/>
                  </a:cubicBezTo>
                  <a:cubicBezTo>
                    <a:pt x="45" y="44"/>
                    <a:pt x="45" y="44"/>
                    <a:pt x="45" y="44"/>
                  </a:cubicBezTo>
                  <a:cubicBezTo>
                    <a:pt x="45" y="44"/>
                    <a:pt x="4" y="36"/>
                    <a:pt x="0"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23">
              <a:extLst>
                <a:ext uri="{FF2B5EF4-FFF2-40B4-BE49-F238E27FC236}">
                  <a16:creationId xmlns:a16="http://schemas.microsoft.com/office/drawing/2014/main" id="{73A50C7D-11A4-4066-8152-FF82565C5F2D}"/>
                </a:ext>
              </a:extLst>
            </p:cNvPr>
            <p:cNvSpPr>
              <a:spLocks/>
            </p:cNvSpPr>
            <p:nvPr/>
          </p:nvSpPr>
          <p:spPr bwMode="auto">
            <a:xfrm>
              <a:off x="6221413" y="2536825"/>
              <a:ext cx="85725" cy="138113"/>
            </a:xfrm>
            <a:custGeom>
              <a:avLst/>
              <a:gdLst>
                <a:gd name="T0" fmla="*/ 43 w 66"/>
                <a:gd name="T1" fmla="*/ 0 h 106"/>
                <a:gd name="T2" fmla="*/ 3 w 66"/>
                <a:gd name="T3" fmla="*/ 63 h 106"/>
                <a:gd name="T4" fmla="*/ 13 w 66"/>
                <a:gd name="T5" fmla="*/ 106 h 106"/>
                <a:gd name="T6" fmla="*/ 13 w 66"/>
                <a:gd name="T7" fmla="*/ 106 h 106"/>
                <a:gd name="T8" fmla="*/ 28 w 66"/>
                <a:gd name="T9" fmla="*/ 67 h 106"/>
                <a:gd name="T10" fmla="*/ 54 w 66"/>
                <a:gd name="T11" fmla="*/ 11 h 106"/>
                <a:gd name="T12" fmla="*/ 45 w 66"/>
                <a:gd name="T13" fmla="*/ 0 h 106"/>
                <a:gd name="T14" fmla="*/ 43 w 6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6">
                  <a:moveTo>
                    <a:pt x="43" y="0"/>
                  </a:moveTo>
                  <a:cubicBezTo>
                    <a:pt x="35" y="0"/>
                    <a:pt x="2" y="3"/>
                    <a:pt x="3" y="63"/>
                  </a:cubicBezTo>
                  <a:cubicBezTo>
                    <a:pt x="3" y="63"/>
                    <a:pt x="0" y="106"/>
                    <a:pt x="13" y="106"/>
                  </a:cubicBezTo>
                  <a:cubicBezTo>
                    <a:pt x="13" y="106"/>
                    <a:pt x="13" y="106"/>
                    <a:pt x="13" y="106"/>
                  </a:cubicBezTo>
                  <a:cubicBezTo>
                    <a:pt x="15" y="106"/>
                    <a:pt x="23" y="105"/>
                    <a:pt x="28" y="67"/>
                  </a:cubicBezTo>
                  <a:cubicBezTo>
                    <a:pt x="28" y="67"/>
                    <a:pt x="36" y="22"/>
                    <a:pt x="54" y="11"/>
                  </a:cubicBezTo>
                  <a:cubicBezTo>
                    <a:pt x="54" y="11"/>
                    <a:pt x="66" y="3"/>
                    <a:pt x="45" y="0"/>
                  </a:cubicBezTo>
                  <a:cubicBezTo>
                    <a:pt x="45" y="0"/>
                    <a:pt x="44" y="0"/>
                    <a:pt x="4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24">
              <a:extLst>
                <a:ext uri="{FF2B5EF4-FFF2-40B4-BE49-F238E27FC236}">
                  <a16:creationId xmlns:a16="http://schemas.microsoft.com/office/drawing/2014/main" id="{BC1FA4DF-EB52-48BE-9E37-050DA4033C8B}"/>
                </a:ext>
              </a:extLst>
            </p:cNvPr>
            <p:cNvSpPr>
              <a:spLocks/>
            </p:cNvSpPr>
            <p:nvPr/>
          </p:nvSpPr>
          <p:spPr bwMode="auto">
            <a:xfrm>
              <a:off x="6497638" y="2357438"/>
              <a:ext cx="149225" cy="69850"/>
            </a:xfrm>
            <a:custGeom>
              <a:avLst/>
              <a:gdLst>
                <a:gd name="T0" fmla="*/ 38 w 114"/>
                <a:gd name="T1" fmla="*/ 0 h 54"/>
                <a:gd name="T2" fmla="*/ 3 w 114"/>
                <a:gd name="T3" fmla="*/ 10 h 54"/>
                <a:gd name="T4" fmla="*/ 43 w 114"/>
                <a:gd name="T5" fmla="*/ 25 h 54"/>
                <a:gd name="T6" fmla="*/ 99 w 114"/>
                <a:gd name="T7" fmla="*/ 51 h 54"/>
                <a:gd name="T8" fmla="*/ 103 w 114"/>
                <a:gd name="T9" fmla="*/ 54 h 54"/>
                <a:gd name="T10" fmla="*/ 110 w 114"/>
                <a:gd name="T11" fmla="*/ 42 h 54"/>
                <a:gd name="T12" fmla="*/ 50 w 114"/>
                <a:gd name="T13" fmla="*/ 0 h 54"/>
                <a:gd name="T14" fmla="*/ 46 w 114"/>
                <a:gd name="T15" fmla="*/ 0 h 54"/>
                <a:gd name="T16" fmla="*/ 38 w 114"/>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54">
                  <a:moveTo>
                    <a:pt x="38" y="0"/>
                  </a:moveTo>
                  <a:cubicBezTo>
                    <a:pt x="26" y="0"/>
                    <a:pt x="3" y="1"/>
                    <a:pt x="3" y="10"/>
                  </a:cubicBezTo>
                  <a:cubicBezTo>
                    <a:pt x="3" y="10"/>
                    <a:pt x="0" y="20"/>
                    <a:pt x="43" y="25"/>
                  </a:cubicBezTo>
                  <a:cubicBezTo>
                    <a:pt x="43" y="25"/>
                    <a:pt x="87" y="33"/>
                    <a:pt x="99" y="51"/>
                  </a:cubicBezTo>
                  <a:cubicBezTo>
                    <a:pt x="99" y="51"/>
                    <a:pt x="101" y="54"/>
                    <a:pt x="103" y="54"/>
                  </a:cubicBezTo>
                  <a:cubicBezTo>
                    <a:pt x="106" y="54"/>
                    <a:pt x="108" y="52"/>
                    <a:pt x="110" y="42"/>
                  </a:cubicBezTo>
                  <a:cubicBezTo>
                    <a:pt x="110" y="42"/>
                    <a:pt x="114" y="0"/>
                    <a:pt x="50" y="0"/>
                  </a:cubicBezTo>
                  <a:cubicBezTo>
                    <a:pt x="48" y="0"/>
                    <a:pt x="47" y="0"/>
                    <a:pt x="46" y="0"/>
                  </a:cubicBezTo>
                  <a:cubicBezTo>
                    <a:pt x="46" y="0"/>
                    <a:pt x="43" y="0"/>
                    <a:pt x="38"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25">
              <a:extLst>
                <a:ext uri="{FF2B5EF4-FFF2-40B4-BE49-F238E27FC236}">
                  <a16:creationId xmlns:a16="http://schemas.microsoft.com/office/drawing/2014/main" id="{E9C63D0C-3F0F-4D95-9BE1-1FC78D1678F3}"/>
                </a:ext>
              </a:extLst>
            </p:cNvPr>
            <p:cNvSpPr>
              <a:spLocks/>
            </p:cNvSpPr>
            <p:nvPr/>
          </p:nvSpPr>
          <p:spPr bwMode="auto">
            <a:xfrm>
              <a:off x="6729413" y="2616200"/>
              <a:ext cx="90487" cy="138113"/>
            </a:xfrm>
            <a:custGeom>
              <a:avLst/>
              <a:gdLst>
                <a:gd name="T0" fmla="*/ 57 w 70"/>
                <a:gd name="T1" fmla="*/ 0 h 106"/>
                <a:gd name="T2" fmla="*/ 41 w 70"/>
                <a:gd name="T3" fmla="*/ 39 h 106"/>
                <a:gd name="T4" fmla="*/ 13 w 70"/>
                <a:gd name="T5" fmla="*/ 94 h 106"/>
                <a:gd name="T6" fmla="*/ 21 w 70"/>
                <a:gd name="T7" fmla="*/ 106 h 106"/>
                <a:gd name="T8" fmla="*/ 24 w 70"/>
                <a:gd name="T9" fmla="*/ 106 h 106"/>
                <a:gd name="T10" fmla="*/ 66 w 70"/>
                <a:gd name="T11" fmla="*/ 44 h 106"/>
                <a:gd name="T12" fmla="*/ 57 w 70"/>
                <a:gd name="T13" fmla="*/ 0 h 106"/>
                <a:gd name="T14" fmla="*/ 57 w 7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06">
                  <a:moveTo>
                    <a:pt x="57" y="0"/>
                  </a:moveTo>
                  <a:cubicBezTo>
                    <a:pt x="55" y="0"/>
                    <a:pt x="47" y="2"/>
                    <a:pt x="41" y="39"/>
                  </a:cubicBezTo>
                  <a:cubicBezTo>
                    <a:pt x="41" y="39"/>
                    <a:pt x="31" y="84"/>
                    <a:pt x="13" y="94"/>
                  </a:cubicBezTo>
                  <a:cubicBezTo>
                    <a:pt x="13" y="94"/>
                    <a:pt x="0" y="101"/>
                    <a:pt x="21" y="106"/>
                  </a:cubicBezTo>
                  <a:cubicBezTo>
                    <a:pt x="21" y="106"/>
                    <a:pt x="22" y="106"/>
                    <a:pt x="24" y="106"/>
                  </a:cubicBezTo>
                  <a:cubicBezTo>
                    <a:pt x="34" y="106"/>
                    <a:pt x="65" y="101"/>
                    <a:pt x="66" y="44"/>
                  </a:cubicBezTo>
                  <a:cubicBezTo>
                    <a:pt x="66" y="44"/>
                    <a:pt x="70" y="1"/>
                    <a:pt x="57" y="0"/>
                  </a:cubicBezTo>
                  <a:cubicBezTo>
                    <a:pt x="57" y="0"/>
                    <a:pt x="57" y="0"/>
                    <a:pt x="5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26">
              <a:extLst>
                <a:ext uri="{FF2B5EF4-FFF2-40B4-BE49-F238E27FC236}">
                  <a16:creationId xmlns:a16="http://schemas.microsoft.com/office/drawing/2014/main" id="{030EB5B8-36EB-4AE8-93D4-9D02E9783855}"/>
                </a:ext>
              </a:extLst>
            </p:cNvPr>
            <p:cNvSpPr>
              <a:spLocks/>
            </p:cNvSpPr>
            <p:nvPr/>
          </p:nvSpPr>
          <p:spPr bwMode="auto">
            <a:xfrm>
              <a:off x="6400800" y="2882900"/>
              <a:ext cx="147637" cy="68263"/>
            </a:xfrm>
            <a:custGeom>
              <a:avLst/>
              <a:gdLst>
                <a:gd name="T0" fmla="*/ 9 w 113"/>
                <a:gd name="T1" fmla="*/ 0 h 52"/>
                <a:gd name="T2" fmla="*/ 3 w 113"/>
                <a:gd name="T3" fmla="*/ 13 h 52"/>
                <a:gd name="T4" fmla="*/ 59 w 113"/>
                <a:gd name="T5" fmla="*/ 52 h 52"/>
                <a:gd name="T6" fmla="*/ 68 w 113"/>
                <a:gd name="T7" fmla="*/ 52 h 52"/>
                <a:gd name="T8" fmla="*/ 69 w 113"/>
                <a:gd name="T9" fmla="*/ 52 h 52"/>
                <a:gd name="T10" fmla="*/ 111 w 113"/>
                <a:gd name="T11" fmla="*/ 40 h 52"/>
                <a:gd name="T12" fmla="*/ 71 w 113"/>
                <a:gd name="T13" fmla="*/ 27 h 52"/>
                <a:gd name="T14" fmla="*/ 14 w 113"/>
                <a:gd name="T15" fmla="*/ 4 h 52"/>
                <a:gd name="T16" fmla="*/ 9 w 11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52">
                  <a:moveTo>
                    <a:pt x="9" y="0"/>
                  </a:moveTo>
                  <a:cubicBezTo>
                    <a:pt x="7" y="0"/>
                    <a:pt x="4" y="3"/>
                    <a:pt x="3" y="13"/>
                  </a:cubicBezTo>
                  <a:cubicBezTo>
                    <a:pt x="3" y="13"/>
                    <a:pt x="0" y="52"/>
                    <a:pt x="59" y="52"/>
                  </a:cubicBezTo>
                  <a:cubicBezTo>
                    <a:pt x="62" y="52"/>
                    <a:pt x="65" y="52"/>
                    <a:pt x="68" y="52"/>
                  </a:cubicBezTo>
                  <a:cubicBezTo>
                    <a:pt x="68" y="52"/>
                    <a:pt x="68" y="52"/>
                    <a:pt x="69" y="52"/>
                  </a:cubicBezTo>
                  <a:cubicBezTo>
                    <a:pt x="75" y="52"/>
                    <a:pt x="112" y="52"/>
                    <a:pt x="111" y="40"/>
                  </a:cubicBezTo>
                  <a:cubicBezTo>
                    <a:pt x="111" y="40"/>
                    <a:pt x="113" y="30"/>
                    <a:pt x="71" y="27"/>
                  </a:cubicBezTo>
                  <a:cubicBezTo>
                    <a:pt x="71" y="27"/>
                    <a:pt x="26" y="20"/>
                    <a:pt x="14" y="4"/>
                  </a:cubicBezTo>
                  <a:cubicBezTo>
                    <a:pt x="14" y="4"/>
                    <a:pt x="12" y="0"/>
                    <a:pt x="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27">
              <a:extLst>
                <a:ext uri="{FF2B5EF4-FFF2-40B4-BE49-F238E27FC236}">
                  <a16:creationId xmlns:a16="http://schemas.microsoft.com/office/drawing/2014/main" id="{B87E8216-2B56-4D72-B25A-60A97297CFBA}"/>
                </a:ext>
              </a:extLst>
            </p:cNvPr>
            <p:cNvSpPr>
              <a:spLocks/>
            </p:cNvSpPr>
            <p:nvPr/>
          </p:nvSpPr>
          <p:spPr bwMode="auto">
            <a:xfrm>
              <a:off x="6461125" y="2638425"/>
              <a:ext cx="92075" cy="61913"/>
            </a:xfrm>
            <a:custGeom>
              <a:avLst/>
              <a:gdLst>
                <a:gd name="T0" fmla="*/ 16 w 70"/>
                <a:gd name="T1" fmla="*/ 0 h 47"/>
                <a:gd name="T2" fmla="*/ 12 w 70"/>
                <a:gd name="T3" fmla="*/ 4 h 47"/>
                <a:gd name="T4" fmla="*/ 20 w 70"/>
                <a:gd name="T5" fmla="*/ 40 h 47"/>
                <a:gd name="T6" fmla="*/ 47 w 70"/>
                <a:gd name="T7" fmla="*/ 47 h 47"/>
                <a:gd name="T8" fmla="*/ 57 w 70"/>
                <a:gd name="T9" fmla="*/ 46 h 47"/>
                <a:gd name="T10" fmla="*/ 67 w 70"/>
                <a:gd name="T11" fmla="*/ 37 h 47"/>
                <a:gd name="T12" fmla="*/ 52 w 70"/>
                <a:gd name="T13" fmla="*/ 25 h 47"/>
                <a:gd name="T14" fmla="*/ 50 w 70"/>
                <a:gd name="T15" fmla="*/ 25 h 47"/>
                <a:gd name="T16" fmla="*/ 21 w 70"/>
                <a:gd name="T17" fmla="*/ 5 h 47"/>
                <a:gd name="T18" fmla="*/ 16 w 70"/>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7">
                  <a:moveTo>
                    <a:pt x="16" y="0"/>
                  </a:moveTo>
                  <a:cubicBezTo>
                    <a:pt x="15" y="0"/>
                    <a:pt x="14" y="1"/>
                    <a:pt x="12" y="4"/>
                  </a:cubicBezTo>
                  <a:cubicBezTo>
                    <a:pt x="12" y="4"/>
                    <a:pt x="0" y="24"/>
                    <a:pt x="20" y="40"/>
                  </a:cubicBezTo>
                  <a:cubicBezTo>
                    <a:pt x="20" y="40"/>
                    <a:pt x="32" y="47"/>
                    <a:pt x="47" y="47"/>
                  </a:cubicBezTo>
                  <a:cubicBezTo>
                    <a:pt x="50" y="47"/>
                    <a:pt x="54" y="47"/>
                    <a:pt x="57" y="46"/>
                  </a:cubicBezTo>
                  <a:cubicBezTo>
                    <a:pt x="57" y="46"/>
                    <a:pt x="68" y="43"/>
                    <a:pt x="67" y="37"/>
                  </a:cubicBezTo>
                  <a:cubicBezTo>
                    <a:pt x="67" y="37"/>
                    <a:pt x="70" y="25"/>
                    <a:pt x="52" y="25"/>
                  </a:cubicBezTo>
                  <a:cubicBezTo>
                    <a:pt x="51" y="25"/>
                    <a:pt x="51" y="25"/>
                    <a:pt x="50" y="25"/>
                  </a:cubicBezTo>
                  <a:cubicBezTo>
                    <a:pt x="50" y="25"/>
                    <a:pt x="24" y="21"/>
                    <a:pt x="21" y="5"/>
                  </a:cubicBezTo>
                  <a:cubicBezTo>
                    <a:pt x="21" y="5"/>
                    <a:pt x="19"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50" name="文本框 249">
            <a:extLst>
              <a:ext uri="{FF2B5EF4-FFF2-40B4-BE49-F238E27FC236}">
                <a16:creationId xmlns:a16="http://schemas.microsoft.com/office/drawing/2014/main" id="{95601E8A-0B08-43E7-9FC1-0D4406C6D648}"/>
              </a:ext>
            </a:extLst>
          </p:cNvPr>
          <p:cNvSpPr txBox="1"/>
          <p:nvPr/>
        </p:nvSpPr>
        <p:spPr>
          <a:xfrm>
            <a:off x="5181601" y="2162973"/>
            <a:ext cx="3358407" cy="694527"/>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请在这里添加内容请在这里添加内容请在这里添加内容请在这里添加内容请在这里添加内容</a:t>
            </a:r>
            <a:endParaRPr lang="en-US" altLang="zh-CN" sz="1200">
              <a:solidFill>
                <a:schemeClr val="tx1">
                  <a:lumMod val="65000"/>
                  <a:lumOff val="35000"/>
                </a:schemeClr>
              </a:solidFill>
            </a:endParaRPr>
          </a:p>
        </p:txBody>
      </p:sp>
      <p:grpSp>
        <p:nvGrpSpPr>
          <p:cNvPr id="251" name="组合 250">
            <a:extLst>
              <a:ext uri="{FF2B5EF4-FFF2-40B4-BE49-F238E27FC236}">
                <a16:creationId xmlns:a16="http://schemas.microsoft.com/office/drawing/2014/main" id="{DD256625-BDF5-4860-828B-F2D2BB2CF99B}"/>
              </a:ext>
            </a:extLst>
          </p:cNvPr>
          <p:cNvGrpSpPr/>
          <p:nvPr/>
        </p:nvGrpSpPr>
        <p:grpSpPr>
          <a:xfrm>
            <a:off x="4762021" y="2222361"/>
            <a:ext cx="353820" cy="476050"/>
            <a:chOff x="730513" y="2527161"/>
            <a:chExt cx="353820" cy="476050"/>
          </a:xfrm>
        </p:grpSpPr>
        <p:sp>
          <p:nvSpPr>
            <p:cNvPr id="252" name="Freeform 5">
              <a:extLst>
                <a:ext uri="{FF2B5EF4-FFF2-40B4-BE49-F238E27FC236}">
                  <a16:creationId xmlns:a16="http://schemas.microsoft.com/office/drawing/2014/main" id="{6964E5FE-2B76-4092-B797-14E0BBF21FB8}"/>
                </a:ext>
              </a:extLst>
            </p:cNvPr>
            <p:cNvSpPr>
              <a:spLocks/>
            </p:cNvSpPr>
            <p:nvPr/>
          </p:nvSpPr>
          <p:spPr bwMode="auto">
            <a:xfrm>
              <a:off x="834157" y="2936735"/>
              <a:ext cx="35739" cy="22873"/>
            </a:xfrm>
            <a:custGeom>
              <a:avLst/>
              <a:gdLst>
                <a:gd name="T0" fmla="*/ 61 w 61"/>
                <a:gd name="T1" fmla="*/ 19 h 39"/>
                <a:gd name="T2" fmla="*/ 44 w 61"/>
                <a:gd name="T3" fmla="*/ 39 h 39"/>
                <a:gd name="T4" fmla="*/ 17 w 61"/>
                <a:gd name="T5" fmla="*/ 39 h 39"/>
                <a:gd name="T6" fmla="*/ 0 w 61"/>
                <a:gd name="T7" fmla="*/ 19 h 39"/>
                <a:gd name="T8" fmla="*/ 17 w 61"/>
                <a:gd name="T9" fmla="*/ 0 h 39"/>
                <a:gd name="T10" fmla="*/ 44 w 61"/>
                <a:gd name="T11" fmla="*/ 0 h 39"/>
                <a:gd name="T12" fmla="*/ 61 w 61"/>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61" y="19"/>
                  </a:moveTo>
                  <a:cubicBezTo>
                    <a:pt x="61" y="30"/>
                    <a:pt x="54" y="39"/>
                    <a:pt x="44" y="39"/>
                  </a:cubicBezTo>
                  <a:cubicBezTo>
                    <a:pt x="17" y="39"/>
                    <a:pt x="17" y="39"/>
                    <a:pt x="17" y="39"/>
                  </a:cubicBezTo>
                  <a:cubicBezTo>
                    <a:pt x="8" y="39"/>
                    <a:pt x="0" y="30"/>
                    <a:pt x="0" y="19"/>
                  </a:cubicBezTo>
                  <a:cubicBezTo>
                    <a:pt x="0" y="9"/>
                    <a:pt x="8" y="0"/>
                    <a:pt x="17" y="0"/>
                  </a:cubicBezTo>
                  <a:cubicBezTo>
                    <a:pt x="44" y="0"/>
                    <a:pt x="44" y="0"/>
                    <a:pt x="44" y="0"/>
                  </a:cubicBezTo>
                  <a:cubicBezTo>
                    <a:pt x="54" y="0"/>
                    <a:pt x="61" y="9"/>
                    <a:pt x="61" y="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6">
              <a:extLst>
                <a:ext uri="{FF2B5EF4-FFF2-40B4-BE49-F238E27FC236}">
                  <a16:creationId xmlns:a16="http://schemas.microsoft.com/office/drawing/2014/main" id="{07CC7BE9-96BF-4250-BD3B-876281E9C23B}"/>
                </a:ext>
              </a:extLst>
            </p:cNvPr>
            <p:cNvSpPr>
              <a:spLocks/>
            </p:cNvSpPr>
            <p:nvPr/>
          </p:nvSpPr>
          <p:spPr bwMode="auto">
            <a:xfrm>
              <a:off x="831298" y="2933876"/>
              <a:ext cx="41458" cy="28592"/>
            </a:xfrm>
            <a:custGeom>
              <a:avLst/>
              <a:gdLst>
                <a:gd name="T0" fmla="*/ 66 w 71"/>
                <a:gd name="T1" fmla="*/ 24 h 49"/>
                <a:gd name="T2" fmla="*/ 61 w 71"/>
                <a:gd name="T3" fmla="*/ 24 h 49"/>
                <a:gd name="T4" fmla="*/ 57 w 71"/>
                <a:gd name="T5" fmla="*/ 35 h 49"/>
                <a:gd name="T6" fmla="*/ 49 w 71"/>
                <a:gd name="T7" fmla="*/ 39 h 49"/>
                <a:gd name="T8" fmla="*/ 22 w 71"/>
                <a:gd name="T9" fmla="*/ 39 h 49"/>
                <a:gd name="T10" fmla="*/ 14 w 71"/>
                <a:gd name="T11" fmla="*/ 35 h 49"/>
                <a:gd name="T12" fmla="*/ 10 w 71"/>
                <a:gd name="T13" fmla="*/ 24 h 49"/>
                <a:gd name="T14" fmla="*/ 14 w 71"/>
                <a:gd name="T15" fmla="*/ 14 h 49"/>
                <a:gd name="T16" fmla="*/ 22 w 71"/>
                <a:gd name="T17" fmla="*/ 10 h 49"/>
                <a:gd name="T18" fmla="*/ 49 w 71"/>
                <a:gd name="T19" fmla="*/ 10 h 49"/>
                <a:gd name="T20" fmla="*/ 57 w 71"/>
                <a:gd name="T21" fmla="*/ 14 h 49"/>
                <a:gd name="T22" fmla="*/ 61 w 71"/>
                <a:gd name="T23" fmla="*/ 24 h 49"/>
                <a:gd name="T24" fmla="*/ 66 w 71"/>
                <a:gd name="T25" fmla="*/ 24 h 49"/>
                <a:gd name="T26" fmla="*/ 71 w 71"/>
                <a:gd name="T27" fmla="*/ 24 h 49"/>
                <a:gd name="T28" fmla="*/ 65 w 71"/>
                <a:gd name="T29" fmla="*/ 8 h 49"/>
                <a:gd name="T30" fmla="*/ 49 w 71"/>
                <a:gd name="T31" fmla="*/ 0 h 49"/>
                <a:gd name="T32" fmla="*/ 22 w 71"/>
                <a:gd name="T33" fmla="*/ 0 h 49"/>
                <a:gd name="T34" fmla="*/ 6 w 71"/>
                <a:gd name="T35" fmla="*/ 8 h 49"/>
                <a:gd name="T36" fmla="*/ 0 w 71"/>
                <a:gd name="T37" fmla="*/ 24 h 49"/>
                <a:gd name="T38" fmla="*/ 6 w 71"/>
                <a:gd name="T39" fmla="*/ 41 h 49"/>
                <a:gd name="T40" fmla="*/ 22 w 71"/>
                <a:gd name="T41" fmla="*/ 49 h 49"/>
                <a:gd name="T42" fmla="*/ 49 w 71"/>
                <a:gd name="T43" fmla="*/ 49 h 49"/>
                <a:gd name="T44" fmla="*/ 65 w 71"/>
                <a:gd name="T45" fmla="*/ 41 h 49"/>
                <a:gd name="T46" fmla="*/ 71 w 71"/>
                <a:gd name="T47" fmla="*/ 24 h 49"/>
                <a:gd name="T48" fmla="*/ 66 w 71"/>
                <a:gd name="T4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49">
                  <a:moveTo>
                    <a:pt x="66" y="24"/>
                  </a:moveTo>
                  <a:cubicBezTo>
                    <a:pt x="61" y="24"/>
                    <a:pt x="61" y="24"/>
                    <a:pt x="61" y="24"/>
                  </a:cubicBezTo>
                  <a:cubicBezTo>
                    <a:pt x="61" y="28"/>
                    <a:pt x="60" y="32"/>
                    <a:pt x="57" y="35"/>
                  </a:cubicBezTo>
                  <a:cubicBezTo>
                    <a:pt x="55" y="37"/>
                    <a:pt x="52" y="39"/>
                    <a:pt x="49" y="39"/>
                  </a:cubicBezTo>
                  <a:cubicBezTo>
                    <a:pt x="22" y="39"/>
                    <a:pt x="22" y="39"/>
                    <a:pt x="22" y="39"/>
                  </a:cubicBezTo>
                  <a:cubicBezTo>
                    <a:pt x="19" y="39"/>
                    <a:pt x="16" y="37"/>
                    <a:pt x="14" y="35"/>
                  </a:cubicBezTo>
                  <a:cubicBezTo>
                    <a:pt x="12" y="32"/>
                    <a:pt x="10" y="28"/>
                    <a:pt x="10" y="24"/>
                  </a:cubicBezTo>
                  <a:cubicBezTo>
                    <a:pt x="10" y="20"/>
                    <a:pt x="12" y="17"/>
                    <a:pt x="14" y="14"/>
                  </a:cubicBezTo>
                  <a:cubicBezTo>
                    <a:pt x="16" y="12"/>
                    <a:pt x="19" y="10"/>
                    <a:pt x="22" y="10"/>
                  </a:cubicBezTo>
                  <a:cubicBezTo>
                    <a:pt x="49" y="10"/>
                    <a:pt x="49" y="10"/>
                    <a:pt x="49" y="10"/>
                  </a:cubicBezTo>
                  <a:cubicBezTo>
                    <a:pt x="52" y="10"/>
                    <a:pt x="55" y="12"/>
                    <a:pt x="57" y="14"/>
                  </a:cubicBezTo>
                  <a:cubicBezTo>
                    <a:pt x="60" y="17"/>
                    <a:pt x="61" y="20"/>
                    <a:pt x="61" y="24"/>
                  </a:cubicBezTo>
                  <a:cubicBezTo>
                    <a:pt x="66" y="24"/>
                    <a:pt x="66" y="24"/>
                    <a:pt x="66" y="24"/>
                  </a:cubicBezTo>
                  <a:cubicBezTo>
                    <a:pt x="71" y="24"/>
                    <a:pt x="71" y="24"/>
                    <a:pt x="71" y="24"/>
                  </a:cubicBezTo>
                  <a:cubicBezTo>
                    <a:pt x="71" y="18"/>
                    <a:pt x="69" y="12"/>
                    <a:pt x="65" y="8"/>
                  </a:cubicBezTo>
                  <a:cubicBezTo>
                    <a:pt x="61" y="3"/>
                    <a:pt x="56" y="0"/>
                    <a:pt x="49" y="0"/>
                  </a:cubicBezTo>
                  <a:cubicBezTo>
                    <a:pt x="22" y="0"/>
                    <a:pt x="22" y="0"/>
                    <a:pt x="22" y="0"/>
                  </a:cubicBezTo>
                  <a:cubicBezTo>
                    <a:pt x="16" y="0"/>
                    <a:pt x="10" y="3"/>
                    <a:pt x="6" y="8"/>
                  </a:cubicBezTo>
                  <a:cubicBezTo>
                    <a:pt x="2" y="12"/>
                    <a:pt x="0" y="18"/>
                    <a:pt x="0" y="24"/>
                  </a:cubicBezTo>
                  <a:cubicBezTo>
                    <a:pt x="0" y="31"/>
                    <a:pt x="2" y="37"/>
                    <a:pt x="6" y="41"/>
                  </a:cubicBezTo>
                  <a:cubicBezTo>
                    <a:pt x="10" y="46"/>
                    <a:pt x="16" y="49"/>
                    <a:pt x="22" y="49"/>
                  </a:cubicBezTo>
                  <a:cubicBezTo>
                    <a:pt x="49" y="49"/>
                    <a:pt x="49" y="49"/>
                    <a:pt x="49" y="49"/>
                  </a:cubicBezTo>
                  <a:cubicBezTo>
                    <a:pt x="56" y="49"/>
                    <a:pt x="61" y="46"/>
                    <a:pt x="65" y="41"/>
                  </a:cubicBezTo>
                  <a:cubicBezTo>
                    <a:pt x="69" y="37"/>
                    <a:pt x="71" y="31"/>
                    <a:pt x="71" y="24"/>
                  </a:cubicBezTo>
                  <a:lnTo>
                    <a:pt x="66" y="2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7">
              <a:extLst>
                <a:ext uri="{FF2B5EF4-FFF2-40B4-BE49-F238E27FC236}">
                  <a16:creationId xmlns:a16="http://schemas.microsoft.com/office/drawing/2014/main" id="{1F3DD35D-ADE7-4309-81A2-169F6B1F46FA}"/>
                </a:ext>
              </a:extLst>
            </p:cNvPr>
            <p:cNvSpPr>
              <a:spLocks/>
            </p:cNvSpPr>
            <p:nvPr/>
          </p:nvSpPr>
          <p:spPr bwMode="auto">
            <a:xfrm>
              <a:off x="925650" y="2939595"/>
              <a:ext cx="21444" cy="12866"/>
            </a:xfrm>
            <a:custGeom>
              <a:avLst/>
              <a:gdLst>
                <a:gd name="T0" fmla="*/ 37 w 37"/>
                <a:gd name="T1" fmla="*/ 11 h 23"/>
                <a:gd name="T2" fmla="*/ 27 w 37"/>
                <a:gd name="T3" fmla="*/ 23 h 23"/>
                <a:gd name="T4" fmla="*/ 11 w 37"/>
                <a:gd name="T5" fmla="*/ 23 h 23"/>
                <a:gd name="T6" fmla="*/ 0 w 37"/>
                <a:gd name="T7" fmla="*/ 11 h 23"/>
                <a:gd name="T8" fmla="*/ 11 w 37"/>
                <a:gd name="T9" fmla="*/ 0 h 23"/>
                <a:gd name="T10" fmla="*/ 27 w 37"/>
                <a:gd name="T11" fmla="*/ 0 h 23"/>
                <a:gd name="T12" fmla="*/ 37 w 37"/>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1"/>
                  </a:moveTo>
                  <a:cubicBezTo>
                    <a:pt x="37" y="18"/>
                    <a:pt x="33" y="23"/>
                    <a:pt x="27" y="23"/>
                  </a:cubicBezTo>
                  <a:cubicBezTo>
                    <a:pt x="11" y="23"/>
                    <a:pt x="11" y="23"/>
                    <a:pt x="11" y="23"/>
                  </a:cubicBezTo>
                  <a:cubicBezTo>
                    <a:pt x="5" y="23"/>
                    <a:pt x="0" y="18"/>
                    <a:pt x="0" y="11"/>
                  </a:cubicBezTo>
                  <a:cubicBezTo>
                    <a:pt x="0" y="5"/>
                    <a:pt x="5" y="0"/>
                    <a:pt x="11" y="0"/>
                  </a:cubicBezTo>
                  <a:cubicBezTo>
                    <a:pt x="27" y="0"/>
                    <a:pt x="27" y="0"/>
                    <a:pt x="27" y="0"/>
                  </a:cubicBezTo>
                  <a:cubicBezTo>
                    <a:pt x="33" y="0"/>
                    <a:pt x="37" y="5"/>
                    <a:pt x="37" y="11"/>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
              <a:extLst>
                <a:ext uri="{FF2B5EF4-FFF2-40B4-BE49-F238E27FC236}">
                  <a16:creationId xmlns:a16="http://schemas.microsoft.com/office/drawing/2014/main" id="{B7943CCD-EF42-48DD-AB1F-6CD4529EAE17}"/>
                </a:ext>
              </a:extLst>
            </p:cNvPr>
            <p:cNvSpPr>
              <a:spLocks/>
            </p:cNvSpPr>
            <p:nvPr/>
          </p:nvSpPr>
          <p:spPr bwMode="auto">
            <a:xfrm>
              <a:off x="950667" y="2940310"/>
              <a:ext cx="22158" cy="13581"/>
            </a:xfrm>
            <a:custGeom>
              <a:avLst/>
              <a:gdLst>
                <a:gd name="T0" fmla="*/ 37 w 37"/>
                <a:gd name="T1" fmla="*/ 12 h 23"/>
                <a:gd name="T2" fmla="*/ 27 w 37"/>
                <a:gd name="T3" fmla="*/ 23 h 23"/>
                <a:gd name="T4" fmla="*/ 10 w 37"/>
                <a:gd name="T5" fmla="*/ 23 h 23"/>
                <a:gd name="T6" fmla="*/ 0 w 37"/>
                <a:gd name="T7" fmla="*/ 12 h 23"/>
                <a:gd name="T8" fmla="*/ 10 w 37"/>
                <a:gd name="T9" fmla="*/ 0 h 23"/>
                <a:gd name="T10" fmla="*/ 27 w 37"/>
                <a:gd name="T11" fmla="*/ 0 h 23"/>
                <a:gd name="T12" fmla="*/ 37 w 37"/>
                <a:gd name="T13" fmla="*/ 12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2"/>
                  </a:moveTo>
                  <a:cubicBezTo>
                    <a:pt x="37" y="18"/>
                    <a:pt x="32" y="23"/>
                    <a:pt x="27" y="23"/>
                  </a:cubicBezTo>
                  <a:cubicBezTo>
                    <a:pt x="10" y="23"/>
                    <a:pt x="10" y="23"/>
                    <a:pt x="10" y="23"/>
                  </a:cubicBezTo>
                  <a:cubicBezTo>
                    <a:pt x="5" y="23"/>
                    <a:pt x="0" y="18"/>
                    <a:pt x="0" y="12"/>
                  </a:cubicBezTo>
                  <a:cubicBezTo>
                    <a:pt x="0" y="5"/>
                    <a:pt x="5" y="0"/>
                    <a:pt x="10" y="0"/>
                  </a:cubicBezTo>
                  <a:cubicBezTo>
                    <a:pt x="27" y="0"/>
                    <a:pt x="27" y="0"/>
                    <a:pt x="27" y="0"/>
                  </a:cubicBezTo>
                  <a:cubicBezTo>
                    <a:pt x="32" y="0"/>
                    <a:pt x="37" y="5"/>
                    <a:pt x="37" y="1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9">
              <a:extLst>
                <a:ext uri="{FF2B5EF4-FFF2-40B4-BE49-F238E27FC236}">
                  <a16:creationId xmlns:a16="http://schemas.microsoft.com/office/drawing/2014/main" id="{541C3838-66AC-4A47-B39B-0D70CB59C143}"/>
                </a:ext>
              </a:extLst>
            </p:cNvPr>
            <p:cNvSpPr>
              <a:spLocks/>
            </p:cNvSpPr>
            <p:nvPr/>
          </p:nvSpPr>
          <p:spPr bwMode="auto">
            <a:xfrm>
              <a:off x="812713" y="2860968"/>
              <a:ext cx="182271" cy="139384"/>
            </a:xfrm>
            <a:custGeom>
              <a:avLst/>
              <a:gdLst>
                <a:gd name="T0" fmla="*/ 254 w 310"/>
                <a:gd name="T1" fmla="*/ 147 h 237"/>
                <a:gd name="T2" fmla="*/ 171 w 310"/>
                <a:gd name="T3" fmla="*/ 147 h 237"/>
                <a:gd name="T4" fmla="*/ 171 w 310"/>
                <a:gd name="T5" fmla="*/ 65 h 237"/>
                <a:gd name="T6" fmla="*/ 243 w 310"/>
                <a:gd name="T7" fmla="*/ 14 h 237"/>
                <a:gd name="T8" fmla="*/ 72 w 310"/>
                <a:gd name="T9" fmla="*/ 0 h 237"/>
                <a:gd name="T10" fmla="*/ 131 w 310"/>
                <a:gd name="T11" fmla="*/ 63 h 237"/>
                <a:gd name="T12" fmla="*/ 143 w 310"/>
                <a:gd name="T13" fmla="*/ 65 h 237"/>
                <a:gd name="T14" fmla="*/ 143 w 310"/>
                <a:gd name="T15" fmla="*/ 147 h 237"/>
                <a:gd name="T16" fmla="*/ 56 w 310"/>
                <a:gd name="T17" fmla="*/ 147 h 237"/>
                <a:gd name="T18" fmla="*/ 0 w 310"/>
                <a:gd name="T19" fmla="*/ 192 h 237"/>
                <a:gd name="T20" fmla="*/ 56 w 310"/>
                <a:gd name="T21" fmla="*/ 237 h 237"/>
                <a:gd name="T22" fmla="*/ 254 w 310"/>
                <a:gd name="T23" fmla="*/ 237 h 237"/>
                <a:gd name="T24" fmla="*/ 310 w 310"/>
                <a:gd name="T25" fmla="*/ 192 h 237"/>
                <a:gd name="T26" fmla="*/ 254 w 310"/>
                <a:gd name="T27" fmla="*/ 14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0" h="237">
                  <a:moveTo>
                    <a:pt x="254" y="147"/>
                  </a:moveTo>
                  <a:cubicBezTo>
                    <a:pt x="171" y="147"/>
                    <a:pt x="171" y="147"/>
                    <a:pt x="171" y="147"/>
                  </a:cubicBezTo>
                  <a:cubicBezTo>
                    <a:pt x="171" y="65"/>
                    <a:pt x="171" y="65"/>
                    <a:pt x="171" y="65"/>
                  </a:cubicBezTo>
                  <a:cubicBezTo>
                    <a:pt x="194" y="61"/>
                    <a:pt x="222" y="49"/>
                    <a:pt x="243" y="14"/>
                  </a:cubicBezTo>
                  <a:cubicBezTo>
                    <a:pt x="72" y="0"/>
                    <a:pt x="72" y="0"/>
                    <a:pt x="72" y="0"/>
                  </a:cubicBezTo>
                  <a:cubicBezTo>
                    <a:pt x="72" y="0"/>
                    <a:pt x="75" y="53"/>
                    <a:pt x="131" y="63"/>
                  </a:cubicBezTo>
                  <a:cubicBezTo>
                    <a:pt x="131" y="63"/>
                    <a:pt x="136" y="64"/>
                    <a:pt x="143" y="65"/>
                  </a:cubicBezTo>
                  <a:cubicBezTo>
                    <a:pt x="143" y="147"/>
                    <a:pt x="143" y="147"/>
                    <a:pt x="143" y="147"/>
                  </a:cubicBezTo>
                  <a:cubicBezTo>
                    <a:pt x="56" y="147"/>
                    <a:pt x="56" y="147"/>
                    <a:pt x="56" y="147"/>
                  </a:cubicBezTo>
                  <a:cubicBezTo>
                    <a:pt x="25" y="147"/>
                    <a:pt x="0" y="167"/>
                    <a:pt x="0" y="192"/>
                  </a:cubicBezTo>
                  <a:cubicBezTo>
                    <a:pt x="0" y="217"/>
                    <a:pt x="25" y="237"/>
                    <a:pt x="56" y="237"/>
                  </a:cubicBezTo>
                  <a:cubicBezTo>
                    <a:pt x="254" y="237"/>
                    <a:pt x="254" y="237"/>
                    <a:pt x="254" y="237"/>
                  </a:cubicBezTo>
                  <a:cubicBezTo>
                    <a:pt x="285" y="237"/>
                    <a:pt x="310" y="217"/>
                    <a:pt x="310" y="192"/>
                  </a:cubicBezTo>
                  <a:cubicBezTo>
                    <a:pt x="310" y="167"/>
                    <a:pt x="285" y="147"/>
                    <a:pt x="254" y="147"/>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10">
              <a:extLst>
                <a:ext uri="{FF2B5EF4-FFF2-40B4-BE49-F238E27FC236}">
                  <a16:creationId xmlns:a16="http://schemas.microsoft.com/office/drawing/2014/main" id="{2C1384D5-F430-4CEF-9920-977685C135A8}"/>
                </a:ext>
              </a:extLst>
            </p:cNvPr>
            <p:cNvSpPr>
              <a:spLocks/>
            </p:cNvSpPr>
            <p:nvPr/>
          </p:nvSpPr>
          <p:spPr bwMode="auto">
            <a:xfrm>
              <a:off x="809854" y="2858109"/>
              <a:ext cx="187989" cy="145102"/>
            </a:xfrm>
            <a:custGeom>
              <a:avLst/>
              <a:gdLst>
                <a:gd name="T0" fmla="*/ 259 w 320"/>
                <a:gd name="T1" fmla="*/ 147 h 247"/>
                <a:gd name="T2" fmla="*/ 181 w 320"/>
                <a:gd name="T3" fmla="*/ 70 h 247"/>
                <a:gd name="T4" fmla="*/ 177 w 320"/>
                <a:gd name="T5" fmla="*/ 75 h 247"/>
                <a:gd name="T6" fmla="*/ 252 w 320"/>
                <a:gd name="T7" fmla="*/ 22 h 247"/>
                <a:gd name="T8" fmla="*/ 248 w 320"/>
                <a:gd name="T9" fmla="*/ 14 h 247"/>
                <a:gd name="T10" fmla="*/ 73 w 320"/>
                <a:gd name="T11" fmla="*/ 2 h 247"/>
                <a:gd name="T12" fmla="*/ 81 w 320"/>
                <a:gd name="T13" fmla="*/ 35 h 247"/>
                <a:gd name="T14" fmla="*/ 135 w 320"/>
                <a:gd name="T15" fmla="*/ 73 h 247"/>
                <a:gd name="T16" fmla="*/ 135 w 320"/>
                <a:gd name="T17" fmla="*/ 73 h 247"/>
                <a:gd name="T18" fmla="*/ 148 w 320"/>
                <a:gd name="T19" fmla="*/ 70 h 247"/>
                <a:gd name="T20" fmla="*/ 143 w 320"/>
                <a:gd name="T21" fmla="*/ 147 h 247"/>
                <a:gd name="T22" fmla="*/ 18 w 320"/>
                <a:gd name="T23" fmla="*/ 161 h 247"/>
                <a:gd name="T24" fmla="*/ 18 w 320"/>
                <a:gd name="T25" fmla="*/ 233 h 247"/>
                <a:gd name="T26" fmla="*/ 259 w 320"/>
                <a:gd name="T27" fmla="*/ 247 h 247"/>
                <a:gd name="T28" fmla="*/ 320 w 320"/>
                <a:gd name="T29" fmla="*/ 197 h 247"/>
                <a:gd name="T30" fmla="*/ 259 w 320"/>
                <a:gd name="T31" fmla="*/ 147 h 247"/>
                <a:gd name="T32" fmla="*/ 259 w 320"/>
                <a:gd name="T33" fmla="*/ 157 h 247"/>
                <a:gd name="T34" fmla="*/ 310 w 320"/>
                <a:gd name="T35" fmla="*/ 197 h 247"/>
                <a:gd name="T36" fmla="*/ 259 w 320"/>
                <a:gd name="T37" fmla="*/ 237 h 247"/>
                <a:gd name="T38" fmla="*/ 24 w 320"/>
                <a:gd name="T39" fmla="*/ 225 h 247"/>
                <a:gd name="T40" fmla="*/ 24 w 320"/>
                <a:gd name="T41" fmla="*/ 169 h 247"/>
                <a:gd name="T42" fmla="*/ 148 w 320"/>
                <a:gd name="T43" fmla="*/ 157 h 247"/>
                <a:gd name="T44" fmla="*/ 153 w 320"/>
                <a:gd name="T45" fmla="*/ 152 h 247"/>
                <a:gd name="T46" fmla="*/ 149 w 320"/>
                <a:gd name="T47" fmla="*/ 65 h 247"/>
                <a:gd name="T48" fmla="*/ 138 w 320"/>
                <a:gd name="T49" fmla="*/ 63 h 247"/>
                <a:gd name="T50" fmla="*/ 137 w 320"/>
                <a:gd name="T51" fmla="*/ 63 h 247"/>
                <a:gd name="T52" fmla="*/ 137 w 320"/>
                <a:gd name="T53" fmla="*/ 63 h 247"/>
                <a:gd name="T54" fmla="*/ 86 w 320"/>
                <a:gd name="T55" fmla="*/ 21 h 247"/>
                <a:gd name="T56" fmla="*/ 82 w 320"/>
                <a:gd name="T57" fmla="*/ 6 h 247"/>
                <a:gd name="T58" fmla="*/ 82 w 320"/>
                <a:gd name="T59" fmla="*/ 5 h 247"/>
                <a:gd name="T60" fmla="*/ 80 w 320"/>
                <a:gd name="T61" fmla="*/ 5 h 247"/>
                <a:gd name="T62" fmla="*/ 82 w 320"/>
                <a:gd name="T63" fmla="*/ 5 h 247"/>
                <a:gd name="T64" fmla="*/ 82 w 320"/>
                <a:gd name="T65" fmla="*/ 5 h 247"/>
                <a:gd name="T66" fmla="*/ 76 w 320"/>
                <a:gd name="T67" fmla="*/ 10 h 247"/>
                <a:gd name="T68" fmla="*/ 248 w 320"/>
                <a:gd name="T69" fmla="*/ 19 h 247"/>
                <a:gd name="T70" fmla="*/ 210 w 320"/>
                <a:gd name="T71" fmla="*/ 52 h 247"/>
                <a:gd name="T72" fmla="*/ 171 w 320"/>
                <a:gd name="T73" fmla="*/ 70 h 247"/>
                <a:gd name="T74" fmla="*/ 173 w 320"/>
                <a:gd name="T75" fmla="*/ 155 h 247"/>
                <a:gd name="T76" fmla="*/ 259 w 320"/>
                <a:gd name="T77" fmla="*/ 15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247">
                  <a:moveTo>
                    <a:pt x="259" y="152"/>
                  </a:moveTo>
                  <a:cubicBezTo>
                    <a:pt x="259" y="147"/>
                    <a:pt x="259" y="147"/>
                    <a:pt x="259" y="147"/>
                  </a:cubicBezTo>
                  <a:cubicBezTo>
                    <a:pt x="181" y="147"/>
                    <a:pt x="181" y="147"/>
                    <a:pt x="181" y="147"/>
                  </a:cubicBezTo>
                  <a:cubicBezTo>
                    <a:pt x="181" y="70"/>
                    <a:pt x="181" y="70"/>
                    <a:pt x="181" y="70"/>
                  </a:cubicBezTo>
                  <a:cubicBezTo>
                    <a:pt x="176" y="70"/>
                    <a:pt x="176" y="70"/>
                    <a:pt x="176" y="70"/>
                  </a:cubicBezTo>
                  <a:cubicBezTo>
                    <a:pt x="177" y="75"/>
                    <a:pt x="177" y="75"/>
                    <a:pt x="177" y="75"/>
                  </a:cubicBezTo>
                  <a:cubicBezTo>
                    <a:pt x="189" y="73"/>
                    <a:pt x="202" y="69"/>
                    <a:pt x="215" y="61"/>
                  </a:cubicBezTo>
                  <a:cubicBezTo>
                    <a:pt x="228" y="52"/>
                    <a:pt x="241" y="40"/>
                    <a:pt x="252" y="22"/>
                  </a:cubicBezTo>
                  <a:cubicBezTo>
                    <a:pt x="253" y="20"/>
                    <a:pt x="253" y="19"/>
                    <a:pt x="252" y="17"/>
                  </a:cubicBezTo>
                  <a:cubicBezTo>
                    <a:pt x="251" y="15"/>
                    <a:pt x="250" y="14"/>
                    <a:pt x="248" y="14"/>
                  </a:cubicBezTo>
                  <a:cubicBezTo>
                    <a:pt x="77" y="0"/>
                    <a:pt x="77" y="0"/>
                    <a:pt x="77" y="0"/>
                  </a:cubicBezTo>
                  <a:cubicBezTo>
                    <a:pt x="76" y="0"/>
                    <a:pt x="74" y="1"/>
                    <a:pt x="73" y="2"/>
                  </a:cubicBezTo>
                  <a:cubicBezTo>
                    <a:pt x="72" y="3"/>
                    <a:pt x="72" y="4"/>
                    <a:pt x="72" y="6"/>
                  </a:cubicBezTo>
                  <a:cubicBezTo>
                    <a:pt x="72" y="6"/>
                    <a:pt x="73" y="20"/>
                    <a:pt x="81" y="35"/>
                  </a:cubicBezTo>
                  <a:cubicBezTo>
                    <a:pt x="85" y="43"/>
                    <a:pt x="91" y="51"/>
                    <a:pt x="100" y="58"/>
                  </a:cubicBezTo>
                  <a:cubicBezTo>
                    <a:pt x="109" y="65"/>
                    <a:pt x="120" y="70"/>
                    <a:pt x="135" y="73"/>
                  </a:cubicBezTo>
                  <a:cubicBezTo>
                    <a:pt x="136" y="68"/>
                    <a:pt x="136" y="68"/>
                    <a:pt x="136" y="68"/>
                  </a:cubicBezTo>
                  <a:cubicBezTo>
                    <a:pt x="135" y="73"/>
                    <a:pt x="135" y="73"/>
                    <a:pt x="135" y="73"/>
                  </a:cubicBezTo>
                  <a:cubicBezTo>
                    <a:pt x="135" y="73"/>
                    <a:pt x="140" y="74"/>
                    <a:pt x="148" y="75"/>
                  </a:cubicBezTo>
                  <a:cubicBezTo>
                    <a:pt x="148" y="70"/>
                    <a:pt x="148" y="70"/>
                    <a:pt x="148" y="70"/>
                  </a:cubicBezTo>
                  <a:cubicBezTo>
                    <a:pt x="143" y="70"/>
                    <a:pt x="143" y="70"/>
                    <a:pt x="143" y="70"/>
                  </a:cubicBezTo>
                  <a:cubicBezTo>
                    <a:pt x="143" y="147"/>
                    <a:pt x="143" y="147"/>
                    <a:pt x="143" y="147"/>
                  </a:cubicBezTo>
                  <a:cubicBezTo>
                    <a:pt x="61" y="147"/>
                    <a:pt x="61" y="147"/>
                    <a:pt x="61" y="147"/>
                  </a:cubicBezTo>
                  <a:cubicBezTo>
                    <a:pt x="44" y="147"/>
                    <a:pt x="29" y="152"/>
                    <a:pt x="18" y="161"/>
                  </a:cubicBezTo>
                  <a:cubicBezTo>
                    <a:pt x="7" y="170"/>
                    <a:pt x="0" y="183"/>
                    <a:pt x="0" y="197"/>
                  </a:cubicBezTo>
                  <a:cubicBezTo>
                    <a:pt x="0" y="211"/>
                    <a:pt x="7" y="224"/>
                    <a:pt x="18" y="233"/>
                  </a:cubicBezTo>
                  <a:cubicBezTo>
                    <a:pt x="29" y="242"/>
                    <a:pt x="44" y="247"/>
                    <a:pt x="61" y="247"/>
                  </a:cubicBezTo>
                  <a:cubicBezTo>
                    <a:pt x="259" y="247"/>
                    <a:pt x="259" y="247"/>
                    <a:pt x="259" y="247"/>
                  </a:cubicBezTo>
                  <a:cubicBezTo>
                    <a:pt x="275" y="247"/>
                    <a:pt x="290" y="242"/>
                    <a:pt x="301" y="233"/>
                  </a:cubicBezTo>
                  <a:cubicBezTo>
                    <a:pt x="312" y="224"/>
                    <a:pt x="320" y="211"/>
                    <a:pt x="320" y="197"/>
                  </a:cubicBezTo>
                  <a:cubicBezTo>
                    <a:pt x="320" y="183"/>
                    <a:pt x="312" y="170"/>
                    <a:pt x="301" y="161"/>
                  </a:cubicBezTo>
                  <a:cubicBezTo>
                    <a:pt x="290" y="152"/>
                    <a:pt x="275" y="147"/>
                    <a:pt x="259" y="147"/>
                  </a:cubicBezTo>
                  <a:cubicBezTo>
                    <a:pt x="259" y="152"/>
                    <a:pt x="259" y="152"/>
                    <a:pt x="259" y="152"/>
                  </a:cubicBezTo>
                  <a:cubicBezTo>
                    <a:pt x="259" y="157"/>
                    <a:pt x="259" y="157"/>
                    <a:pt x="259" y="157"/>
                  </a:cubicBezTo>
                  <a:cubicBezTo>
                    <a:pt x="273" y="157"/>
                    <a:pt x="286" y="161"/>
                    <a:pt x="295" y="169"/>
                  </a:cubicBezTo>
                  <a:cubicBezTo>
                    <a:pt x="304" y="176"/>
                    <a:pt x="310" y="186"/>
                    <a:pt x="310" y="197"/>
                  </a:cubicBezTo>
                  <a:cubicBezTo>
                    <a:pt x="310" y="208"/>
                    <a:pt x="304" y="218"/>
                    <a:pt x="295" y="225"/>
                  </a:cubicBezTo>
                  <a:cubicBezTo>
                    <a:pt x="286" y="232"/>
                    <a:pt x="273" y="237"/>
                    <a:pt x="259" y="237"/>
                  </a:cubicBezTo>
                  <a:cubicBezTo>
                    <a:pt x="61" y="237"/>
                    <a:pt x="61" y="237"/>
                    <a:pt x="61" y="237"/>
                  </a:cubicBezTo>
                  <a:cubicBezTo>
                    <a:pt x="46" y="237"/>
                    <a:pt x="33" y="232"/>
                    <a:pt x="24" y="225"/>
                  </a:cubicBezTo>
                  <a:cubicBezTo>
                    <a:pt x="15" y="218"/>
                    <a:pt x="10" y="208"/>
                    <a:pt x="10" y="197"/>
                  </a:cubicBezTo>
                  <a:cubicBezTo>
                    <a:pt x="10" y="186"/>
                    <a:pt x="15" y="176"/>
                    <a:pt x="24" y="169"/>
                  </a:cubicBezTo>
                  <a:cubicBezTo>
                    <a:pt x="33" y="161"/>
                    <a:pt x="46" y="157"/>
                    <a:pt x="61" y="157"/>
                  </a:cubicBezTo>
                  <a:cubicBezTo>
                    <a:pt x="148" y="157"/>
                    <a:pt x="148" y="157"/>
                    <a:pt x="148" y="157"/>
                  </a:cubicBezTo>
                  <a:cubicBezTo>
                    <a:pt x="150" y="157"/>
                    <a:pt x="151" y="156"/>
                    <a:pt x="152" y="155"/>
                  </a:cubicBezTo>
                  <a:cubicBezTo>
                    <a:pt x="153" y="154"/>
                    <a:pt x="153" y="153"/>
                    <a:pt x="153" y="152"/>
                  </a:cubicBezTo>
                  <a:cubicBezTo>
                    <a:pt x="153" y="70"/>
                    <a:pt x="153" y="70"/>
                    <a:pt x="153" y="70"/>
                  </a:cubicBezTo>
                  <a:cubicBezTo>
                    <a:pt x="153" y="68"/>
                    <a:pt x="151" y="66"/>
                    <a:pt x="149" y="65"/>
                  </a:cubicBezTo>
                  <a:cubicBezTo>
                    <a:pt x="145" y="65"/>
                    <a:pt x="142" y="64"/>
                    <a:pt x="140" y="64"/>
                  </a:cubicBezTo>
                  <a:cubicBezTo>
                    <a:pt x="139" y="64"/>
                    <a:pt x="139" y="64"/>
                    <a:pt x="138" y="63"/>
                  </a:cubicBezTo>
                  <a:cubicBezTo>
                    <a:pt x="138" y="63"/>
                    <a:pt x="138" y="63"/>
                    <a:pt x="138" y="63"/>
                  </a:cubicBezTo>
                  <a:cubicBezTo>
                    <a:pt x="137" y="63"/>
                    <a:pt x="137" y="63"/>
                    <a:pt x="137" y="63"/>
                  </a:cubicBezTo>
                  <a:cubicBezTo>
                    <a:pt x="137" y="63"/>
                    <a:pt x="137" y="63"/>
                    <a:pt x="137" y="63"/>
                  </a:cubicBezTo>
                  <a:cubicBezTo>
                    <a:pt x="137" y="63"/>
                    <a:pt x="137" y="63"/>
                    <a:pt x="137" y="63"/>
                  </a:cubicBezTo>
                  <a:cubicBezTo>
                    <a:pt x="124" y="61"/>
                    <a:pt x="114" y="56"/>
                    <a:pt x="106" y="50"/>
                  </a:cubicBezTo>
                  <a:cubicBezTo>
                    <a:pt x="95" y="41"/>
                    <a:pt x="89" y="30"/>
                    <a:pt x="86" y="21"/>
                  </a:cubicBezTo>
                  <a:cubicBezTo>
                    <a:pt x="84" y="16"/>
                    <a:pt x="83" y="12"/>
                    <a:pt x="82" y="9"/>
                  </a:cubicBezTo>
                  <a:cubicBezTo>
                    <a:pt x="82" y="8"/>
                    <a:pt x="82" y="7"/>
                    <a:pt x="82" y="6"/>
                  </a:cubicBezTo>
                  <a:cubicBezTo>
                    <a:pt x="82" y="6"/>
                    <a:pt x="82" y="5"/>
                    <a:pt x="82" y="5"/>
                  </a:cubicBezTo>
                  <a:cubicBezTo>
                    <a:pt x="82" y="5"/>
                    <a:pt x="82" y="5"/>
                    <a:pt x="82" y="5"/>
                  </a:cubicBezTo>
                  <a:cubicBezTo>
                    <a:pt x="82" y="5"/>
                    <a:pt x="82" y="5"/>
                    <a:pt x="82" y="5"/>
                  </a:cubicBezTo>
                  <a:cubicBezTo>
                    <a:pt x="80" y="5"/>
                    <a:pt x="80" y="5"/>
                    <a:pt x="80" y="5"/>
                  </a:cubicBezTo>
                  <a:cubicBezTo>
                    <a:pt x="82" y="5"/>
                    <a:pt x="82" y="5"/>
                    <a:pt x="82" y="5"/>
                  </a:cubicBezTo>
                  <a:cubicBezTo>
                    <a:pt x="82" y="5"/>
                    <a:pt x="82" y="5"/>
                    <a:pt x="82" y="5"/>
                  </a:cubicBezTo>
                  <a:cubicBezTo>
                    <a:pt x="80" y="5"/>
                    <a:pt x="80" y="5"/>
                    <a:pt x="80" y="5"/>
                  </a:cubicBezTo>
                  <a:cubicBezTo>
                    <a:pt x="82" y="5"/>
                    <a:pt x="82" y="5"/>
                    <a:pt x="82" y="5"/>
                  </a:cubicBezTo>
                  <a:cubicBezTo>
                    <a:pt x="77" y="5"/>
                    <a:pt x="77" y="5"/>
                    <a:pt x="77" y="5"/>
                  </a:cubicBezTo>
                  <a:cubicBezTo>
                    <a:pt x="76" y="10"/>
                    <a:pt x="76" y="10"/>
                    <a:pt x="76" y="10"/>
                  </a:cubicBezTo>
                  <a:cubicBezTo>
                    <a:pt x="247" y="24"/>
                    <a:pt x="247" y="24"/>
                    <a:pt x="247" y="24"/>
                  </a:cubicBezTo>
                  <a:cubicBezTo>
                    <a:pt x="248" y="19"/>
                    <a:pt x="248" y="19"/>
                    <a:pt x="248" y="19"/>
                  </a:cubicBezTo>
                  <a:cubicBezTo>
                    <a:pt x="243" y="17"/>
                    <a:pt x="243" y="17"/>
                    <a:pt x="243" y="17"/>
                  </a:cubicBezTo>
                  <a:cubicBezTo>
                    <a:pt x="233" y="34"/>
                    <a:pt x="222" y="45"/>
                    <a:pt x="210" y="52"/>
                  </a:cubicBezTo>
                  <a:cubicBezTo>
                    <a:pt x="198" y="59"/>
                    <a:pt x="186" y="63"/>
                    <a:pt x="175" y="65"/>
                  </a:cubicBezTo>
                  <a:cubicBezTo>
                    <a:pt x="173" y="65"/>
                    <a:pt x="171" y="67"/>
                    <a:pt x="171" y="70"/>
                  </a:cubicBezTo>
                  <a:cubicBezTo>
                    <a:pt x="171" y="152"/>
                    <a:pt x="171" y="152"/>
                    <a:pt x="171" y="152"/>
                  </a:cubicBezTo>
                  <a:cubicBezTo>
                    <a:pt x="171" y="153"/>
                    <a:pt x="172" y="154"/>
                    <a:pt x="173" y="155"/>
                  </a:cubicBezTo>
                  <a:cubicBezTo>
                    <a:pt x="174" y="156"/>
                    <a:pt x="175" y="157"/>
                    <a:pt x="176" y="157"/>
                  </a:cubicBezTo>
                  <a:cubicBezTo>
                    <a:pt x="259" y="157"/>
                    <a:pt x="259" y="157"/>
                    <a:pt x="259" y="157"/>
                  </a:cubicBezTo>
                  <a:lnTo>
                    <a:pt x="259" y="152"/>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Oval 11">
              <a:extLst>
                <a:ext uri="{FF2B5EF4-FFF2-40B4-BE49-F238E27FC236}">
                  <a16:creationId xmlns:a16="http://schemas.microsoft.com/office/drawing/2014/main" id="{E229D4FF-D50F-412C-9C84-F584FD0F39CC}"/>
                </a:ext>
              </a:extLst>
            </p:cNvPr>
            <p:cNvSpPr>
              <a:spLocks noChangeArrowheads="1"/>
            </p:cNvSpPr>
            <p:nvPr/>
          </p:nvSpPr>
          <p:spPr bwMode="auto">
            <a:xfrm>
              <a:off x="733372" y="2530021"/>
              <a:ext cx="348102" cy="347388"/>
            </a:xfrm>
            <a:prstGeom prst="ellipse">
              <a:avLst/>
            </a:pr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12">
              <a:extLst>
                <a:ext uri="{FF2B5EF4-FFF2-40B4-BE49-F238E27FC236}">
                  <a16:creationId xmlns:a16="http://schemas.microsoft.com/office/drawing/2014/main" id="{2A3753CD-1599-45C3-8E5B-D25C867CB7BA}"/>
                </a:ext>
              </a:extLst>
            </p:cNvPr>
            <p:cNvSpPr>
              <a:spLocks/>
            </p:cNvSpPr>
            <p:nvPr/>
          </p:nvSpPr>
          <p:spPr bwMode="auto">
            <a:xfrm>
              <a:off x="730513" y="2527161"/>
              <a:ext cx="353820" cy="353106"/>
            </a:xfrm>
            <a:custGeom>
              <a:avLst/>
              <a:gdLst>
                <a:gd name="T0" fmla="*/ 597 w 602"/>
                <a:gd name="T1" fmla="*/ 301 h 602"/>
                <a:gd name="T2" fmla="*/ 592 w 602"/>
                <a:gd name="T3" fmla="*/ 301 h 602"/>
                <a:gd name="T4" fmla="*/ 506 w 602"/>
                <a:gd name="T5" fmla="*/ 507 h 602"/>
                <a:gd name="T6" fmla="*/ 301 w 602"/>
                <a:gd name="T7" fmla="*/ 592 h 602"/>
                <a:gd name="T8" fmla="*/ 95 w 602"/>
                <a:gd name="T9" fmla="*/ 507 h 602"/>
                <a:gd name="T10" fmla="*/ 10 w 602"/>
                <a:gd name="T11" fmla="*/ 301 h 602"/>
                <a:gd name="T12" fmla="*/ 95 w 602"/>
                <a:gd name="T13" fmla="*/ 95 h 602"/>
                <a:gd name="T14" fmla="*/ 301 w 602"/>
                <a:gd name="T15" fmla="*/ 10 h 602"/>
                <a:gd name="T16" fmla="*/ 506 w 602"/>
                <a:gd name="T17" fmla="*/ 95 h 602"/>
                <a:gd name="T18" fmla="*/ 592 w 602"/>
                <a:gd name="T19" fmla="*/ 301 h 602"/>
                <a:gd name="T20" fmla="*/ 597 w 602"/>
                <a:gd name="T21" fmla="*/ 301 h 602"/>
                <a:gd name="T22" fmla="*/ 602 w 602"/>
                <a:gd name="T23" fmla="*/ 301 h 602"/>
                <a:gd name="T24" fmla="*/ 301 w 602"/>
                <a:gd name="T25" fmla="*/ 0 h 602"/>
                <a:gd name="T26" fmla="*/ 0 w 602"/>
                <a:gd name="T27" fmla="*/ 301 h 602"/>
                <a:gd name="T28" fmla="*/ 301 w 602"/>
                <a:gd name="T29" fmla="*/ 602 h 602"/>
                <a:gd name="T30" fmla="*/ 602 w 602"/>
                <a:gd name="T31" fmla="*/ 301 h 602"/>
                <a:gd name="T32" fmla="*/ 597 w 602"/>
                <a:gd name="T33" fmla="*/ 30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2" h="602">
                  <a:moveTo>
                    <a:pt x="597" y="301"/>
                  </a:moveTo>
                  <a:cubicBezTo>
                    <a:pt x="592" y="301"/>
                    <a:pt x="592" y="301"/>
                    <a:pt x="592" y="301"/>
                  </a:cubicBezTo>
                  <a:cubicBezTo>
                    <a:pt x="592" y="381"/>
                    <a:pt x="559" y="454"/>
                    <a:pt x="506" y="507"/>
                  </a:cubicBezTo>
                  <a:cubicBezTo>
                    <a:pt x="454" y="559"/>
                    <a:pt x="381" y="592"/>
                    <a:pt x="301" y="592"/>
                  </a:cubicBezTo>
                  <a:cubicBezTo>
                    <a:pt x="220" y="592"/>
                    <a:pt x="148" y="559"/>
                    <a:pt x="95" y="507"/>
                  </a:cubicBezTo>
                  <a:cubicBezTo>
                    <a:pt x="42" y="454"/>
                    <a:pt x="10" y="381"/>
                    <a:pt x="10" y="301"/>
                  </a:cubicBezTo>
                  <a:cubicBezTo>
                    <a:pt x="10" y="221"/>
                    <a:pt x="42" y="148"/>
                    <a:pt x="95" y="95"/>
                  </a:cubicBezTo>
                  <a:cubicBezTo>
                    <a:pt x="148" y="42"/>
                    <a:pt x="220" y="10"/>
                    <a:pt x="301" y="10"/>
                  </a:cubicBezTo>
                  <a:cubicBezTo>
                    <a:pt x="381" y="10"/>
                    <a:pt x="454" y="42"/>
                    <a:pt x="506" y="95"/>
                  </a:cubicBezTo>
                  <a:cubicBezTo>
                    <a:pt x="559" y="148"/>
                    <a:pt x="592" y="221"/>
                    <a:pt x="592" y="301"/>
                  </a:cubicBezTo>
                  <a:cubicBezTo>
                    <a:pt x="597" y="301"/>
                    <a:pt x="597" y="301"/>
                    <a:pt x="597" y="301"/>
                  </a:cubicBezTo>
                  <a:cubicBezTo>
                    <a:pt x="602" y="301"/>
                    <a:pt x="602" y="301"/>
                    <a:pt x="602" y="301"/>
                  </a:cubicBezTo>
                  <a:cubicBezTo>
                    <a:pt x="602" y="135"/>
                    <a:pt x="467" y="0"/>
                    <a:pt x="301" y="0"/>
                  </a:cubicBezTo>
                  <a:cubicBezTo>
                    <a:pt x="134" y="0"/>
                    <a:pt x="0" y="135"/>
                    <a:pt x="0" y="301"/>
                  </a:cubicBezTo>
                  <a:cubicBezTo>
                    <a:pt x="0" y="467"/>
                    <a:pt x="134" y="602"/>
                    <a:pt x="301" y="602"/>
                  </a:cubicBezTo>
                  <a:cubicBezTo>
                    <a:pt x="467" y="602"/>
                    <a:pt x="602" y="467"/>
                    <a:pt x="602" y="301"/>
                  </a:cubicBezTo>
                  <a:cubicBezTo>
                    <a:pt x="597" y="301"/>
                    <a:pt x="597" y="301"/>
                    <a:pt x="597" y="301"/>
                  </a:cubicBezTo>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Oval 13">
              <a:extLst>
                <a:ext uri="{FF2B5EF4-FFF2-40B4-BE49-F238E27FC236}">
                  <a16:creationId xmlns:a16="http://schemas.microsoft.com/office/drawing/2014/main" id="{5B68880A-A3D9-4FB0-AC89-05D99726B133}"/>
                </a:ext>
              </a:extLst>
            </p:cNvPr>
            <p:cNvSpPr>
              <a:spLocks noChangeArrowheads="1"/>
            </p:cNvSpPr>
            <p:nvPr/>
          </p:nvSpPr>
          <p:spPr bwMode="auto">
            <a:xfrm>
              <a:off x="754815" y="2551464"/>
              <a:ext cx="304500" cy="304500"/>
            </a:xfrm>
            <a:prstGeom prst="ellipse">
              <a:avLst/>
            </a:pr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14">
              <a:extLst>
                <a:ext uri="{FF2B5EF4-FFF2-40B4-BE49-F238E27FC236}">
                  <a16:creationId xmlns:a16="http://schemas.microsoft.com/office/drawing/2014/main" id="{8AC9A96A-D141-4C50-BF06-F1293ECF0FD4}"/>
                </a:ext>
              </a:extLst>
            </p:cNvPr>
            <p:cNvSpPr>
              <a:spLocks/>
            </p:cNvSpPr>
            <p:nvPr/>
          </p:nvSpPr>
          <p:spPr bwMode="auto">
            <a:xfrm>
              <a:off x="751956" y="2548605"/>
              <a:ext cx="310218" cy="310218"/>
            </a:xfrm>
            <a:custGeom>
              <a:avLst/>
              <a:gdLst>
                <a:gd name="T0" fmla="*/ 524 w 529"/>
                <a:gd name="T1" fmla="*/ 265 h 529"/>
                <a:gd name="T2" fmla="*/ 519 w 529"/>
                <a:gd name="T3" fmla="*/ 265 h 529"/>
                <a:gd name="T4" fmla="*/ 445 w 529"/>
                <a:gd name="T5" fmla="*/ 445 h 529"/>
                <a:gd name="T6" fmla="*/ 265 w 529"/>
                <a:gd name="T7" fmla="*/ 519 h 529"/>
                <a:gd name="T8" fmla="*/ 85 w 529"/>
                <a:gd name="T9" fmla="*/ 445 h 529"/>
                <a:gd name="T10" fmla="*/ 10 w 529"/>
                <a:gd name="T11" fmla="*/ 265 h 529"/>
                <a:gd name="T12" fmla="*/ 85 w 529"/>
                <a:gd name="T13" fmla="*/ 85 h 529"/>
                <a:gd name="T14" fmla="*/ 265 w 529"/>
                <a:gd name="T15" fmla="*/ 10 h 529"/>
                <a:gd name="T16" fmla="*/ 445 w 529"/>
                <a:gd name="T17" fmla="*/ 85 h 529"/>
                <a:gd name="T18" fmla="*/ 519 w 529"/>
                <a:gd name="T19" fmla="*/ 265 h 529"/>
                <a:gd name="T20" fmla="*/ 524 w 529"/>
                <a:gd name="T21" fmla="*/ 265 h 529"/>
                <a:gd name="T22" fmla="*/ 529 w 529"/>
                <a:gd name="T23" fmla="*/ 265 h 529"/>
                <a:gd name="T24" fmla="*/ 265 w 529"/>
                <a:gd name="T25" fmla="*/ 0 h 529"/>
                <a:gd name="T26" fmla="*/ 0 w 529"/>
                <a:gd name="T27" fmla="*/ 265 h 529"/>
                <a:gd name="T28" fmla="*/ 265 w 529"/>
                <a:gd name="T29" fmla="*/ 529 h 529"/>
                <a:gd name="T30" fmla="*/ 529 w 529"/>
                <a:gd name="T31" fmla="*/ 265 h 529"/>
                <a:gd name="T32" fmla="*/ 524 w 529"/>
                <a:gd name="T33" fmla="*/ 265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9" h="529">
                  <a:moveTo>
                    <a:pt x="524" y="265"/>
                  </a:moveTo>
                  <a:cubicBezTo>
                    <a:pt x="519" y="265"/>
                    <a:pt x="519" y="265"/>
                    <a:pt x="519" y="265"/>
                  </a:cubicBezTo>
                  <a:cubicBezTo>
                    <a:pt x="519" y="335"/>
                    <a:pt x="491" y="399"/>
                    <a:pt x="445" y="445"/>
                  </a:cubicBezTo>
                  <a:cubicBezTo>
                    <a:pt x="399" y="491"/>
                    <a:pt x="335" y="519"/>
                    <a:pt x="265" y="519"/>
                  </a:cubicBezTo>
                  <a:cubicBezTo>
                    <a:pt x="194" y="519"/>
                    <a:pt x="131" y="491"/>
                    <a:pt x="85" y="445"/>
                  </a:cubicBezTo>
                  <a:cubicBezTo>
                    <a:pt x="39" y="399"/>
                    <a:pt x="10" y="335"/>
                    <a:pt x="10" y="265"/>
                  </a:cubicBezTo>
                  <a:cubicBezTo>
                    <a:pt x="10" y="195"/>
                    <a:pt x="39" y="131"/>
                    <a:pt x="85" y="85"/>
                  </a:cubicBezTo>
                  <a:cubicBezTo>
                    <a:pt x="131" y="39"/>
                    <a:pt x="194" y="11"/>
                    <a:pt x="265" y="10"/>
                  </a:cubicBezTo>
                  <a:cubicBezTo>
                    <a:pt x="335" y="11"/>
                    <a:pt x="399" y="39"/>
                    <a:pt x="445" y="85"/>
                  </a:cubicBezTo>
                  <a:cubicBezTo>
                    <a:pt x="491" y="131"/>
                    <a:pt x="519" y="195"/>
                    <a:pt x="519" y="265"/>
                  </a:cubicBezTo>
                  <a:cubicBezTo>
                    <a:pt x="524" y="265"/>
                    <a:pt x="524" y="265"/>
                    <a:pt x="524" y="265"/>
                  </a:cubicBezTo>
                  <a:cubicBezTo>
                    <a:pt x="529" y="265"/>
                    <a:pt x="529" y="265"/>
                    <a:pt x="529" y="265"/>
                  </a:cubicBezTo>
                  <a:cubicBezTo>
                    <a:pt x="529" y="119"/>
                    <a:pt x="411" y="1"/>
                    <a:pt x="265" y="0"/>
                  </a:cubicBezTo>
                  <a:cubicBezTo>
                    <a:pt x="119" y="1"/>
                    <a:pt x="0" y="119"/>
                    <a:pt x="0" y="265"/>
                  </a:cubicBezTo>
                  <a:cubicBezTo>
                    <a:pt x="0" y="411"/>
                    <a:pt x="119" y="529"/>
                    <a:pt x="265" y="529"/>
                  </a:cubicBezTo>
                  <a:cubicBezTo>
                    <a:pt x="411" y="529"/>
                    <a:pt x="529" y="411"/>
                    <a:pt x="529" y="265"/>
                  </a:cubicBezTo>
                  <a:cubicBezTo>
                    <a:pt x="524" y="265"/>
                    <a:pt x="524" y="265"/>
                    <a:pt x="524" y="265"/>
                  </a:cubicBezTo>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Oval 15">
              <a:extLst>
                <a:ext uri="{FF2B5EF4-FFF2-40B4-BE49-F238E27FC236}">
                  <a16:creationId xmlns:a16="http://schemas.microsoft.com/office/drawing/2014/main" id="{67188CB9-4FAA-493A-BEB8-534A849E447B}"/>
                </a:ext>
              </a:extLst>
            </p:cNvPr>
            <p:cNvSpPr>
              <a:spLocks noChangeArrowheads="1"/>
            </p:cNvSpPr>
            <p:nvPr/>
          </p:nvSpPr>
          <p:spPr bwMode="auto">
            <a:xfrm>
              <a:off x="863463" y="2660827"/>
              <a:ext cx="87204" cy="8649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16">
              <a:extLst>
                <a:ext uri="{FF2B5EF4-FFF2-40B4-BE49-F238E27FC236}">
                  <a16:creationId xmlns:a16="http://schemas.microsoft.com/office/drawing/2014/main" id="{027404D2-ADBF-4F93-9CDB-7D90D0C41904}"/>
                </a:ext>
              </a:extLst>
            </p:cNvPr>
            <p:cNvSpPr>
              <a:spLocks/>
            </p:cNvSpPr>
            <p:nvPr/>
          </p:nvSpPr>
          <p:spPr bwMode="auto">
            <a:xfrm>
              <a:off x="860604" y="2657253"/>
              <a:ext cx="92922" cy="92923"/>
            </a:xfrm>
            <a:custGeom>
              <a:avLst/>
              <a:gdLst>
                <a:gd name="T0" fmla="*/ 154 w 159"/>
                <a:gd name="T1" fmla="*/ 79 h 158"/>
                <a:gd name="T2" fmla="*/ 149 w 159"/>
                <a:gd name="T3" fmla="*/ 79 h 158"/>
                <a:gd name="T4" fmla="*/ 129 w 159"/>
                <a:gd name="T5" fmla="*/ 128 h 158"/>
                <a:gd name="T6" fmla="*/ 80 w 159"/>
                <a:gd name="T7" fmla="*/ 148 h 158"/>
                <a:gd name="T8" fmla="*/ 31 w 159"/>
                <a:gd name="T9" fmla="*/ 128 h 158"/>
                <a:gd name="T10" fmla="*/ 10 w 159"/>
                <a:gd name="T11" fmla="*/ 79 h 158"/>
                <a:gd name="T12" fmla="*/ 31 w 159"/>
                <a:gd name="T13" fmla="*/ 30 h 158"/>
                <a:gd name="T14" fmla="*/ 80 w 159"/>
                <a:gd name="T15" fmla="*/ 10 h 158"/>
                <a:gd name="T16" fmla="*/ 129 w 159"/>
                <a:gd name="T17" fmla="*/ 30 h 158"/>
                <a:gd name="T18" fmla="*/ 149 w 159"/>
                <a:gd name="T19" fmla="*/ 79 h 158"/>
                <a:gd name="T20" fmla="*/ 154 w 159"/>
                <a:gd name="T21" fmla="*/ 79 h 158"/>
                <a:gd name="T22" fmla="*/ 159 w 159"/>
                <a:gd name="T23" fmla="*/ 79 h 158"/>
                <a:gd name="T24" fmla="*/ 80 w 159"/>
                <a:gd name="T25" fmla="*/ 0 h 158"/>
                <a:gd name="T26" fmla="*/ 0 w 159"/>
                <a:gd name="T27" fmla="*/ 79 h 158"/>
                <a:gd name="T28" fmla="*/ 80 w 159"/>
                <a:gd name="T29" fmla="*/ 158 h 158"/>
                <a:gd name="T30" fmla="*/ 159 w 159"/>
                <a:gd name="T31" fmla="*/ 79 h 158"/>
                <a:gd name="T32" fmla="*/ 154 w 159"/>
                <a:gd name="T33"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8">
                  <a:moveTo>
                    <a:pt x="154" y="79"/>
                  </a:moveTo>
                  <a:cubicBezTo>
                    <a:pt x="149" y="79"/>
                    <a:pt x="149" y="79"/>
                    <a:pt x="149" y="79"/>
                  </a:cubicBezTo>
                  <a:cubicBezTo>
                    <a:pt x="149" y="98"/>
                    <a:pt x="141" y="116"/>
                    <a:pt x="129" y="128"/>
                  </a:cubicBezTo>
                  <a:cubicBezTo>
                    <a:pt x="116" y="141"/>
                    <a:pt x="99" y="148"/>
                    <a:pt x="80" y="148"/>
                  </a:cubicBezTo>
                  <a:cubicBezTo>
                    <a:pt x="60" y="148"/>
                    <a:pt x="43" y="141"/>
                    <a:pt x="31" y="128"/>
                  </a:cubicBezTo>
                  <a:cubicBezTo>
                    <a:pt x="18" y="116"/>
                    <a:pt x="10" y="98"/>
                    <a:pt x="10" y="79"/>
                  </a:cubicBezTo>
                  <a:cubicBezTo>
                    <a:pt x="10" y="60"/>
                    <a:pt x="18" y="42"/>
                    <a:pt x="31" y="30"/>
                  </a:cubicBezTo>
                  <a:cubicBezTo>
                    <a:pt x="43" y="17"/>
                    <a:pt x="60" y="10"/>
                    <a:pt x="80" y="10"/>
                  </a:cubicBezTo>
                  <a:cubicBezTo>
                    <a:pt x="99" y="10"/>
                    <a:pt x="116" y="17"/>
                    <a:pt x="129" y="30"/>
                  </a:cubicBezTo>
                  <a:cubicBezTo>
                    <a:pt x="141" y="42"/>
                    <a:pt x="149" y="60"/>
                    <a:pt x="149" y="79"/>
                  </a:cubicBezTo>
                  <a:cubicBezTo>
                    <a:pt x="154" y="79"/>
                    <a:pt x="154" y="79"/>
                    <a:pt x="154" y="79"/>
                  </a:cubicBezTo>
                  <a:cubicBezTo>
                    <a:pt x="159" y="79"/>
                    <a:pt x="159" y="79"/>
                    <a:pt x="159" y="79"/>
                  </a:cubicBezTo>
                  <a:cubicBezTo>
                    <a:pt x="159" y="35"/>
                    <a:pt x="124" y="0"/>
                    <a:pt x="80" y="0"/>
                  </a:cubicBezTo>
                  <a:cubicBezTo>
                    <a:pt x="36" y="0"/>
                    <a:pt x="0" y="35"/>
                    <a:pt x="0" y="79"/>
                  </a:cubicBezTo>
                  <a:cubicBezTo>
                    <a:pt x="0" y="123"/>
                    <a:pt x="36" y="158"/>
                    <a:pt x="80" y="158"/>
                  </a:cubicBezTo>
                  <a:cubicBezTo>
                    <a:pt x="124" y="158"/>
                    <a:pt x="159" y="123"/>
                    <a:pt x="159" y="79"/>
                  </a:cubicBezTo>
                  <a:cubicBezTo>
                    <a:pt x="154" y="79"/>
                    <a:pt x="154" y="79"/>
                    <a:pt x="154" y="79"/>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Oval 17">
              <a:extLst>
                <a:ext uri="{FF2B5EF4-FFF2-40B4-BE49-F238E27FC236}">
                  <a16:creationId xmlns:a16="http://schemas.microsoft.com/office/drawing/2014/main" id="{0C45019C-8B62-43F8-82A0-AAD55F182877}"/>
                </a:ext>
              </a:extLst>
            </p:cNvPr>
            <p:cNvSpPr>
              <a:spLocks noChangeArrowheads="1"/>
            </p:cNvSpPr>
            <p:nvPr/>
          </p:nvSpPr>
          <p:spPr bwMode="auto">
            <a:xfrm>
              <a:off x="879189" y="2675123"/>
              <a:ext cx="57898" cy="57898"/>
            </a:xfrm>
            <a:prstGeom prst="ellipse">
              <a:avLst/>
            </a:pr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18">
              <a:extLst>
                <a:ext uri="{FF2B5EF4-FFF2-40B4-BE49-F238E27FC236}">
                  <a16:creationId xmlns:a16="http://schemas.microsoft.com/office/drawing/2014/main" id="{D656B9EF-0F73-4D55-8972-541D1E60C1EF}"/>
                </a:ext>
              </a:extLst>
            </p:cNvPr>
            <p:cNvSpPr>
              <a:spLocks/>
            </p:cNvSpPr>
            <p:nvPr/>
          </p:nvSpPr>
          <p:spPr bwMode="auto">
            <a:xfrm>
              <a:off x="838446" y="2557183"/>
              <a:ext cx="147961" cy="105789"/>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19">
              <a:extLst>
                <a:ext uri="{FF2B5EF4-FFF2-40B4-BE49-F238E27FC236}">
                  <a16:creationId xmlns:a16="http://schemas.microsoft.com/office/drawing/2014/main" id="{E07B2010-1952-4DFF-AD1C-E580127470DA}"/>
                </a:ext>
              </a:extLst>
            </p:cNvPr>
            <p:cNvSpPr>
              <a:spLocks/>
            </p:cNvSpPr>
            <p:nvPr/>
          </p:nvSpPr>
          <p:spPr bwMode="auto">
            <a:xfrm>
              <a:off x="836301" y="2745887"/>
              <a:ext cx="142243" cy="112222"/>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20">
              <a:extLst>
                <a:ext uri="{FF2B5EF4-FFF2-40B4-BE49-F238E27FC236}">
                  <a16:creationId xmlns:a16="http://schemas.microsoft.com/office/drawing/2014/main" id="{B4A4069C-1427-46FB-9195-ECCD8FBDF975}"/>
                </a:ext>
              </a:extLst>
            </p:cNvPr>
            <p:cNvSpPr>
              <a:spLocks/>
            </p:cNvSpPr>
            <p:nvPr/>
          </p:nvSpPr>
          <p:spPr bwMode="auto">
            <a:xfrm>
              <a:off x="756960" y="2628662"/>
              <a:ext cx="106503" cy="150106"/>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21">
              <a:extLst>
                <a:ext uri="{FF2B5EF4-FFF2-40B4-BE49-F238E27FC236}">
                  <a16:creationId xmlns:a16="http://schemas.microsoft.com/office/drawing/2014/main" id="{A7E56557-1A30-46BE-9BD4-6938E57C497C}"/>
                </a:ext>
              </a:extLst>
            </p:cNvPr>
            <p:cNvSpPr>
              <a:spLocks/>
            </p:cNvSpPr>
            <p:nvPr/>
          </p:nvSpPr>
          <p:spPr bwMode="auto">
            <a:xfrm>
              <a:off x="951382" y="2622228"/>
              <a:ext cx="100785" cy="147247"/>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22">
              <a:extLst>
                <a:ext uri="{FF2B5EF4-FFF2-40B4-BE49-F238E27FC236}">
                  <a16:creationId xmlns:a16="http://schemas.microsoft.com/office/drawing/2014/main" id="{EA1161CC-B2E4-4733-879D-3022C6E1C683}"/>
                </a:ext>
              </a:extLst>
            </p:cNvPr>
            <p:cNvSpPr>
              <a:spLocks/>
            </p:cNvSpPr>
            <p:nvPr/>
          </p:nvSpPr>
          <p:spPr bwMode="auto">
            <a:xfrm>
              <a:off x="812713" y="2975334"/>
              <a:ext cx="181556" cy="25732"/>
            </a:xfrm>
            <a:custGeom>
              <a:avLst/>
              <a:gdLst>
                <a:gd name="T0" fmla="*/ 0 w 309"/>
                <a:gd name="T1" fmla="*/ 2 h 44"/>
                <a:gd name="T2" fmla="*/ 309 w 309"/>
                <a:gd name="T3" fmla="*/ 0 h 44"/>
                <a:gd name="T4" fmla="*/ 264 w 309"/>
                <a:gd name="T5" fmla="*/ 44 h 44"/>
                <a:gd name="T6" fmla="*/ 45 w 309"/>
                <a:gd name="T7" fmla="*/ 44 h 44"/>
                <a:gd name="T8" fmla="*/ 0 w 309"/>
                <a:gd name="T9" fmla="*/ 2 h 44"/>
              </a:gdLst>
              <a:ahLst/>
              <a:cxnLst>
                <a:cxn ang="0">
                  <a:pos x="T0" y="T1"/>
                </a:cxn>
                <a:cxn ang="0">
                  <a:pos x="T2" y="T3"/>
                </a:cxn>
                <a:cxn ang="0">
                  <a:pos x="T4" y="T5"/>
                </a:cxn>
                <a:cxn ang="0">
                  <a:pos x="T6" y="T7"/>
                </a:cxn>
                <a:cxn ang="0">
                  <a:pos x="T8" y="T9"/>
                </a:cxn>
              </a:cxnLst>
              <a:rect l="0" t="0" r="r" b="b"/>
              <a:pathLst>
                <a:path w="309" h="44">
                  <a:moveTo>
                    <a:pt x="0" y="2"/>
                  </a:moveTo>
                  <a:cubicBezTo>
                    <a:pt x="309" y="0"/>
                    <a:pt x="309" y="0"/>
                    <a:pt x="309" y="0"/>
                  </a:cubicBezTo>
                  <a:cubicBezTo>
                    <a:pt x="309" y="0"/>
                    <a:pt x="299" y="42"/>
                    <a:pt x="264" y="44"/>
                  </a:cubicBezTo>
                  <a:cubicBezTo>
                    <a:pt x="45" y="44"/>
                    <a:pt x="45" y="44"/>
                    <a:pt x="45" y="44"/>
                  </a:cubicBezTo>
                  <a:cubicBezTo>
                    <a:pt x="45" y="44"/>
                    <a:pt x="4" y="36"/>
                    <a:pt x="0"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23">
              <a:extLst>
                <a:ext uri="{FF2B5EF4-FFF2-40B4-BE49-F238E27FC236}">
                  <a16:creationId xmlns:a16="http://schemas.microsoft.com/office/drawing/2014/main" id="{96F0150E-7EA3-40D1-BAFB-5D3EC1F2C47D}"/>
                </a:ext>
              </a:extLst>
            </p:cNvPr>
            <p:cNvSpPr>
              <a:spLocks/>
            </p:cNvSpPr>
            <p:nvPr/>
          </p:nvSpPr>
          <p:spPr bwMode="auto">
            <a:xfrm>
              <a:off x="774115" y="2652249"/>
              <a:ext cx="38599" cy="62187"/>
            </a:xfrm>
            <a:custGeom>
              <a:avLst/>
              <a:gdLst>
                <a:gd name="T0" fmla="*/ 43 w 66"/>
                <a:gd name="T1" fmla="*/ 0 h 106"/>
                <a:gd name="T2" fmla="*/ 3 w 66"/>
                <a:gd name="T3" fmla="*/ 63 h 106"/>
                <a:gd name="T4" fmla="*/ 13 w 66"/>
                <a:gd name="T5" fmla="*/ 106 h 106"/>
                <a:gd name="T6" fmla="*/ 13 w 66"/>
                <a:gd name="T7" fmla="*/ 106 h 106"/>
                <a:gd name="T8" fmla="*/ 28 w 66"/>
                <a:gd name="T9" fmla="*/ 67 h 106"/>
                <a:gd name="T10" fmla="*/ 54 w 66"/>
                <a:gd name="T11" fmla="*/ 11 h 106"/>
                <a:gd name="T12" fmla="*/ 45 w 66"/>
                <a:gd name="T13" fmla="*/ 0 h 106"/>
                <a:gd name="T14" fmla="*/ 43 w 6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6">
                  <a:moveTo>
                    <a:pt x="43" y="0"/>
                  </a:moveTo>
                  <a:cubicBezTo>
                    <a:pt x="35" y="0"/>
                    <a:pt x="2" y="3"/>
                    <a:pt x="3" y="63"/>
                  </a:cubicBezTo>
                  <a:cubicBezTo>
                    <a:pt x="3" y="63"/>
                    <a:pt x="0" y="106"/>
                    <a:pt x="13" y="106"/>
                  </a:cubicBezTo>
                  <a:cubicBezTo>
                    <a:pt x="13" y="106"/>
                    <a:pt x="13" y="106"/>
                    <a:pt x="13" y="106"/>
                  </a:cubicBezTo>
                  <a:cubicBezTo>
                    <a:pt x="15" y="106"/>
                    <a:pt x="23" y="105"/>
                    <a:pt x="28" y="67"/>
                  </a:cubicBezTo>
                  <a:cubicBezTo>
                    <a:pt x="28" y="67"/>
                    <a:pt x="36" y="22"/>
                    <a:pt x="54" y="11"/>
                  </a:cubicBezTo>
                  <a:cubicBezTo>
                    <a:pt x="54" y="11"/>
                    <a:pt x="66" y="3"/>
                    <a:pt x="45" y="0"/>
                  </a:cubicBezTo>
                  <a:cubicBezTo>
                    <a:pt x="45" y="0"/>
                    <a:pt x="44" y="0"/>
                    <a:pt x="4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24">
              <a:extLst>
                <a:ext uri="{FF2B5EF4-FFF2-40B4-BE49-F238E27FC236}">
                  <a16:creationId xmlns:a16="http://schemas.microsoft.com/office/drawing/2014/main" id="{F5D3F4AF-8BA3-4FDB-A382-DF5DA2D66E1C}"/>
                </a:ext>
              </a:extLst>
            </p:cNvPr>
            <p:cNvSpPr>
              <a:spLocks/>
            </p:cNvSpPr>
            <p:nvPr/>
          </p:nvSpPr>
          <p:spPr bwMode="auto">
            <a:xfrm>
              <a:off x="898488" y="2571478"/>
              <a:ext cx="67190" cy="31451"/>
            </a:xfrm>
            <a:custGeom>
              <a:avLst/>
              <a:gdLst>
                <a:gd name="T0" fmla="*/ 38 w 114"/>
                <a:gd name="T1" fmla="*/ 0 h 54"/>
                <a:gd name="T2" fmla="*/ 3 w 114"/>
                <a:gd name="T3" fmla="*/ 10 h 54"/>
                <a:gd name="T4" fmla="*/ 43 w 114"/>
                <a:gd name="T5" fmla="*/ 25 h 54"/>
                <a:gd name="T6" fmla="*/ 99 w 114"/>
                <a:gd name="T7" fmla="*/ 51 h 54"/>
                <a:gd name="T8" fmla="*/ 103 w 114"/>
                <a:gd name="T9" fmla="*/ 54 h 54"/>
                <a:gd name="T10" fmla="*/ 110 w 114"/>
                <a:gd name="T11" fmla="*/ 42 h 54"/>
                <a:gd name="T12" fmla="*/ 50 w 114"/>
                <a:gd name="T13" fmla="*/ 0 h 54"/>
                <a:gd name="T14" fmla="*/ 46 w 114"/>
                <a:gd name="T15" fmla="*/ 0 h 54"/>
                <a:gd name="T16" fmla="*/ 38 w 114"/>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54">
                  <a:moveTo>
                    <a:pt x="38" y="0"/>
                  </a:moveTo>
                  <a:cubicBezTo>
                    <a:pt x="26" y="0"/>
                    <a:pt x="3" y="1"/>
                    <a:pt x="3" y="10"/>
                  </a:cubicBezTo>
                  <a:cubicBezTo>
                    <a:pt x="3" y="10"/>
                    <a:pt x="0" y="20"/>
                    <a:pt x="43" y="25"/>
                  </a:cubicBezTo>
                  <a:cubicBezTo>
                    <a:pt x="43" y="25"/>
                    <a:pt x="87" y="33"/>
                    <a:pt x="99" y="51"/>
                  </a:cubicBezTo>
                  <a:cubicBezTo>
                    <a:pt x="99" y="51"/>
                    <a:pt x="101" y="54"/>
                    <a:pt x="103" y="54"/>
                  </a:cubicBezTo>
                  <a:cubicBezTo>
                    <a:pt x="106" y="54"/>
                    <a:pt x="108" y="52"/>
                    <a:pt x="110" y="42"/>
                  </a:cubicBezTo>
                  <a:cubicBezTo>
                    <a:pt x="110" y="42"/>
                    <a:pt x="114" y="0"/>
                    <a:pt x="50" y="0"/>
                  </a:cubicBezTo>
                  <a:cubicBezTo>
                    <a:pt x="48" y="0"/>
                    <a:pt x="47" y="0"/>
                    <a:pt x="46" y="0"/>
                  </a:cubicBezTo>
                  <a:cubicBezTo>
                    <a:pt x="46" y="0"/>
                    <a:pt x="43" y="0"/>
                    <a:pt x="38"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25">
              <a:extLst>
                <a:ext uri="{FF2B5EF4-FFF2-40B4-BE49-F238E27FC236}">
                  <a16:creationId xmlns:a16="http://schemas.microsoft.com/office/drawing/2014/main" id="{ED97C927-8568-4B4A-893A-F54E85F91652}"/>
                </a:ext>
              </a:extLst>
            </p:cNvPr>
            <p:cNvSpPr>
              <a:spLocks/>
            </p:cNvSpPr>
            <p:nvPr/>
          </p:nvSpPr>
          <p:spPr bwMode="auto">
            <a:xfrm>
              <a:off x="1002847" y="2687989"/>
              <a:ext cx="40743" cy="62187"/>
            </a:xfrm>
            <a:custGeom>
              <a:avLst/>
              <a:gdLst>
                <a:gd name="T0" fmla="*/ 57 w 70"/>
                <a:gd name="T1" fmla="*/ 0 h 106"/>
                <a:gd name="T2" fmla="*/ 41 w 70"/>
                <a:gd name="T3" fmla="*/ 39 h 106"/>
                <a:gd name="T4" fmla="*/ 13 w 70"/>
                <a:gd name="T5" fmla="*/ 94 h 106"/>
                <a:gd name="T6" fmla="*/ 21 w 70"/>
                <a:gd name="T7" fmla="*/ 106 h 106"/>
                <a:gd name="T8" fmla="*/ 24 w 70"/>
                <a:gd name="T9" fmla="*/ 106 h 106"/>
                <a:gd name="T10" fmla="*/ 66 w 70"/>
                <a:gd name="T11" fmla="*/ 44 h 106"/>
                <a:gd name="T12" fmla="*/ 57 w 70"/>
                <a:gd name="T13" fmla="*/ 0 h 106"/>
                <a:gd name="T14" fmla="*/ 57 w 7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06">
                  <a:moveTo>
                    <a:pt x="57" y="0"/>
                  </a:moveTo>
                  <a:cubicBezTo>
                    <a:pt x="55" y="0"/>
                    <a:pt x="47" y="2"/>
                    <a:pt x="41" y="39"/>
                  </a:cubicBezTo>
                  <a:cubicBezTo>
                    <a:pt x="41" y="39"/>
                    <a:pt x="31" y="84"/>
                    <a:pt x="13" y="94"/>
                  </a:cubicBezTo>
                  <a:cubicBezTo>
                    <a:pt x="13" y="94"/>
                    <a:pt x="0" y="101"/>
                    <a:pt x="21" y="106"/>
                  </a:cubicBezTo>
                  <a:cubicBezTo>
                    <a:pt x="21" y="106"/>
                    <a:pt x="22" y="106"/>
                    <a:pt x="24" y="106"/>
                  </a:cubicBezTo>
                  <a:cubicBezTo>
                    <a:pt x="34" y="106"/>
                    <a:pt x="65" y="101"/>
                    <a:pt x="66" y="44"/>
                  </a:cubicBezTo>
                  <a:cubicBezTo>
                    <a:pt x="66" y="44"/>
                    <a:pt x="70" y="1"/>
                    <a:pt x="57" y="0"/>
                  </a:cubicBezTo>
                  <a:cubicBezTo>
                    <a:pt x="57" y="0"/>
                    <a:pt x="57" y="0"/>
                    <a:pt x="5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26">
              <a:extLst>
                <a:ext uri="{FF2B5EF4-FFF2-40B4-BE49-F238E27FC236}">
                  <a16:creationId xmlns:a16="http://schemas.microsoft.com/office/drawing/2014/main" id="{0818E000-5A81-4123-B118-1A1316837A5D}"/>
                </a:ext>
              </a:extLst>
            </p:cNvPr>
            <p:cNvSpPr>
              <a:spLocks/>
            </p:cNvSpPr>
            <p:nvPr/>
          </p:nvSpPr>
          <p:spPr bwMode="auto">
            <a:xfrm>
              <a:off x="854886" y="2808073"/>
              <a:ext cx="66475" cy="30736"/>
            </a:xfrm>
            <a:custGeom>
              <a:avLst/>
              <a:gdLst>
                <a:gd name="T0" fmla="*/ 9 w 113"/>
                <a:gd name="T1" fmla="*/ 0 h 52"/>
                <a:gd name="T2" fmla="*/ 3 w 113"/>
                <a:gd name="T3" fmla="*/ 13 h 52"/>
                <a:gd name="T4" fmla="*/ 59 w 113"/>
                <a:gd name="T5" fmla="*/ 52 h 52"/>
                <a:gd name="T6" fmla="*/ 68 w 113"/>
                <a:gd name="T7" fmla="*/ 52 h 52"/>
                <a:gd name="T8" fmla="*/ 69 w 113"/>
                <a:gd name="T9" fmla="*/ 52 h 52"/>
                <a:gd name="T10" fmla="*/ 111 w 113"/>
                <a:gd name="T11" fmla="*/ 40 h 52"/>
                <a:gd name="T12" fmla="*/ 71 w 113"/>
                <a:gd name="T13" fmla="*/ 27 h 52"/>
                <a:gd name="T14" fmla="*/ 14 w 113"/>
                <a:gd name="T15" fmla="*/ 4 h 52"/>
                <a:gd name="T16" fmla="*/ 9 w 11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52">
                  <a:moveTo>
                    <a:pt x="9" y="0"/>
                  </a:moveTo>
                  <a:cubicBezTo>
                    <a:pt x="7" y="0"/>
                    <a:pt x="4" y="3"/>
                    <a:pt x="3" y="13"/>
                  </a:cubicBezTo>
                  <a:cubicBezTo>
                    <a:pt x="3" y="13"/>
                    <a:pt x="0" y="52"/>
                    <a:pt x="59" y="52"/>
                  </a:cubicBezTo>
                  <a:cubicBezTo>
                    <a:pt x="62" y="52"/>
                    <a:pt x="65" y="52"/>
                    <a:pt x="68" y="52"/>
                  </a:cubicBezTo>
                  <a:cubicBezTo>
                    <a:pt x="68" y="52"/>
                    <a:pt x="68" y="52"/>
                    <a:pt x="69" y="52"/>
                  </a:cubicBezTo>
                  <a:cubicBezTo>
                    <a:pt x="75" y="52"/>
                    <a:pt x="112" y="52"/>
                    <a:pt x="111" y="40"/>
                  </a:cubicBezTo>
                  <a:cubicBezTo>
                    <a:pt x="111" y="40"/>
                    <a:pt x="113" y="30"/>
                    <a:pt x="71" y="27"/>
                  </a:cubicBezTo>
                  <a:cubicBezTo>
                    <a:pt x="71" y="27"/>
                    <a:pt x="26" y="20"/>
                    <a:pt x="14" y="4"/>
                  </a:cubicBezTo>
                  <a:cubicBezTo>
                    <a:pt x="14" y="4"/>
                    <a:pt x="12" y="0"/>
                    <a:pt x="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27">
              <a:extLst>
                <a:ext uri="{FF2B5EF4-FFF2-40B4-BE49-F238E27FC236}">
                  <a16:creationId xmlns:a16="http://schemas.microsoft.com/office/drawing/2014/main" id="{B764D3D9-DF32-4BFE-B752-65BBE6EC7EB8}"/>
                </a:ext>
              </a:extLst>
            </p:cNvPr>
            <p:cNvSpPr>
              <a:spLocks/>
            </p:cNvSpPr>
            <p:nvPr/>
          </p:nvSpPr>
          <p:spPr bwMode="auto">
            <a:xfrm>
              <a:off x="882048" y="2697996"/>
              <a:ext cx="41458" cy="27877"/>
            </a:xfrm>
            <a:custGeom>
              <a:avLst/>
              <a:gdLst>
                <a:gd name="T0" fmla="*/ 16 w 70"/>
                <a:gd name="T1" fmla="*/ 0 h 47"/>
                <a:gd name="T2" fmla="*/ 12 w 70"/>
                <a:gd name="T3" fmla="*/ 4 h 47"/>
                <a:gd name="T4" fmla="*/ 20 w 70"/>
                <a:gd name="T5" fmla="*/ 40 h 47"/>
                <a:gd name="T6" fmla="*/ 47 w 70"/>
                <a:gd name="T7" fmla="*/ 47 h 47"/>
                <a:gd name="T8" fmla="*/ 57 w 70"/>
                <a:gd name="T9" fmla="*/ 46 h 47"/>
                <a:gd name="T10" fmla="*/ 67 w 70"/>
                <a:gd name="T11" fmla="*/ 37 h 47"/>
                <a:gd name="T12" fmla="*/ 52 w 70"/>
                <a:gd name="T13" fmla="*/ 25 h 47"/>
                <a:gd name="T14" fmla="*/ 50 w 70"/>
                <a:gd name="T15" fmla="*/ 25 h 47"/>
                <a:gd name="T16" fmla="*/ 21 w 70"/>
                <a:gd name="T17" fmla="*/ 5 h 47"/>
                <a:gd name="T18" fmla="*/ 16 w 70"/>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7">
                  <a:moveTo>
                    <a:pt x="16" y="0"/>
                  </a:moveTo>
                  <a:cubicBezTo>
                    <a:pt x="15" y="0"/>
                    <a:pt x="14" y="1"/>
                    <a:pt x="12" y="4"/>
                  </a:cubicBezTo>
                  <a:cubicBezTo>
                    <a:pt x="12" y="4"/>
                    <a:pt x="0" y="24"/>
                    <a:pt x="20" y="40"/>
                  </a:cubicBezTo>
                  <a:cubicBezTo>
                    <a:pt x="20" y="40"/>
                    <a:pt x="32" y="47"/>
                    <a:pt x="47" y="47"/>
                  </a:cubicBezTo>
                  <a:cubicBezTo>
                    <a:pt x="50" y="47"/>
                    <a:pt x="54" y="47"/>
                    <a:pt x="57" y="46"/>
                  </a:cubicBezTo>
                  <a:cubicBezTo>
                    <a:pt x="57" y="46"/>
                    <a:pt x="68" y="43"/>
                    <a:pt x="67" y="37"/>
                  </a:cubicBezTo>
                  <a:cubicBezTo>
                    <a:pt x="67" y="37"/>
                    <a:pt x="70" y="25"/>
                    <a:pt x="52" y="25"/>
                  </a:cubicBezTo>
                  <a:cubicBezTo>
                    <a:pt x="51" y="25"/>
                    <a:pt x="51" y="25"/>
                    <a:pt x="50" y="25"/>
                  </a:cubicBezTo>
                  <a:cubicBezTo>
                    <a:pt x="50" y="25"/>
                    <a:pt x="24" y="21"/>
                    <a:pt x="21" y="5"/>
                  </a:cubicBezTo>
                  <a:cubicBezTo>
                    <a:pt x="21" y="5"/>
                    <a:pt x="19"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5" name="文本框 274">
            <a:extLst>
              <a:ext uri="{FF2B5EF4-FFF2-40B4-BE49-F238E27FC236}">
                <a16:creationId xmlns:a16="http://schemas.microsoft.com/office/drawing/2014/main" id="{4A808A0A-AFD1-47AC-A56B-720DCDD29883}"/>
              </a:ext>
            </a:extLst>
          </p:cNvPr>
          <p:cNvSpPr txBox="1"/>
          <p:nvPr/>
        </p:nvSpPr>
        <p:spPr>
          <a:xfrm>
            <a:off x="5181601" y="3077373"/>
            <a:ext cx="3358407" cy="694527"/>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请在这里添加内容请在这里添加内容请在这里添加内容请在这里添加内容请在这里添加内容</a:t>
            </a:r>
            <a:endParaRPr lang="en-US" altLang="zh-CN" sz="1200">
              <a:solidFill>
                <a:schemeClr val="tx1">
                  <a:lumMod val="65000"/>
                  <a:lumOff val="35000"/>
                </a:schemeClr>
              </a:solidFill>
            </a:endParaRPr>
          </a:p>
        </p:txBody>
      </p:sp>
      <p:grpSp>
        <p:nvGrpSpPr>
          <p:cNvPr id="276" name="组合 275">
            <a:extLst>
              <a:ext uri="{FF2B5EF4-FFF2-40B4-BE49-F238E27FC236}">
                <a16:creationId xmlns:a16="http://schemas.microsoft.com/office/drawing/2014/main" id="{02348AFA-A8FD-48EC-B914-0CC657D89288}"/>
              </a:ext>
            </a:extLst>
          </p:cNvPr>
          <p:cNvGrpSpPr/>
          <p:nvPr/>
        </p:nvGrpSpPr>
        <p:grpSpPr>
          <a:xfrm>
            <a:off x="4762021" y="3136761"/>
            <a:ext cx="353820" cy="476050"/>
            <a:chOff x="6124576" y="2259012"/>
            <a:chExt cx="785812" cy="1057276"/>
          </a:xfrm>
        </p:grpSpPr>
        <p:sp>
          <p:nvSpPr>
            <p:cNvPr id="277" name="Freeform 5">
              <a:extLst>
                <a:ext uri="{FF2B5EF4-FFF2-40B4-BE49-F238E27FC236}">
                  <a16:creationId xmlns:a16="http://schemas.microsoft.com/office/drawing/2014/main" id="{1CE44978-5EB2-44A2-B820-D5F636715BC6}"/>
                </a:ext>
              </a:extLst>
            </p:cNvPr>
            <p:cNvSpPr>
              <a:spLocks/>
            </p:cNvSpPr>
            <p:nvPr/>
          </p:nvSpPr>
          <p:spPr bwMode="auto">
            <a:xfrm>
              <a:off x="6354763" y="3168650"/>
              <a:ext cx="79375" cy="50800"/>
            </a:xfrm>
            <a:custGeom>
              <a:avLst/>
              <a:gdLst>
                <a:gd name="T0" fmla="*/ 61 w 61"/>
                <a:gd name="T1" fmla="*/ 19 h 39"/>
                <a:gd name="T2" fmla="*/ 44 w 61"/>
                <a:gd name="T3" fmla="*/ 39 h 39"/>
                <a:gd name="T4" fmla="*/ 17 w 61"/>
                <a:gd name="T5" fmla="*/ 39 h 39"/>
                <a:gd name="T6" fmla="*/ 0 w 61"/>
                <a:gd name="T7" fmla="*/ 19 h 39"/>
                <a:gd name="T8" fmla="*/ 17 w 61"/>
                <a:gd name="T9" fmla="*/ 0 h 39"/>
                <a:gd name="T10" fmla="*/ 44 w 61"/>
                <a:gd name="T11" fmla="*/ 0 h 39"/>
                <a:gd name="T12" fmla="*/ 61 w 61"/>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61" y="19"/>
                  </a:moveTo>
                  <a:cubicBezTo>
                    <a:pt x="61" y="30"/>
                    <a:pt x="54" y="39"/>
                    <a:pt x="44" y="39"/>
                  </a:cubicBezTo>
                  <a:cubicBezTo>
                    <a:pt x="17" y="39"/>
                    <a:pt x="17" y="39"/>
                    <a:pt x="17" y="39"/>
                  </a:cubicBezTo>
                  <a:cubicBezTo>
                    <a:pt x="8" y="39"/>
                    <a:pt x="0" y="30"/>
                    <a:pt x="0" y="19"/>
                  </a:cubicBezTo>
                  <a:cubicBezTo>
                    <a:pt x="0" y="9"/>
                    <a:pt x="8" y="0"/>
                    <a:pt x="17" y="0"/>
                  </a:cubicBezTo>
                  <a:cubicBezTo>
                    <a:pt x="44" y="0"/>
                    <a:pt x="44" y="0"/>
                    <a:pt x="44" y="0"/>
                  </a:cubicBezTo>
                  <a:cubicBezTo>
                    <a:pt x="54" y="0"/>
                    <a:pt x="61" y="9"/>
                    <a:pt x="61" y="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
              <a:extLst>
                <a:ext uri="{FF2B5EF4-FFF2-40B4-BE49-F238E27FC236}">
                  <a16:creationId xmlns:a16="http://schemas.microsoft.com/office/drawing/2014/main" id="{496230F6-C922-4A15-863B-37444FBA0B5A}"/>
                </a:ext>
              </a:extLst>
            </p:cNvPr>
            <p:cNvSpPr>
              <a:spLocks/>
            </p:cNvSpPr>
            <p:nvPr/>
          </p:nvSpPr>
          <p:spPr bwMode="auto">
            <a:xfrm>
              <a:off x="6348413" y="3162300"/>
              <a:ext cx="92075" cy="63500"/>
            </a:xfrm>
            <a:custGeom>
              <a:avLst/>
              <a:gdLst>
                <a:gd name="T0" fmla="*/ 66 w 71"/>
                <a:gd name="T1" fmla="*/ 24 h 49"/>
                <a:gd name="T2" fmla="*/ 61 w 71"/>
                <a:gd name="T3" fmla="*/ 24 h 49"/>
                <a:gd name="T4" fmla="*/ 57 w 71"/>
                <a:gd name="T5" fmla="*/ 35 h 49"/>
                <a:gd name="T6" fmla="*/ 49 w 71"/>
                <a:gd name="T7" fmla="*/ 39 h 49"/>
                <a:gd name="T8" fmla="*/ 22 w 71"/>
                <a:gd name="T9" fmla="*/ 39 h 49"/>
                <a:gd name="T10" fmla="*/ 14 w 71"/>
                <a:gd name="T11" fmla="*/ 35 h 49"/>
                <a:gd name="T12" fmla="*/ 10 w 71"/>
                <a:gd name="T13" fmla="*/ 24 h 49"/>
                <a:gd name="T14" fmla="*/ 14 w 71"/>
                <a:gd name="T15" fmla="*/ 14 h 49"/>
                <a:gd name="T16" fmla="*/ 22 w 71"/>
                <a:gd name="T17" fmla="*/ 10 h 49"/>
                <a:gd name="T18" fmla="*/ 49 w 71"/>
                <a:gd name="T19" fmla="*/ 10 h 49"/>
                <a:gd name="T20" fmla="*/ 57 w 71"/>
                <a:gd name="T21" fmla="*/ 14 h 49"/>
                <a:gd name="T22" fmla="*/ 61 w 71"/>
                <a:gd name="T23" fmla="*/ 24 h 49"/>
                <a:gd name="T24" fmla="*/ 66 w 71"/>
                <a:gd name="T25" fmla="*/ 24 h 49"/>
                <a:gd name="T26" fmla="*/ 71 w 71"/>
                <a:gd name="T27" fmla="*/ 24 h 49"/>
                <a:gd name="T28" fmla="*/ 65 w 71"/>
                <a:gd name="T29" fmla="*/ 8 h 49"/>
                <a:gd name="T30" fmla="*/ 49 w 71"/>
                <a:gd name="T31" fmla="*/ 0 h 49"/>
                <a:gd name="T32" fmla="*/ 22 w 71"/>
                <a:gd name="T33" fmla="*/ 0 h 49"/>
                <a:gd name="T34" fmla="*/ 6 w 71"/>
                <a:gd name="T35" fmla="*/ 8 h 49"/>
                <a:gd name="T36" fmla="*/ 0 w 71"/>
                <a:gd name="T37" fmla="*/ 24 h 49"/>
                <a:gd name="T38" fmla="*/ 6 w 71"/>
                <a:gd name="T39" fmla="*/ 41 h 49"/>
                <a:gd name="T40" fmla="*/ 22 w 71"/>
                <a:gd name="T41" fmla="*/ 49 h 49"/>
                <a:gd name="T42" fmla="*/ 49 w 71"/>
                <a:gd name="T43" fmla="*/ 49 h 49"/>
                <a:gd name="T44" fmla="*/ 65 w 71"/>
                <a:gd name="T45" fmla="*/ 41 h 49"/>
                <a:gd name="T46" fmla="*/ 71 w 71"/>
                <a:gd name="T47" fmla="*/ 24 h 49"/>
                <a:gd name="T48" fmla="*/ 66 w 71"/>
                <a:gd name="T4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49">
                  <a:moveTo>
                    <a:pt x="66" y="24"/>
                  </a:moveTo>
                  <a:cubicBezTo>
                    <a:pt x="61" y="24"/>
                    <a:pt x="61" y="24"/>
                    <a:pt x="61" y="24"/>
                  </a:cubicBezTo>
                  <a:cubicBezTo>
                    <a:pt x="61" y="28"/>
                    <a:pt x="60" y="32"/>
                    <a:pt x="57" y="35"/>
                  </a:cubicBezTo>
                  <a:cubicBezTo>
                    <a:pt x="55" y="37"/>
                    <a:pt x="52" y="39"/>
                    <a:pt x="49" y="39"/>
                  </a:cubicBezTo>
                  <a:cubicBezTo>
                    <a:pt x="22" y="39"/>
                    <a:pt x="22" y="39"/>
                    <a:pt x="22" y="39"/>
                  </a:cubicBezTo>
                  <a:cubicBezTo>
                    <a:pt x="19" y="39"/>
                    <a:pt x="16" y="37"/>
                    <a:pt x="14" y="35"/>
                  </a:cubicBezTo>
                  <a:cubicBezTo>
                    <a:pt x="12" y="32"/>
                    <a:pt x="10" y="28"/>
                    <a:pt x="10" y="24"/>
                  </a:cubicBezTo>
                  <a:cubicBezTo>
                    <a:pt x="10" y="20"/>
                    <a:pt x="12" y="17"/>
                    <a:pt x="14" y="14"/>
                  </a:cubicBezTo>
                  <a:cubicBezTo>
                    <a:pt x="16" y="12"/>
                    <a:pt x="19" y="10"/>
                    <a:pt x="22" y="10"/>
                  </a:cubicBezTo>
                  <a:cubicBezTo>
                    <a:pt x="49" y="10"/>
                    <a:pt x="49" y="10"/>
                    <a:pt x="49" y="10"/>
                  </a:cubicBezTo>
                  <a:cubicBezTo>
                    <a:pt x="52" y="10"/>
                    <a:pt x="55" y="12"/>
                    <a:pt x="57" y="14"/>
                  </a:cubicBezTo>
                  <a:cubicBezTo>
                    <a:pt x="60" y="17"/>
                    <a:pt x="61" y="20"/>
                    <a:pt x="61" y="24"/>
                  </a:cubicBezTo>
                  <a:cubicBezTo>
                    <a:pt x="66" y="24"/>
                    <a:pt x="66" y="24"/>
                    <a:pt x="66" y="24"/>
                  </a:cubicBezTo>
                  <a:cubicBezTo>
                    <a:pt x="71" y="24"/>
                    <a:pt x="71" y="24"/>
                    <a:pt x="71" y="24"/>
                  </a:cubicBezTo>
                  <a:cubicBezTo>
                    <a:pt x="71" y="18"/>
                    <a:pt x="69" y="12"/>
                    <a:pt x="65" y="8"/>
                  </a:cubicBezTo>
                  <a:cubicBezTo>
                    <a:pt x="61" y="3"/>
                    <a:pt x="56" y="0"/>
                    <a:pt x="49" y="0"/>
                  </a:cubicBezTo>
                  <a:cubicBezTo>
                    <a:pt x="22" y="0"/>
                    <a:pt x="22" y="0"/>
                    <a:pt x="22" y="0"/>
                  </a:cubicBezTo>
                  <a:cubicBezTo>
                    <a:pt x="16" y="0"/>
                    <a:pt x="10" y="3"/>
                    <a:pt x="6" y="8"/>
                  </a:cubicBezTo>
                  <a:cubicBezTo>
                    <a:pt x="2" y="12"/>
                    <a:pt x="0" y="18"/>
                    <a:pt x="0" y="24"/>
                  </a:cubicBezTo>
                  <a:cubicBezTo>
                    <a:pt x="0" y="31"/>
                    <a:pt x="2" y="37"/>
                    <a:pt x="6" y="41"/>
                  </a:cubicBezTo>
                  <a:cubicBezTo>
                    <a:pt x="10" y="46"/>
                    <a:pt x="16" y="49"/>
                    <a:pt x="22" y="49"/>
                  </a:cubicBezTo>
                  <a:cubicBezTo>
                    <a:pt x="49" y="49"/>
                    <a:pt x="49" y="49"/>
                    <a:pt x="49" y="49"/>
                  </a:cubicBezTo>
                  <a:cubicBezTo>
                    <a:pt x="56" y="49"/>
                    <a:pt x="61" y="46"/>
                    <a:pt x="65" y="41"/>
                  </a:cubicBezTo>
                  <a:cubicBezTo>
                    <a:pt x="69" y="37"/>
                    <a:pt x="71" y="31"/>
                    <a:pt x="71" y="24"/>
                  </a:cubicBezTo>
                  <a:lnTo>
                    <a:pt x="66" y="2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7">
              <a:extLst>
                <a:ext uri="{FF2B5EF4-FFF2-40B4-BE49-F238E27FC236}">
                  <a16:creationId xmlns:a16="http://schemas.microsoft.com/office/drawing/2014/main" id="{BE62826A-F296-41B6-8E24-83275A59895F}"/>
                </a:ext>
              </a:extLst>
            </p:cNvPr>
            <p:cNvSpPr>
              <a:spLocks/>
            </p:cNvSpPr>
            <p:nvPr/>
          </p:nvSpPr>
          <p:spPr bwMode="auto">
            <a:xfrm>
              <a:off x="6557963" y="3175000"/>
              <a:ext cx="47625" cy="28575"/>
            </a:xfrm>
            <a:custGeom>
              <a:avLst/>
              <a:gdLst>
                <a:gd name="T0" fmla="*/ 37 w 37"/>
                <a:gd name="T1" fmla="*/ 11 h 23"/>
                <a:gd name="T2" fmla="*/ 27 w 37"/>
                <a:gd name="T3" fmla="*/ 23 h 23"/>
                <a:gd name="T4" fmla="*/ 11 w 37"/>
                <a:gd name="T5" fmla="*/ 23 h 23"/>
                <a:gd name="T6" fmla="*/ 0 w 37"/>
                <a:gd name="T7" fmla="*/ 11 h 23"/>
                <a:gd name="T8" fmla="*/ 11 w 37"/>
                <a:gd name="T9" fmla="*/ 0 h 23"/>
                <a:gd name="T10" fmla="*/ 27 w 37"/>
                <a:gd name="T11" fmla="*/ 0 h 23"/>
                <a:gd name="T12" fmla="*/ 37 w 37"/>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1"/>
                  </a:moveTo>
                  <a:cubicBezTo>
                    <a:pt x="37" y="18"/>
                    <a:pt x="33" y="23"/>
                    <a:pt x="27" y="23"/>
                  </a:cubicBezTo>
                  <a:cubicBezTo>
                    <a:pt x="11" y="23"/>
                    <a:pt x="11" y="23"/>
                    <a:pt x="11" y="23"/>
                  </a:cubicBezTo>
                  <a:cubicBezTo>
                    <a:pt x="5" y="23"/>
                    <a:pt x="0" y="18"/>
                    <a:pt x="0" y="11"/>
                  </a:cubicBezTo>
                  <a:cubicBezTo>
                    <a:pt x="0" y="5"/>
                    <a:pt x="5" y="0"/>
                    <a:pt x="11" y="0"/>
                  </a:cubicBezTo>
                  <a:cubicBezTo>
                    <a:pt x="27" y="0"/>
                    <a:pt x="27" y="0"/>
                    <a:pt x="27" y="0"/>
                  </a:cubicBezTo>
                  <a:cubicBezTo>
                    <a:pt x="33" y="0"/>
                    <a:pt x="37" y="5"/>
                    <a:pt x="37" y="11"/>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8">
              <a:extLst>
                <a:ext uri="{FF2B5EF4-FFF2-40B4-BE49-F238E27FC236}">
                  <a16:creationId xmlns:a16="http://schemas.microsoft.com/office/drawing/2014/main" id="{54936798-68D7-4901-9215-CAAC5701EC90}"/>
                </a:ext>
              </a:extLst>
            </p:cNvPr>
            <p:cNvSpPr>
              <a:spLocks/>
            </p:cNvSpPr>
            <p:nvPr/>
          </p:nvSpPr>
          <p:spPr bwMode="auto">
            <a:xfrm>
              <a:off x="6613525" y="3176588"/>
              <a:ext cx="49212" cy="30163"/>
            </a:xfrm>
            <a:custGeom>
              <a:avLst/>
              <a:gdLst>
                <a:gd name="T0" fmla="*/ 37 w 37"/>
                <a:gd name="T1" fmla="*/ 12 h 23"/>
                <a:gd name="T2" fmla="*/ 27 w 37"/>
                <a:gd name="T3" fmla="*/ 23 h 23"/>
                <a:gd name="T4" fmla="*/ 10 w 37"/>
                <a:gd name="T5" fmla="*/ 23 h 23"/>
                <a:gd name="T6" fmla="*/ 0 w 37"/>
                <a:gd name="T7" fmla="*/ 12 h 23"/>
                <a:gd name="T8" fmla="*/ 10 w 37"/>
                <a:gd name="T9" fmla="*/ 0 h 23"/>
                <a:gd name="T10" fmla="*/ 27 w 37"/>
                <a:gd name="T11" fmla="*/ 0 h 23"/>
                <a:gd name="T12" fmla="*/ 37 w 37"/>
                <a:gd name="T13" fmla="*/ 12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2"/>
                  </a:moveTo>
                  <a:cubicBezTo>
                    <a:pt x="37" y="18"/>
                    <a:pt x="32" y="23"/>
                    <a:pt x="27" y="23"/>
                  </a:cubicBezTo>
                  <a:cubicBezTo>
                    <a:pt x="10" y="23"/>
                    <a:pt x="10" y="23"/>
                    <a:pt x="10" y="23"/>
                  </a:cubicBezTo>
                  <a:cubicBezTo>
                    <a:pt x="5" y="23"/>
                    <a:pt x="0" y="18"/>
                    <a:pt x="0" y="12"/>
                  </a:cubicBezTo>
                  <a:cubicBezTo>
                    <a:pt x="0" y="5"/>
                    <a:pt x="5" y="0"/>
                    <a:pt x="10" y="0"/>
                  </a:cubicBezTo>
                  <a:cubicBezTo>
                    <a:pt x="27" y="0"/>
                    <a:pt x="27" y="0"/>
                    <a:pt x="27" y="0"/>
                  </a:cubicBezTo>
                  <a:cubicBezTo>
                    <a:pt x="32" y="0"/>
                    <a:pt x="37" y="5"/>
                    <a:pt x="37" y="1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9">
              <a:extLst>
                <a:ext uri="{FF2B5EF4-FFF2-40B4-BE49-F238E27FC236}">
                  <a16:creationId xmlns:a16="http://schemas.microsoft.com/office/drawing/2014/main" id="{E163A4B0-668C-4DA3-ABF8-CDC70FD01B23}"/>
                </a:ext>
              </a:extLst>
            </p:cNvPr>
            <p:cNvSpPr>
              <a:spLocks/>
            </p:cNvSpPr>
            <p:nvPr/>
          </p:nvSpPr>
          <p:spPr bwMode="auto">
            <a:xfrm>
              <a:off x="6307138" y="3000375"/>
              <a:ext cx="404812" cy="309563"/>
            </a:xfrm>
            <a:custGeom>
              <a:avLst/>
              <a:gdLst>
                <a:gd name="T0" fmla="*/ 254 w 310"/>
                <a:gd name="T1" fmla="*/ 147 h 237"/>
                <a:gd name="T2" fmla="*/ 171 w 310"/>
                <a:gd name="T3" fmla="*/ 147 h 237"/>
                <a:gd name="T4" fmla="*/ 171 w 310"/>
                <a:gd name="T5" fmla="*/ 65 h 237"/>
                <a:gd name="T6" fmla="*/ 243 w 310"/>
                <a:gd name="T7" fmla="*/ 14 h 237"/>
                <a:gd name="T8" fmla="*/ 72 w 310"/>
                <a:gd name="T9" fmla="*/ 0 h 237"/>
                <a:gd name="T10" fmla="*/ 131 w 310"/>
                <a:gd name="T11" fmla="*/ 63 h 237"/>
                <a:gd name="T12" fmla="*/ 143 w 310"/>
                <a:gd name="T13" fmla="*/ 65 h 237"/>
                <a:gd name="T14" fmla="*/ 143 w 310"/>
                <a:gd name="T15" fmla="*/ 147 h 237"/>
                <a:gd name="T16" fmla="*/ 56 w 310"/>
                <a:gd name="T17" fmla="*/ 147 h 237"/>
                <a:gd name="T18" fmla="*/ 0 w 310"/>
                <a:gd name="T19" fmla="*/ 192 h 237"/>
                <a:gd name="T20" fmla="*/ 56 w 310"/>
                <a:gd name="T21" fmla="*/ 237 h 237"/>
                <a:gd name="T22" fmla="*/ 254 w 310"/>
                <a:gd name="T23" fmla="*/ 237 h 237"/>
                <a:gd name="T24" fmla="*/ 310 w 310"/>
                <a:gd name="T25" fmla="*/ 192 h 237"/>
                <a:gd name="T26" fmla="*/ 254 w 310"/>
                <a:gd name="T27" fmla="*/ 14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0" h="237">
                  <a:moveTo>
                    <a:pt x="254" y="147"/>
                  </a:moveTo>
                  <a:cubicBezTo>
                    <a:pt x="171" y="147"/>
                    <a:pt x="171" y="147"/>
                    <a:pt x="171" y="147"/>
                  </a:cubicBezTo>
                  <a:cubicBezTo>
                    <a:pt x="171" y="65"/>
                    <a:pt x="171" y="65"/>
                    <a:pt x="171" y="65"/>
                  </a:cubicBezTo>
                  <a:cubicBezTo>
                    <a:pt x="194" y="61"/>
                    <a:pt x="222" y="49"/>
                    <a:pt x="243" y="14"/>
                  </a:cubicBezTo>
                  <a:cubicBezTo>
                    <a:pt x="72" y="0"/>
                    <a:pt x="72" y="0"/>
                    <a:pt x="72" y="0"/>
                  </a:cubicBezTo>
                  <a:cubicBezTo>
                    <a:pt x="72" y="0"/>
                    <a:pt x="75" y="53"/>
                    <a:pt x="131" y="63"/>
                  </a:cubicBezTo>
                  <a:cubicBezTo>
                    <a:pt x="131" y="63"/>
                    <a:pt x="136" y="64"/>
                    <a:pt x="143" y="65"/>
                  </a:cubicBezTo>
                  <a:cubicBezTo>
                    <a:pt x="143" y="147"/>
                    <a:pt x="143" y="147"/>
                    <a:pt x="143" y="147"/>
                  </a:cubicBezTo>
                  <a:cubicBezTo>
                    <a:pt x="56" y="147"/>
                    <a:pt x="56" y="147"/>
                    <a:pt x="56" y="147"/>
                  </a:cubicBezTo>
                  <a:cubicBezTo>
                    <a:pt x="25" y="147"/>
                    <a:pt x="0" y="167"/>
                    <a:pt x="0" y="192"/>
                  </a:cubicBezTo>
                  <a:cubicBezTo>
                    <a:pt x="0" y="217"/>
                    <a:pt x="25" y="237"/>
                    <a:pt x="56" y="237"/>
                  </a:cubicBezTo>
                  <a:cubicBezTo>
                    <a:pt x="254" y="237"/>
                    <a:pt x="254" y="237"/>
                    <a:pt x="254" y="237"/>
                  </a:cubicBezTo>
                  <a:cubicBezTo>
                    <a:pt x="285" y="237"/>
                    <a:pt x="310" y="217"/>
                    <a:pt x="310" y="192"/>
                  </a:cubicBezTo>
                  <a:cubicBezTo>
                    <a:pt x="310" y="167"/>
                    <a:pt x="285" y="147"/>
                    <a:pt x="254" y="147"/>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10">
              <a:extLst>
                <a:ext uri="{FF2B5EF4-FFF2-40B4-BE49-F238E27FC236}">
                  <a16:creationId xmlns:a16="http://schemas.microsoft.com/office/drawing/2014/main" id="{66B718B0-A141-4200-B3BB-19B5D0C751EF}"/>
                </a:ext>
              </a:extLst>
            </p:cNvPr>
            <p:cNvSpPr>
              <a:spLocks/>
            </p:cNvSpPr>
            <p:nvPr/>
          </p:nvSpPr>
          <p:spPr bwMode="auto">
            <a:xfrm>
              <a:off x="6300788" y="2994025"/>
              <a:ext cx="417512" cy="322263"/>
            </a:xfrm>
            <a:custGeom>
              <a:avLst/>
              <a:gdLst>
                <a:gd name="T0" fmla="*/ 259 w 320"/>
                <a:gd name="T1" fmla="*/ 147 h 247"/>
                <a:gd name="T2" fmla="*/ 181 w 320"/>
                <a:gd name="T3" fmla="*/ 70 h 247"/>
                <a:gd name="T4" fmla="*/ 177 w 320"/>
                <a:gd name="T5" fmla="*/ 75 h 247"/>
                <a:gd name="T6" fmla="*/ 252 w 320"/>
                <a:gd name="T7" fmla="*/ 22 h 247"/>
                <a:gd name="T8" fmla="*/ 248 w 320"/>
                <a:gd name="T9" fmla="*/ 14 h 247"/>
                <a:gd name="T10" fmla="*/ 73 w 320"/>
                <a:gd name="T11" fmla="*/ 2 h 247"/>
                <a:gd name="T12" fmla="*/ 81 w 320"/>
                <a:gd name="T13" fmla="*/ 35 h 247"/>
                <a:gd name="T14" fmla="*/ 135 w 320"/>
                <a:gd name="T15" fmla="*/ 73 h 247"/>
                <a:gd name="T16" fmla="*/ 135 w 320"/>
                <a:gd name="T17" fmla="*/ 73 h 247"/>
                <a:gd name="T18" fmla="*/ 148 w 320"/>
                <a:gd name="T19" fmla="*/ 70 h 247"/>
                <a:gd name="T20" fmla="*/ 143 w 320"/>
                <a:gd name="T21" fmla="*/ 147 h 247"/>
                <a:gd name="T22" fmla="*/ 18 w 320"/>
                <a:gd name="T23" fmla="*/ 161 h 247"/>
                <a:gd name="T24" fmla="*/ 18 w 320"/>
                <a:gd name="T25" fmla="*/ 233 h 247"/>
                <a:gd name="T26" fmla="*/ 259 w 320"/>
                <a:gd name="T27" fmla="*/ 247 h 247"/>
                <a:gd name="T28" fmla="*/ 320 w 320"/>
                <a:gd name="T29" fmla="*/ 197 h 247"/>
                <a:gd name="T30" fmla="*/ 259 w 320"/>
                <a:gd name="T31" fmla="*/ 147 h 247"/>
                <a:gd name="T32" fmla="*/ 259 w 320"/>
                <a:gd name="T33" fmla="*/ 157 h 247"/>
                <a:gd name="T34" fmla="*/ 310 w 320"/>
                <a:gd name="T35" fmla="*/ 197 h 247"/>
                <a:gd name="T36" fmla="*/ 259 w 320"/>
                <a:gd name="T37" fmla="*/ 237 h 247"/>
                <a:gd name="T38" fmla="*/ 24 w 320"/>
                <a:gd name="T39" fmla="*/ 225 h 247"/>
                <a:gd name="T40" fmla="*/ 24 w 320"/>
                <a:gd name="T41" fmla="*/ 169 h 247"/>
                <a:gd name="T42" fmla="*/ 148 w 320"/>
                <a:gd name="T43" fmla="*/ 157 h 247"/>
                <a:gd name="T44" fmla="*/ 153 w 320"/>
                <a:gd name="T45" fmla="*/ 152 h 247"/>
                <a:gd name="T46" fmla="*/ 149 w 320"/>
                <a:gd name="T47" fmla="*/ 65 h 247"/>
                <a:gd name="T48" fmla="*/ 138 w 320"/>
                <a:gd name="T49" fmla="*/ 63 h 247"/>
                <a:gd name="T50" fmla="*/ 137 w 320"/>
                <a:gd name="T51" fmla="*/ 63 h 247"/>
                <a:gd name="T52" fmla="*/ 137 w 320"/>
                <a:gd name="T53" fmla="*/ 63 h 247"/>
                <a:gd name="T54" fmla="*/ 86 w 320"/>
                <a:gd name="T55" fmla="*/ 21 h 247"/>
                <a:gd name="T56" fmla="*/ 82 w 320"/>
                <a:gd name="T57" fmla="*/ 6 h 247"/>
                <a:gd name="T58" fmla="*/ 82 w 320"/>
                <a:gd name="T59" fmla="*/ 5 h 247"/>
                <a:gd name="T60" fmla="*/ 80 w 320"/>
                <a:gd name="T61" fmla="*/ 5 h 247"/>
                <a:gd name="T62" fmla="*/ 82 w 320"/>
                <a:gd name="T63" fmla="*/ 5 h 247"/>
                <a:gd name="T64" fmla="*/ 82 w 320"/>
                <a:gd name="T65" fmla="*/ 5 h 247"/>
                <a:gd name="T66" fmla="*/ 76 w 320"/>
                <a:gd name="T67" fmla="*/ 10 h 247"/>
                <a:gd name="T68" fmla="*/ 248 w 320"/>
                <a:gd name="T69" fmla="*/ 19 h 247"/>
                <a:gd name="T70" fmla="*/ 210 w 320"/>
                <a:gd name="T71" fmla="*/ 52 h 247"/>
                <a:gd name="T72" fmla="*/ 171 w 320"/>
                <a:gd name="T73" fmla="*/ 70 h 247"/>
                <a:gd name="T74" fmla="*/ 173 w 320"/>
                <a:gd name="T75" fmla="*/ 155 h 247"/>
                <a:gd name="T76" fmla="*/ 259 w 320"/>
                <a:gd name="T77" fmla="*/ 15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247">
                  <a:moveTo>
                    <a:pt x="259" y="152"/>
                  </a:moveTo>
                  <a:cubicBezTo>
                    <a:pt x="259" y="147"/>
                    <a:pt x="259" y="147"/>
                    <a:pt x="259" y="147"/>
                  </a:cubicBezTo>
                  <a:cubicBezTo>
                    <a:pt x="181" y="147"/>
                    <a:pt x="181" y="147"/>
                    <a:pt x="181" y="147"/>
                  </a:cubicBezTo>
                  <a:cubicBezTo>
                    <a:pt x="181" y="70"/>
                    <a:pt x="181" y="70"/>
                    <a:pt x="181" y="70"/>
                  </a:cubicBezTo>
                  <a:cubicBezTo>
                    <a:pt x="176" y="70"/>
                    <a:pt x="176" y="70"/>
                    <a:pt x="176" y="70"/>
                  </a:cubicBezTo>
                  <a:cubicBezTo>
                    <a:pt x="177" y="75"/>
                    <a:pt x="177" y="75"/>
                    <a:pt x="177" y="75"/>
                  </a:cubicBezTo>
                  <a:cubicBezTo>
                    <a:pt x="189" y="73"/>
                    <a:pt x="202" y="69"/>
                    <a:pt x="215" y="61"/>
                  </a:cubicBezTo>
                  <a:cubicBezTo>
                    <a:pt x="228" y="52"/>
                    <a:pt x="241" y="40"/>
                    <a:pt x="252" y="22"/>
                  </a:cubicBezTo>
                  <a:cubicBezTo>
                    <a:pt x="253" y="20"/>
                    <a:pt x="253" y="19"/>
                    <a:pt x="252" y="17"/>
                  </a:cubicBezTo>
                  <a:cubicBezTo>
                    <a:pt x="251" y="15"/>
                    <a:pt x="250" y="14"/>
                    <a:pt x="248" y="14"/>
                  </a:cubicBezTo>
                  <a:cubicBezTo>
                    <a:pt x="77" y="0"/>
                    <a:pt x="77" y="0"/>
                    <a:pt x="77" y="0"/>
                  </a:cubicBezTo>
                  <a:cubicBezTo>
                    <a:pt x="76" y="0"/>
                    <a:pt x="74" y="1"/>
                    <a:pt x="73" y="2"/>
                  </a:cubicBezTo>
                  <a:cubicBezTo>
                    <a:pt x="72" y="3"/>
                    <a:pt x="72" y="4"/>
                    <a:pt x="72" y="6"/>
                  </a:cubicBezTo>
                  <a:cubicBezTo>
                    <a:pt x="72" y="6"/>
                    <a:pt x="73" y="20"/>
                    <a:pt x="81" y="35"/>
                  </a:cubicBezTo>
                  <a:cubicBezTo>
                    <a:pt x="85" y="43"/>
                    <a:pt x="91" y="51"/>
                    <a:pt x="100" y="58"/>
                  </a:cubicBezTo>
                  <a:cubicBezTo>
                    <a:pt x="109" y="65"/>
                    <a:pt x="120" y="70"/>
                    <a:pt x="135" y="73"/>
                  </a:cubicBezTo>
                  <a:cubicBezTo>
                    <a:pt x="136" y="68"/>
                    <a:pt x="136" y="68"/>
                    <a:pt x="136" y="68"/>
                  </a:cubicBezTo>
                  <a:cubicBezTo>
                    <a:pt x="135" y="73"/>
                    <a:pt x="135" y="73"/>
                    <a:pt x="135" y="73"/>
                  </a:cubicBezTo>
                  <a:cubicBezTo>
                    <a:pt x="135" y="73"/>
                    <a:pt x="140" y="74"/>
                    <a:pt x="148" y="75"/>
                  </a:cubicBezTo>
                  <a:cubicBezTo>
                    <a:pt x="148" y="70"/>
                    <a:pt x="148" y="70"/>
                    <a:pt x="148" y="70"/>
                  </a:cubicBezTo>
                  <a:cubicBezTo>
                    <a:pt x="143" y="70"/>
                    <a:pt x="143" y="70"/>
                    <a:pt x="143" y="70"/>
                  </a:cubicBezTo>
                  <a:cubicBezTo>
                    <a:pt x="143" y="147"/>
                    <a:pt x="143" y="147"/>
                    <a:pt x="143" y="147"/>
                  </a:cubicBezTo>
                  <a:cubicBezTo>
                    <a:pt x="61" y="147"/>
                    <a:pt x="61" y="147"/>
                    <a:pt x="61" y="147"/>
                  </a:cubicBezTo>
                  <a:cubicBezTo>
                    <a:pt x="44" y="147"/>
                    <a:pt x="29" y="152"/>
                    <a:pt x="18" y="161"/>
                  </a:cubicBezTo>
                  <a:cubicBezTo>
                    <a:pt x="7" y="170"/>
                    <a:pt x="0" y="183"/>
                    <a:pt x="0" y="197"/>
                  </a:cubicBezTo>
                  <a:cubicBezTo>
                    <a:pt x="0" y="211"/>
                    <a:pt x="7" y="224"/>
                    <a:pt x="18" y="233"/>
                  </a:cubicBezTo>
                  <a:cubicBezTo>
                    <a:pt x="29" y="242"/>
                    <a:pt x="44" y="247"/>
                    <a:pt x="61" y="247"/>
                  </a:cubicBezTo>
                  <a:cubicBezTo>
                    <a:pt x="259" y="247"/>
                    <a:pt x="259" y="247"/>
                    <a:pt x="259" y="247"/>
                  </a:cubicBezTo>
                  <a:cubicBezTo>
                    <a:pt x="275" y="247"/>
                    <a:pt x="290" y="242"/>
                    <a:pt x="301" y="233"/>
                  </a:cubicBezTo>
                  <a:cubicBezTo>
                    <a:pt x="312" y="224"/>
                    <a:pt x="320" y="211"/>
                    <a:pt x="320" y="197"/>
                  </a:cubicBezTo>
                  <a:cubicBezTo>
                    <a:pt x="320" y="183"/>
                    <a:pt x="312" y="170"/>
                    <a:pt x="301" y="161"/>
                  </a:cubicBezTo>
                  <a:cubicBezTo>
                    <a:pt x="290" y="152"/>
                    <a:pt x="275" y="147"/>
                    <a:pt x="259" y="147"/>
                  </a:cubicBezTo>
                  <a:cubicBezTo>
                    <a:pt x="259" y="152"/>
                    <a:pt x="259" y="152"/>
                    <a:pt x="259" y="152"/>
                  </a:cubicBezTo>
                  <a:cubicBezTo>
                    <a:pt x="259" y="157"/>
                    <a:pt x="259" y="157"/>
                    <a:pt x="259" y="157"/>
                  </a:cubicBezTo>
                  <a:cubicBezTo>
                    <a:pt x="273" y="157"/>
                    <a:pt x="286" y="161"/>
                    <a:pt x="295" y="169"/>
                  </a:cubicBezTo>
                  <a:cubicBezTo>
                    <a:pt x="304" y="176"/>
                    <a:pt x="310" y="186"/>
                    <a:pt x="310" y="197"/>
                  </a:cubicBezTo>
                  <a:cubicBezTo>
                    <a:pt x="310" y="208"/>
                    <a:pt x="304" y="218"/>
                    <a:pt x="295" y="225"/>
                  </a:cubicBezTo>
                  <a:cubicBezTo>
                    <a:pt x="286" y="232"/>
                    <a:pt x="273" y="237"/>
                    <a:pt x="259" y="237"/>
                  </a:cubicBezTo>
                  <a:cubicBezTo>
                    <a:pt x="61" y="237"/>
                    <a:pt x="61" y="237"/>
                    <a:pt x="61" y="237"/>
                  </a:cubicBezTo>
                  <a:cubicBezTo>
                    <a:pt x="46" y="237"/>
                    <a:pt x="33" y="232"/>
                    <a:pt x="24" y="225"/>
                  </a:cubicBezTo>
                  <a:cubicBezTo>
                    <a:pt x="15" y="218"/>
                    <a:pt x="10" y="208"/>
                    <a:pt x="10" y="197"/>
                  </a:cubicBezTo>
                  <a:cubicBezTo>
                    <a:pt x="10" y="186"/>
                    <a:pt x="15" y="176"/>
                    <a:pt x="24" y="169"/>
                  </a:cubicBezTo>
                  <a:cubicBezTo>
                    <a:pt x="33" y="161"/>
                    <a:pt x="46" y="157"/>
                    <a:pt x="61" y="157"/>
                  </a:cubicBezTo>
                  <a:cubicBezTo>
                    <a:pt x="148" y="157"/>
                    <a:pt x="148" y="157"/>
                    <a:pt x="148" y="157"/>
                  </a:cubicBezTo>
                  <a:cubicBezTo>
                    <a:pt x="150" y="157"/>
                    <a:pt x="151" y="156"/>
                    <a:pt x="152" y="155"/>
                  </a:cubicBezTo>
                  <a:cubicBezTo>
                    <a:pt x="153" y="154"/>
                    <a:pt x="153" y="153"/>
                    <a:pt x="153" y="152"/>
                  </a:cubicBezTo>
                  <a:cubicBezTo>
                    <a:pt x="153" y="70"/>
                    <a:pt x="153" y="70"/>
                    <a:pt x="153" y="70"/>
                  </a:cubicBezTo>
                  <a:cubicBezTo>
                    <a:pt x="153" y="68"/>
                    <a:pt x="151" y="66"/>
                    <a:pt x="149" y="65"/>
                  </a:cubicBezTo>
                  <a:cubicBezTo>
                    <a:pt x="145" y="65"/>
                    <a:pt x="142" y="64"/>
                    <a:pt x="140" y="64"/>
                  </a:cubicBezTo>
                  <a:cubicBezTo>
                    <a:pt x="139" y="64"/>
                    <a:pt x="139" y="64"/>
                    <a:pt x="138" y="63"/>
                  </a:cubicBezTo>
                  <a:cubicBezTo>
                    <a:pt x="138" y="63"/>
                    <a:pt x="138" y="63"/>
                    <a:pt x="138" y="63"/>
                  </a:cubicBezTo>
                  <a:cubicBezTo>
                    <a:pt x="137" y="63"/>
                    <a:pt x="137" y="63"/>
                    <a:pt x="137" y="63"/>
                  </a:cubicBezTo>
                  <a:cubicBezTo>
                    <a:pt x="137" y="63"/>
                    <a:pt x="137" y="63"/>
                    <a:pt x="137" y="63"/>
                  </a:cubicBezTo>
                  <a:cubicBezTo>
                    <a:pt x="137" y="63"/>
                    <a:pt x="137" y="63"/>
                    <a:pt x="137" y="63"/>
                  </a:cubicBezTo>
                  <a:cubicBezTo>
                    <a:pt x="124" y="61"/>
                    <a:pt x="114" y="56"/>
                    <a:pt x="106" y="50"/>
                  </a:cubicBezTo>
                  <a:cubicBezTo>
                    <a:pt x="95" y="41"/>
                    <a:pt x="89" y="30"/>
                    <a:pt x="86" y="21"/>
                  </a:cubicBezTo>
                  <a:cubicBezTo>
                    <a:pt x="84" y="16"/>
                    <a:pt x="83" y="12"/>
                    <a:pt x="82" y="9"/>
                  </a:cubicBezTo>
                  <a:cubicBezTo>
                    <a:pt x="82" y="8"/>
                    <a:pt x="82" y="7"/>
                    <a:pt x="82" y="6"/>
                  </a:cubicBezTo>
                  <a:cubicBezTo>
                    <a:pt x="82" y="6"/>
                    <a:pt x="82" y="5"/>
                    <a:pt x="82" y="5"/>
                  </a:cubicBezTo>
                  <a:cubicBezTo>
                    <a:pt x="82" y="5"/>
                    <a:pt x="82" y="5"/>
                    <a:pt x="82" y="5"/>
                  </a:cubicBezTo>
                  <a:cubicBezTo>
                    <a:pt x="82" y="5"/>
                    <a:pt x="82" y="5"/>
                    <a:pt x="82" y="5"/>
                  </a:cubicBezTo>
                  <a:cubicBezTo>
                    <a:pt x="80" y="5"/>
                    <a:pt x="80" y="5"/>
                    <a:pt x="80" y="5"/>
                  </a:cubicBezTo>
                  <a:cubicBezTo>
                    <a:pt x="82" y="5"/>
                    <a:pt x="82" y="5"/>
                    <a:pt x="82" y="5"/>
                  </a:cubicBezTo>
                  <a:cubicBezTo>
                    <a:pt x="82" y="5"/>
                    <a:pt x="82" y="5"/>
                    <a:pt x="82" y="5"/>
                  </a:cubicBezTo>
                  <a:cubicBezTo>
                    <a:pt x="80" y="5"/>
                    <a:pt x="80" y="5"/>
                    <a:pt x="80" y="5"/>
                  </a:cubicBezTo>
                  <a:cubicBezTo>
                    <a:pt x="82" y="5"/>
                    <a:pt x="82" y="5"/>
                    <a:pt x="82" y="5"/>
                  </a:cubicBezTo>
                  <a:cubicBezTo>
                    <a:pt x="77" y="5"/>
                    <a:pt x="77" y="5"/>
                    <a:pt x="77" y="5"/>
                  </a:cubicBezTo>
                  <a:cubicBezTo>
                    <a:pt x="76" y="10"/>
                    <a:pt x="76" y="10"/>
                    <a:pt x="76" y="10"/>
                  </a:cubicBezTo>
                  <a:cubicBezTo>
                    <a:pt x="247" y="24"/>
                    <a:pt x="247" y="24"/>
                    <a:pt x="247" y="24"/>
                  </a:cubicBezTo>
                  <a:cubicBezTo>
                    <a:pt x="248" y="19"/>
                    <a:pt x="248" y="19"/>
                    <a:pt x="248" y="19"/>
                  </a:cubicBezTo>
                  <a:cubicBezTo>
                    <a:pt x="243" y="17"/>
                    <a:pt x="243" y="17"/>
                    <a:pt x="243" y="17"/>
                  </a:cubicBezTo>
                  <a:cubicBezTo>
                    <a:pt x="233" y="34"/>
                    <a:pt x="222" y="45"/>
                    <a:pt x="210" y="52"/>
                  </a:cubicBezTo>
                  <a:cubicBezTo>
                    <a:pt x="198" y="59"/>
                    <a:pt x="186" y="63"/>
                    <a:pt x="175" y="65"/>
                  </a:cubicBezTo>
                  <a:cubicBezTo>
                    <a:pt x="173" y="65"/>
                    <a:pt x="171" y="67"/>
                    <a:pt x="171" y="70"/>
                  </a:cubicBezTo>
                  <a:cubicBezTo>
                    <a:pt x="171" y="152"/>
                    <a:pt x="171" y="152"/>
                    <a:pt x="171" y="152"/>
                  </a:cubicBezTo>
                  <a:cubicBezTo>
                    <a:pt x="171" y="153"/>
                    <a:pt x="172" y="154"/>
                    <a:pt x="173" y="155"/>
                  </a:cubicBezTo>
                  <a:cubicBezTo>
                    <a:pt x="174" y="156"/>
                    <a:pt x="175" y="157"/>
                    <a:pt x="176" y="157"/>
                  </a:cubicBezTo>
                  <a:cubicBezTo>
                    <a:pt x="259" y="157"/>
                    <a:pt x="259" y="157"/>
                    <a:pt x="259" y="157"/>
                  </a:cubicBezTo>
                  <a:lnTo>
                    <a:pt x="259" y="152"/>
                  </a:ln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Oval 11">
              <a:extLst>
                <a:ext uri="{FF2B5EF4-FFF2-40B4-BE49-F238E27FC236}">
                  <a16:creationId xmlns:a16="http://schemas.microsoft.com/office/drawing/2014/main" id="{21262260-FA6D-45BF-8ED3-3E54EAB055CE}"/>
                </a:ext>
              </a:extLst>
            </p:cNvPr>
            <p:cNvSpPr>
              <a:spLocks noChangeArrowheads="1"/>
            </p:cNvSpPr>
            <p:nvPr/>
          </p:nvSpPr>
          <p:spPr bwMode="auto">
            <a:xfrm>
              <a:off x="6130925" y="2265363"/>
              <a:ext cx="773112" cy="771525"/>
            </a:xfrm>
            <a:prstGeom prst="ellipse">
              <a:avLst/>
            </a:pr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12">
              <a:extLst>
                <a:ext uri="{FF2B5EF4-FFF2-40B4-BE49-F238E27FC236}">
                  <a16:creationId xmlns:a16="http://schemas.microsoft.com/office/drawing/2014/main" id="{7BEED49E-49F7-4DAF-945E-9ECA47DEC14F}"/>
                </a:ext>
              </a:extLst>
            </p:cNvPr>
            <p:cNvSpPr>
              <a:spLocks/>
            </p:cNvSpPr>
            <p:nvPr/>
          </p:nvSpPr>
          <p:spPr bwMode="auto">
            <a:xfrm>
              <a:off x="6124576" y="2259012"/>
              <a:ext cx="785812" cy="784225"/>
            </a:xfrm>
            <a:custGeom>
              <a:avLst/>
              <a:gdLst>
                <a:gd name="T0" fmla="*/ 597 w 602"/>
                <a:gd name="T1" fmla="*/ 301 h 602"/>
                <a:gd name="T2" fmla="*/ 592 w 602"/>
                <a:gd name="T3" fmla="*/ 301 h 602"/>
                <a:gd name="T4" fmla="*/ 506 w 602"/>
                <a:gd name="T5" fmla="*/ 507 h 602"/>
                <a:gd name="T6" fmla="*/ 301 w 602"/>
                <a:gd name="T7" fmla="*/ 592 h 602"/>
                <a:gd name="T8" fmla="*/ 95 w 602"/>
                <a:gd name="T9" fmla="*/ 507 h 602"/>
                <a:gd name="T10" fmla="*/ 10 w 602"/>
                <a:gd name="T11" fmla="*/ 301 h 602"/>
                <a:gd name="T12" fmla="*/ 95 w 602"/>
                <a:gd name="T13" fmla="*/ 95 h 602"/>
                <a:gd name="T14" fmla="*/ 301 w 602"/>
                <a:gd name="T15" fmla="*/ 10 h 602"/>
                <a:gd name="T16" fmla="*/ 506 w 602"/>
                <a:gd name="T17" fmla="*/ 95 h 602"/>
                <a:gd name="T18" fmla="*/ 592 w 602"/>
                <a:gd name="T19" fmla="*/ 301 h 602"/>
                <a:gd name="T20" fmla="*/ 597 w 602"/>
                <a:gd name="T21" fmla="*/ 301 h 602"/>
                <a:gd name="T22" fmla="*/ 602 w 602"/>
                <a:gd name="T23" fmla="*/ 301 h 602"/>
                <a:gd name="T24" fmla="*/ 301 w 602"/>
                <a:gd name="T25" fmla="*/ 0 h 602"/>
                <a:gd name="T26" fmla="*/ 0 w 602"/>
                <a:gd name="T27" fmla="*/ 301 h 602"/>
                <a:gd name="T28" fmla="*/ 301 w 602"/>
                <a:gd name="T29" fmla="*/ 602 h 602"/>
                <a:gd name="T30" fmla="*/ 602 w 602"/>
                <a:gd name="T31" fmla="*/ 301 h 602"/>
                <a:gd name="T32" fmla="*/ 597 w 602"/>
                <a:gd name="T33" fmla="*/ 30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2" h="602">
                  <a:moveTo>
                    <a:pt x="597" y="301"/>
                  </a:moveTo>
                  <a:cubicBezTo>
                    <a:pt x="592" y="301"/>
                    <a:pt x="592" y="301"/>
                    <a:pt x="592" y="301"/>
                  </a:cubicBezTo>
                  <a:cubicBezTo>
                    <a:pt x="592" y="381"/>
                    <a:pt x="559" y="454"/>
                    <a:pt x="506" y="507"/>
                  </a:cubicBezTo>
                  <a:cubicBezTo>
                    <a:pt x="454" y="559"/>
                    <a:pt x="381" y="592"/>
                    <a:pt x="301" y="592"/>
                  </a:cubicBezTo>
                  <a:cubicBezTo>
                    <a:pt x="220" y="592"/>
                    <a:pt x="148" y="559"/>
                    <a:pt x="95" y="507"/>
                  </a:cubicBezTo>
                  <a:cubicBezTo>
                    <a:pt x="42" y="454"/>
                    <a:pt x="10" y="381"/>
                    <a:pt x="10" y="301"/>
                  </a:cubicBezTo>
                  <a:cubicBezTo>
                    <a:pt x="10" y="221"/>
                    <a:pt x="42" y="148"/>
                    <a:pt x="95" y="95"/>
                  </a:cubicBezTo>
                  <a:cubicBezTo>
                    <a:pt x="148" y="42"/>
                    <a:pt x="220" y="10"/>
                    <a:pt x="301" y="10"/>
                  </a:cubicBezTo>
                  <a:cubicBezTo>
                    <a:pt x="381" y="10"/>
                    <a:pt x="454" y="42"/>
                    <a:pt x="506" y="95"/>
                  </a:cubicBezTo>
                  <a:cubicBezTo>
                    <a:pt x="559" y="148"/>
                    <a:pt x="592" y="221"/>
                    <a:pt x="592" y="301"/>
                  </a:cubicBezTo>
                  <a:cubicBezTo>
                    <a:pt x="597" y="301"/>
                    <a:pt x="597" y="301"/>
                    <a:pt x="597" y="301"/>
                  </a:cubicBezTo>
                  <a:cubicBezTo>
                    <a:pt x="602" y="301"/>
                    <a:pt x="602" y="301"/>
                    <a:pt x="602" y="301"/>
                  </a:cubicBezTo>
                  <a:cubicBezTo>
                    <a:pt x="602" y="135"/>
                    <a:pt x="467" y="0"/>
                    <a:pt x="301" y="0"/>
                  </a:cubicBezTo>
                  <a:cubicBezTo>
                    <a:pt x="134" y="0"/>
                    <a:pt x="0" y="135"/>
                    <a:pt x="0" y="301"/>
                  </a:cubicBezTo>
                  <a:cubicBezTo>
                    <a:pt x="0" y="467"/>
                    <a:pt x="134" y="602"/>
                    <a:pt x="301" y="602"/>
                  </a:cubicBezTo>
                  <a:cubicBezTo>
                    <a:pt x="467" y="602"/>
                    <a:pt x="602" y="467"/>
                    <a:pt x="602" y="301"/>
                  </a:cubicBezTo>
                  <a:cubicBezTo>
                    <a:pt x="597" y="301"/>
                    <a:pt x="597" y="301"/>
                    <a:pt x="597" y="301"/>
                  </a:cubicBezTo>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Oval 13">
              <a:extLst>
                <a:ext uri="{FF2B5EF4-FFF2-40B4-BE49-F238E27FC236}">
                  <a16:creationId xmlns:a16="http://schemas.microsoft.com/office/drawing/2014/main" id="{882E6968-8BE8-4A38-99DE-EBAC3FC48E6D}"/>
                </a:ext>
              </a:extLst>
            </p:cNvPr>
            <p:cNvSpPr>
              <a:spLocks noChangeArrowheads="1"/>
            </p:cNvSpPr>
            <p:nvPr/>
          </p:nvSpPr>
          <p:spPr bwMode="auto">
            <a:xfrm>
              <a:off x="6178550" y="2312988"/>
              <a:ext cx="676275" cy="676275"/>
            </a:xfrm>
            <a:prstGeom prst="ellipse">
              <a:avLst/>
            </a:pr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14">
              <a:extLst>
                <a:ext uri="{FF2B5EF4-FFF2-40B4-BE49-F238E27FC236}">
                  <a16:creationId xmlns:a16="http://schemas.microsoft.com/office/drawing/2014/main" id="{21C7980C-BDA1-4DD6-BCBA-B938A4449070}"/>
                </a:ext>
              </a:extLst>
            </p:cNvPr>
            <p:cNvSpPr>
              <a:spLocks/>
            </p:cNvSpPr>
            <p:nvPr/>
          </p:nvSpPr>
          <p:spPr bwMode="auto">
            <a:xfrm>
              <a:off x="6172200" y="2306638"/>
              <a:ext cx="688975" cy="688975"/>
            </a:xfrm>
            <a:custGeom>
              <a:avLst/>
              <a:gdLst>
                <a:gd name="T0" fmla="*/ 524 w 529"/>
                <a:gd name="T1" fmla="*/ 265 h 529"/>
                <a:gd name="T2" fmla="*/ 519 w 529"/>
                <a:gd name="T3" fmla="*/ 265 h 529"/>
                <a:gd name="T4" fmla="*/ 445 w 529"/>
                <a:gd name="T5" fmla="*/ 445 h 529"/>
                <a:gd name="T6" fmla="*/ 265 w 529"/>
                <a:gd name="T7" fmla="*/ 519 h 529"/>
                <a:gd name="T8" fmla="*/ 85 w 529"/>
                <a:gd name="T9" fmla="*/ 445 h 529"/>
                <a:gd name="T10" fmla="*/ 10 w 529"/>
                <a:gd name="T11" fmla="*/ 265 h 529"/>
                <a:gd name="T12" fmla="*/ 85 w 529"/>
                <a:gd name="T13" fmla="*/ 85 h 529"/>
                <a:gd name="T14" fmla="*/ 265 w 529"/>
                <a:gd name="T15" fmla="*/ 10 h 529"/>
                <a:gd name="T16" fmla="*/ 445 w 529"/>
                <a:gd name="T17" fmla="*/ 85 h 529"/>
                <a:gd name="T18" fmla="*/ 519 w 529"/>
                <a:gd name="T19" fmla="*/ 265 h 529"/>
                <a:gd name="T20" fmla="*/ 524 w 529"/>
                <a:gd name="T21" fmla="*/ 265 h 529"/>
                <a:gd name="T22" fmla="*/ 529 w 529"/>
                <a:gd name="T23" fmla="*/ 265 h 529"/>
                <a:gd name="T24" fmla="*/ 265 w 529"/>
                <a:gd name="T25" fmla="*/ 0 h 529"/>
                <a:gd name="T26" fmla="*/ 0 w 529"/>
                <a:gd name="T27" fmla="*/ 265 h 529"/>
                <a:gd name="T28" fmla="*/ 265 w 529"/>
                <a:gd name="T29" fmla="*/ 529 h 529"/>
                <a:gd name="T30" fmla="*/ 529 w 529"/>
                <a:gd name="T31" fmla="*/ 265 h 529"/>
                <a:gd name="T32" fmla="*/ 524 w 529"/>
                <a:gd name="T33" fmla="*/ 265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9" h="529">
                  <a:moveTo>
                    <a:pt x="524" y="265"/>
                  </a:moveTo>
                  <a:cubicBezTo>
                    <a:pt x="519" y="265"/>
                    <a:pt x="519" y="265"/>
                    <a:pt x="519" y="265"/>
                  </a:cubicBezTo>
                  <a:cubicBezTo>
                    <a:pt x="519" y="335"/>
                    <a:pt x="491" y="399"/>
                    <a:pt x="445" y="445"/>
                  </a:cubicBezTo>
                  <a:cubicBezTo>
                    <a:pt x="399" y="491"/>
                    <a:pt x="335" y="519"/>
                    <a:pt x="265" y="519"/>
                  </a:cubicBezTo>
                  <a:cubicBezTo>
                    <a:pt x="194" y="519"/>
                    <a:pt x="131" y="491"/>
                    <a:pt x="85" y="445"/>
                  </a:cubicBezTo>
                  <a:cubicBezTo>
                    <a:pt x="39" y="399"/>
                    <a:pt x="10" y="335"/>
                    <a:pt x="10" y="265"/>
                  </a:cubicBezTo>
                  <a:cubicBezTo>
                    <a:pt x="10" y="195"/>
                    <a:pt x="39" y="131"/>
                    <a:pt x="85" y="85"/>
                  </a:cubicBezTo>
                  <a:cubicBezTo>
                    <a:pt x="131" y="39"/>
                    <a:pt x="194" y="11"/>
                    <a:pt x="265" y="10"/>
                  </a:cubicBezTo>
                  <a:cubicBezTo>
                    <a:pt x="335" y="11"/>
                    <a:pt x="399" y="39"/>
                    <a:pt x="445" y="85"/>
                  </a:cubicBezTo>
                  <a:cubicBezTo>
                    <a:pt x="491" y="131"/>
                    <a:pt x="519" y="195"/>
                    <a:pt x="519" y="265"/>
                  </a:cubicBezTo>
                  <a:cubicBezTo>
                    <a:pt x="524" y="265"/>
                    <a:pt x="524" y="265"/>
                    <a:pt x="524" y="265"/>
                  </a:cubicBezTo>
                  <a:cubicBezTo>
                    <a:pt x="529" y="265"/>
                    <a:pt x="529" y="265"/>
                    <a:pt x="529" y="265"/>
                  </a:cubicBezTo>
                  <a:cubicBezTo>
                    <a:pt x="529" y="119"/>
                    <a:pt x="411" y="1"/>
                    <a:pt x="265" y="0"/>
                  </a:cubicBezTo>
                  <a:cubicBezTo>
                    <a:pt x="119" y="1"/>
                    <a:pt x="0" y="119"/>
                    <a:pt x="0" y="265"/>
                  </a:cubicBezTo>
                  <a:cubicBezTo>
                    <a:pt x="0" y="411"/>
                    <a:pt x="119" y="529"/>
                    <a:pt x="265" y="529"/>
                  </a:cubicBezTo>
                  <a:cubicBezTo>
                    <a:pt x="411" y="529"/>
                    <a:pt x="529" y="411"/>
                    <a:pt x="529" y="265"/>
                  </a:cubicBezTo>
                  <a:cubicBezTo>
                    <a:pt x="524" y="265"/>
                    <a:pt x="524" y="265"/>
                    <a:pt x="524" y="265"/>
                  </a:cubicBezTo>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Oval 15">
              <a:extLst>
                <a:ext uri="{FF2B5EF4-FFF2-40B4-BE49-F238E27FC236}">
                  <a16:creationId xmlns:a16="http://schemas.microsoft.com/office/drawing/2014/main" id="{66B30216-7496-47D2-B593-FD9C758B9B80}"/>
                </a:ext>
              </a:extLst>
            </p:cNvPr>
            <p:cNvSpPr>
              <a:spLocks noChangeArrowheads="1"/>
            </p:cNvSpPr>
            <p:nvPr/>
          </p:nvSpPr>
          <p:spPr bwMode="auto">
            <a:xfrm>
              <a:off x="6419850" y="2555875"/>
              <a:ext cx="193675" cy="1920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16">
              <a:extLst>
                <a:ext uri="{FF2B5EF4-FFF2-40B4-BE49-F238E27FC236}">
                  <a16:creationId xmlns:a16="http://schemas.microsoft.com/office/drawing/2014/main" id="{E27A12A1-344B-4050-8B5F-DA16A642A378}"/>
                </a:ext>
              </a:extLst>
            </p:cNvPr>
            <p:cNvSpPr>
              <a:spLocks/>
            </p:cNvSpPr>
            <p:nvPr/>
          </p:nvSpPr>
          <p:spPr bwMode="auto">
            <a:xfrm>
              <a:off x="6413500" y="2547938"/>
              <a:ext cx="206375" cy="206375"/>
            </a:xfrm>
            <a:custGeom>
              <a:avLst/>
              <a:gdLst>
                <a:gd name="T0" fmla="*/ 154 w 159"/>
                <a:gd name="T1" fmla="*/ 79 h 158"/>
                <a:gd name="T2" fmla="*/ 149 w 159"/>
                <a:gd name="T3" fmla="*/ 79 h 158"/>
                <a:gd name="T4" fmla="*/ 129 w 159"/>
                <a:gd name="T5" fmla="*/ 128 h 158"/>
                <a:gd name="T6" fmla="*/ 80 w 159"/>
                <a:gd name="T7" fmla="*/ 148 h 158"/>
                <a:gd name="T8" fmla="*/ 31 w 159"/>
                <a:gd name="T9" fmla="*/ 128 h 158"/>
                <a:gd name="T10" fmla="*/ 10 w 159"/>
                <a:gd name="T11" fmla="*/ 79 h 158"/>
                <a:gd name="T12" fmla="*/ 31 w 159"/>
                <a:gd name="T13" fmla="*/ 30 h 158"/>
                <a:gd name="T14" fmla="*/ 80 w 159"/>
                <a:gd name="T15" fmla="*/ 10 h 158"/>
                <a:gd name="T16" fmla="*/ 129 w 159"/>
                <a:gd name="T17" fmla="*/ 30 h 158"/>
                <a:gd name="T18" fmla="*/ 149 w 159"/>
                <a:gd name="T19" fmla="*/ 79 h 158"/>
                <a:gd name="T20" fmla="*/ 154 w 159"/>
                <a:gd name="T21" fmla="*/ 79 h 158"/>
                <a:gd name="T22" fmla="*/ 159 w 159"/>
                <a:gd name="T23" fmla="*/ 79 h 158"/>
                <a:gd name="T24" fmla="*/ 80 w 159"/>
                <a:gd name="T25" fmla="*/ 0 h 158"/>
                <a:gd name="T26" fmla="*/ 0 w 159"/>
                <a:gd name="T27" fmla="*/ 79 h 158"/>
                <a:gd name="T28" fmla="*/ 80 w 159"/>
                <a:gd name="T29" fmla="*/ 158 h 158"/>
                <a:gd name="T30" fmla="*/ 159 w 159"/>
                <a:gd name="T31" fmla="*/ 79 h 158"/>
                <a:gd name="T32" fmla="*/ 154 w 159"/>
                <a:gd name="T33"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8">
                  <a:moveTo>
                    <a:pt x="154" y="79"/>
                  </a:moveTo>
                  <a:cubicBezTo>
                    <a:pt x="149" y="79"/>
                    <a:pt x="149" y="79"/>
                    <a:pt x="149" y="79"/>
                  </a:cubicBezTo>
                  <a:cubicBezTo>
                    <a:pt x="149" y="98"/>
                    <a:pt x="141" y="116"/>
                    <a:pt x="129" y="128"/>
                  </a:cubicBezTo>
                  <a:cubicBezTo>
                    <a:pt x="116" y="141"/>
                    <a:pt x="99" y="148"/>
                    <a:pt x="80" y="148"/>
                  </a:cubicBezTo>
                  <a:cubicBezTo>
                    <a:pt x="60" y="148"/>
                    <a:pt x="43" y="141"/>
                    <a:pt x="31" y="128"/>
                  </a:cubicBezTo>
                  <a:cubicBezTo>
                    <a:pt x="18" y="116"/>
                    <a:pt x="10" y="98"/>
                    <a:pt x="10" y="79"/>
                  </a:cubicBezTo>
                  <a:cubicBezTo>
                    <a:pt x="10" y="60"/>
                    <a:pt x="18" y="42"/>
                    <a:pt x="31" y="30"/>
                  </a:cubicBezTo>
                  <a:cubicBezTo>
                    <a:pt x="43" y="17"/>
                    <a:pt x="60" y="10"/>
                    <a:pt x="80" y="10"/>
                  </a:cubicBezTo>
                  <a:cubicBezTo>
                    <a:pt x="99" y="10"/>
                    <a:pt x="116" y="17"/>
                    <a:pt x="129" y="30"/>
                  </a:cubicBezTo>
                  <a:cubicBezTo>
                    <a:pt x="141" y="42"/>
                    <a:pt x="149" y="60"/>
                    <a:pt x="149" y="79"/>
                  </a:cubicBezTo>
                  <a:cubicBezTo>
                    <a:pt x="154" y="79"/>
                    <a:pt x="154" y="79"/>
                    <a:pt x="154" y="79"/>
                  </a:cubicBezTo>
                  <a:cubicBezTo>
                    <a:pt x="159" y="79"/>
                    <a:pt x="159" y="79"/>
                    <a:pt x="159" y="79"/>
                  </a:cubicBezTo>
                  <a:cubicBezTo>
                    <a:pt x="159" y="35"/>
                    <a:pt x="124" y="0"/>
                    <a:pt x="80" y="0"/>
                  </a:cubicBezTo>
                  <a:cubicBezTo>
                    <a:pt x="36" y="0"/>
                    <a:pt x="0" y="35"/>
                    <a:pt x="0" y="79"/>
                  </a:cubicBezTo>
                  <a:cubicBezTo>
                    <a:pt x="0" y="123"/>
                    <a:pt x="36" y="158"/>
                    <a:pt x="80" y="158"/>
                  </a:cubicBezTo>
                  <a:cubicBezTo>
                    <a:pt x="124" y="158"/>
                    <a:pt x="159" y="123"/>
                    <a:pt x="159" y="79"/>
                  </a:cubicBezTo>
                  <a:cubicBezTo>
                    <a:pt x="154" y="79"/>
                    <a:pt x="154" y="79"/>
                    <a:pt x="154" y="79"/>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Oval 17">
              <a:extLst>
                <a:ext uri="{FF2B5EF4-FFF2-40B4-BE49-F238E27FC236}">
                  <a16:creationId xmlns:a16="http://schemas.microsoft.com/office/drawing/2014/main" id="{29AD0E48-6C8F-40C0-91E9-5A81E759947F}"/>
                </a:ext>
              </a:extLst>
            </p:cNvPr>
            <p:cNvSpPr>
              <a:spLocks noChangeArrowheads="1"/>
            </p:cNvSpPr>
            <p:nvPr/>
          </p:nvSpPr>
          <p:spPr bwMode="auto">
            <a:xfrm>
              <a:off x="6454775" y="2587625"/>
              <a:ext cx="128587" cy="128588"/>
            </a:xfrm>
            <a:prstGeom prst="ellipse">
              <a:avLst/>
            </a:pr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18">
              <a:extLst>
                <a:ext uri="{FF2B5EF4-FFF2-40B4-BE49-F238E27FC236}">
                  <a16:creationId xmlns:a16="http://schemas.microsoft.com/office/drawing/2014/main" id="{10C9AEF2-F8A4-412A-A742-9C5AFD054EC7}"/>
                </a:ext>
              </a:extLst>
            </p:cNvPr>
            <p:cNvSpPr>
              <a:spLocks/>
            </p:cNvSpPr>
            <p:nvPr/>
          </p:nvSpPr>
          <p:spPr bwMode="auto">
            <a:xfrm>
              <a:off x="6364288" y="2325688"/>
              <a:ext cx="328612" cy="234950"/>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19">
              <a:extLst>
                <a:ext uri="{FF2B5EF4-FFF2-40B4-BE49-F238E27FC236}">
                  <a16:creationId xmlns:a16="http://schemas.microsoft.com/office/drawing/2014/main" id="{6C76D654-8794-4ADE-818B-CE2DE8598B83}"/>
                </a:ext>
              </a:extLst>
            </p:cNvPr>
            <p:cNvSpPr>
              <a:spLocks/>
            </p:cNvSpPr>
            <p:nvPr/>
          </p:nvSpPr>
          <p:spPr bwMode="auto">
            <a:xfrm>
              <a:off x="6359525" y="2744788"/>
              <a:ext cx="315912" cy="249238"/>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20">
              <a:extLst>
                <a:ext uri="{FF2B5EF4-FFF2-40B4-BE49-F238E27FC236}">
                  <a16:creationId xmlns:a16="http://schemas.microsoft.com/office/drawing/2014/main" id="{D6DB30F8-0FFC-432F-94BC-BBE40B2CC9BA}"/>
                </a:ext>
              </a:extLst>
            </p:cNvPr>
            <p:cNvSpPr>
              <a:spLocks/>
            </p:cNvSpPr>
            <p:nvPr/>
          </p:nvSpPr>
          <p:spPr bwMode="auto">
            <a:xfrm>
              <a:off x="6183313" y="2484438"/>
              <a:ext cx="236537" cy="333375"/>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21">
              <a:extLst>
                <a:ext uri="{FF2B5EF4-FFF2-40B4-BE49-F238E27FC236}">
                  <a16:creationId xmlns:a16="http://schemas.microsoft.com/office/drawing/2014/main" id="{EDA8F4C9-BE28-4A8D-9D69-5FCAFC727CAA}"/>
                </a:ext>
              </a:extLst>
            </p:cNvPr>
            <p:cNvSpPr>
              <a:spLocks/>
            </p:cNvSpPr>
            <p:nvPr/>
          </p:nvSpPr>
          <p:spPr bwMode="auto">
            <a:xfrm>
              <a:off x="6615113" y="2470150"/>
              <a:ext cx="223837" cy="327025"/>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22">
              <a:extLst>
                <a:ext uri="{FF2B5EF4-FFF2-40B4-BE49-F238E27FC236}">
                  <a16:creationId xmlns:a16="http://schemas.microsoft.com/office/drawing/2014/main" id="{CB909AF8-F8BE-4F9F-A5D4-660F80259DC8}"/>
                </a:ext>
              </a:extLst>
            </p:cNvPr>
            <p:cNvSpPr>
              <a:spLocks/>
            </p:cNvSpPr>
            <p:nvPr/>
          </p:nvSpPr>
          <p:spPr bwMode="auto">
            <a:xfrm>
              <a:off x="6307138" y="3254375"/>
              <a:ext cx="403225" cy="57150"/>
            </a:xfrm>
            <a:custGeom>
              <a:avLst/>
              <a:gdLst>
                <a:gd name="T0" fmla="*/ 0 w 309"/>
                <a:gd name="T1" fmla="*/ 2 h 44"/>
                <a:gd name="T2" fmla="*/ 309 w 309"/>
                <a:gd name="T3" fmla="*/ 0 h 44"/>
                <a:gd name="T4" fmla="*/ 264 w 309"/>
                <a:gd name="T5" fmla="*/ 44 h 44"/>
                <a:gd name="T6" fmla="*/ 45 w 309"/>
                <a:gd name="T7" fmla="*/ 44 h 44"/>
                <a:gd name="T8" fmla="*/ 0 w 309"/>
                <a:gd name="T9" fmla="*/ 2 h 44"/>
              </a:gdLst>
              <a:ahLst/>
              <a:cxnLst>
                <a:cxn ang="0">
                  <a:pos x="T0" y="T1"/>
                </a:cxn>
                <a:cxn ang="0">
                  <a:pos x="T2" y="T3"/>
                </a:cxn>
                <a:cxn ang="0">
                  <a:pos x="T4" y="T5"/>
                </a:cxn>
                <a:cxn ang="0">
                  <a:pos x="T6" y="T7"/>
                </a:cxn>
                <a:cxn ang="0">
                  <a:pos x="T8" y="T9"/>
                </a:cxn>
              </a:cxnLst>
              <a:rect l="0" t="0" r="r" b="b"/>
              <a:pathLst>
                <a:path w="309" h="44">
                  <a:moveTo>
                    <a:pt x="0" y="2"/>
                  </a:moveTo>
                  <a:cubicBezTo>
                    <a:pt x="309" y="0"/>
                    <a:pt x="309" y="0"/>
                    <a:pt x="309" y="0"/>
                  </a:cubicBezTo>
                  <a:cubicBezTo>
                    <a:pt x="309" y="0"/>
                    <a:pt x="299" y="42"/>
                    <a:pt x="264" y="44"/>
                  </a:cubicBezTo>
                  <a:cubicBezTo>
                    <a:pt x="45" y="44"/>
                    <a:pt x="45" y="44"/>
                    <a:pt x="45" y="44"/>
                  </a:cubicBezTo>
                  <a:cubicBezTo>
                    <a:pt x="45" y="44"/>
                    <a:pt x="4" y="36"/>
                    <a:pt x="0"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23">
              <a:extLst>
                <a:ext uri="{FF2B5EF4-FFF2-40B4-BE49-F238E27FC236}">
                  <a16:creationId xmlns:a16="http://schemas.microsoft.com/office/drawing/2014/main" id="{237981D3-CE9A-4C5C-8A87-BBB39F1EE725}"/>
                </a:ext>
              </a:extLst>
            </p:cNvPr>
            <p:cNvSpPr>
              <a:spLocks/>
            </p:cNvSpPr>
            <p:nvPr/>
          </p:nvSpPr>
          <p:spPr bwMode="auto">
            <a:xfrm>
              <a:off x="6221413" y="2536825"/>
              <a:ext cx="85725" cy="138113"/>
            </a:xfrm>
            <a:custGeom>
              <a:avLst/>
              <a:gdLst>
                <a:gd name="T0" fmla="*/ 43 w 66"/>
                <a:gd name="T1" fmla="*/ 0 h 106"/>
                <a:gd name="T2" fmla="*/ 3 w 66"/>
                <a:gd name="T3" fmla="*/ 63 h 106"/>
                <a:gd name="T4" fmla="*/ 13 w 66"/>
                <a:gd name="T5" fmla="*/ 106 h 106"/>
                <a:gd name="T6" fmla="*/ 13 w 66"/>
                <a:gd name="T7" fmla="*/ 106 h 106"/>
                <a:gd name="T8" fmla="*/ 28 w 66"/>
                <a:gd name="T9" fmla="*/ 67 h 106"/>
                <a:gd name="T10" fmla="*/ 54 w 66"/>
                <a:gd name="T11" fmla="*/ 11 h 106"/>
                <a:gd name="T12" fmla="*/ 45 w 66"/>
                <a:gd name="T13" fmla="*/ 0 h 106"/>
                <a:gd name="T14" fmla="*/ 43 w 6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6">
                  <a:moveTo>
                    <a:pt x="43" y="0"/>
                  </a:moveTo>
                  <a:cubicBezTo>
                    <a:pt x="35" y="0"/>
                    <a:pt x="2" y="3"/>
                    <a:pt x="3" y="63"/>
                  </a:cubicBezTo>
                  <a:cubicBezTo>
                    <a:pt x="3" y="63"/>
                    <a:pt x="0" y="106"/>
                    <a:pt x="13" y="106"/>
                  </a:cubicBezTo>
                  <a:cubicBezTo>
                    <a:pt x="13" y="106"/>
                    <a:pt x="13" y="106"/>
                    <a:pt x="13" y="106"/>
                  </a:cubicBezTo>
                  <a:cubicBezTo>
                    <a:pt x="15" y="106"/>
                    <a:pt x="23" y="105"/>
                    <a:pt x="28" y="67"/>
                  </a:cubicBezTo>
                  <a:cubicBezTo>
                    <a:pt x="28" y="67"/>
                    <a:pt x="36" y="22"/>
                    <a:pt x="54" y="11"/>
                  </a:cubicBezTo>
                  <a:cubicBezTo>
                    <a:pt x="54" y="11"/>
                    <a:pt x="66" y="3"/>
                    <a:pt x="45" y="0"/>
                  </a:cubicBezTo>
                  <a:cubicBezTo>
                    <a:pt x="45" y="0"/>
                    <a:pt x="44" y="0"/>
                    <a:pt x="4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24">
              <a:extLst>
                <a:ext uri="{FF2B5EF4-FFF2-40B4-BE49-F238E27FC236}">
                  <a16:creationId xmlns:a16="http://schemas.microsoft.com/office/drawing/2014/main" id="{597DC88A-8953-4323-BA6E-A1E62CFB5E0D}"/>
                </a:ext>
              </a:extLst>
            </p:cNvPr>
            <p:cNvSpPr>
              <a:spLocks/>
            </p:cNvSpPr>
            <p:nvPr/>
          </p:nvSpPr>
          <p:spPr bwMode="auto">
            <a:xfrm>
              <a:off x="6497638" y="2357438"/>
              <a:ext cx="149225" cy="69850"/>
            </a:xfrm>
            <a:custGeom>
              <a:avLst/>
              <a:gdLst>
                <a:gd name="T0" fmla="*/ 38 w 114"/>
                <a:gd name="T1" fmla="*/ 0 h 54"/>
                <a:gd name="T2" fmla="*/ 3 w 114"/>
                <a:gd name="T3" fmla="*/ 10 h 54"/>
                <a:gd name="T4" fmla="*/ 43 w 114"/>
                <a:gd name="T5" fmla="*/ 25 h 54"/>
                <a:gd name="T6" fmla="*/ 99 w 114"/>
                <a:gd name="T7" fmla="*/ 51 h 54"/>
                <a:gd name="T8" fmla="*/ 103 w 114"/>
                <a:gd name="T9" fmla="*/ 54 h 54"/>
                <a:gd name="T10" fmla="*/ 110 w 114"/>
                <a:gd name="T11" fmla="*/ 42 h 54"/>
                <a:gd name="T12" fmla="*/ 50 w 114"/>
                <a:gd name="T13" fmla="*/ 0 h 54"/>
                <a:gd name="T14" fmla="*/ 46 w 114"/>
                <a:gd name="T15" fmla="*/ 0 h 54"/>
                <a:gd name="T16" fmla="*/ 38 w 114"/>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54">
                  <a:moveTo>
                    <a:pt x="38" y="0"/>
                  </a:moveTo>
                  <a:cubicBezTo>
                    <a:pt x="26" y="0"/>
                    <a:pt x="3" y="1"/>
                    <a:pt x="3" y="10"/>
                  </a:cubicBezTo>
                  <a:cubicBezTo>
                    <a:pt x="3" y="10"/>
                    <a:pt x="0" y="20"/>
                    <a:pt x="43" y="25"/>
                  </a:cubicBezTo>
                  <a:cubicBezTo>
                    <a:pt x="43" y="25"/>
                    <a:pt x="87" y="33"/>
                    <a:pt x="99" y="51"/>
                  </a:cubicBezTo>
                  <a:cubicBezTo>
                    <a:pt x="99" y="51"/>
                    <a:pt x="101" y="54"/>
                    <a:pt x="103" y="54"/>
                  </a:cubicBezTo>
                  <a:cubicBezTo>
                    <a:pt x="106" y="54"/>
                    <a:pt x="108" y="52"/>
                    <a:pt x="110" y="42"/>
                  </a:cubicBezTo>
                  <a:cubicBezTo>
                    <a:pt x="110" y="42"/>
                    <a:pt x="114" y="0"/>
                    <a:pt x="50" y="0"/>
                  </a:cubicBezTo>
                  <a:cubicBezTo>
                    <a:pt x="48" y="0"/>
                    <a:pt x="47" y="0"/>
                    <a:pt x="46" y="0"/>
                  </a:cubicBezTo>
                  <a:cubicBezTo>
                    <a:pt x="46" y="0"/>
                    <a:pt x="43" y="0"/>
                    <a:pt x="38"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25">
              <a:extLst>
                <a:ext uri="{FF2B5EF4-FFF2-40B4-BE49-F238E27FC236}">
                  <a16:creationId xmlns:a16="http://schemas.microsoft.com/office/drawing/2014/main" id="{0B3569DF-04D8-4CEF-B3D9-3C325C4896C6}"/>
                </a:ext>
              </a:extLst>
            </p:cNvPr>
            <p:cNvSpPr>
              <a:spLocks/>
            </p:cNvSpPr>
            <p:nvPr/>
          </p:nvSpPr>
          <p:spPr bwMode="auto">
            <a:xfrm>
              <a:off x="6729413" y="2616200"/>
              <a:ext cx="90487" cy="138113"/>
            </a:xfrm>
            <a:custGeom>
              <a:avLst/>
              <a:gdLst>
                <a:gd name="T0" fmla="*/ 57 w 70"/>
                <a:gd name="T1" fmla="*/ 0 h 106"/>
                <a:gd name="T2" fmla="*/ 41 w 70"/>
                <a:gd name="T3" fmla="*/ 39 h 106"/>
                <a:gd name="T4" fmla="*/ 13 w 70"/>
                <a:gd name="T5" fmla="*/ 94 h 106"/>
                <a:gd name="T6" fmla="*/ 21 w 70"/>
                <a:gd name="T7" fmla="*/ 106 h 106"/>
                <a:gd name="T8" fmla="*/ 24 w 70"/>
                <a:gd name="T9" fmla="*/ 106 h 106"/>
                <a:gd name="T10" fmla="*/ 66 w 70"/>
                <a:gd name="T11" fmla="*/ 44 h 106"/>
                <a:gd name="T12" fmla="*/ 57 w 70"/>
                <a:gd name="T13" fmla="*/ 0 h 106"/>
                <a:gd name="T14" fmla="*/ 57 w 7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06">
                  <a:moveTo>
                    <a:pt x="57" y="0"/>
                  </a:moveTo>
                  <a:cubicBezTo>
                    <a:pt x="55" y="0"/>
                    <a:pt x="47" y="2"/>
                    <a:pt x="41" y="39"/>
                  </a:cubicBezTo>
                  <a:cubicBezTo>
                    <a:pt x="41" y="39"/>
                    <a:pt x="31" y="84"/>
                    <a:pt x="13" y="94"/>
                  </a:cubicBezTo>
                  <a:cubicBezTo>
                    <a:pt x="13" y="94"/>
                    <a:pt x="0" y="101"/>
                    <a:pt x="21" y="106"/>
                  </a:cubicBezTo>
                  <a:cubicBezTo>
                    <a:pt x="21" y="106"/>
                    <a:pt x="22" y="106"/>
                    <a:pt x="24" y="106"/>
                  </a:cubicBezTo>
                  <a:cubicBezTo>
                    <a:pt x="34" y="106"/>
                    <a:pt x="65" y="101"/>
                    <a:pt x="66" y="44"/>
                  </a:cubicBezTo>
                  <a:cubicBezTo>
                    <a:pt x="66" y="44"/>
                    <a:pt x="70" y="1"/>
                    <a:pt x="57" y="0"/>
                  </a:cubicBezTo>
                  <a:cubicBezTo>
                    <a:pt x="57" y="0"/>
                    <a:pt x="57" y="0"/>
                    <a:pt x="5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26">
              <a:extLst>
                <a:ext uri="{FF2B5EF4-FFF2-40B4-BE49-F238E27FC236}">
                  <a16:creationId xmlns:a16="http://schemas.microsoft.com/office/drawing/2014/main" id="{BB852870-CC63-47A8-9C8E-249757EC2CA7}"/>
                </a:ext>
              </a:extLst>
            </p:cNvPr>
            <p:cNvSpPr>
              <a:spLocks/>
            </p:cNvSpPr>
            <p:nvPr/>
          </p:nvSpPr>
          <p:spPr bwMode="auto">
            <a:xfrm>
              <a:off x="6400800" y="2882900"/>
              <a:ext cx="147637" cy="68263"/>
            </a:xfrm>
            <a:custGeom>
              <a:avLst/>
              <a:gdLst>
                <a:gd name="T0" fmla="*/ 9 w 113"/>
                <a:gd name="T1" fmla="*/ 0 h 52"/>
                <a:gd name="T2" fmla="*/ 3 w 113"/>
                <a:gd name="T3" fmla="*/ 13 h 52"/>
                <a:gd name="T4" fmla="*/ 59 w 113"/>
                <a:gd name="T5" fmla="*/ 52 h 52"/>
                <a:gd name="T6" fmla="*/ 68 w 113"/>
                <a:gd name="T7" fmla="*/ 52 h 52"/>
                <a:gd name="T8" fmla="*/ 69 w 113"/>
                <a:gd name="T9" fmla="*/ 52 h 52"/>
                <a:gd name="T10" fmla="*/ 111 w 113"/>
                <a:gd name="T11" fmla="*/ 40 h 52"/>
                <a:gd name="T12" fmla="*/ 71 w 113"/>
                <a:gd name="T13" fmla="*/ 27 h 52"/>
                <a:gd name="T14" fmla="*/ 14 w 113"/>
                <a:gd name="T15" fmla="*/ 4 h 52"/>
                <a:gd name="T16" fmla="*/ 9 w 11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52">
                  <a:moveTo>
                    <a:pt x="9" y="0"/>
                  </a:moveTo>
                  <a:cubicBezTo>
                    <a:pt x="7" y="0"/>
                    <a:pt x="4" y="3"/>
                    <a:pt x="3" y="13"/>
                  </a:cubicBezTo>
                  <a:cubicBezTo>
                    <a:pt x="3" y="13"/>
                    <a:pt x="0" y="52"/>
                    <a:pt x="59" y="52"/>
                  </a:cubicBezTo>
                  <a:cubicBezTo>
                    <a:pt x="62" y="52"/>
                    <a:pt x="65" y="52"/>
                    <a:pt x="68" y="52"/>
                  </a:cubicBezTo>
                  <a:cubicBezTo>
                    <a:pt x="68" y="52"/>
                    <a:pt x="68" y="52"/>
                    <a:pt x="69" y="52"/>
                  </a:cubicBezTo>
                  <a:cubicBezTo>
                    <a:pt x="75" y="52"/>
                    <a:pt x="112" y="52"/>
                    <a:pt x="111" y="40"/>
                  </a:cubicBezTo>
                  <a:cubicBezTo>
                    <a:pt x="111" y="40"/>
                    <a:pt x="113" y="30"/>
                    <a:pt x="71" y="27"/>
                  </a:cubicBezTo>
                  <a:cubicBezTo>
                    <a:pt x="71" y="27"/>
                    <a:pt x="26" y="20"/>
                    <a:pt x="14" y="4"/>
                  </a:cubicBezTo>
                  <a:cubicBezTo>
                    <a:pt x="14" y="4"/>
                    <a:pt x="12" y="0"/>
                    <a:pt x="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27">
              <a:extLst>
                <a:ext uri="{FF2B5EF4-FFF2-40B4-BE49-F238E27FC236}">
                  <a16:creationId xmlns:a16="http://schemas.microsoft.com/office/drawing/2014/main" id="{74846EA8-97DF-4451-ADBC-31371E8B4EDB}"/>
                </a:ext>
              </a:extLst>
            </p:cNvPr>
            <p:cNvSpPr>
              <a:spLocks/>
            </p:cNvSpPr>
            <p:nvPr/>
          </p:nvSpPr>
          <p:spPr bwMode="auto">
            <a:xfrm>
              <a:off x="6461125" y="2638425"/>
              <a:ext cx="92075" cy="61913"/>
            </a:xfrm>
            <a:custGeom>
              <a:avLst/>
              <a:gdLst>
                <a:gd name="T0" fmla="*/ 16 w 70"/>
                <a:gd name="T1" fmla="*/ 0 h 47"/>
                <a:gd name="T2" fmla="*/ 12 w 70"/>
                <a:gd name="T3" fmla="*/ 4 h 47"/>
                <a:gd name="T4" fmla="*/ 20 w 70"/>
                <a:gd name="T5" fmla="*/ 40 h 47"/>
                <a:gd name="T6" fmla="*/ 47 w 70"/>
                <a:gd name="T7" fmla="*/ 47 h 47"/>
                <a:gd name="T8" fmla="*/ 57 w 70"/>
                <a:gd name="T9" fmla="*/ 46 h 47"/>
                <a:gd name="T10" fmla="*/ 67 w 70"/>
                <a:gd name="T11" fmla="*/ 37 h 47"/>
                <a:gd name="T12" fmla="*/ 52 w 70"/>
                <a:gd name="T13" fmla="*/ 25 h 47"/>
                <a:gd name="T14" fmla="*/ 50 w 70"/>
                <a:gd name="T15" fmla="*/ 25 h 47"/>
                <a:gd name="T16" fmla="*/ 21 w 70"/>
                <a:gd name="T17" fmla="*/ 5 h 47"/>
                <a:gd name="T18" fmla="*/ 16 w 70"/>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7">
                  <a:moveTo>
                    <a:pt x="16" y="0"/>
                  </a:moveTo>
                  <a:cubicBezTo>
                    <a:pt x="15" y="0"/>
                    <a:pt x="14" y="1"/>
                    <a:pt x="12" y="4"/>
                  </a:cubicBezTo>
                  <a:cubicBezTo>
                    <a:pt x="12" y="4"/>
                    <a:pt x="0" y="24"/>
                    <a:pt x="20" y="40"/>
                  </a:cubicBezTo>
                  <a:cubicBezTo>
                    <a:pt x="20" y="40"/>
                    <a:pt x="32" y="47"/>
                    <a:pt x="47" y="47"/>
                  </a:cubicBezTo>
                  <a:cubicBezTo>
                    <a:pt x="50" y="47"/>
                    <a:pt x="54" y="47"/>
                    <a:pt x="57" y="46"/>
                  </a:cubicBezTo>
                  <a:cubicBezTo>
                    <a:pt x="57" y="46"/>
                    <a:pt x="68" y="43"/>
                    <a:pt x="67" y="37"/>
                  </a:cubicBezTo>
                  <a:cubicBezTo>
                    <a:pt x="67" y="37"/>
                    <a:pt x="70" y="25"/>
                    <a:pt x="52" y="25"/>
                  </a:cubicBezTo>
                  <a:cubicBezTo>
                    <a:pt x="51" y="25"/>
                    <a:pt x="51" y="25"/>
                    <a:pt x="50" y="25"/>
                  </a:cubicBezTo>
                  <a:cubicBezTo>
                    <a:pt x="50" y="25"/>
                    <a:pt x="24" y="21"/>
                    <a:pt x="21" y="5"/>
                  </a:cubicBezTo>
                  <a:cubicBezTo>
                    <a:pt x="21" y="5"/>
                    <a:pt x="19"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00" name="文本框 299">
            <a:extLst>
              <a:ext uri="{FF2B5EF4-FFF2-40B4-BE49-F238E27FC236}">
                <a16:creationId xmlns:a16="http://schemas.microsoft.com/office/drawing/2014/main" id="{3C64EA51-5136-4459-ACA0-1C18FF3E0E99}"/>
              </a:ext>
            </a:extLst>
          </p:cNvPr>
          <p:cNvSpPr txBox="1"/>
          <p:nvPr/>
        </p:nvSpPr>
        <p:spPr>
          <a:xfrm>
            <a:off x="5181601" y="3991773"/>
            <a:ext cx="3358407" cy="694527"/>
          </a:xfrm>
          <a:prstGeom prst="rect">
            <a:avLst/>
          </a:prstGeom>
          <a:no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30000"/>
              </a:lnSpc>
              <a:spcBef>
                <a:spcPts val="600"/>
              </a:spcBef>
              <a:spcAft>
                <a:spcPts val="600"/>
              </a:spcAft>
            </a:pPr>
            <a:r>
              <a:rPr lang="zh-CN" altLang="en-US" sz="1200">
                <a:solidFill>
                  <a:schemeClr val="tx1">
                    <a:lumMod val="65000"/>
                    <a:lumOff val="35000"/>
                  </a:schemeClr>
                </a:solidFill>
              </a:rPr>
              <a:t>请在这里添加内容请在这里添加内容请在这里添加内容请在这里添加内容请在这里添加内容</a:t>
            </a:r>
            <a:endParaRPr lang="en-US" altLang="zh-CN" sz="1200">
              <a:solidFill>
                <a:schemeClr val="tx1">
                  <a:lumMod val="65000"/>
                  <a:lumOff val="35000"/>
                </a:schemeClr>
              </a:solidFill>
            </a:endParaRPr>
          </a:p>
        </p:txBody>
      </p:sp>
      <p:grpSp>
        <p:nvGrpSpPr>
          <p:cNvPr id="301" name="组合 300">
            <a:extLst>
              <a:ext uri="{FF2B5EF4-FFF2-40B4-BE49-F238E27FC236}">
                <a16:creationId xmlns:a16="http://schemas.microsoft.com/office/drawing/2014/main" id="{D859637F-A88A-4D6F-B95D-5EEF35584705}"/>
              </a:ext>
            </a:extLst>
          </p:cNvPr>
          <p:cNvGrpSpPr/>
          <p:nvPr/>
        </p:nvGrpSpPr>
        <p:grpSpPr>
          <a:xfrm>
            <a:off x="4762021" y="4051161"/>
            <a:ext cx="353820" cy="476050"/>
            <a:chOff x="730513" y="4355961"/>
            <a:chExt cx="353820" cy="476050"/>
          </a:xfrm>
        </p:grpSpPr>
        <p:sp>
          <p:nvSpPr>
            <p:cNvPr id="302" name="Freeform 5">
              <a:extLst>
                <a:ext uri="{FF2B5EF4-FFF2-40B4-BE49-F238E27FC236}">
                  <a16:creationId xmlns:a16="http://schemas.microsoft.com/office/drawing/2014/main" id="{74D2B623-58AE-4E2F-9854-3EC7186B72A2}"/>
                </a:ext>
              </a:extLst>
            </p:cNvPr>
            <p:cNvSpPr>
              <a:spLocks/>
            </p:cNvSpPr>
            <p:nvPr/>
          </p:nvSpPr>
          <p:spPr bwMode="auto">
            <a:xfrm>
              <a:off x="834157" y="4765535"/>
              <a:ext cx="35739" cy="22873"/>
            </a:xfrm>
            <a:custGeom>
              <a:avLst/>
              <a:gdLst>
                <a:gd name="T0" fmla="*/ 61 w 61"/>
                <a:gd name="T1" fmla="*/ 19 h 39"/>
                <a:gd name="T2" fmla="*/ 44 w 61"/>
                <a:gd name="T3" fmla="*/ 39 h 39"/>
                <a:gd name="T4" fmla="*/ 17 w 61"/>
                <a:gd name="T5" fmla="*/ 39 h 39"/>
                <a:gd name="T6" fmla="*/ 0 w 61"/>
                <a:gd name="T7" fmla="*/ 19 h 39"/>
                <a:gd name="T8" fmla="*/ 17 w 61"/>
                <a:gd name="T9" fmla="*/ 0 h 39"/>
                <a:gd name="T10" fmla="*/ 44 w 61"/>
                <a:gd name="T11" fmla="*/ 0 h 39"/>
                <a:gd name="T12" fmla="*/ 61 w 61"/>
                <a:gd name="T13" fmla="*/ 19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61" y="19"/>
                  </a:moveTo>
                  <a:cubicBezTo>
                    <a:pt x="61" y="30"/>
                    <a:pt x="54" y="39"/>
                    <a:pt x="44" y="39"/>
                  </a:cubicBezTo>
                  <a:cubicBezTo>
                    <a:pt x="17" y="39"/>
                    <a:pt x="17" y="39"/>
                    <a:pt x="17" y="39"/>
                  </a:cubicBezTo>
                  <a:cubicBezTo>
                    <a:pt x="8" y="39"/>
                    <a:pt x="0" y="30"/>
                    <a:pt x="0" y="19"/>
                  </a:cubicBezTo>
                  <a:cubicBezTo>
                    <a:pt x="0" y="9"/>
                    <a:pt x="8" y="0"/>
                    <a:pt x="17" y="0"/>
                  </a:cubicBezTo>
                  <a:cubicBezTo>
                    <a:pt x="44" y="0"/>
                    <a:pt x="44" y="0"/>
                    <a:pt x="44" y="0"/>
                  </a:cubicBezTo>
                  <a:cubicBezTo>
                    <a:pt x="54" y="0"/>
                    <a:pt x="61" y="9"/>
                    <a:pt x="61" y="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6">
              <a:extLst>
                <a:ext uri="{FF2B5EF4-FFF2-40B4-BE49-F238E27FC236}">
                  <a16:creationId xmlns:a16="http://schemas.microsoft.com/office/drawing/2014/main" id="{7987C5D2-BB6F-4D7B-83CA-8806D2DFA535}"/>
                </a:ext>
              </a:extLst>
            </p:cNvPr>
            <p:cNvSpPr>
              <a:spLocks/>
            </p:cNvSpPr>
            <p:nvPr/>
          </p:nvSpPr>
          <p:spPr bwMode="auto">
            <a:xfrm>
              <a:off x="831298" y="4762676"/>
              <a:ext cx="41458" cy="28592"/>
            </a:xfrm>
            <a:custGeom>
              <a:avLst/>
              <a:gdLst>
                <a:gd name="T0" fmla="*/ 66 w 71"/>
                <a:gd name="T1" fmla="*/ 24 h 49"/>
                <a:gd name="T2" fmla="*/ 61 w 71"/>
                <a:gd name="T3" fmla="*/ 24 h 49"/>
                <a:gd name="T4" fmla="*/ 57 w 71"/>
                <a:gd name="T5" fmla="*/ 35 h 49"/>
                <a:gd name="T6" fmla="*/ 49 w 71"/>
                <a:gd name="T7" fmla="*/ 39 h 49"/>
                <a:gd name="T8" fmla="*/ 22 w 71"/>
                <a:gd name="T9" fmla="*/ 39 h 49"/>
                <a:gd name="T10" fmla="*/ 14 w 71"/>
                <a:gd name="T11" fmla="*/ 35 h 49"/>
                <a:gd name="T12" fmla="*/ 10 w 71"/>
                <a:gd name="T13" fmla="*/ 24 h 49"/>
                <a:gd name="T14" fmla="*/ 14 w 71"/>
                <a:gd name="T15" fmla="*/ 14 h 49"/>
                <a:gd name="T16" fmla="*/ 22 w 71"/>
                <a:gd name="T17" fmla="*/ 10 h 49"/>
                <a:gd name="T18" fmla="*/ 49 w 71"/>
                <a:gd name="T19" fmla="*/ 10 h 49"/>
                <a:gd name="T20" fmla="*/ 57 w 71"/>
                <a:gd name="T21" fmla="*/ 14 h 49"/>
                <a:gd name="T22" fmla="*/ 61 w 71"/>
                <a:gd name="T23" fmla="*/ 24 h 49"/>
                <a:gd name="T24" fmla="*/ 66 w 71"/>
                <a:gd name="T25" fmla="*/ 24 h 49"/>
                <a:gd name="T26" fmla="*/ 71 w 71"/>
                <a:gd name="T27" fmla="*/ 24 h 49"/>
                <a:gd name="T28" fmla="*/ 65 w 71"/>
                <a:gd name="T29" fmla="*/ 8 h 49"/>
                <a:gd name="T30" fmla="*/ 49 w 71"/>
                <a:gd name="T31" fmla="*/ 0 h 49"/>
                <a:gd name="T32" fmla="*/ 22 w 71"/>
                <a:gd name="T33" fmla="*/ 0 h 49"/>
                <a:gd name="T34" fmla="*/ 6 w 71"/>
                <a:gd name="T35" fmla="*/ 8 h 49"/>
                <a:gd name="T36" fmla="*/ 0 w 71"/>
                <a:gd name="T37" fmla="*/ 24 h 49"/>
                <a:gd name="T38" fmla="*/ 6 w 71"/>
                <a:gd name="T39" fmla="*/ 41 h 49"/>
                <a:gd name="T40" fmla="*/ 22 w 71"/>
                <a:gd name="T41" fmla="*/ 49 h 49"/>
                <a:gd name="T42" fmla="*/ 49 w 71"/>
                <a:gd name="T43" fmla="*/ 49 h 49"/>
                <a:gd name="T44" fmla="*/ 65 w 71"/>
                <a:gd name="T45" fmla="*/ 41 h 49"/>
                <a:gd name="T46" fmla="*/ 71 w 71"/>
                <a:gd name="T47" fmla="*/ 24 h 49"/>
                <a:gd name="T48" fmla="*/ 66 w 71"/>
                <a:gd name="T4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49">
                  <a:moveTo>
                    <a:pt x="66" y="24"/>
                  </a:moveTo>
                  <a:cubicBezTo>
                    <a:pt x="61" y="24"/>
                    <a:pt x="61" y="24"/>
                    <a:pt x="61" y="24"/>
                  </a:cubicBezTo>
                  <a:cubicBezTo>
                    <a:pt x="61" y="28"/>
                    <a:pt x="60" y="32"/>
                    <a:pt x="57" y="35"/>
                  </a:cubicBezTo>
                  <a:cubicBezTo>
                    <a:pt x="55" y="37"/>
                    <a:pt x="52" y="39"/>
                    <a:pt x="49" y="39"/>
                  </a:cubicBezTo>
                  <a:cubicBezTo>
                    <a:pt x="22" y="39"/>
                    <a:pt x="22" y="39"/>
                    <a:pt x="22" y="39"/>
                  </a:cubicBezTo>
                  <a:cubicBezTo>
                    <a:pt x="19" y="39"/>
                    <a:pt x="16" y="37"/>
                    <a:pt x="14" y="35"/>
                  </a:cubicBezTo>
                  <a:cubicBezTo>
                    <a:pt x="12" y="32"/>
                    <a:pt x="10" y="28"/>
                    <a:pt x="10" y="24"/>
                  </a:cubicBezTo>
                  <a:cubicBezTo>
                    <a:pt x="10" y="20"/>
                    <a:pt x="12" y="17"/>
                    <a:pt x="14" y="14"/>
                  </a:cubicBezTo>
                  <a:cubicBezTo>
                    <a:pt x="16" y="12"/>
                    <a:pt x="19" y="10"/>
                    <a:pt x="22" y="10"/>
                  </a:cubicBezTo>
                  <a:cubicBezTo>
                    <a:pt x="49" y="10"/>
                    <a:pt x="49" y="10"/>
                    <a:pt x="49" y="10"/>
                  </a:cubicBezTo>
                  <a:cubicBezTo>
                    <a:pt x="52" y="10"/>
                    <a:pt x="55" y="12"/>
                    <a:pt x="57" y="14"/>
                  </a:cubicBezTo>
                  <a:cubicBezTo>
                    <a:pt x="60" y="17"/>
                    <a:pt x="61" y="20"/>
                    <a:pt x="61" y="24"/>
                  </a:cubicBezTo>
                  <a:cubicBezTo>
                    <a:pt x="66" y="24"/>
                    <a:pt x="66" y="24"/>
                    <a:pt x="66" y="24"/>
                  </a:cubicBezTo>
                  <a:cubicBezTo>
                    <a:pt x="71" y="24"/>
                    <a:pt x="71" y="24"/>
                    <a:pt x="71" y="24"/>
                  </a:cubicBezTo>
                  <a:cubicBezTo>
                    <a:pt x="71" y="18"/>
                    <a:pt x="69" y="12"/>
                    <a:pt x="65" y="8"/>
                  </a:cubicBezTo>
                  <a:cubicBezTo>
                    <a:pt x="61" y="3"/>
                    <a:pt x="56" y="0"/>
                    <a:pt x="49" y="0"/>
                  </a:cubicBezTo>
                  <a:cubicBezTo>
                    <a:pt x="22" y="0"/>
                    <a:pt x="22" y="0"/>
                    <a:pt x="22" y="0"/>
                  </a:cubicBezTo>
                  <a:cubicBezTo>
                    <a:pt x="16" y="0"/>
                    <a:pt x="10" y="3"/>
                    <a:pt x="6" y="8"/>
                  </a:cubicBezTo>
                  <a:cubicBezTo>
                    <a:pt x="2" y="12"/>
                    <a:pt x="0" y="18"/>
                    <a:pt x="0" y="24"/>
                  </a:cubicBezTo>
                  <a:cubicBezTo>
                    <a:pt x="0" y="31"/>
                    <a:pt x="2" y="37"/>
                    <a:pt x="6" y="41"/>
                  </a:cubicBezTo>
                  <a:cubicBezTo>
                    <a:pt x="10" y="46"/>
                    <a:pt x="16" y="49"/>
                    <a:pt x="22" y="49"/>
                  </a:cubicBezTo>
                  <a:cubicBezTo>
                    <a:pt x="49" y="49"/>
                    <a:pt x="49" y="49"/>
                    <a:pt x="49" y="49"/>
                  </a:cubicBezTo>
                  <a:cubicBezTo>
                    <a:pt x="56" y="49"/>
                    <a:pt x="61" y="46"/>
                    <a:pt x="65" y="41"/>
                  </a:cubicBezTo>
                  <a:cubicBezTo>
                    <a:pt x="69" y="37"/>
                    <a:pt x="71" y="31"/>
                    <a:pt x="71" y="24"/>
                  </a:cubicBezTo>
                  <a:lnTo>
                    <a:pt x="66" y="2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7">
              <a:extLst>
                <a:ext uri="{FF2B5EF4-FFF2-40B4-BE49-F238E27FC236}">
                  <a16:creationId xmlns:a16="http://schemas.microsoft.com/office/drawing/2014/main" id="{B91FB478-0D2C-4EBB-A8E8-F14C842C7654}"/>
                </a:ext>
              </a:extLst>
            </p:cNvPr>
            <p:cNvSpPr>
              <a:spLocks/>
            </p:cNvSpPr>
            <p:nvPr/>
          </p:nvSpPr>
          <p:spPr bwMode="auto">
            <a:xfrm>
              <a:off x="925650" y="4768395"/>
              <a:ext cx="21444" cy="12866"/>
            </a:xfrm>
            <a:custGeom>
              <a:avLst/>
              <a:gdLst>
                <a:gd name="T0" fmla="*/ 37 w 37"/>
                <a:gd name="T1" fmla="*/ 11 h 23"/>
                <a:gd name="T2" fmla="*/ 27 w 37"/>
                <a:gd name="T3" fmla="*/ 23 h 23"/>
                <a:gd name="T4" fmla="*/ 11 w 37"/>
                <a:gd name="T5" fmla="*/ 23 h 23"/>
                <a:gd name="T6" fmla="*/ 0 w 37"/>
                <a:gd name="T7" fmla="*/ 11 h 23"/>
                <a:gd name="T8" fmla="*/ 11 w 37"/>
                <a:gd name="T9" fmla="*/ 0 h 23"/>
                <a:gd name="T10" fmla="*/ 27 w 37"/>
                <a:gd name="T11" fmla="*/ 0 h 23"/>
                <a:gd name="T12" fmla="*/ 37 w 37"/>
                <a:gd name="T13" fmla="*/ 11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1"/>
                  </a:moveTo>
                  <a:cubicBezTo>
                    <a:pt x="37" y="18"/>
                    <a:pt x="33" y="23"/>
                    <a:pt x="27" y="23"/>
                  </a:cubicBezTo>
                  <a:cubicBezTo>
                    <a:pt x="11" y="23"/>
                    <a:pt x="11" y="23"/>
                    <a:pt x="11" y="23"/>
                  </a:cubicBezTo>
                  <a:cubicBezTo>
                    <a:pt x="5" y="23"/>
                    <a:pt x="0" y="18"/>
                    <a:pt x="0" y="11"/>
                  </a:cubicBezTo>
                  <a:cubicBezTo>
                    <a:pt x="0" y="5"/>
                    <a:pt x="5" y="0"/>
                    <a:pt x="11" y="0"/>
                  </a:cubicBezTo>
                  <a:cubicBezTo>
                    <a:pt x="27" y="0"/>
                    <a:pt x="27" y="0"/>
                    <a:pt x="27" y="0"/>
                  </a:cubicBezTo>
                  <a:cubicBezTo>
                    <a:pt x="33" y="0"/>
                    <a:pt x="37" y="5"/>
                    <a:pt x="37" y="11"/>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8">
              <a:extLst>
                <a:ext uri="{FF2B5EF4-FFF2-40B4-BE49-F238E27FC236}">
                  <a16:creationId xmlns:a16="http://schemas.microsoft.com/office/drawing/2014/main" id="{8081818E-9DFE-4ACB-8FD2-19EE6A9AC695}"/>
                </a:ext>
              </a:extLst>
            </p:cNvPr>
            <p:cNvSpPr>
              <a:spLocks/>
            </p:cNvSpPr>
            <p:nvPr/>
          </p:nvSpPr>
          <p:spPr bwMode="auto">
            <a:xfrm>
              <a:off x="950667" y="4769110"/>
              <a:ext cx="22158" cy="13581"/>
            </a:xfrm>
            <a:custGeom>
              <a:avLst/>
              <a:gdLst>
                <a:gd name="T0" fmla="*/ 37 w 37"/>
                <a:gd name="T1" fmla="*/ 12 h 23"/>
                <a:gd name="T2" fmla="*/ 27 w 37"/>
                <a:gd name="T3" fmla="*/ 23 h 23"/>
                <a:gd name="T4" fmla="*/ 10 w 37"/>
                <a:gd name="T5" fmla="*/ 23 h 23"/>
                <a:gd name="T6" fmla="*/ 0 w 37"/>
                <a:gd name="T7" fmla="*/ 12 h 23"/>
                <a:gd name="T8" fmla="*/ 10 w 37"/>
                <a:gd name="T9" fmla="*/ 0 h 23"/>
                <a:gd name="T10" fmla="*/ 27 w 37"/>
                <a:gd name="T11" fmla="*/ 0 h 23"/>
                <a:gd name="T12" fmla="*/ 37 w 37"/>
                <a:gd name="T13" fmla="*/ 12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37" y="12"/>
                  </a:moveTo>
                  <a:cubicBezTo>
                    <a:pt x="37" y="18"/>
                    <a:pt x="32" y="23"/>
                    <a:pt x="27" y="23"/>
                  </a:cubicBezTo>
                  <a:cubicBezTo>
                    <a:pt x="10" y="23"/>
                    <a:pt x="10" y="23"/>
                    <a:pt x="10" y="23"/>
                  </a:cubicBezTo>
                  <a:cubicBezTo>
                    <a:pt x="5" y="23"/>
                    <a:pt x="0" y="18"/>
                    <a:pt x="0" y="12"/>
                  </a:cubicBezTo>
                  <a:cubicBezTo>
                    <a:pt x="0" y="5"/>
                    <a:pt x="5" y="0"/>
                    <a:pt x="10" y="0"/>
                  </a:cubicBezTo>
                  <a:cubicBezTo>
                    <a:pt x="27" y="0"/>
                    <a:pt x="27" y="0"/>
                    <a:pt x="27" y="0"/>
                  </a:cubicBezTo>
                  <a:cubicBezTo>
                    <a:pt x="32" y="0"/>
                    <a:pt x="37" y="5"/>
                    <a:pt x="37" y="1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9">
              <a:extLst>
                <a:ext uri="{FF2B5EF4-FFF2-40B4-BE49-F238E27FC236}">
                  <a16:creationId xmlns:a16="http://schemas.microsoft.com/office/drawing/2014/main" id="{DBE9B956-CBC0-4B08-BB47-A2DC16CDBEC2}"/>
                </a:ext>
              </a:extLst>
            </p:cNvPr>
            <p:cNvSpPr>
              <a:spLocks/>
            </p:cNvSpPr>
            <p:nvPr/>
          </p:nvSpPr>
          <p:spPr bwMode="auto">
            <a:xfrm>
              <a:off x="812713" y="4689768"/>
              <a:ext cx="182271" cy="139384"/>
            </a:xfrm>
            <a:custGeom>
              <a:avLst/>
              <a:gdLst>
                <a:gd name="T0" fmla="*/ 254 w 310"/>
                <a:gd name="T1" fmla="*/ 147 h 237"/>
                <a:gd name="T2" fmla="*/ 171 w 310"/>
                <a:gd name="T3" fmla="*/ 147 h 237"/>
                <a:gd name="T4" fmla="*/ 171 w 310"/>
                <a:gd name="T5" fmla="*/ 65 h 237"/>
                <a:gd name="T6" fmla="*/ 243 w 310"/>
                <a:gd name="T7" fmla="*/ 14 h 237"/>
                <a:gd name="T8" fmla="*/ 72 w 310"/>
                <a:gd name="T9" fmla="*/ 0 h 237"/>
                <a:gd name="T10" fmla="*/ 131 w 310"/>
                <a:gd name="T11" fmla="*/ 63 h 237"/>
                <a:gd name="T12" fmla="*/ 143 w 310"/>
                <a:gd name="T13" fmla="*/ 65 h 237"/>
                <a:gd name="T14" fmla="*/ 143 w 310"/>
                <a:gd name="T15" fmla="*/ 147 h 237"/>
                <a:gd name="T16" fmla="*/ 56 w 310"/>
                <a:gd name="T17" fmla="*/ 147 h 237"/>
                <a:gd name="T18" fmla="*/ 0 w 310"/>
                <a:gd name="T19" fmla="*/ 192 h 237"/>
                <a:gd name="T20" fmla="*/ 56 w 310"/>
                <a:gd name="T21" fmla="*/ 237 h 237"/>
                <a:gd name="T22" fmla="*/ 254 w 310"/>
                <a:gd name="T23" fmla="*/ 237 h 237"/>
                <a:gd name="T24" fmla="*/ 310 w 310"/>
                <a:gd name="T25" fmla="*/ 192 h 237"/>
                <a:gd name="T26" fmla="*/ 254 w 310"/>
                <a:gd name="T27" fmla="*/ 14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0" h="237">
                  <a:moveTo>
                    <a:pt x="254" y="147"/>
                  </a:moveTo>
                  <a:cubicBezTo>
                    <a:pt x="171" y="147"/>
                    <a:pt x="171" y="147"/>
                    <a:pt x="171" y="147"/>
                  </a:cubicBezTo>
                  <a:cubicBezTo>
                    <a:pt x="171" y="65"/>
                    <a:pt x="171" y="65"/>
                    <a:pt x="171" y="65"/>
                  </a:cubicBezTo>
                  <a:cubicBezTo>
                    <a:pt x="194" y="61"/>
                    <a:pt x="222" y="49"/>
                    <a:pt x="243" y="14"/>
                  </a:cubicBezTo>
                  <a:cubicBezTo>
                    <a:pt x="72" y="0"/>
                    <a:pt x="72" y="0"/>
                    <a:pt x="72" y="0"/>
                  </a:cubicBezTo>
                  <a:cubicBezTo>
                    <a:pt x="72" y="0"/>
                    <a:pt x="75" y="53"/>
                    <a:pt x="131" y="63"/>
                  </a:cubicBezTo>
                  <a:cubicBezTo>
                    <a:pt x="131" y="63"/>
                    <a:pt x="136" y="64"/>
                    <a:pt x="143" y="65"/>
                  </a:cubicBezTo>
                  <a:cubicBezTo>
                    <a:pt x="143" y="147"/>
                    <a:pt x="143" y="147"/>
                    <a:pt x="143" y="147"/>
                  </a:cubicBezTo>
                  <a:cubicBezTo>
                    <a:pt x="56" y="147"/>
                    <a:pt x="56" y="147"/>
                    <a:pt x="56" y="147"/>
                  </a:cubicBezTo>
                  <a:cubicBezTo>
                    <a:pt x="25" y="147"/>
                    <a:pt x="0" y="167"/>
                    <a:pt x="0" y="192"/>
                  </a:cubicBezTo>
                  <a:cubicBezTo>
                    <a:pt x="0" y="217"/>
                    <a:pt x="25" y="237"/>
                    <a:pt x="56" y="237"/>
                  </a:cubicBezTo>
                  <a:cubicBezTo>
                    <a:pt x="254" y="237"/>
                    <a:pt x="254" y="237"/>
                    <a:pt x="254" y="237"/>
                  </a:cubicBezTo>
                  <a:cubicBezTo>
                    <a:pt x="285" y="237"/>
                    <a:pt x="310" y="217"/>
                    <a:pt x="310" y="192"/>
                  </a:cubicBezTo>
                  <a:cubicBezTo>
                    <a:pt x="310" y="167"/>
                    <a:pt x="285" y="147"/>
                    <a:pt x="254" y="147"/>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10">
              <a:extLst>
                <a:ext uri="{FF2B5EF4-FFF2-40B4-BE49-F238E27FC236}">
                  <a16:creationId xmlns:a16="http://schemas.microsoft.com/office/drawing/2014/main" id="{8B0A8692-F78C-4448-9D3F-3A22C4B0C81B}"/>
                </a:ext>
              </a:extLst>
            </p:cNvPr>
            <p:cNvSpPr>
              <a:spLocks/>
            </p:cNvSpPr>
            <p:nvPr/>
          </p:nvSpPr>
          <p:spPr bwMode="auto">
            <a:xfrm>
              <a:off x="809854" y="4686909"/>
              <a:ext cx="187989" cy="145102"/>
            </a:xfrm>
            <a:custGeom>
              <a:avLst/>
              <a:gdLst>
                <a:gd name="T0" fmla="*/ 259 w 320"/>
                <a:gd name="T1" fmla="*/ 147 h 247"/>
                <a:gd name="T2" fmla="*/ 181 w 320"/>
                <a:gd name="T3" fmla="*/ 70 h 247"/>
                <a:gd name="T4" fmla="*/ 177 w 320"/>
                <a:gd name="T5" fmla="*/ 75 h 247"/>
                <a:gd name="T6" fmla="*/ 252 w 320"/>
                <a:gd name="T7" fmla="*/ 22 h 247"/>
                <a:gd name="T8" fmla="*/ 248 w 320"/>
                <a:gd name="T9" fmla="*/ 14 h 247"/>
                <a:gd name="T10" fmla="*/ 73 w 320"/>
                <a:gd name="T11" fmla="*/ 2 h 247"/>
                <a:gd name="T12" fmla="*/ 81 w 320"/>
                <a:gd name="T13" fmla="*/ 35 h 247"/>
                <a:gd name="T14" fmla="*/ 135 w 320"/>
                <a:gd name="T15" fmla="*/ 73 h 247"/>
                <a:gd name="T16" fmla="*/ 135 w 320"/>
                <a:gd name="T17" fmla="*/ 73 h 247"/>
                <a:gd name="T18" fmla="*/ 148 w 320"/>
                <a:gd name="T19" fmla="*/ 70 h 247"/>
                <a:gd name="T20" fmla="*/ 143 w 320"/>
                <a:gd name="T21" fmla="*/ 147 h 247"/>
                <a:gd name="T22" fmla="*/ 18 w 320"/>
                <a:gd name="T23" fmla="*/ 161 h 247"/>
                <a:gd name="T24" fmla="*/ 18 w 320"/>
                <a:gd name="T25" fmla="*/ 233 h 247"/>
                <a:gd name="T26" fmla="*/ 259 w 320"/>
                <a:gd name="T27" fmla="*/ 247 h 247"/>
                <a:gd name="T28" fmla="*/ 320 w 320"/>
                <a:gd name="T29" fmla="*/ 197 h 247"/>
                <a:gd name="T30" fmla="*/ 259 w 320"/>
                <a:gd name="T31" fmla="*/ 147 h 247"/>
                <a:gd name="T32" fmla="*/ 259 w 320"/>
                <a:gd name="T33" fmla="*/ 157 h 247"/>
                <a:gd name="T34" fmla="*/ 310 w 320"/>
                <a:gd name="T35" fmla="*/ 197 h 247"/>
                <a:gd name="T36" fmla="*/ 259 w 320"/>
                <a:gd name="T37" fmla="*/ 237 h 247"/>
                <a:gd name="T38" fmla="*/ 24 w 320"/>
                <a:gd name="T39" fmla="*/ 225 h 247"/>
                <a:gd name="T40" fmla="*/ 24 w 320"/>
                <a:gd name="T41" fmla="*/ 169 h 247"/>
                <a:gd name="T42" fmla="*/ 148 w 320"/>
                <a:gd name="T43" fmla="*/ 157 h 247"/>
                <a:gd name="T44" fmla="*/ 153 w 320"/>
                <a:gd name="T45" fmla="*/ 152 h 247"/>
                <a:gd name="T46" fmla="*/ 149 w 320"/>
                <a:gd name="T47" fmla="*/ 65 h 247"/>
                <a:gd name="T48" fmla="*/ 138 w 320"/>
                <a:gd name="T49" fmla="*/ 63 h 247"/>
                <a:gd name="T50" fmla="*/ 137 w 320"/>
                <a:gd name="T51" fmla="*/ 63 h 247"/>
                <a:gd name="T52" fmla="*/ 137 w 320"/>
                <a:gd name="T53" fmla="*/ 63 h 247"/>
                <a:gd name="T54" fmla="*/ 86 w 320"/>
                <a:gd name="T55" fmla="*/ 21 h 247"/>
                <a:gd name="T56" fmla="*/ 82 w 320"/>
                <a:gd name="T57" fmla="*/ 6 h 247"/>
                <a:gd name="T58" fmla="*/ 82 w 320"/>
                <a:gd name="T59" fmla="*/ 5 h 247"/>
                <a:gd name="T60" fmla="*/ 80 w 320"/>
                <a:gd name="T61" fmla="*/ 5 h 247"/>
                <a:gd name="T62" fmla="*/ 82 w 320"/>
                <a:gd name="T63" fmla="*/ 5 h 247"/>
                <a:gd name="T64" fmla="*/ 82 w 320"/>
                <a:gd name="T65" fmla="*/ 5 h 247"/>
                <a:gd name="T66" fmla="*/ 76 w 320"/>
                <a:gd name="T67" fmla="*/ 10 h 247"/>
                <a:gd name="T68" fmla="*/ 248 w 320"/>
                <a:gd name="T69" fmla="*/ 19 h 247"/>
                <a:gd name="T70" fmla="*/ 210 w 320"/>
                <a:gd name="T71" fmla="*/ 52 h 247"/>
                <a:gd name="T72" fmla="*/ 171 w 320"/>
                <a:gd name="T73" fmla="*/ 70 h 247"/>
                <a:gd name="T74" fmla="*/ 173 w 320"/>
                <a:gd name="T75" fmla="*/ 155 h 247"/>
                <a:gd name="T76" fmla="*/ 259 w 320"/>
                <a:gd name="T77" fmla="*/ 15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247">
                  <a:moveTo>
                    <a:pt x="259" y="152"/>
                  </a:moveTo>
                  <a:cubicBezTo>
                    <a:pt x="259" y="147"/>
                    <a:pt x="259" y="147"/>
                    <a:pt x="259" y="147"/>
                  </a:cubicBezTo>
                  <a:cubicBezTo>
                    <a:pt x="181" y="147"/>
                    <a:pt x="181" y="147"/>
                    <a:pt x="181" y="147"/>
                  </a:cubicBezTo>
                  <a:cubicBezTo>
                    <a:pt x="181" y="70"/>
                    <a:pt x="181" y="70"/>
                    <a:pt x="181" y="70"/>
                  </a:cubicBezTo>
                  <a:cubicBezTo>
                    <a:pt x="176" y="70"/>
                    <a:pt x="176" y="70"/>
                    <a:pt x="176" y="70"/>
                  </a:cubicBezTo>
                  <a:cubicBezTo>
                    <a:pt x="177" y="75"/>
                    <a:pt x="177" y="75"/>
                    <a:pt x="177" y="75"/>
                  </a:cubicBezTo>
                  <a:cubicBezTo>
                    <a:pt x="189" y="73"/>
                    <a:pt x="202" y="69"/>
                    <a:pt x="215" y="61"/>
                  </a:cubicBezTo>
                  <a:cubicBezTo>
                    <a:pt x="228" y="52"/>
                    <a:pt x="241" y="40"/>
                    <a:pt x="252" y="22"/>
                  </a:cubicBezTo>
                  <a:cubicBezTo>
                    <a:pt x="253" y="20"/>
                    <a:pt x="253" y="19"/>
                    <a:pt x="252" y="17"/>
                  </a:cubicBezTo>
                  <a:cubicBezTo>
                    <a:pt x="251" y="15"/>
                    <a:pt x="250" y="14"/>
                    <a:pt x="248" y="14"/>
                  </a:cubicBezTo>
                  <a:cubicBezTo>
                    <a:pt x="77" y="0"/>
                    <a:pt x="77" y="0"/>
                    <a:pt x="77" y="0"/>
                  </a:cubicBezTo>
                  <a:cubicBezTo>
                    <a:pt x="76" y="0"/>
                    <a:pt x="74" y="1"/>
                    <a:pt x="73" y="2"/>
                  </a:cubicBezTo>
                  <a:cubicBezTo>
                    <a:pt x="72" y="3"/>
                    <a:pt x="72" y="4"/>
                    <a:pt x="72" y="6"/>
                  </a:cubicBezTo>
                  <a:cubicBezTo>
                    <a:pt x="72" y="6"/>
                    <a:pt x="73" y="20"/>
                    <a:pt x="81" y="35"/>
                  </a:cubicBezTo>
                  <a:cubicBezTo>
                    <a:pt x="85" y="43"/>
                    <a:pt x="91" y="51"/>
                    <a:pt x="100" y="58"/>
                  </a:cubicBezTo>
                  <a:cubicBezTo>
                    <a:pt x="109" y="65"/>
                    <a:pt x="120" y="70"/>
                    <a:pt x="135" y="73"/>
                  </a:cubicBezTo>
                  <a:cubicBezTo>
                    <a:pt x="136" y="68"/>
                    <a:pt x="136" y="68"/>
                    <a:pt x="136" y="68"/>
                  </a:cubicBezTo>
                  <a:cubicBezTo>
                    <a:pt x="135" y="73"/>
                    <a:pt x="135" y="73"/>
                    <a:pt x="135" y="73"/>
                  </a:cubicBezTo>
                  <a:cubicBezTo>
                    <a:pt x="135" y="73"/>
                    <a:pt x="140" y="74"/>
                    <a:pt x="148" y="75"/>
                  </a:cubicBezTo>
                  <a:cubicBezTo>
                    <a:pt x="148" y="70"/>
                    <a:pt x="148" y="70"/>
                    <a:pt x="148" y="70"/>
                  </a:cubicBezTo>
                  <a:cubicBezTo>
                    <a:pt x="143" y="70"/>
                    <a:pt x="143" y="70"/>
                    <a:pt x="143" y="70"/>
                  </a:cubicBezTo>
                  <a:cubicBezTo>
                    <a:pt x="143" y="147"/>
                    <a:pt x="143" y="147"/>
                    <a:pt x="143" y="147"/>
                  </a:cubicBezTo>
                  <a:cubicBezTo>
                    <a:pt x="61" y="147"/>
                    <a:pt x="61" y="147"/>
                    <a:pt x="61" y="147"/>
                  </a:cubicBezTo>
                  <a:cubicBezTo>
                    <a:pt x="44" y="147"/>
                    <a:pt x="29" y="152"/>
                    <a:pt x="18" y="161"/>
                  </a:cubicBezTo>
                  <a:cubicBezTo>
                    <a:pt x="7" y="170"/>
                    <a:pt x="0" y="183"/>
                    <a:pt x="0" y="197"/>
                  </a:cubicBezTo>
                  <a:cubicBezTo>
                    <a:pt x="0" y="211"/>
                    <a:pt x="7" y="224"/>
                    <a:pt x="18" y="233"/>
                  </a:cubicBezTo>
                  <a:cubicBezTo>
                    <a:pt x="29" y="242"/>
                    <a:pt x="44" y="247"/>
                    <a:pt x="61" y="247"/>
                  </a:cubicBezTo>
                  <a:cubicBezTo>
                    <a:pt x="259" y="247"/>
                    <a:pt x="259" y="247"/>
                    <a:pt x="259" y="247"/>
                  </a:cubicBezTo>
                  <a:cubicBezTo>
                    <a:pt x="275" y="247"/>
                    <a:pt x="290" y="242"/>
                    <a:pt x="301" y="233"/>
                  </a:cubicBezTo>
                  <a:cubicBezTo>
                    <a:pt x="312" y="224"/>
                    <a:pt x="320" y="211"/>
                    <a:pt x="320" y="197"/>
                  </a:cubicBezTo>
                  <a:cubicBezTo>
                    <a:pt x="320" y="183"/>
                    <a:pt x="312" y="170"/>
                    <a:pt x="301" y="161"/>
                  </a:cubicBezTo>
                  <a:cubicBezTo>
                    <a:pt x="290" y="152"/>
                    <a:pt x="275" y="147"/>
                    <a:pt x="259" y="147"/>
                  </a:cubicBezTo>
                  <a:cubicBezTo>
                    <a:pt x="259" y="152"/>
                    <a:pt x="259" y="152"/>
                    <a:pt x="259" y="152"/>
                  </a:cubicBezTo>
                  <a:cubicBezTo>
                    <a:pt x="259" y="157"/>
                    <a:pt x="259" y="157"/>
                    <a:pt x="259" y="157"/>
                  </a:cubicBezTo>
                  <a:cubicBezTo>
                    <a:pt x="273" y="157"/>
                    <a:pt x="286" y="161"/>
                    <a:pt x="295" y="169"/>
                  </a:cubicBezTo>
                  <a:cubicBezTo>
                    <a:pt x="304" y="176"/>
                    <a:pt x="310" y="186"/>
                    <a:pt x="310" y="197"/>
                  </a:cubicBezTo>
                  <a:cubicBezTo>
                    <a:pt x="310" y="208"/>
                    <a:pt x="304" y="218"/>
                    <a:pt x="295" y="225"/>
                  </a:cubicBezTo>
                  <a:cubicBezTo>
                    <a:pt x="286" y="232"/>
                    <a:pt x="273" y="237"/>
                    <a:pt x="259" y="237"/>
                  </a:cubicBezTo>
                  <a:cubicBezTo>
                    <a:pt x="61" y="237"/>
                    <a:pt x="61" y="237"/>
                    <a:pt x="61" y="237"/>
                  </a:cubicBezTo>
                  <a:cubicBezTo>
                    <a:pt x="46" y="237"/>
                    <a:pt x="33" y="232"/>
                    <a:pt x="24" y="225"/>
                  </a:cubicBezTo>
                  <a:cubicBezTo>
                    <a:pt x="15" y="218"/>
                    <a:pt x="10" y="208"/>
                    <a:pt x="10" y="197"/>
                  </a:cubicBezTo>
                  <a:cubicBezTo>
                    <a:pt x="10" y="186"/>
                    <a:pt x="15" y="176"/>
                    <a:pt x="24" y="169"/>
                  </a:cubicBezTo>
                  <a:cubicBezTo>
                    <a:pt x="33" y="161"/>
                    <a:pt x="46" y="157"/>
                    <a:pt x="61" y="157"/>
                  </a:cubicBezTo>
                  <a:cubicBezTo>
                    <a:pt x="148" y="157"/>
                    <a:pt x="148" y="157"/>
                    <a:pt x="148" y="157"/>
                  </a:cubicBezTo>
                  <a:cubicBezTo>
                    <a:pt x="150" y="157"/>
                    <a:pt x="151" y="156"/>
                    <a:pt x="152" y="155"/>
                  </a:cubicBezTo>
                  <a:cubicBezTo>
                    <a:pt x="153" y="154"/>
                    <a:pt x="153" y="153"/>
                    <a:pt x="153" y="152"/>
                  </a:cubicBezTo>
                  <a:cubicBezTo>
                    <a:pt x="153" y="70"/>
                    <a:pt x="153" y="70"/>
                    <a:pt x="153" y="70"/>
                  </a:cubicBezTo>
                  <a:cubicBezTo>
                    <a:pt x="153" y="68"/>
                    <a:pt x="151" y="66"/>
                    <a:pt x="149" y="65"/>
                  </a:cubicBezTo>
                  <a:cubicBezTo>
                    <a:pt x="145" y="65"/>
                    <a:pt x="142" y="64"/>
                    <a:pt x="140" y="64"/>
                  </a:cubicBezTo>
                  <a:cubicBezTo>
                    <a:pt x="139" y="64"/>
                    <a:pt x="139" y="64"/>
                    <a:pt x="138" y="63"/>
                  </a:cubicBezTo>
                  <a:cubicBezTo>
                    <a:pt x="138" y="63"/>
                    <a:pt x="138" y="63"/>
                    <a:pt x="138" y="63"/>
                  </a:cubicBezTo>
                  <a:cubicBezTo>
                    <a:pt x="137" y="63"/>
                    <a:pt x="137" y="63"/>
                    <a:pt x="137" y="63"/>
                  </a:cubicBezTo>
                  <a:cubicBezTo>
                    <a:pt x="137" y="63"/>
                    <a:pt x="137" y="63"/>
                    <a:pt x="137" y="63"/>
                  </a:cubicBezTo>
                  <a:cubicBezTo>
                    <a:pt x="137" y="63"/>
                    <a:pt x="137" y="63"/>
                    <a:pt x="137" y="63"/>
                  </a:cubicBezTo>
                  <a:cubicBezTo>
                    <a:pt x="124" y="61"/>
                    <a:pt x="114" y="56"/>
                    <a:pt x="106" y="50"/>
                  </a:cubicBezTo>
                  <a:cubicBezTo>
                    <a:pt x="95" y="41"/>
                    <a:pt x="89" y="30"/>
                    <a:pt x="86" y="21"/>
                  </a:cubicBezTo>
                  <a:cubicBezTo>
                    <a:pt x="84" y="16"/>
                    <a:pt x="83" y="12"/>
                    <a:pt x="82" y="9"/>
                  </a:cubicBezTo>
                  <a:cubicBezTo>
                    <a:pt x="82" y="8"/>
                    <a:pt x="82" y="7"/>
                    <a:pt x="82" y="6"/>
                  </a:cubicBezTo>
                  <a:cubicBezTo>
                    <a:pt x="82" y="6"/>
                    <a:pt x="82" y="5"/>
                    <a:pt x="82" y="5"/>
                  </a:cubicBezTo>
                  <a:cubicBezTo>
                    <a:pt x="82" y="5"/>
                    <a:pt x="82" y="5"/>
                    <a:pt x="82" y="5"/>
                  </a:cubicBezTo>
                  <a:cubicBezTo>
                    <a:pt x="82" y="5"/>
                    <a:pt x="82" y="5"/>
                    <a:pt x="82" y="5"/>
                  </a:cubicBezTo>
                  <a:cubicBezTo>
                    <a:pt x="80" y="5"/>
                    <a:pt x="80" y="5"/>
                    <a:pt x="80" y="5"/>
                  </a:cubicBezTo>
                  <a:cubicBezTo>
                    <a:pt x="82" y="5"/>
                    <a:pt x="82" y="5"/>
                    <a:pt x="82" y="5"/>
                  </a:cubicBezTo>
                  <a:cubicBezTo>
                    <a:pt x="82" y="5"/>
                    <a:pt x="82" y="5"/>
                    <a:pt x="82" y="5"/>
                  </a:cubicBezTo>
                  <a:cubicBezTo>
                    <a:pt x="80" y="5"/>
                    <a:pt x="80" y="5"/>
                    <a:pt x="80" y="5"/>
                  </a:cubicBezTo>
                  <a:cubicBezTo>
                    <a:pt x="82" y="5"/>
                    <a:pt x="82" y="5"/>
                    <a:pt x="82" y="5"/>
                  </a:cubicBezTo>
                  <a:cubicBezTo>
                    <a:pt x="77" y="5"/>
                    <a:pt x="77" y="5"/>
                    <a:pt x="77" y="5"/>
                  </a:cubicBezTo>
                  <a:cubicBezTo>
                    <a:pt x="76" y="10"/>
                    <a:pt x="76" y="10"/>
                    <a:pt x="76" y="10"/>
                  </a:cubicBezTo>
                  <a:cubicBezTo>
                    <a:pt x="247" y="24"/>
                    <a:pt x="247" y="24"/>
                    <a:pt x="247" y="24"/>
                  </a:cubicBezTo>
                  <a:cubicBezTo>
                    <a:pt x="248" y="19"/>
                    <a:pt x="248" y="19"/>
                    <a:pt x="248" y="19"/>
                  </a:cubicBezTo>
                  <a:cubicBezTo>
                    <a:pt x="243" y="17"/>
                    <a:pt x="243" y="17"/>
                    <a:pt x="243" y="17"/>
                  </a:cubicBezTo>
                  <a:cubicBezTo>
                    <a:pt x="233" y="34"/>
                    <a:pt x="222" y="45"/>
                    <a:pt x="210" y="52"/>
                  </a:cubicBezTo>
                  <a:cubicBezTo>
                    <a:pt x="198" y="59"/>
                    <a:pt x="186" y="63"/>
                    <a:pt x="175" y="65"/>
                  </a:cubicBezTo>
                  <a:cubicBezTo>
                    <a:pt x="173" y="65"/>
                    <a:pt x="171" y="67"/>
                    <a:pt x="171" y="70"/>
                  </a:cubicBezTo>
                  <a:cubicBezTo>
                    <a:pt x="171" y="152"/>
                    <a:pt x="171" y="152"/>
                    <a:pt x="171" y="152"/>
                  </a:cubicBezTo>
                  <a:cubicBezTo>
                    <a:pt x="171" y="153"/>
                    <a:pt x="172" y="154"/>
                    <a:pt x="173" y="155"/>
                  </a:cubicBezTo>
                  <a:cubicBezTo>
                    <a:pt x="174" y="156"/>
                    <a:pt x="175" y="157"/>
                    <a:pt x="176" y="157"/>
                  </a:cubicBezTo>
                  <a:cubicBezTo>
                    <a:pt x="259" y="157"/>
                    <a:pt x="259" y="157"/>
                    <a:pt x="259" y="157"/>
                  </a:cubicBezTo>
                  <a:lnTo>
                    <a:pt x="259" y="152"/>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Oval 11">
              <a:extLst>
                <a:ext uri="{FF2B5EF4-FFF2-40B4-BE49-F238E27FC236}">
                  <a16:creationId xmlns:a16="http://schemas.microsoft.com/office/drawing/2014/main" id="{1F24E74F-C390-4EF1-A8C7-B5DA29E81372}"/>
                </a:ext>
              </a:extLst>
            </p:cNvPr>
            <p:cNvSpPr>
              <a:spLocks noChangeArrowheads="1"/>
            </p:cNvSpPr>
            <p:nvPr/>
          </p:nvSpPr>
          <p:spPr bwMode="auto">
            <a:xfrm>
              <a:off x="733372" y="4358821"/>
              <a:ext cx="348102" cy="347388"/>
            </a:xfrm>
            <a:prstGeom prst="ellipse">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12">
              <a:extLst>
                <a:ext uri="{FF2B5EF4-FFF2-40B4-BE49-F238E27FC236}">
                  <a16:creationId xmlns:a16="http://schemas.microsoft.com/office/drawing/2014/main" id="{3DEB89EA-9259-4AEA-B816-3355D995A320}"/>
                </a:ext>
              </a:extLst>
            </p:cNvPr>
            <p:cNvSpPr>
              <a:spLocks/>
            </p:cNvSpPr>
            <p:nvPr/>
          </p:nvSpPr>
          <p:spPr bwMode="auto">
            <a:xfrm>
              <a:off x="730513" y="4355961"/>
              <a:ext cx="353820" cy="353106"/>
            </a:xfrm>
            <a:custGeom>
              <a:avLst/>
              <a:gdLst>
                <a:gd name="T0" fmla="*/ 597 w 602"/>
                <a:gd name="T1" fmla="*/ 301 h 602"/>
                <a:gd name="T2" fmla="*/ 592 w 602"/>
                <a:gd name="T3" fmla="*/ 301 h 602"/>
                <a:gd name="T4" fmla="*/ 506 w 602"/>
                <a:gd name="T5" fmla="*/ 507 h 602"/>
                <a:gd name="T6" fmla="*/ 301 w 602"/>
                <a:gd name="T7" fmla="*/ 592 h 602"/>
                <a:gd name="T8" fmla="*/ 95 w 602"/>
                <a:gd name="T9" fmla="*/ 507 h 602"/>
                <a:gd name="T10" fmla="*/ 10 w 602"/>
                <a:gd name="T11" fmla="*/ 301 h 602"/>
                <a:gd name="T12" fmla="*/ 95 w 602"/>
                <a:gd name="T13" fmla="*/ 95 h 602"/>
                <a:gd name="T14" fmla="*/ 301 w 602"/>
                <a:gd name="T15" fmla="*/ 10 h 602"/>
                <a:gd name="T16" fmla="*/ 506 w 602"/>
                <a:gd name="T17" fmla="*/ 95 h 602"/>
                <a:gd name="T18" fmla="*/ 592 w 602"/>
                <a:gd name="T19" fmla="*/ 301 h 602"/>
                <a:gd name="T20" fmla="*/ 597 w 602"/>
                <a:gd name="T21" fmla="*/ 301 h 602"/>
                <a:gd name="T22" fmla="*/ 602 w 602"/>
                <a:gd name="T23" fmla="*/ 301 h 602"/>
                <a:gd name="T24" fmla="*/ 301 w 602"/>
                <a:gd name="T25" fmla="*/ 0 h 602"/>
                <a:gd name="T26" fmla="*/ 0 w 602"/>
                <a:gd name="T27" fmla="*/ 301 h 602"/>
                <a:gd name="T28" fmla="*/ 301 w 602"/>
                <a:gd name="T29" fmla="*/ 602 h 602"/>
                <a:gd name="T30" fmla="*/ 602 w 602"/>
                <a:gd name="T31" fmla="*/ 301 h 602"/>
                <a:gd name="T32" fmla="*/ 597 w 602"/>
                <a:gd name="T33" fmla="*/ 30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2" h="602">
                  <a:moveTo>
                    <a:pt x="597" y="301"/>
                  </a:moveTo>
                  <a:cubicBezTo>
                    <a:pt x="592" y="301"/>
                    <a:pt x="592" y="301"/>
                    <a:pt x="592" y="301"/>
                  </a:cubicBezTo>
                  <a:cubicBezTo>
                    <a:pt x="592" y="381"/>
                    <a:pt x="559" y="454"/>
                    <a:pt x="506" y="507"/>
                  </a:cubicBezTo>
                  <a:cubicBezTo>
                    <a:pt x="454" y="559"/>
                    <a:pt x="381" y="592"/>
                    <a:pt x="301" y="592"/>
                  </a:cubicBezTo>
                  <a:cubicBezTo>
                    <a:pt x="220" y="592"/>
                    <a:pt x="148" y="559"/>
                    <a:pt x="95" y="507"/>
                  </a:cubicBezTo>
                  <a:cubicBezTo>
                    <a:pt x="42" y="454"/>
                    <a:pt x="10" y="381"/>
                    <a:pt x="10" y="301"/>
                  </a:cubicBezTo>
                  <a:cubicBezTo>
                    <a:pt x="10" y="221"/>
                    <a:pt x="42" y="148"/>
                    <a:pt x="95" y="95"/>
                  </a:cubicBezTo>
                  <a:cubicBezTo>
                    <a:pt x="148" y="42"/>
                    <a:pt x="220" y="10"/>
                    <a:pt x="301" y="10"/>
                  </a:cubicBezTo>
                  <a:cubicBezTo>
                    <a:pt x="381" y="10"/>
                    <a:pt x="454" y="42"/>
                    <a:pt x="506" y="95"/>
                  </a:cubicBezTo>
                  <a:cubicBezTo>
                    <a:pt x="559" y="148"/>
                    <a:pt x="592" y="221"/>
                    <a:pt x="592" y="301"/>
                  </a:cubicBezTo>
                  <a:cubicBezTo>
                    <a:pt x="597" y="301"/>
                    <a:pt x="597" y="301"/>
                    <a:pt x="597" y="301"/>
                  </a:cubicBezTo>
                  <a:cubicBezTo>
                    <a:pt x="602" y="301"/>
                    <a:pt x="602" y="301"/>
                    <a:pt x="602" y="301"/>
                  </a:cubicBezTo>
                  <a:cubicBezTo>
                    <a:pt x="602" y="135"/>
                    <a:pt x="467" y="0"/>
                    <a:pt x="301" y="0"/>
                  </a:cubicBezTo>
                  <a:cubicBezTo>
                    <a:pt x="134" y="0"/>
                    <a:pt x="0" y="135"/>
                    <a:pt x="0" y="301"/>
                  </a:cubicBezTo>
                  <a:cubicBezTo>
                    <a:pt x="0" y="467"/>
                    <a:pt x="134" y="602"/>
                    <a:pt x="301" y="602"/>
                  </a:cubicBezTo>
                  <a:cubicBezTo>
                    <a:pt x="467" y="602"/>
                    <a:pt x="602" y="467"/>
                    <a:pt x="602" y="301"/>
                  </a:cubicBezTo>
                  <a:cubicBezTo>
                    <a:pt x="597" y="301"/>
                    <a:pt x="597" y="301"/>
                    <a:pt x="597" y="301"/>
                  </a:cubicBezTo>
                </a:path>
              </a:pathLst>
            </a:custGeom>
            <a:solidFill>
              <a:schemeClr val="accent4">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Oval 13">
              <a:extLst>
                <a:ext uri="{FF2B5EF4-FFF2-40B4-BE49-F238E27FC236}">
                  <a16:creationId xmlns:a16="http://schemas.microsoft.com/office/drawing/2014/main" id="{F64E6999-8EB4-4BCB-A801-8F56F4E7872F}"/>
                </a:ext>
              </a:extLst>
            </p:cNvPr>
            <p:cNvSpPr>
              <a:spLocks noChangeArrowheads="1"/>
            </p:cNvSpPr>
            <p:nvPr/>
          </p:nvSpPr>
          <p:spPr bwMode="auto">
            <a:xfrm>
              <a:off x="754815" y="4380264"/>
              <a:ext cx="304500" cy="304500"/>
            </a:xfrm>
            <a:prstGeom prst="ellipse">
              <a:avLst/>
            </a:prstGeom>
            <a:solidFill>
              <a:schemeClr val="accent4">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4">
              <a:extLst>
                <a:ext uri="{FF2B5EF4-FFF2-40B4-BE49-F238E27FC236}">
                  <a16:creationId xmlns:a16="http://schemas.microsoft.com/office/drawing/2014/main" id="{21B962B5-2B9C-4460-83C1-92DA0325A837}"/>
                </a:ext>
              </a:extLst>
            </p:cNvPr>
            <p:cNvSpPr>
              <a:spLocks/>
            </p:cNvSpPr>
            <p:nvPr/>
          </p:nvSpPr>
          <p:spPr bwMode="auto">
            <a:xfrm>
              <a:off x="751956" y="4377405"/>
              <a:ext cx="310218" cy="310218"/>
            </a:xfrm>
            <a:custGeom>
              <a:avLst/>
              <a:gdLst>
                <a:gd name="T0" fmla="*/ 524 w 529"/>
                <a:gd name="T1" fmla="*/ 265 h 529"/>
                <a:gd name="T2" fmla="*/ 519 w 529"/>
                <a:gd name="T3" fmla="*/ 265 h 529"/>
                <a:gd name="T4" fmla="*/ 445 w 529"/>
                <a:gd name="T5" fmla="*/ 445 h 529"/>
                <a:gd name="T6" fmla="*/ 265 w 529"/>
                <a:gd name="T7" fmla="*/ 519 h 529"/>
                <a:gd name="T8" fmla="*/ 85 w 529"/>
                <a:gd name="T9" fmla="*/ 445 h 529"/>
                <a:gd name="T10" fmla="*/ 10 w 529"/>
                <a:gd name="T11" fmla="*/ 265 h 529"/>
                <a:gd name="T12" fmla="*/ 85 w 529"/>
                <a:gd name="T13" fmla="*/ 85 h 529"/>
                <a:gd name="T14" fmla="*/ 265 w 529"/>
                <a:gd name="T15" fmla="*/ 10 h 529"/>
                <a:gd name="T16" fmla="*/ 445 w 529"/>
                <a:gd name="T17" fmla="*/ 85 h 529"/>
                <a:gd name="T18" fmla="*/ 519 w 529"/>
                <a:gd name="T19" fmla="*/ 265 h 529"/>
                <a:gd name="T20" fmla="*/ 524 w 529"/>
                <a:gd name="T21" fmla="*/ 265 h 529"/>
                <a:gd name="T22" fmla="*/ 529 w 529"/>
                <a:gd name="T23" fmla="*/ 265 h 529"/>
                <a:gd name="T24" fmla="*/ 265 w 529"/>
                <a:gd name="T25" fmla="*/ 0 h 529"/>
                <a:gd name="T26" fmla="*/ 0 w 529"/>
                <a:gd name="T27" fmla="*/ 265 h 529"/>
                <a:gd name="T28" fmla="*/ 265 w 529"/>
                <a:gd name="T29" fmla="*/ 529 h 529"/>
                <a:gd name="T30" fmla="*/ 529 w 529"/>
                <a:gd name="T31" fmla="*/ 265 h 529"/>
                <a:gd name="T32" fmla="*/ 524 w 529"/>
                <a:gd name="T33" fmla="*/ 265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9" h="529">
                  <a:moveTo>
                    <a:pt x="524" y="265"/>
                  </a:moveTo>
                  <a:cubicBezTo>
                    <a:pt x="519" y="265"/>
                    <a:pt x="519" y="265"/>
                    <a:pt x="519" y="265"/>
                  </a:cubicBezTo>
                  <a:cubicBezTo>
                    <a:pt x="519" y="335"/>
                    <a:pt x="491" y="399"/>
                    <a:pt x="445" y="445"/>
                  </a:cubicBezTo>
                  <a:cubicBezTo>
                    <a:pt x="399" y="491"/>
                    <a:pt x="335" y="519"/>
                    <a:pt x="265" y="519"/>
                  </a:cubicBezTo>
                  <a:cubicBezTo>
                    <a:pt x="194" y="519"/>
                    <a:pt x="131" y="491"/>
                    <a:pt x="85" y="445"/>
                  </a:cubicBezTo>
                  <a:cubicBezTo>
                    <a:pt x="39" y="399"/>
                    <a:pt x="10" y="335"/>
                    <a:pt x="10" y="265"/>
                  </a:cubicBezTo>
                  <a:cubicBezTo>
                    <a:pt x="10" y="195"/>
                    <a:pt x="39" y="131"/>
                    <a:pt x="85" y="85"/>
                  </a:cubicBezTo>
                  <a:cubicBezTo>
                    <a:pt x="131" y="39"/>
                    <a:pt x="194" y="11"/>
                    <a:pt x="265" y="10"/>
                  </a:cubicBezTo>
                  <a:cubicBezTo>
                    <a:pt x="335" y="11"/>
                    <a:pt x="399" y="39"/>
                    <a:pt x="445" y="85"/>
                  </a:cubicBezTo>
                  <a:cubicBezTo>
                    <a:pt x="491" y="131"/>
                    <a:pt x="519" y="195"/>
                    <a:pt x="519" y="265"/>
                  </a:cubicBezTo>
                  <a:cubicBezTo>
                    <a:pt x="524" y="265"/>
                    <a:pt x="524" y="265"/>
                    <a:pt x="524" y="265"/>
                  </a:cubicBezTo>
                  <a:cubicBezTo>
                    <a:pt x="529" y="265"/>
                    <a:pt x="529" y="265"/>
                    <a:pt x="529" y="265"/>
                  </a:cubicBezTo>
                  <a:cubicBezTo>
                    <a:pt x="529" y="119"/>
                    <a:pt x="411" y="1"/>
                    <a:pt x="265" y="0"/>
                  </a:cubicBezTo>
                  <a:cubicBezTo>
                    <a:pt x="119" y="1"/>
                    <a:pt x="0" y="119"/>
                    <a:pt x="0" y="265"/>
                  </a:cubicBezTo>
                  <a:cubicBezTo>
                    <a:pt x="0" y="411"/>
                    <a:pt x="119" y="529"/>
                    <a:pt x="265" y="529"/>
                  </a:cubicBezTo>
                  <a:cubicBezTo>
                    <a:pt x="411" y="529"/>
                    <a:pt x="529" y="411"/>
                    <a:pt x="529" y="265"/>
                  </a:cubicBezTo>
                  <a:cubicBezTo>
                    <a:pt x="524" y="265"/>
                    <a:pt x="524" y="265"/>
                    <a:pt x="524" y="265"/>
                  </a:cubicBezTo>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Oval 15">
              <a:extLst>
                <a:ext uri="{FF2B5EF4-FFF2-40B4-BE49-F238E27FC236}">
                  <a16:creationId xmlns:a16="http://schemas.microsoft.com/office/drawing/2014/main" id="{1A3CEF32-FFE2-4B24-B5EF-3CFB43C9CF1A}"/>
                </a:ext>
              </a:extLst>
            </p:cNvPr>
            <p:cNvSpPr>
              <a:spLocks noChangeArrowheads="1"/>
            </p:cNvSpPr>
            <p:nvPr/>
          </p:nvSpPr>
          <p:spPr bwMode="auto">
            <a:xfrm>
              <a:off x="863463" y="4489627"/>
              <a:ext cx="87204" cy="8649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6">
              <a:extLst>
                <a:ext uri="{FF2B5EF4-FFF2-40B4-BE49-F238E27FC236}">
                  <a16:creationId xmlns:a16="http://schemas.microsoft.com/office/drawing/2014/main" id="{6A898B92-5684-4CF1-A757-0A107E6007FA}"/>
                </a:ext>
              </a:extLst>
            </p:cNvPr>
            <p:cNvSpPr>
              <a:spLocks/>
            </p:cNvSpPr>
            <p:nvPr/>
          </p:nvSpPr>
          <p:spPr bwMode="auto">
            <a:xfrm>
              <a:off x="860604" y="4486053"/>
              <a:ext cx="92922" cy="92923"/>
            </a:xfrm>
            <a:custGeom>
              <a:avLst/>
              <a:gdLst>
                <a:gd name="T0" fmla="*/ 154 w 159"/>
                <a:gd name="T1" fmla="*/ 79 h 158"/>
                <a:gd name="T2" fmla="*/ 149 w 159"/>
                <a:gd name="T3" fmla="*/ 79 h 158"/>
                <a:gd name="T4" fmla="*/ 129 w 159"/>
                <a:gd name="T5" fmla="*/ 128 h 158"/>
                <a:gd name="T6" fmla="*/ 80 w 159"/>
                <a:gd name="T7" fmla="*/ 148 h 158"/>
                <a:gd name="T8" fmla="*/ 31 w 159"/>
                <a:gd name="T9" fmla="*/ 128 h 158"/>
                <a:gd name="T10" fmla="*/ 10 w 159"/>
                <a:gd name="T11" fmla="*/ 79 h 158"/>
                <a:gd name="T12" fmla="*/ 31 w 159"/>
                <a:gd name="T13" fmla="*/ 30 h 158"/>
                <a:gd name="T14" fmla="*/ 80 w 159"/>
                <a:gd name="T15" fmla="*/ 10 h 158"/>
                <a:gd name="T16" fmla="*/ 129 w 159"/>
                <a:gd name="T17" fmla="*/ 30 h 158"/>
                <a:gd name="T18" fmla="*/ 149 w 159"/>
                <a:gd name="T19" fmla="*/ 79 h 158"/>
                <a:gd name="T20" fmla="*/ 154 w 159"/>
                <a:gd name="T21" fmla="*/ 79 h 158"/>
                <a:gd name="T22" fmla="*/ 159 w 159"/>
                <a:gd name="T23" fmla="*/ 79 h 158"/>
                <a:gd name="T24" fmla="*/ 80 w 159"/>
                <a:gd name="T25" fmla="*/ 0 h 158"/>
                <a:gd name="T26" fmla="*/ 0 w 159"/>
                <a:gd name="T27" fmla="*/ 79 h 158"/>
                <a:gd name="T28" fmla="*/ 80 w 159"/>
                <a:gd name="T29" fmla="*/ 158 h 158"/>
                <a:gd name="T30" fmla="*/ 159 w 159"/>
                <a:gd name="T31" fmla="*/ 79 h 158"/>
                <a:gd name="T32" fmla="*/ 154 w 159"/>
                <a:gd name="T33"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8">
                  <a:moveTo>
                    <a:pt x="154" y="79"/>
                  </a:moveTo>
                  <a:cubicBezTo>
                    <a:pt x="149" y="79"/>
                    <a:pt x="149" y="79"/>
                    <a:pt x="149" y="79"/>
                  </a:cubicBezTo>
                  <a:cubicBezTo>
                    <a:pt x="149" y="98"/>
                    <a:pt x="141" y="116"/>
                    <a:pt x="129" y="128"/>
                  </a:cubicBezTo>
                  <a:cubicBezTo>
                    <a:pt x="116" y="141"/>
                    <a:pt x="99" y="148"/>
                    <a:pt x="80" y="148"/>
                  </a:cubicBezTo>
                  <a:cubicBezTo>
                    <a:pt x="60" y="148"/>
                    <a:pt x="43" y="141"/>
                    <a:pt x="31" y="128"/>
                  </a:cubicBezTo>
                  <a:cubicBezTo>
                    <a:pt x="18" y="116"/>
                    <a:pt x="10" y="98"/>
                    <a:pt x="10" y="79"/>
                  </a:cubicBezTo>
                  <a:cubicBezTo>
                    <a:pt x="10" y="60"/>
                    <a:pt x="18" y="42"/>
                    <a:pt x="31" y="30"/>
                  </a:cubicBezTo>
                  <a:cubicBezTo>
                    <a:pt x="43" y="17"/>
                    <a:pt x="60" y="10"/>
                    <a:pt x="80" y="10"/>
                  </a:cubicBezTo>
                  <a:cubicBezTo>
                    <a:pt x="99" y="10"/>
                    <a:pt x="116" y="17"/>
                    <a:pt x="129" y="30"/>
                  </a:cubicBezTo>
                  <a:cubicBezTo>
                    <a:pt x="141" y="42"/>
                    <a:pt x="149" y="60"/>
                    <a:pt x="149" y="79"/>
                  </a:cubicBezTo>
                  <a:cubicBezTo>
                    <a:pt x="154" y="79"/>
                    <a:pt x="154" y="79"/>
                    <a:pt x="154" y="79"/>
                  </a:cubicBezTo>
                  <a:cubicBezTo>
                    <a:pt x="159" y="79"/>
                    <a:pt x="159" y="79"/>
                    <a:pt x="159" y="79"/>
                  </a:cubicBezTo>
                  <a:cubicBezTo>
                    <a:pt x="159" y="35"/>
                    <a:pt x="124" y="0"/>
                    <a:pt x="80" y="0"/>
                  </a:cubicBezTo>
                  <a:cubicBezTo>
                    <a:pt x="36" y="0"/>
                    <a:pt x="0" y="35"/>
                    <a:pt x="0" y="79"/>
                  </a:cubicBezTo>
                  <a:cubicBezTo>
                    <a:pt x="0" y="123"/>
                    <a:pt x="36" y="158"/>
                    <a:pt x="80" y="158"/>
                  </a:cubicBezTo>
                  <a:cubicBezTo>
                    <a:pt x="124" y="158"/>
                    <a:pt x="159" y="123"/>
                    <a:pt x="159" y="79"/>
                  </a:cubicBezTo>
                  <a:cubicBezTo>
                    <a:pt x="154" y="79"/>
                    <a:pt x="154" y="79"/>
                    <a:pt x="154" y="79"/>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Oval 17">
              <a:extLst>
                <a:ext uri="{FF2B5EF4-FFF2-40B4-BE49-F238E27FC236}">
                  <a16:creationId xmlns:a16="http://schemas.microsoft.com/office/drawing/2014/main" id="{6E4D1EBC-C6F6-4DDB-A7FF-4B1DBA967607}"/>
                </a:ext>
              </a:extLst>
            </p:cNvPr>
            <p:cNvSpPr>
              <a:spLocks noChangeArrowheads="1"/>
            </p:cNvSpPr>
            <p:nvPr/>
          </p:nvSpPr>
          <p:spPr bwMode="auto">
            <a:xfrm>
              <a:off x="879189" y="4503923"/>
              <a:ext cx="57898" cy="57898"/>
            </a:xfrm>
            <a:prstGeom prst="ellipse">
              <a:avLst/>
            </a:pr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8">
              <a:extLst>
                <a:ext uri="{FF2B5EF4-FFF2-40B4-BE49-F238E27FC236}">
                  <a16:creationId xmlns:a16="http://schemas.microsoft.com/office/drawing/2014/main" id="{5DFC8A84-3BFA-43B0-AF9D-C946AC93568C}"/>
                </a:ext>
              </a:extLst>
            </p:cNvPr>
            <p:cNvSpPr>
              <a:spLocks/>
            </p:cNvSpPr>
            <p:nvPr/>
          </p:nvSpPr>
          <p:spPr bwMode="auto">
            <a:xfrm>
              <a:off x="838446" y="4385983"/>
              <a:ext cx="147961" cy="105789"/>
            </a:xfrm>
            <a:custGeom>
              <a:avLst/>
              <a:gdLst>
                <a:gd name="T0" fmla="*/ 62 w 252"/>
                <a:gd name="T1" fmla="*/ 15 h 180"/>
                <a:gd name="T2" fmla="*/ 25 w 252"/>
                <a:gd name="T3" fmla="*/ 81 h 180"/>
                <a:gd name="T4" fmla="*/ 72 w 252"/>
                <a:gd name="T5" fmla="*/ 171 h 180"/>
                <a:gd name="T6" fmla="*/ 164 w 252"/>
                <a:gd name="T7" fmla="*/ 174 h 180"/>
                <a:gd name="T8" fmla="*/ 187 w 252"/>
                <a:gd name="T9" fmla="*/ 161 h 180"/>
                <a:gd name="T10" fmla="*/ 224 w 252"/>
                <a:gd name="T11" fmla="*/ 37 h 180"/>
                <a:gd name="T12" fmla="*/ 62 w 252"/>
                <a:gd name="T13" fmla="*/ 15 h 180"/>
              </a:gdLst>
              <a:ahLst/>
              <a:cxnLst>
                <a:cxn ang="0">
                  <a:pos x="T0" y="T1"/>
                </a:cxn>
                <a:cxn ang="0">
                  <a:pos x="T2" y="T3"/>
                </a:cxn>
                <a:cxn ang="0">
                  <a:pos x="T4" y="T5"/>
                </a:cxn>
                <a:cxn ang="0">
                  <a:pos x="T6" y="T7"/>
                </a:cxn>
                <a:cxn ang="0">
                  <a:pos x="T8" y="T9"/>
                </a:cxn>
                <a:cxn ang="0">
                  <a:pos x="T10" y="T11"/>
                </a:cxn>
                <a:cxn ang="0">
                  <a:pos x="T12" y="T13"/>
                </a:cxn>
              </a:cxnLst>
              <a:rect l="0" t="0" r="r" b="b"/>
              <a:pathLst>
                <a:path w="252" h="180">
                  <a:moveTo>
                    <a:pt x="62" y="15"/>
                  </a:moveTo>
                  <a:cubicBezTo>
                    <a:pt x="62" y="15"/>
                    <a:pt x="0" y="23"/>
                    <a:pt x="25" y="81"/>
                  </a:cubicBezTo>
                  <a:cubicBezTo>
                    <a:pt x="25" y="81"/>
                    <a:pt x="57" y="173"/>
                    <a:pt x="72" y="171"/>
                  </a:cubicBezTo>
                  <a:cubicBezTo>
                    <a:pt x="72" y="171"/>
                    <a:pt x="117" y="156"/>
                    <a:pt x="164" y="174"/>
                  </a:cubicBezTo>
                  <a:cubicBezTo>
                    <a:pt x="164" y="174"/>
                    <a:pt x="175" y="180"/>
                    <a:pt x="187" y="161"/>
                  </a:cubicBezTo>
                  <a:cubicBezTo>
                    <a:pt x="187" y="161"/>
                    <a:pt x="252" y="65"/>
                    <a:pt x="224" y="37"/>
                  </a:cubicBezTo>
                  <a:cubicBezTo>
                    <a:pt x="224" y="37"/>
                    <a:pt x="202" y="0"/>
                    <a:pt x="62" y="15"/>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9">
              <a:extLst>
                <a:ext uri="{FF2B5EF4-FFF2-40B4-BE49-F238E27FC236}">
                  <a16:creationId xmlns:a16="http://schemas.microsoft.com/office/drawing/2014/main" id="{17D600EB-C09D-4015-B446-5A82AFFC1260}"/>
                </a:ext>
              </a:extLst>
            </p:cNvPr>
            <p:cNvSpPr>
              <a:spLocks/>
            </p:cNvSpPr>
            <p:nvPr/>
          </p:nvSpPr>
          <p:spPr bwMode="auto">
            <a:xfrm>
              <a:off x="836301" y="4574687"/>
              <a:ext cx="142243" cy="112222"/>
            </a:xfrm>
            <a:custGeom>
              <a:avLst/>
              <a:gdLst>
                <a:gd name="T0" fmla="*/ 59 w 242"/>
                <a:gd name="T1" fmla="*/ 167 h 191"/>
                <a:gd name="T2" fmla="*/ 29 w 242"/>
                <a:gd name="T3" fmla="*/ 97 h 191"/>
                <a:gd name="T4" fmla="*/ 79 w 242"/>
                <a:gd name="T5" fmla="*/ 4 h 191"/>
                <a:gd name="T6" fmla="*/ 165 w 242"/>
                <a:gd name="T7" fmla="*/ 6 h 191"/>
                <a:gd name="T8" fmla="*/ 187 w 242"/>
                <a:gd name="T9" fmla="*/ 20 h 191"/>
                <a:gd name="T10" fmla="*/ 213 w 242"/>
                <a:gd name="T11" fmla="*/ 153 h 191"/>
                <a:gd name="T12" fmla="*/ 59 w 242"/>
                <a:gd name="T13" fmla="*/ 167 h 191"/>
              </a:gdLst>
              <a:ahLst/>
              <a:cxnLst>
                <a:cxn ang="0">
                  <a:pos x="T0" y="T1"/>
                </a:cxn>
                <a:cxn ang="0">
                  <a:pos x="T2" y="T3"/>
                </a:cxn>
                <a:cxn ang="0">
                  <a:pos x="T4" y="T5"/>
                </a:cxn>
                <a:cxn ang="0">
                  <a:pos x="T6" y="T7"/>
                </a:cxn>
                <a:cxn ang="0">
                  <a:pos x="T8" y="T9"/>
                </a:cxn>
                <a:cxn ang="0">
                  <a:pos x="T10" y="T11"/>
                </a:cxn>
                <a:cxn ang="0">
                  <a:pos x="T12" y="T13"/>
                </a:cxn>
              </a:cxnLst>
              <a:rect l="0" t="0" r="r" b="b"/>
              <a:pathLst>
                <a:path w="242" h="191">
                  <a:moveTo>
                    <a:pt x="59" y="167"/>
                  </a:moveTo>
                  <a:cubicBezTo>
                    <a:pt x="59" y="167"/>
                    <a:pt x="0" y="156"/>
                    <a:pt x="29" y="97"/>
                  </a:cubicBezTo>
                  <a:cubicBezTo>
                    <a:pt x="29" y="97"/>
                    <a:pt x="64" y="1"/>
                    <a:pt x="79" y="4"/>
                  </a:cubicBezTo>
                  <a:cubicBezTo>
                    <a:pt x="79" y="4"/>
                    <a:pt x="120" y="23"/>
                    <a:pt x="165" y="6"/>
                  </a:cubicBezTo>
                  <a:cubicBezTo>
                    <a:pt x="165" y="6"/>
                    <a:pt x="177" y="0"/>
                    <a:pt x="187" y="20"/>
                  </a:cubicBezTo>
                  <a:cubicBezTo>
                    <a:pt x="187" y="20"/>
                    <a:pt x="242" y="125"/>
                    <a:pt x="213" y="153"/>
                  </a:cubicBezTo>
                  <a:cubicBezTo>
                    <a:pt x="213" y="153"/>
                    <a:pt x="189" y="191"/>
                    <a:pt x="59" y="167"/>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20">
              <a:extLst>
                <a:ext uri="{FF2B5EF4-FFF2-40B4-BE49-F238E27FC236}">
                  <a16:creationId xmlns:a16="http://schemas.microsoft.com/office/drawing/2014/main" id="{EFE55AA3-400C-4602-8D9D-CA739CDA3826}"/>
                </a:ext>
              </a:extLst>
            </p:cNvPr>
            <p:cNvSpPr>
              <a:spLocks/>
            </p:cNvSpPr>
            <p:nvPr/>
          </p:nvSpPr>
          <p:spPr bwMode="auto">
            <a:xfrm>
              <a:off x="756960" y="4457462"/>
              <a:ext cx="106503" cy="150106"/>
            </a:xfrm>
            <a:custGeom>
              <a:avLst/>
              <a:gdLst>
                <a:gd name="T0" fmla="*/ 21 w 181"/>
                <a:gd name="T1" fmla="*/ 193 h 255"/>
                <a:gd name="T2" fmla="*/ 88 w 181"/>
                <a:gd name="T3" fmla="*/ 227 h 255"/>
                <a:gd name="T4" fmla="*/ 176 w 181"/>
                <a:gd name="T5" fmla="*/ 176 h 255"/>
                <a:gd name="T6" fmla="*/ 175 w 181"/>
                <a:gd name="T7" fmla="*/ 85 h 255"/>
                <a:gd name="T8" fmla="*/ 162 w 181"/>
                <a:gd name="T9" fmla="*/ 62 h 255"/>
                <a:gd name="T10" fmla="*/ 36 w 181"/>
                <a:gd name="T11" fmla="*/ 30 h 255"/>
                <a:gd name="T12" fmla="*/ 21 w 181"/>
                <a:gd name="T13" fmla="*/ 193 h 255"/>
              </a:gdLst>
              <a:ahLst/>
              <a:cxnLst>
                <a:cxn ang="0">
                  <a:pos x="T0" y="T1"/>
                </a:cxn>
                <a:cxn ang="0">
                  <a:pos x="T2" y="T3"/>
                </a:cxn>
                <a:cxn ang="0">
                  <a:pos x="T4" y="T5"/>
                </a:cxn>
                <a:cxn ang="0">
                  <a:pos x="T6" y="T7"/>
                </a:cxn>
                <a:cxn ang="0">
                  <a:pos x="T8" y="T9"/>
                </a:cxn>
                <a:cxn ang="0">
                  <a:pos x="T10" y="T11"/>
                </a:cxn>
                <a:cxn ang="0">
                  <a:pos x="T12" y="T13"/>
                </a:cxn>
              </a:cxnLst>
              <a:rect l="0" t="0" r="r" b="b"/>
              <a:pathLst>
                <a:path w="181" h="255">
                  <a:moveTo>
                    <a:pt x="21" y="193"/>
                  </a:moveTo>
                  <a:cubicBezTo>
                    <a:pt x="21" y="193"/>
                    <a:pt x="31" y="255"/>
                    <a:pt x="88" y="227"/>
                  </a:cubicBezTo>
                  <a:cubicBezTo>
                    <a:pt x="88" y="227"/>
                    <a:pt x="179" y="192"/>
                    <a:pt x="176" y="176"/>
                  </a:cubicBezTo>
                  <a:cubicBezTo>
                    <a:pt x="176" y="176"/>
                    <a:pt x="159" y="132"/>
                    <a:pt x="175" y="85"/>
                  </a:cubicBezTo>
                  <a:cubicBezTo>
                    <a:pt x="175" y="85"/>
                    <a:pt x="181" y="73"/>
                    <a:pt x="162" y="62"/>
                  </a:cubicBezTo>
                  <a:cubicBezTo>
                    <a:pt x="162" y="62"/>
                    <a:pt x="63" y="0"/>
                    <a:pt x="36" y="30"/>
                  </a:cubicBezTo>
                  <a:cubicBezTo>
                    <a:pt x="36" y="30"/>
                    <a:pt x="0" y="54"/>
                    <a:pt x="21" y="193"/>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21">
              <a:extLst>
                <a:ext uri="{FF2B5EF4-FFF2-40B4-BE49-F238E27FC236}">
                  <a16:creationId xmlns:a16="http://schemas.microsoft.com/office/drawing/2014/main" id="{FC6A6073-710C-479E-88B9-45575B311450}"/>
                </a:ext>
              </a:extLst>
            </p:cNvPr>
            <p:cNvSpPr>
              <a:spLocks/>
            </p:cNvSpPr>
            <p:nvPr/>
          </p:nvSpPr>
          <p:spPr bwMode="auto">
            <a:xfrm>
              <a:off x="951382" y="4451028"/>
              <a:ext cx="100785" cy="147247"/>
            </a:xfrm>
            <a:custGeom>
              <a:avLst/>
              <a:gdLst>
                <a:gd name="T0" fmla="*/ 159 w 171"/>
                <a:gd name="T1" fmla="*/ 189 h 251"/>
                <a:gd name="T2" fmla="*/ 98 w 171"/>
                <a:gd name="T3" fmla="*/ 227 h 251"/>
                <a:gd name="T4" fmla="*/ 12 w 171"/>
                <a:gd name="T5" fmla="*/ 182 h 251"/>
                <a:gd name="T6" fmla="*/ 7 w 171"/>
                <a:gd name="T7" fmla="*/ 91 h 251"/>
                <a:gd name="T8" fmla="*/ 18 w 171"/>
                <a:gd name="T9" fmla="*/ 67 h 251"/>
                <a:gd name="T10" fmla="*/ 135 w 171"/>
                <a:gd name="T11" fmla="*/ 28 h 251"/>
                <a:gd name="T12" fmla="*/ 159 w 171"/>
                <a:gd name="T13" fmla="*/ 189 h 251"/>
              </a:gdLst>
              <a:ahLst/>
              <a:cxnLst>
                <a:cxn ang="0">
                  <a:pos x="T0" y="T1"/>
                </a:cxn>
                <a:cxn ang="0">
                  <a:pos x="T2" y="T3"/>
                </a:cxn>
                <a:cxn ang="0">
                  <a:pos x="T4" y="T5"/>
                </a:cxn>
                <a:cxn ang="0">
                  <a:pos x="T6" y="T7"/>
                </a:cxn>
                <a:cxn ang="0">
                  <a:pos x="T8" y="T9"/>
                </a:cxn>
                <a:cxn ang="0">
                  <a:pos x="T10" y="T11"/>
                </a:cxn>
                <a:cxn ang="0">
                  <a:pos x="T12" y="T13"/>
                </a:cxn>
              </a:cxnLst>
              <a:rect l="0" t="0" r="r" b="b"/>
              <a:pathLst>
                <a:path w="171" h="251">
                  <a:moveTo>
                    <a:pt x="159" y="189"/>
                  </a:moveTo>
                  <a:cubicBezTo>
                    <a:pt x="159" y="189"/>
                    <a:pt x="153" y="251"/>
                    <a:pt x="98" y="227"/>
                  </a:cubicBezTo>
                  <a:cubicBezTo>
                    <a:pt x="98" y="227"/>
                    <a:pt x="9" y="198"/>
                    <a:pt x="12" y="182"/>
                  </a:cubicBezTo>
                  <a:cubicBezTo>
                    <a:pt x="12" y="182"/>
                    <a:pt x="25" y="137"/>
                    <a:pt x="7" y="91"/>
                  </a:cubicBezTo>
                  <a:cubicBezTo>
                    <a:pt x="7" y="91"/>
                    <a:pt x="0" y="79"/>
                    <a:pt x="18" y="67"/>
                  </a:cubicBezTo>
                  <a:cubicBezTo>
                    <a:pt x="18" y="67"/>
                    <a:pt x="108" y="0"/>
                    <a:pt x="135" y="28"/>
                  </a:cubicBezTo>
                  <a:cubicBezTo>
                    <a:pt x="135" y="28"/>
                    <a:pt x="171" y="49"/>
                    <a:pt x="159" y="189"/>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22">
              <a:extLst>
                <a:ext uri="{FF2B5EF4-FFF2-40B4-BE49-F238E27FC236}">
                  <a16:creationId xmlns:a16="http://schemas.microsoft.com/office/drawing/2014/main" id="{86A31ED3-7CFF-4C8F-AF62-47903520016F}"/>
                </a:ext>
              </a:extLst>
            </p:cNvPr>
            <p:cNvSpPr>
              <a:spLocks/>
            </p:cNvSpPr>
            <p:nvPr/>
          </p:nvSpPr>
          <p:spPr bwMode="auto">
            <a:xfrm>
              <a:off x="812713" y="4804134"/>
              <a:ext cx="181556" cy="25732"/>
            </a:xfrm>
            <a:custGeom>
              <a:avLst/>
              <a:gdLst>
                <a:gd name="T0" fmla="*/ 0 w 309"/>
                <a:gd name="T1" fmla="*/ 2 h 44"/>
                <a:gd name="T2" fmla="*/ 309 w 309"/>
                <a:gd name="T3" fmla="*/ 0 h 44"/>
                <a:gd name="T4" fmla="*/ 264 w 309"/>
                <a:gd name="T5" fmla="*/ 44 h 44"/>
                <a:gd name="T6" fmla="*/ 45 w 309"/>
                <a:gd name="T7" fmla="*/ 44 h 44"/>
                <a:gd name="T8" fmla="*/ 0 w 309"/>
                <a:gd name="T9" fmla="*/ 2 h 44"/>
              </a:gdLst>
              <a:ahLst/>
              <a:cxnLst>
                <a:cxn ang="0">
                  <a:pos x="T0" y="T1"/>
                </a:cxn>
                <a:cxn ang="0">
                  <a:pos x="T2" y="T3"/>
                </a:cxn>
                <a:cxn ang="0">
                  <a:pos x="T4" y="T5"/>
                </a:cxn>
                <a:cxn ang="0">
                  <a:pos x="T6" y="T7"/>
                </a:cxn>
                <a:cxn ang="0">
                  <a:pos x="T8" y="T9"/>
                </a:cxn>
              </a:cxnLst>
              <a:rect l="0" t="0" r="r" b="b"/>
              <a:pathLst>
                <a:path w="309" h="44">
                  <a:moveTo>
                    <a:pt x="0" y="2"/>
                  </a:moveTo>
                  <a:cubicBezTo>
                    <a:pt x="309" y="0"/>
                    <a:pt x="309" y="0"/>
                    <a:pt x="309" y="0"/>
                  </a:cubicBezTo>
                  <a:cubicBezTo>
                    <a:pt x="309" y="0"/>
                    <a:pt x="299" y="42"/>
                    <a:pt x="264" y="44"/>
                  </a:cubicBezTo>
                  <a:cubicBezTo>
                    <a:pt x="45" y="44"/>
                    <a:pt x="45" y="44"/>
                    <a:pt x="45" y="44"/>
                  </a:cubicBezTo>
                  <a:cubicBezTo>
                    <a:pt x="45" y="44"/>
                    <a:pt x="4" y="36"/>
                    <a:pt x="0"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23">
              <a:extLst>
                <a:ext uri="{FF2B5EF4-FFF2-40B4-BE49-F238E27FC236}">
                  <a16:creationId xmlns:a16="http://schemas.microsoft.com/office/drawing/2014/main" id="{7FAE907B-C380-4001-A342-BE87DA978F4A}"/>
                </a:ext>
              </a:extLst>
            </p:cNvPr>
            <p:cNvSpPr>
              <a:spLocks/>
            </p:cNvSpPr>
            <p:nvPr/>
          </p:nvSpPr>
          <p:spPr bwMode="auto">
            <a:xfrm>
              <a:off x="774115" y="4481049"/>
              <a:ext cx="38599" cy="62187"/>
            </a:xfrm>
            <a:custGeom>
              <a:avLst/>
              <a:gdLst>
                <a:gd name="T0" fmla="*/ 43 w 66"/>
                <a:gd name="T1" fmla="*/ 0 h 106"/>
                <a:gd name="T2" fmla="*/ 3 w 66"/>
                <a:gd name="T3" fmla="*/ 63 h 106"/>
                <a:gd name="T4" fmla="*/ 13 w 66"/>
                <a:gd name="T5" fmla="*/ 106 h 106"/>
                <a:gd name="T6" fmla="*/ 13 w 66"/>
                <a:gd name="T7" fmla="*/ 106 h 106"/>
                <a:gd name="T8" fmla="*/ 28 w 66"/>
                <a:gd name="T9" fmla="*/ 67 h 106"/>
                <a:gd name="T10" fmla="*/ 54 w 66"/>
                <a:gd name="T11" fmla="*/ 11 h 106"/>
                <a:gd name="T12" fmla="*/ 45 w 66"/>
                <a:gd name="T13" fmla="*/ 0 h 106"/>
                <a:gd name="T14" fmla="*/ 43 w 6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6">
                  <a:moveTo>
                    <a:pt x="43" y="0"/>
                  </a:moveTo>
                  <a:cubicBezTo>
                    <a:pt x="35" y="0"/>
                    <a:pt x="2" y="3"/>
                    <a:pt x="3" y="63"/>
                  </a:cubicBezTo>
                  <a:cubicBezTo>
                    <a:pt x="3" y="63"/>
                    <a:pt x="0" y="106"/>
                    <a:pt x="13" y="106"/>
                  </a:cubicBezTo>
                  <a:cubicBezTo>
                    <a:pt x="13" y="106"/>
                    <a:pt x="13" y="106"/>
                    <a:pt x="13" y="106"/>
                  </a:cubicBezTo>
                  <a:cubicBezTo>
                    <a:pt x="15" y="106"/>
                    <a:pt x="23" y="105"/>
                    <a:pt x="28" y="67"/>
                  </a:cubicBezTo>
                  <a:cubicBezTo>
                    <a:pt x="28" y="67"/>
                    <a:pt x="36" y="22"/>
                    <a:pt x="54" y="11"/>
                  </a:cubicBezTo>
                  <a:cubicBezTo>
                    <a:pt x="54" y="11"/>
                    <a:pt x="66" y="3"/>
                    <a:pt x="45" y="0"/>
                  </a:cubicBezTo>
                  <a:cubicBezTo>
                    <a:pt x="45" y="0"/>
                    <a:pt x="44" y="0"/>
                    <a:pt x="43"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24">
              <a:extLst>
                <a:ext uri="{FF2B5EF4-FFF2-40B4-BE49-F238E27FC236}">
                  <a16:creationId xmlns:a16="http://schemas.microsoft.com/office/drawing/2014/main" id="{D05EEA63-E971-4067-AC79-CF1BD9151F2A}"/>
                </a:ext>
              </a:extLst>
            </p:cNvPr>
            <p:cNvSpPr>
              <a:spLocks/>
            </p:cNvSpPr>
            <p:nvPr/>
          </p:nvSpPr>
          <p:spPr bwMode="auto">
            <a:xfrm>
              <a:off x="898488" y="4400278"/>
              <a:ext cx="67190" cy="31451"/>
            </a:xfrm>
            <a:custGeom>
              <a:avLst/>
              <a:gdLst>
                <a:gd name="T0" fmla="*/ 38 w 114"/>
                <a:gd name="T1" fmla="*/ 0 h 54"/>
                <a:gd name="T2" fmla="*/ 3 w 114"/>
                <a:gd name="T3" fmla="*/ 10 h 54"/>
                <a:gd name="T4" fmla="*/ 43 w 114"/>
                <a:gd name="T5" fmla="*/ 25 h 54"/>
                <a:gd name="T6" fmla="*/ 99 w 114"/>
                <a:gd name="T7" fmla="*/ 51 h 54"/>
                <a:gd name="T8" fmla="*/ 103 w 114"/>
                <a:gd name="T9" fmla="*/ 54 h 54"/>
                <a:gd name="T10" fmla="*/ 110 w 114"/>
                <a:gd name="T11" fmla="*/ 42 h 54"/>
                <a:gd name="T12" fmla="*/ 50 w 114"/>
                <a:gd name="T13" fmla="*/ 0 h 54"/>
                <a:gd name="T14" fmla="*/ 46 w 114"/>
                <a:gd name="T15" fmla="*/ 0 h 54"/>
                <a:gd name="T16" fmla="*/ 38 w 114"/>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54">
                  <a:moveTo>
                    <a:pt x="38" y="0"/>
                  </a:moveTo>
                  <a:cubicBezTo>
                    <a:pt x="26" y="0"/>
                    <a:pt x="3" y="1"/>
                    <a:pt x="3" y="10"/>
                  </a:cubicBezTo>
                  <a:cubicBezTo>
                    <a:pt x="3" y="10"/>
                    <a:pt x="0" y="20"/>
                    <a:pt x="43" y="25"/>
                  </a:cubicBezTo>
                  <a:cubicBezTo>
                    <a:pt x="43" y="25"/>
                    <a:pt x="87" y="33"/>
                    <a:pt x="99" y="51"/>
                  </a:cubicBezTo>
                  <a:cubicBezTo>
                    <a:pt x="99" y="51"/>
                    <a:pt x="101" y="54"/>
                    <a:pt x="103" y="54"/>
                  </a:cubicBezTo>
                  <a:cubicBezTo>
                    <a:pt x="106" y="54"/>
                    <a:pt x="108" y="52"/>
                    <a:pt x="110" y="42"/>
                  </a:cubicBezTo>
                  <a:cubicBezTo>
                    <a:pt x="110" y="42"/>
                    <a:pt x="114" y="0"/>
                    <a:pt x="50" y="0"/>
                  </a:cubicBezTo>
                  <a:cubicBezTo>
                    <a:pt x="48" y="0"/>
                    <a:pt x="47" y="0"/>
                    <a:pt x="46" y="0"/>
                  </a:cubicBezTo>
                  <a:cubicBezTo>
                    <a:pt x="46" y="0"/>
                    <a:pt x="43" y="0"/>
                    <a:pt x="38"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25">
              <a:extLst>
                <a:ext uri="{FF2B5EF4-FFF2-40B4-BE49-F238E27FC236}">
                  <a16:creationId xmlns:a16="http://schemas.microsoft.com/office/drawing/2014/main" id="{FFBF75D1-2315-49C3-8B84-10E07B6C670E}"/>
                </a:ext>
              </a:extLst>
            </p:cNvPr>
            <p:cNvSpPr>
              <a:spLocks/>
            </p:cNvSpPr>
            <p:nvPr/>
          </p:nvSpPr>
          <p:spPr bwMode="auto">
            <a:xfrm>
              <a:off x="1002847" y="4516789"/>
              <a:ext cx="40743" cy="62187"/>
            </a:xfrm>
            <a:custGeom>
              <a:avLst/>
              <a:gdLst>
                <a:gd name="T0" fmla="*/ 57 w 70"/>
                <a:gd name="T1" fmla="*/ 0 h 106"/>
                <a:gd name="T2" fmla="*/ 41 w 70"/>
                <a:gd name="T3" fmla="*/ 39 h 106"/>
                <a:gd name="T4" fmla="*/ 13 w 70"/>
                <a:gd name="T5" fmla="*/ 94 h 106"/>
                <a:gd name="T6" fmla="*/ 21 w 70"/>
                <a:gd name="T7" fmla="*/ 106 h 106"/>
                <a:gd name="T8" fmla="*/ 24 w 70"/>
                <a:gd name="T9" fmla="*/ 106 h 106"/>
                <a:gd name="T10" fmla="*/ 66 w 70"/>
                <a:gd name="T11" fmla="*/ 44 h 106"/>
                <a:gd name="T12" fmla="*/ 57 w 70"/>
                <a:gd name="T13" fmla="*/ 0 h 106"/>
                <a:gd name="T14" fmla="*/ 57 w 70"/>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06">
                  <a:moveTo>
                    <a:pt x="57" y="0"/>
                  </a:moveTo>
                  <a:cubicBezTo>
                    <a:pt x="55" y="0"/>
                    <a:pt x="47" y="2"/>
                    <a:pt x="41" y="39"/>
                  </a:cubicBezTo>
                  <a:cubicBezTo>
                    <a:pt x="41" y="39"/>
                    <a:pt x="31" y="84"/>
                    <a:pt x="13" y="94"/>
                  </a:cubicBezTo>
                  <a:cubicBezTo>
                    <a:pt x="13" y="94"/>
                    <a:pt x="0" y="101"/>
                    <a:pt x="21" y="106"/>
                  </a:cubicBezTo>
                  <a:cubicBezTo>
                    <a:pt x="21" y="106"/>
                    <a:pt x="22" y="106"/>
                    <a:pt x="24" y="106"/>
                  </a:cubicBezTo>
                  <a:cubicBezTo>
                    <a:pt x="34" y="106"/>
                    <a:pt x="65" y="101"/>
                    <a:pt x="66" y="44"/>
                  </a:cubicBezTo>
                  <a:cubicBezTo>
                    <a:pt x="66" y="44"/>
                    <a:pt x="70" y="1"/>
                    <a:pt x="57" y="0"/>
                  </a:cubicBezTo>
                  <a:cubicBezTo>
                    <a:pt x="57" y="0"/>
                    <a:pt x="57" y="0"/>
                    <a:pt x="57"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26">
              <a:extLst>
                <a:ext uri="{FF2B5EF4-FFF2-40B4-BE49-F238E27FC236}">
                  <a16:creationId xmlns:a16="http://schemas.microsoft.com/office/drawing/2014/main" id="{56BA6756-A9F0-4A12-A581-5030216B8DEF}"/>
                </a:ext>
              </a:extLst>
            </p:cNvPr>
            <p:cNvSpPr>
              <a:spLocks/>
            </p:cNvSpPr>
            <p:nvPr/>
          </p:nvSpPr>
          <p:spPr bwMode="auto">
            <a:xfrm>
              <a:off x="854886" y="4636873"/>
              <a:ext cx="66475" cy="30736"/>
            </a:xfrm>
            <a:custGeom>
              <a:avLst/>
              <a:gdLst>
                <a:gd name="T0" fmla="*/ 9 w 113"/>
                <a:gd name="T1" fmla="*/ 0 h 52"/>
                <a:gd name="T2" fmla="*/ 3 w 113"/>
                <a:gd name="T3" fmla="*/ 13 h 52"/>
                <a:gd name="T4" fmla="*/ 59 w 113"/>
                <a:gd name="T5" fmla="*/ 52 h 52"/>
                <a:gd name="T6" fmla="*/ 68 w 113"/>
                <a:gd name="T7" fmla="*/ 52 h 52"/>
                <a:gd name="T8" fmla="*/ 69 w 113"/>
                <a:gd name="T9" fmla="*/ 52 h 52"/>
                <a:gd name="T10" fmla="*/ 111 w 113"/>
                <a:gd name="T11" fmla="*/ 40 h 52"/>
                <a:gd name="T12" fmla="*/ 71 w 113"/>
                <a:gd name="T13" fmla="*/ 27 h 52"/>
                <a:gd name="T14" fmla="*/ 14 w 113"/>
                <a:gd name="T15" fmla="*/ 4 h 52"/>
                <a:gd name="T16" fmla="*/ 9 w 11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52">
                  <a:moveTo>
                    <a:pt x="9" y="0"/>
                  </a:moveTo>
                  <a:cubicBezTo>
                    <a:pt x="7" y="0"/>
                    <a:pt x="4" y="3"/>
                    <a:pt x="3" y="13"/>
                  </a:cubicBezTo>
                  <a:cubicBezTo>
                    <a:pt x="3" y="13"/>
                    <a:pt x="0" y="52"/>
                    <a:pt x="59" y="52"/>
                  </a:cubicBezTo>
                  <a:cubicBezTo>
                    <a:pt x="62" y="52"/>
                    <a:pt x="65" y="52"/>
                    <a:pt x="68" y="52"/>
                  </a:cubicBezTo>
                  <a:cubicBezTo>
                    <a:pt x="68" y="52"/>
                    <a:pt x="68" y="52"/>
                    <a:pt x="69" y="52"/>
                  </a:cubicBezTo>
                  <a:cubicBezTo>
                    <a:pt x="75" y="52"/>
                    <a:pt x="112" y="52"/>
                    <a:pt x="111" y="40"/>
                  </a:cubicBezTo>
                  <a:cubicBezTo>
                    <a:pt x="111" y="40"/>
                    <a:pt x="113" y="30"/>
                    <a:pt x="71" y="27"/>
                  </a:cubicBezTo>
                  <a:cubicBezTo>
                    <a:pt x="71" y="27"/>
                    <a:pt x="26" y="20"/>
                    <a:pt x="14" y="4"/>
                  </a:cubicBezTo>
                  <a:cubicBezTo>
                    <a:pt x="14" y="4"/>
                    <a:pt x="12" y="0"/>
                    <a:pt x="9"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27">
              <a:extLst>
                <a:ext uri="{FF2B5EF4-FFF2-40B4-BE49-F238E27FC236}">
                  <a16:creationId xmlns:a16="http://schemas.microsoft.com/office/drawing/2014/main" id="{9963B1D0-2239-4E3C-948C-38ACAB5ABC79}"/>
                </a:ext>
              </a:extLst>
            </p:cNvPr>
            <p:cNvSpPr>
              <a:spLocks/>
            </p:cNvSpPr>
            <p:nvPr/>
          </p:nvSpPr>
          <p:spPr bwMode="auto">
            <a:xfrm>
              <a:off x="882048" y="4526796"/>
              <a:ext cx="41458" cy="27877"/>
            </a:xfrm>
            <a:custGeom>
              <a:avLst/>
              <a:gdLst>
                <a:gd name="T0" fmla="*/ 16 w 70"/>
                <a:gd name="T1" fmla="*/ 0 h 47"/>
                <a:gd name="T2" fmla="*/ 12 w 70"/>
                <a:gd name="T3" fmla="*/ 4 h 47"/>
                <a:gd name="T4" fmla="*/ 20 w 70"/>
                <a:gd name="T5" fmla="*/ 40 h 47"/>
                <a:gd name="T6" fmla="*/ 47 w 70"/>
                <a:gd name="T7" fmla="*/ 47 h 47"/>
                <a:gd name="T8" fmla="*/ 57 w 70"/>
                <a:gd name="T9" fmla="*/ 46 h 47"/>
                <a:gd name="T10" fmla="*/ 67 w 70"/>
                <a:gd name="T11" fmla="*/ 37 h 47"/>
                <a:gd name="T12" fmla="*/ 52 w 70"/>
                <a:gd name="T13" fmla="*/ 25 h 47"/>
                <a:gd name="T14" fmla="*/ 50 w 70"/>
                <a:gd name="T15" fmla="*/ 25 h 47"/>
                <a:gd name="T16" fmla="*/ 21 w 70"/>
                <a:gd name="T17" fmla="*/ 5 h 47"/>
                <a:gd name="T18" fmla="*/ 16 w 70"/>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7">
                  <a:moveTo>
                    <a:pt x="16" y="0"/>
                  </a:moveTo>
                  <a:cubicBezTo>
                    <a:pt x="15" y="0"/>
                    <a:pt x="14" y="1"/>
                    <a:pt x="12" y="4"/>
                  </a:cubicBezTo>
                  <a:cubicBezTo>
                    <a:pt x="12" y="4"/>
                    <a:pt x="0" y="24"/>
                    <a:pt x="20" y="40"/>
                  </a:cubicBezTo>
                  <a:cubicBezTo>
                    <a:pt x="20" y="40"/>
                    <a:pt x="32" y="47"/>
                    <a:pt x="47" y="47"/>
                  </a:cubicBezTo>
                  <a:cubicBezTo>
                    <a:pt x="50" y="47"/>
                    <a:pt x="54" y="47"/>
                    <a:pt x="57" y="46"/>
                  </a:cubicBezTo>
                  <a:cubicBezTo>
                    <a:pt x="57" y="46"/>
                    <a:pt x="68" y="43"/>
                    <a:pt x="67" y="37"/>
                  </a:cubicBezTo>
                  <a:cubicBezTo>
                    <a:pt x="67" y="37"/>
                    <a:pt x="70" y="25"/>
                    <a:pt x="52" y="25"/>
                  </a:cubicBezTo>
                  <a:cubicBezTo>
                    <a:pt x="51" y="25"/>
                    <a:pt x="51" y="25"/>
                    <a:pt x="50" y="25"/>
                  </a:cubicBezTo>
                  <a:cubicBezTo>
                    <a:pt x="50" y="25"/>
                    <a:pt x="24" y="21"/>
                    <a:pt x="21" y="5"/>
                  </a:cubicBezTo>
                  <a:cubicBezTo>
                    <a:pt x="21" y="5"/>
                    <a:pt x="19" y="0"/>
                    <a:pt x="16" y="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654473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723212002"/>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517212426"/>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70517212426"/>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517212426"/>
  <p:tag name="MH_LIBRARY" val="GRAPHIC"/>
  <p:tag name="MH_TYPE" val="SubTitle"/>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517212426"/>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517212426"/>
  <p:tag name="MH_LIBRARY" val="GRAPHIC"/>
  <p:tag name="MH_TYPE" val="Title"/>
  <p:tag name="MH_ORDER" val="1"/>
</p:tagLst>
</file>

<file path=ppt/theme/theme1.xml><?xml version="1.0" encoding="utf-8"?>
<a:theme xmlns:a="http://schemas.openxmlformats.org/drawingml/2006/main" name="在行">
  <a:themeElements>
    <a:clrScheme name="自定义 261">
      <a:dk1>
        <a:srgbClr val="FFFFFF"/>
      </a:dk1>
      <a:lt1>
        <a:srgbClr val="000000"/>
      </a:lt1>
      <a:dk2>
        <a:srgbClr val="44546A"/>
      </a:dk2>
      <a:lt2>
        <a:srgbClr val="E7E6E6"/>
      </a:lt2>
      <a:accent1>
        <a:srgbClr val="E4211E"/>
      </a:accent1>
      <a:accent2>
        <a:srgbClr val="5B9BD5"/>
      </a:accent2>
      <a:accent3>
        <a:srgbClr val="06CC06"/>
      </a:accent3>
      <a:accent4>
        <a:srgbClr val="B1B214"/>
      </a:accent4>
      <a:accent5>
        <a:srgbClr val="5B9BD5"/>
      </a:accent5>
      <a:accent6>
        <a:srgbClr val="70AD47"/>
      </a:accent6>
      <a:hlink>
        <a:srgbClr val="0563C1"/>
      </a:hlink>
      <a:folHlink>
        <a:srgbClr val="954F72"/>
      </a:folHlink>
    </a:clrScheme>
    <a:fontScheme name="自定义 82">
      <a:majorFont>
        <a:latin typeface="Calibri Light"/>
        <a:ea typeface="华文隶书"/>
        <a:cs typeface=""/>
      </a:majorFont>
      <a:minorFont>
        <a:latin typeface="Calibri Light"/>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TotalTime>
  <Words>1797</Words>
  <Application>Microsoft Office PowerPoint</Application>
  <PresentationFormat>全屏显示(16:9)</PresentationFormat>
  <Paragraphs>185</Paragraphs>
  <Slides>21</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Browallia New</vt:lpstr>
      <vt:lpstr>华文隶书</vt:lpstr>
      <vt:lpstr>华文宋体</vt:lpstr>
      <vt:lpstr>宋体</vt:lpstr>
      <vt:lpstr>幼圆</vt:lpstr>
      <vt:lpstr>Arial</vt:lpstr>
      <vt:lpstr>Calibri</vt:lpstr>
      <vt:lpstr>Calibri Light</vt:lpstr>
      <vt:lpstr>在行</vt:lpstr>
      <vt:lpstr>PowerPoint 演示文稿</vt:lpstr>
      <vt:lpstr>PowerPoint 演示文稿</vt:lpstr>
      <vt:lpstr>PowerPoint 演示文稿</vt:lpstr>
      <vt:lpstr>请在这里输入您的标题</vt:lpstr>
      <vt:lpstr>请在这里输入您的标题</vt:lpstr>
      <vt:lpstr>请在这里输入您的标题</vt:lpstr>
      <vt:lpstr>PowerPoint 演示文稿</vt:lpstr>
      <vt:lpstr>请在这里输入您的标题</vt:lpstr>
      <vt:lpstr>请在这里输入您的标题</vt:lpstr>
      <vt:lpstr>PowerPoint 演示文稿</vt:lpstr>
      <vt:lpstr>请在这里输入您的标题</vt:lpstr>
      <vt:lpstr>请在这里输入您的标题</vt:lpstr>
      <vt:lpstr>请在这里输入您的标题</vt:lpstr>
      <vt:lpstr>请在这里输入您的标题</vt:lpstr>
      <vt:lpstr>请在这里输入您的标题</vt:lpstr>
      <vt:lpstr>请在这里输入您的标题</vt:lpstr>
      <vt:lpstr>请在这里输入您的标题</vt:lpstr>
      <vt:lpstr>请在这里输入您的标题</vt:lpstr>
      <vt:lpstr>请在这里输入您的标题</vt:lpstr>
      <vt:lpstr>请在这里输入您的标题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2017-02-17T23:41:00Z</dcterms:created>
  <dcterms:modified xsi:type="dcterms:W3CDTF">2019-04-16T05:20:08Z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