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9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0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3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4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5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8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9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1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3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6" r:id="rId12"/>
    <p:sldId id="268" r:id="rId13"/>
    <p:sldId id="273" r:id="rId14"/>
    <p:sldId id="265" r:id="rId15"/>
    <p:sldId id="278" r:id="rId16"/>
    <p:sldId id="274" r:id="rId17"/>
    <p:sldId id="267" r:id="rId18"/>
    <p:sldId id="270" r:id="rId19"/>
    <p:sldId id="269" r:id="rId20"/>
    <p:sldId id="271" r:id="rId21"/>
    <p:sldId id="279" r:id="rId22"/>
    <p:sldId id="272" r:id="rId23"/>
    <p:sldId id="275" r:id="rId24"/>
    <p:sldId id="276" r:id="rId25"/>
    <p:sldId id="280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3843"/>
    <a:srgbClr val="333333"/>
    <a:srgbClr val="F1A287"/>
    <a:srgbClr val="FF885C"/>
    <a:srgbClr val="5B3A46"/>
    <a:srgbClr val="F8CD8B"/>
    <a:srgbClr val="C0AA96"/>
    <a:srgbClr val="E9837C"/>
    <a:srgbClr val="663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713" autoAdjust="0"/>
  </p:normalViewPr>
  <p:slideViewPr>
    <p:cSldViewPr snapToGrid="0" showGuides="1">
      <p:cViewPr varScale="1">
        <p:scale>
          <a:sx n="135" d="100"/>
          <a:sy n="135" d="100"/>
        </p:scale>
        <p:origin x="1566" y="108"/>
      </p:cViewPr>
      <p:guideLst>
        <p:guide orient="horz" pos="1620"/>
        <p:guide pos="2880"/>
        <p:guide orient="horz" pos="1643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D9-4555-B7D3-134B86EB2C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D9-4555-B7D3-134B86EB2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1709512"/>
        <c:axId val="47170990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8CD8B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2D9-4555-B7D3-134B86EB2CC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2D9-4555-B7D3-134B86EB2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709512"/>
        <c:axId val="471709904"/>
      </c:lineChart>
      <c:catAx>
        <c:axId val="471709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1709904"/>
        <c:crosses val="autoZero"/>
        <c:auto val="1"/>
        <c:lblAlgn val="ctr"/>
        <c:lblOffset val="100"/>
        <c:noMultiLvlLbl val="0"/>
      </c:catAx>
      <c:valAx>
        <c:axId val="471709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1709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E0894B-0B32-4E04-BA12-BC4BF849DC2C}" type="doc">
      <dgm:prSet loTypeId="urn:microsoft.com/office/officeart/2005/8/layout/chart3" loCatId="relationship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zh-CN" altLang="en-US"/>
        </a:p>
      </dgm:t>
    </dgm:pt>
    <dgm:pt modelId="{D3C8C962-49CB-4645-AFB0-E795493B7698}">
      <dgm:prSet phldrT="[文本]" custT="1"/>
      <dgm:spPr>
        <a:xfrm>
          <a:off x="1232838" y="267946"/>
          <a:ext cx="3334441" cy="3334441"/>
        </a:xfrm>
        <a:prstGeom prst="pie">
          <a:avLst>
            <a:gd name="adj1" fmla="val 16200000"/>
            <a:gd name="adj2" fmla="val 1800000"/>
          </a:avLst>
        </a:prstGeom>
      </dgm:spPr>
      <dgm:t>
        <a:bodyPr/>
        <a:lstStyle/>
        <a:p>
          <a:pPr>
            <a:buNone/>
          </a:pPr>
          <a:r>
            <a:rPr lang="en-US" altLang="zh-CN" sz="3600">
              <a:latin typeface="等线" panose="020F0502020204030204"/>
              <a:ea typeface="等线" panose="02010600030101010101" pitchFamily="2" charset="-122"/>
              <a:cs typeface="+mn-cs"/>
            </a:rPr>
            <a:t>35%</a:t>
          </a:r>
          <a:endParaRPr lang="zh-CN" altLang="en-US" sz="3600" dirty="0"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C357B57D-DB02-46A8-BE33-61DC940BAD1E}" type="parTrans" cxnId="{A9402889-95A0-4D0D-BDE6-D7D5E5046A70}">
      <dgm:prSet/>
      <dgm:spPr/>
      <dgm:t>
        <a:bodyPr/>
        <a:lstStyle/>
        <a:p>
          <a:endParaRPr lang="zh-CN" altLang="en-US" sz="1400"/>
        </a:p>
      </dgm:t>
    </dgm:pt>
    <dgm:pt modelId="{E63A9434-AFAF-4777-AF5E-591A148904A6}" type="sibTrans" cxnId="{A9402889-95A0-4D0D-BDE6-D7D5E5046A70}">
      <dgm:prSet/>
      <dgm:spPr/>
      <dgm:t>
        <a:bodyPr/>
        <a:lstStyle/>
        <a:p>
          <a:endParaRPr lang="zh-CN" altLang="en-US" sz="1400"/>
        </a:p>
      </dgm:t>
    </dgm:pt>
    <dgm:pt modelId="{D7F3BEC0-47B7-4619-9B6C-8756935C7BAF}">
      <dgm:prSet phldrT="[文本]" custT="1"/>
      <dgm:spPr>
        <a:xfrm>
          <a:off x="1060955" y="367185"/>
          <a:ext cx="3334441" cy="3334441"/>
        </a:xfrm>
        <a:prstGeom prst="pie">
          <a:avLst>
            <a:gd name="adj1" fmla="val 1800000"/>
            <a:gd name="adj2" fmla="val 9000000"/>
          </a:avLst>
        </a:prstGeom>
      </dgm:spPr>
      <dgm:t>
        <a:bodyPr/>
        <a:lstStyle/>
        <a:p>
          <a:pPr>
            <a:buNone/>
          </a:pPr>
          <a:r>
            <a:rPr lang="en-US" altLang="zh-CN" sz="3600">
              <a:latin typeface="等线" panose="020F0502020204030204"/>
              <a:ea typeface="等线" panose="02010600030101010101" pitchFamily="2" charset="-122"/>
              <a:cs typeface="+mn-cs"/>
            </a:rPr>
            <a:t>40%</a:t>
          </a:r>
          <a:endParaRPr lang="zh-CN" altLang="en-US" sz="3600" dirty="0"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9A206B19-2BF8-476F-B630-93BCBF4A4F50}" type="parTrans" cxnId="{CE456589-78EB-48B9-8451-45236DD1CE15}">
      <dgm:prSet/>
      <dgm:spPr/>
      <dgm:t>
        <a:bodyPr/>
        <a:lstStyle/>
        <a:p>
          <a:endParaRPr lang="zh-CN" altLang="en-US" sz="1400"/>
        </a:p>
      </dgm:t>
    </dgm:pt>
    <dgm:pt modelId="{ABDDAEF3-0DB6-49BE-8EBE-857CD947A1E5}" type="sibTrans" cxnId="{CE456589-78EB-48B9-8451-45236DD1CE15}">
      <dgm:prSet/>
      <dgm:spPr/>
      <dgm:t>
        <a:bodyPr/>
        <a:lstStyle/>
        <a:p>
          <a:endParaRPr lang="zh-CN" altLang="en-US" sz="1400"/>
        </a:p>
      </dgm:t>
    </dgm:pt>
    <dgm:pt modelId="{655E7735-7C75-404F-BD65-F6111581ABF2}">
      <dgm:prSet phldrT="[文本]" custT="1"/>
      <dgm:spPr>
        <a:xfrm>
          <a:off x="1060955" y="367185"/>
          <a:ext cx="3334441" cy="3334441"/>
        </a:xfrm>
        <a:prstGeom prst="pie">
          <a:avLst>
            <a:gd name="adj1" fmla="val 9000000"/>
            <a:gd name="adj2" fmla="val 16200000"/>
          </a:avLst>
        </a:prstGeom>
      </dgm:spPr>
      <dgm:t>
        <a:bodyPr/>
        <a:lstStyle/>
        <a:p>
          <a:pPr>
            <a:buNone/>
          </a:pPr>
          <a:r>
            <a:rPr lang="en-US" altLang="zh-CN" sz="3600">
              <a:latin typeface="等线" panose="020F0502020204030204"/>
              <a:ea typeface="等线" panose="02010600030101010101" pitchFamily="2" charset="-122"/>
              <a:cs typeface="+mn-cs"/>
            </a:rPr>
            <a:t>25%</a:t>
          </a:r>
          <a:endParaRPr lang="zh-CN" altLang="en-US" sz="3600" dirty="0">
            <a:latin typeface="等线" panose="020F0502020204030204"/>
            <a:ea typeface="等线" panose="02010600030101010101" pitchFamily="2" charset="-122"/>
            <a:cs typeface="+mn-cs"/>
          </a:endParaRPr>
        </a:p>
      </dgm:t>
    </dgm:pt>
    <dgm:pt modelId="{7516AC11-9D58-4816-B39B-A8DCD23762F1}" type="parTrans" cxnId="{E2457785-3156-4EB5-8187-F7E369F3DA53}">
      <dgm:prSet/>
      <dgm:spPr/>
      <dgm:t>
        <a:bodyPr/>
        <a:lstStyle/>
        <a:p>
          <a:endParaRPr lang="zh-CN" altLang="en-US" sz="1400"/>
        </a:p>
      </dgm:t>
    </dgm:pt>
    <dgm:pt modelId="{08B4643B-11BF-4CD4-B31F-EFACCE532486}" type="sibTrans" cxnId="{E2457785-3156-4EB5-8187-F7E369F3DA53}">
      <dgm:prSet/>
      <dgm:spPr/>
      <dgm:t>
        <a:bodyPr/>
        <a:lstStyle/>
        <a:p>
          <a:endParaRPr lang="zh-CN" altLang="en-US" sz="1400"/>
        </a:p>
      </dgm:t>
    </dgm:pt>
    <dgm:pt modelId="{C801F51B-17E8-4E67-9206-A8D8D6129714}" type="pres">
      <dgm:prSet presAssocID="{D9E0894B-0B32-4E04-BA12-BC4BF849DC2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38A5E8-6B7E-4AF1-9E22-CB8EFCF6BAFD}" type="pres">
      <dgm:prSet presAssocID="{D9E0894B-0B32-4E04-BA12-BC4BF849DC2C}" presName="wedge1" presStyleLbl="node1" presStyleIdx="0" presStyleCnt="3" custLinFactNeighborX="-5537" custLinFactNeighborY="3022"/>
      <dgm:spPr/>
      <dgm:t>
        <a:bodyPr/>
        <a:lstStyle/>
        <a:p>
          <a:endParaRPr lang="zh-CN" altLang="en-US"/>
        </a:p>
      </dgm:t>
    </dgm:pt>
    <dgm:pt modelId="{D07F2C1C-26D7-42EA-9119-7B9704310B9C}" type="pres">
      <dgm:prSet presAssocID="{D9E0894B-0B32-4E04-BA12-BC4BF849DC2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5B4BC-F432-40E4-8FC6-7E929B9FB513}" type="pres">
      <dgm:prSet presAssocID="{D9E0894B-0B32-4E04-BA12-BC4BF849DC2C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44DBA364-2921-4EC4-9035-ED85EA06ECFC}" type="pres">
      <dgm:prSet presAssocID="{D9E0894B-0B32-4E04-BA12-BC4BF849DC2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26DFD0-C4E7-4159-BAEF-DE5853DBD6E6}" type="pres">
      <dgm:prSet presAssocID="{D9E0894B-0B32-4E04-BA12-BC4BF849DC2C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96A73674-6C4F-4E79-AF8B-9626E405E1C7}" type="pres">
      <dgm:prSet presAssocID="{D9E0894B-0B32-4E04-BA12-BC4BF849DC2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134EC0-DC9C-4B06-BA02-D89498C59E7B}" type="presOf" srcId="{D9E0894B-0B32-4E04-BA12-BC4BF849DC2C}" destId="{C801F51B-17E8-4E67-9206-A8D8D6129714}" srcOrd="0" destOrd="0" presId="urn:microsoft.com/office/officeart/2005/8/layout/chart3"/>
    <dgm:cxn modelId="{89CA9C45-1766-4728-ACBF-2523E0FABA91}" type="presOf" srcId="{D7F3BEC0-47B7-4619-9B6C-8756935C7BAF}" destId="{D8A5B4BC-F432-40E4-8FC6-7E929B9FB513}" srcOrd="0" destOrd="0" presId="urn:microsoft.com/office/officeart/2005/8/layout/chart3"/>
    <dgm:cxn modelId="{4A00A0E5-FBF2-4574-8476-3709404CAEA5}" type="presOf" srcId="{655E7735-7C75-404F-BD65-F6111581ABF2}" destId="{96A73674-6C4F-4E79-AF8B-9626E405E1C7}" srcOrd="1" destOrd="0" presId="urn:microsoft.com/office/officeart/2005/8/layout/chart3"/>
    <dgm:cxn modelId="{FDE80EF0-9CCD-4F2C-8BC1-A37A4DC5A214}" type="presOf" srcId="{D3C8C962-49CB-4645-AFB0-E795493B7698}" destId="{D07F2C1C-26D7-42EA-9119-7B9704310B9C}" srcOrd="1" destOrd="0" presId="urn:microsoft.com/office/officeart/2005/8/layout/chart3"/>
    <dgm:cxn modelId="{095D7E89-E379-4D0B-A110-B07973F1B90B}" type="presOf" srcId="{D7F3BEC0-47B7-4619-9B6C-8756935C7BAF}" destId="{44DBA364-2921-4EC4-9035-ED85EA06ECFC}" srcOrd="1" destOrd="0" presId="urn:microsoft.com/office/officeart/2005/8/layout/chart3"/>
    <dgm:cxn modelId="{E2457785-3156-4EB5-8187-F7E369F3DA53}" srcId="{D9E0894B-0B32-4E04-BA12-BC4BF849DC2C}" destId="{655E7735-7C75-404F-BD65-F6111581ABF2}" srcOrd="2" destOrd="0" parTransId="{7516AC11-9D58-4816-B39B-A8DCD23762F1}" sibTransId="{08B4643B-11BF-4CD4-B31F-EFACCE532486}"/>
    <dgm:cxn modelId="{F1C0ADF8-B39B-4C75-9A23-5D8BDA90B5B0}" type="presOf" srcId="{655E7735-7C75-404F-BD65-F6111581ABF2}" destId="{2F26DFD0-C4E7-4159-BAEF-DE5853DBD6E6}" srcOrd="0" destOrd="0" presId="urn:microsoft.com/office/officeart/2005/8/layout/chart3"/>
    <dgm:cxn modelId="{A9402889-95A0-4D0D-BDE6-D7D5E5046A70}" srcId="{D9E0894B-0B32-4E04-BA12-BC4BF849DC2C}" destId="{D3C8C962-49CB-4645-AFB0-E795493B7698}" srcOrd="0" destOrd="0" parTransId="{C357B57D-DB02-46A8-BE33-61DC940BAD1E}" sibTransId="{E63A9434-AFAF-4777-AF5E-591A148904A6}"/>
    <dgm:cxn modelId="{639E5809-EFAE-487A-B547-ABAEFB429432}" type="presOf" srcId="{D3C8C962-49CB-4645-AFB0-E795493B7698}" destId="{6D38A5E8-6B7E-4AF1-9E22-CB8EFCF6BAFD}" srcOrd="0" destOrd="0" presId="urn:microsoft.com/office/officeart/2005/8/layout/chart3"/>
    <dgm:cxn modelId="{CE456589-78EB-48B9-8451-45236DD1CE15}" srcId="{D9E0894B-0B32-4E04-BA12-BC4BF849DC2C}" destId="{D7F3BEC0-47B7-4619-9B6C-8756935C7BAF}" srcOrd="1" destOrd="0" parTransId="{9A206B19-2BF8-476F-B630-93BCBF4A4F50}" sibTransId="{ABDDAEF3-0DB6-49BE-8EBE-857CD947A1E5}"/>
    <dgm:cxn modelId="{07E2AF41-FB36-44F9-9781-B24D4B13D84C}" type="presParOf" srcId="{C801F51B-17E8-4E67-9206-A8D8D6129714}" destId="{6D38A5E8-6B7E-4AF1-9E22-CB8EFCF6BAFD}" srcOrd="0" destOrd="0" presId="urn:microsoft.com/office/officeart/2005/8/layout/chart3"/>
    <dgm:cxn modelId="{9AA4F1F9-283C-403F-8EC6-378E6787F822}" type="presParOf" srcId="{C801F51B-17E8-4E67-9206-A8D8D6129714}" destId="{D07F2C1C-26D7-42EA-9119-7B9704310B9C}" srcOrd="1" destOrd="0" presId="urn:microsoft.com/office/officeart/2005/8/layout/chart3"/>
    <dgm:cxn modelId="{15EDF88F-8FD3-4906-87B3-9D5A27D06781}" type="presParOf" srcId="{C801F51B-17E8-4E67-9206-A8D8D6129714}" destId="{D8A5B4BC-F432-40E4-8FC6-7E929B9FB513}" srcOrd="2" destOrd="0" presId="urn:microsoft.com/office/officeart/2005/8/layout/chart3"/>
    <dgm:cxn modelId="{CB0514AB-84A1-4A27-A7DF-B1BBF1142BC0}" type="presParOf" srcId="{C801F51B-17E8-4E67-9206-A8D8D6129714}" destId="{44DBA364-2921-4EC4-9035-ED85EA06ECFC}" srcOrd="3" destOrd="0" presId="urn:microsoft.com/office/officeart/2005/8/layout/chart3"/>
    <dgm:cxn modelId="{D04BA6FC-90DE-4FC7-ACF1-CBEE148384C3}" type="presParOf" srcId="{C801F51B-17E8-4E67-9206-A8D8D6129714}" destId="{2F26DFD0-C4E7-4159-BAEF-DE5853DBD6E6}" srcOrd="4" destOrd="0" presId="urn:microsoft.com/office/officeart/2005/8/layout/chart3"/>
    <dgm:cxn modelId="{52889874-EBF0-4E82-B866-A75FB25F13C1}" type="presParOf" srcId="{C801F51B-17E8-4E67-9206-A8D8D6129714}" destId="{96A73674-6C4F-4E79-AF8B-9626E405E1C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695E7-124D-48EF-A102-D7C02C4C0854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01B40-D2E9-49B3-9926-4258DFA896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44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61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80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49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85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887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1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941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85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47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45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9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5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57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19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235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695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55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6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91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374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4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43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69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83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01B40-D2E9-49B3-9926-4258DFA896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23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6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7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8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62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92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76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27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48245C3-9B5F-4623-B1E8-29B73E50B280}"/>
              </a:ext>
            </a:extLst>
          </p:cNvPr>
          <p:cNvGrpSpPr/>
          <p:nvPr userDrawn="1"/>
        </p:nvGrpSpPr>
        <p:grpSpPr>
          <a:xfrm>
            <a:off x="-43071" y="30776"/>
            <a:ext cx="9230144" cy="602641"/>
            <a:chOff x="-43071" y="30776"/>
            <a:chExt cx="9230144" cy="6026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A637AD3E-199A-44C5-8BB9-A299A6D92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2451E8C-44A1-47D2-BC97-F8E01D113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3071" y="450521"/>
              <a:ext cx="9230144" cy="182896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ACD020F-6535-4B8E-8DAE-6DE5FA1788E4}"/>
              </a:ext>
            </a:extLst>
          </p:cNvPr>
          <p:cNvGrpSpPr/>
          <p:nvPr userDrawn="1"/>
        </p:nvGrpSpPr>
        <p:grpSpPr>
          <a:xfrm flipV="1">
            <a:off x="-160766" y="4526400"/>
            <a:ext cx="9230144" cy="589941"/>
            <a:chOff x="-43071" y="30776"/>
            <a:chExt cx="9230144" cy="589941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AB2EED7A-1B17-43D4-9DE8-BD59EB180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0803871-0B22-44EB-ADB2-81FAC506B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3071" y="437821"/>
              <a:ext cx="9230144" cy="182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8193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03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41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59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C656A-DC03-47C8-893A-C04461EB1ED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2A8C4-9227-4CA8-B83A-22C898BD8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2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tags" Target="../tags/tag5.xml"/><Relationship Id="rId12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tags" Target="../tags/tag4.xml"/><Relationship Id="rId11" Type="http://schemas.openxmlformats.org/officeDocument/2006/relationships/image" Target="../media/image2.png"/><Relationship Id="rId5" Type="http://schemas.openxmlformats.org/officeDocument/2006/relationships/tags" Target="../tags/tag3.xml"/><Relationship Id="rId1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tags" Target="../tags/tag2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6.xml"/><Relationship Id="rId7" Type="http://schemas.microsoft.com/office/2007/relationships/hdphoto" Target="../media/hdphoto1.wdp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3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image" Target="../media/image9.png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55.xml"/><Relationship Id="rId15" Type="http://schemas.openxmlformats.org/officeDocument/2006/relationships/image" Target="../media/image5.png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microsoft.com/office/2007/relationships/hdphoto" Target="../media/hdphoto1.wdp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28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png"/><Relationship Id="rId12" Type="http://schemas.microsoft.com/office/2007/relationships/diagramDrawing" Target="../diagrams/drawing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microsoft.com/office/2007/relationships/hdphoto" Target="../media/hdphoto2.wdp"/><Relationship Id="rId11" Type="http://schemas.openxmlformats.org/officeDocument/2006/relationships/diagramColors" Target="../diagrams/colors1.xml"/><Relationship Id="rId5" Type="http://schemas.openxmlformats.org/officeDocument/2006/relationships/image" Target="../media/image27.png"/><Relationship Id="rId10" Type="http://schemas.openxmlformats.org/officeDocument/2006/relationships/diagramQuickStyle" Target="../diagrams/quickStyle1.xml"/><Relationship Id="rId4" Type="http://schemas.openxmlformats.org/officeDocument/2006/relationships/notesSlide" Target="../notesSlides/notesSlide16.xml"/><Relationship Id="rId9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29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7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3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4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5.png"/><Relationship Id="rId2" Type="http://schemas.openxmlformats.org/officeDocument/2006/relationships/tags" Target="../tags/tag6.xml"/><Relationship Id="rId16" Type="http://schemas.openxmlformats.org/officeDocument/2006/relationships/image" Target="../media/image7.png"/><Relationship Id="rId1" Type="http://schemas.openxmlformats.org/officeDocument/2006/relationships/themeOverride" Target="../theme/themeOverride2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2.pn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microsoft.com/office/2007/relationships/hdphoto" Target="../media/hdphoto1.wdp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1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4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33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5.xml"/><Relationship Id="rId7" Type="http://schemas.openxmlformats.org/officeDocument/2006/relationships/image" Target="../media/image1.png"/><Relationship Id="rId12" Type="http://schemas.microsoft.com/office/2007/relationships/hdphoto" Target="../media/hdphoto1.wdp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4" Type="http://schemas.openxmlformats.org/officeDocument/2006/relationships/tags" Target="../tags/tag8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.png"/><Relationship Id="rId11" Type="http://schemas.microsoft.com/office/2007/relationships/hdphoto" Target="../media/hdphoto1.wdp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chart" Target="../charts/char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9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9.png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7.xml"/><Relationship Id="rId15" Type="http://schemas.openxmlformats.org/officeDocument/2006/relationships/image" Target="../media/image5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microsoft.com/office/2007/relationships/hdphoto" Target="../media/hdphoto1.wdp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8F6A256-12B4-4A44-9834-AB3935E459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4893" flipV="1">
            <a:off x="2894585" y="2865764"/>
            <a:ext cx="24386" cy="20118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E581A23-AFD0-47D0-AF6E-4E5984641A60}"/>
              </a:ext>
            </a:extLst>
          </p:cNvPr>
          <p:cNvGrpSpPr/>
          <p:nvPr/>
        </p:nvGrpSpPr>
        <p:grpSpPr>
          <a:xfrm>
            <a:off x="2173399" y="940674"/>
            <a:ext cx="5045371" cy="899408"/>
            <a:chOff x="2173399" y="940674"/>
            <a:chExt cx="5045371" cy="899408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A46B5712-6025-48B5-95BA-B22FF04874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62901"/>
            <a:stretch/>
          </p:blipFill>
          <p:spPr>
            <a:xfrm flipH="1">
              <a:off x="2173399" y="1300317"/>
              <a:ext cx="611375" cy="17407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8E3ABE87-777A-4851-9951-2CF1FFA94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-1" r="46947" b="3725"/>
            <a:stretch/>
          </p:blipFill>
          <p:spPr>
            <a:xfrm flipH="1">
              <a:off x="6344484" y="1303782"/>
              <a:ext cx="874286" cy="167595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4EFFBE2E-93E7-4D3E-969B-52EA683E3AB3}"/>
                </a:ext>
              </a:extLst>
            </p:cNvPr>
            <p:cNvGrpSpPr/>
            <p:nvPr/>
          </p:nvGrpSpPr>
          <p:grpSpPr>
            <a:xfrm>
              <a:off x="2741856" y="940674"/>
              <a:ext cx="893605" cy="899408"/>
              <a:chOff x="2741856" y="940674"/>
              <a:chExt cx="893605" cy="899408"/>
            </a:xfrm>
          </p:grpSpPr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682EE395-10B9-4C28-81EF-3F76D15F9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41856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18" name="PA_矩形 17">
                <a:extLst>
                  <a:ext uri="{FF2B5EF4-FFF2-40B4-BE49-F238E27FC236}">
                    <a16:creationId xmlns="" xmlns:a16="http://schemas.microsoft.com/office/drawing/2014/main" id="{7F2818CB-2A46-4928-9B1B-4C17CE2BC94D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2800350" y="988220"/>
                <a:ext cx="772108" cy="806566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2E97FAF5-0C8A-4B7A-981B-2EBAD2551BFD}"/>
                  </a:ext>
                </a:extLst>
              </p:cNvPr>
              <p:cNvSpPr txBox="1"/>
              <p:nvPr/>
            </p:nvSpPr>
            <p:spPr>
              <a:xfrm>
                <a:off x="2915964" y="1018330"/>
                <a:ext cx="547727" cy="7323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2</a:t>
                </a:r>
                <a:endParaRPr lang="zh-CN" altLang="en-US" sz="44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C1F2E41C-91B6-42CB-97E4-143F8DED481E}"/>
                </a:ext>
              </a:extLst>
            </p:cNvPr>
            <p:cNvGrpSpPr/>
            <p:nvPr/>
          </p:nvGrpSpPr>
          <p:grpSpPr>
            <a:xfrm>
              <a:off x="3664768" y="940674"/>
              <a:ext cx="893605" cy="899408"/>
              <a:chOff x="3664768" y="940674"/>
              <a:chExt cx="893605" cy="89940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28224968-68F1-4B68-9DC8-C88232CB1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64768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37" name="PA_矩形 17">
                <a:extLst>
                  <a:ext uri="{FF2B5EF4-FFF2-40B4-BE49-F238E27FC236}">
                    <a16:creationId xmlns="" xmlns:a16="http://schemas.microsoft.com/office/drawing/2014/main" id="{26E5CF5B-97E7-41CD-84D9-8A5A5D1432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3715545" y="990601"/>
                <a:ext cx="792043" cy="785811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1B694281-7AAA-4B23-87CF-76B7E7F5A660}"/>
                  </a:ext>
                </a:extLst>
              </p:cNvPr>
              <p:cNvSpPr txBox="1"/>
              <p:nvPr/>
            </p:nvSpPr>
            <p:spPr>
              <a:xfrm>
                <a:off x="3838876" y="1018330"/>
                <a:ext cx="547727" cy="7323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0</a:t>
                </a:r>
                <a:endParaRPr lang="zh-CN" altLang="en-US" sz="44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55405DFD-EA4C-4D13-9E63-32E29E3B5445}"/>
                </a:ext>
              </a:extLst>
            </p:cNvPr>
            <p:cNvGrpSpPr/>
            <p:nvPr/>
          </p:nvGrpSpPr>
          <p:grpSpPr>
            <a:xfrm>
              <a:off x="4587681" y="940674"/>
              <a:ext cx="893605" cy="899408"/>
              <a:chOff x="4587681" y="940674"/>
              <a:chExt cx="893605" cy="899408"/>
            </a:xfrm>
          </p:grpSpPr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7473AD40-B9BA-4A0A-A873-3250A2E74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587681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42" name="PA_矩形 17">
                <a:extLst>
                  <a:ext uri="{FF2B5EF4-FFF2-40B4-BE49-F238E27FC236}">
                    <a16:creationId xmlns="" xmlns:a16="http://schemas.microsoft.com/office/drawing/2014/main" id="{069E974D-781D-48B7-91F1-A6AD4C42C4A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4633300" y="992982"/>
                <a:ext cx="802230" cy="7881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FC9FCBCE-EC5A-43D5-B962-57E3A04DFD39}"/>
                  </a:ext>
                </a:extLst>
              </p:cNvPr>
              <p:cNvSpPr txBox="1"/>
              <p:nvPr/>
            </p:nvSpPr>
            <p:spPr>
              <a:xfrm>
                <a:off x="4761789" y="1018330"/>
                <a:ext cx="547727" cy="7323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1</a:t>
                </a:r>
                <a:endParaRPr lang="zh-CN" altLang="en-US" sz="44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A0C1BC0A-0BE7-441E-A36B-12A0CB12F4BA}"/>
                </a:ext>
              </a:extLst>
            </p:cNvPr>
            <p:cNvGrpSpPr/>
            <p:nvPr/>
          </p:nvGrpSpPr>
          <p:grpSpPr>
            <a:xfrm>
              <a:off x="5510593" y="940674"/>
              <a:ext cx="893605" cy="899408"/>
              <a:chOff x="5510593" y="940674"/>
              <a:chExt cx="893605" cy="899408"/>
            </a:xfrm>
          </p:grpSpPr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25866C10-B73A-4C42-811D-50A7AD05C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10593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47" name="PA_矩形 17">
                <a:extLst>
                  <a:ext uri="{FF2B5EF4-FFF2-40B4-BE49-F238E27FC236}">
                    <a16:creationId xmlns="" xmlns:a16="http://schemas.microsoft.com/office/drawing/2014/main" id="{C3C5E38E-B905-4822-825A-C2E5400BD5F0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5566400" y="997744"/>
                <a:ext cx="780466" cy="7881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014E5B1A-CD27-4101-B039-9F01776109D4}"/>
                  </a:ext>
                </a:extLst>
              </p:cNvPr>
              <p:cNvSpPr txBox="1"/>
              <p:nvPr/>
            </p:nvSpPr>
            <p:spPr>
              <a:xfrm>
                <a:off x="5684701" y="1018330"/>
                <a:ext cx="547727" cy="7323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9</a:t>
                </a:r>
                <a:endParaRPr lang="zh-CN" altLang="en-US" sz="44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3593E12-26F0-4290-AF15-9ECD6DB39904}"/>
              </a:ext>
            </a:extLst>
          </p:cNvPr>
          <p:cNvSpPr txBox="1"/>
          <p:nvPr/>
        </p:nvSpPr>
        <p:spPr>
          <a:xfrm>
            <a:off x="1473456" y="1976196"/>
            <a:ext cx="6336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多彩手绘民族风</a:t>
            </a:r>
            <a:r>
              <a:rPr lang="en-US" altLang="zh-CN" sz="48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PPT</a:t>
            </a:r>
            <a:endParaRPr lang="zh-CN" altLang="en-US" sz="4800" dirty="0">
              <a:solidFill>
                <a:srgbClr val="573843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5A5ABBAA-2E8C-48A5-B0A9-1FA68D5E063B}"/>
              </a:ext>
            </a:extLst>
          </p:cNvPr>
          <p:cNvSpPr txBox="1"/>
          <p:nvPr/>
        </p:nvSpPr>
        <p:spPr>
          <a:xfrm>
            <a:off x="2841394" y="2840694"/>
            <a:ext cx="962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工作汇报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EB1E41E6-7D0C-45F2-8A50-CCA0CF2FAF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4893" flipV="1">
            <a:off x="3730750" y="2865764"/>
            <a:ext cx="24386" cy="20118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E69FEF3F-8245-4520-83BE-C1E64DAE5A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4893" flipV="1">
            <a:off x="4566916" y="2865764"/>
            <a:ext cx="24386" cy="20118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F8B1EC70-32B8-4E00-975A-D0463E3002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4893" flipV="1">
            <a:off x="5403082" y="2865764"/>
            <a:ext cx="24386" cy="20118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1B2A0E22-59FA-4249-A05F-4328FA5B91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4893" flipV="1">
            <a:off x="6239247" y="2865764"/>
            <a:ext cx="24386" cy="201185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40A17EC7-514B-4BF3-8B02-CFCBBB55951F}"/>
              </a:ext>
            </a:extLst>
          </p:cNvPr>
          <p:cNvSpPr txBox="1"/>
          <p:nvPr/>
        </p:nvSpPr>
        <p:spPr>
          <a:xfrm>
            <a:off x="3679253" y="2840694"/>
            <a:ext cx="962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季度总结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8DBBA31D-B298-4FA3-8C00-6EFFFF352D7B}"/>
              </a:ext>
            </a:extLst>
          </p:cNvPr>
          <p:cNvSpPr txBox="1"/>
          <p:nvPr/>
        </p:nvSpPr>
        <p:spPr>
          <a:xfrm>
            <a:off x="4517112" y="2840694"/>
            <a:ext cx="962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工作总结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1D26CC7B-10D1-462A-9C82-1E15ABB841B8}"/>
              </a:ext>
            </a:extLst>
          </p:cNvPr>
          <p:cNvSpPr txBox="1"/>
          <p:nvPr/>
        </p:nvSpPr>
        <p:spPr>
          <a:xfrm>
            <a:off x="5354972" y="2840694"/>
            <a:ext cx="962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教师说课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FCCDCC8B-3A11-4C35-A9D6-AD106C8C49B6}"/>
              </a:ext>
            </a:extLst>
          </p:cNvPr>
          <p:cNvSpPr txBox="1"/>
          <p:nvPr/>
        </p:nvSpPr>
        <p:spPr>
          <a:xfrm>
            <a:off x="3815740" y="3942153"/>
            <a:ext cx="1512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573843"/>
                </a:solidFill>
              </a:rPr>
              <a:t>汇报人</a:t>
            </a:r>
            <a:r>
              <a:rPr lang="zh-CN" altLang="en-US" sz="1400" dirty="0" smtClean="0">
                <a:solidFill>
                  <a:srgbClr val="573843"/>
                </a:solidFill>
              </a:rPr>
              <a:t>：</a:t>
            </a:r>
            <a:r>
              <a:rPr lang="en-US" altLang="zh-CN" sz="1400" dirty="0" smtClean="0">
                <a:solidFill>
                  <a:srgbClr val="573843"/>
                </a:solidFill>
              </a:rPr>
              <a:t>XXX</a:t>
            </a:r>
            <a:endParaRPr lang="zh-CN" altLang="en-US" sz="1400" dirty="0">
              <a:solidFill>
                <a:srgbClr val="573843"/>
              </a:solidFill>
            </a:endParaRPr>
          </a:p>
        </p:txBody>
      </p:sp>
      <p:pic>
        <p:nvPicPr>
          <p:cNvPr id="5" name="麦振鸿 - 琴箫和鸣">
            <a:hlinkClick r:id="" action="ppaction://media"/>
            <a:extLst>
              <a:ext uri="{FF2B5EF4-FFF2-40B4-BE49-F238E27FC236}">
                <a16:creationId xmlns="" xmlns:a16="http://schemas.microsoft.com/office/drawing/2014/main" id="{E4D04161-A857-419D-B1F1-28D139B53BC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92645" y="3375727"/>
            <a:ext cx="404338" cy="40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:dissolve/>
      </p:transition>
    </mc:Choice>
    <mc:Fallback xmlns=""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2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700"/>
                            </p:stCondLst>
                            <p:childTnLst>
                              <p:par>
                                <p:cTn id="10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8" grpId="0"/>
      <p:bldP spid="57" grpId="0"/>
      <p:bldP spid="58" grpId="0"/>
      <p:bldP spid="59" grpId="0"/>
      <p:bldP spid="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058DB332-0720-4962-9660-9D23FE2E17EF}"/>
              </a:ext>
            </a:extLst>
          </p:cNvPr>
          <p:cNvSpPr/>
          <p:nvPr/>
        </p:nvSpPr>
        <p:spPr>
          <a:xfrm>
            <a:off x="3076817" y="2889408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TextBox 14">
            <a:extLst>
              <a:ext uri="{FF2B5EF4-FFF2-40B4-BE49-F238E27FC236}">
                <a16:creationId xmlns="" xmlns:a16="http://schemas.microsoft.com/office/drawing/2014/main" id="{006E1DCC-1CD0-4766-BDB3-571E6437CB38}"/>
              </a:ext>
            </a:extLst>
          </p:cNvPr>
          <p:cNvSpPr txBox="1"/>
          <p:nvPr/>
        </p:nvSpPr>
        <p:spPr>
          <a:xfrm>
            <a:off x="3183035" y="1512610"/>
            <a:ext cx="113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C6F1098C-BEA0-4666-8A1A-4B8DB812C7FE}"/>
              </a:ext>
            </a:extLst>
          </p:cNvPr>
          <p:cNvSpPr/>
          <p:nvPr/>
        </p:nvSpPr>
        <p:spPr>
          <a:xfrm>
            <a:off x="4790713" y="2902108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TextBox 14">
            <a:extLst>
              <a:ext uri="{FF2B5EF4-FFF2-40B4-BE49-F238E27FC236}">
                <a16:creationId xmlns="" xmlns:a16="http://schemas.microsoft.com/office/drawing/2014/main" id="{8AA3130F-7A01-4CB6-9323-5DB6F1A1572A}"/>
              </a:ext>
            </a:extLst>
          </p:cNvPr>
          <p:cNvSpPr txBox="1"/>
          <p:nvPr/>
        </p:nvSpPr>
        <p:spPr>
          <a:xfrm>
            <a:off x="4896931" y="1525310"/>
            <a:ext cx="113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5AF19AE-9B64-46E0-8590-42E7D3E934A6}"/>
              </a:ext>
            </a:extLst>
          </p:cNvPr>
          <p:cNvSpPr/>
          <p:nvPr/>
        </p:nvSpPr>
        <p:spPr>
          <a:xfrm>
            <a:off x="6520940" y="2897724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="" xmlns:a16="http://schemas.microsoft.com/office/drawing/2014/main" id="{35C84877-F5B8-461F-8444-FA834A3EFCF6}"/>
              </a:ext>
            </a:extLst>
          </p:cNvPr>
          <p:cNvSpPr txBox="1"/>
          <p:nvPr/>
        </p:nvSpPr>
        <p:spPr>
          <a:xfrm>
            <a:off x="6627158" y="1520926"/>
            <a:ext cx="113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C06F33E-56DB-4143-AB02-9876327DA2D7}"/>
              </a:ext>
            </a:extLst>
          </p:cNvPr>
          <p:cNvSpPr/>
          <p:nvPr/>
        </p:nvSpPr>
        <p:spPr>
          <a:xfrm>
            <a:off x="1362921" y="2897724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="" xmlns:a16="http://schemas.microsoft.com/office/drawing/2014/main" id="{6C97CC60-F4EB-4B12-B5BC-82C4A2BDD61A}"/>
              </a:ext>
            </a:extLst>
          </p:cNvPr>
          <p:cNvSpPr txBox="1"/>
          <p:nvPr/>
        </p:nvSpPr>
        <p:spPr>
          <a:xfrm>
            <a:off x="1469139" y="1520926"/>
            <a:ext cx="1133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43AD608-B41A-40D7-9D58-CF6838682A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8" b="97484" l="528" r="32718">
                        <a14:foregroundMark x1="17942" y1="6289" x2="17942" y2="6289"/>
                        <a14:foregroundMark x1="22955" y1="13208" x2="22955" y2="13208"/>
                        <a14:foregroundMark x1="17942" y1="1258" x2="17942" y2="1258"/>
                        <a14:foregroundMark x1="11082" y1="10692" x2="11082" y2="10692"/>
                        <a14:foregroundMark x1="6860" y1="23899" x2="6860" y2="23899"/>
                        <a14:foregroundMark x1="2375" y1="37107" x2="2375" y2="37107"/>
                        <a14:foregroundMark x1="18997" y1="92453" x2="18997" y2="92453"/>
                        <a14:foregroundMark x1="18206" y1="98742" x2="18206" y2="98742"/>
                        <a14:foregroundMark x1="528" y1="36478" x2="528" y2="36478"/>
                        <a14:foregroundMark x1="27704" y1="23899" x2="27704" y2="23899"/>
                        <a14:foregroundMark x1="32718" y1="37736" x2="32718" y2="37736"/>
                      </a14:backgroundRemoval>
                    </a14:imgEffect>
                  </a14:imgLayer>
                </a14:imgProps>
              </a:ext>
            </a:extLst>
          </a:blip>
          <a:srcRect r="63987"/>
          <a:stretch/>
        </p:blipFill>
        <p:spPr>
          <a:xfrm>
            <a:off x="1718046" y="1868782"/>
            <a:ext cx="662903" cy="7722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5321505-28D0-49A9-9DF3-78412F7365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8" b="97484" l="528" r="32718">
                        <a14:foregroundMark x1="17942" y1="6289" x2="17942" y2="6289"/>
                        <a14:foregroundMark x1="22955" y1="13208" x2="22955" y2="13208"/>
                        <a14:foregroundMark x1="17942" y1="1258" x2="17942" y2="1258"/>
                        <a14:foregroundMark x1="11082" y1="10692" x2="11082" y2="10692"/>
                        <a14:foregroundMark x1="6860" y1="23899" x2="6860" y2="23899"/>
                        <a14:foregroundMark x1="2375" y1="37107" x2="2375" y2="37107"/>
                        <a14:foregroundMark x1="18997" y1="92453" x2="18997" y2="92453"/>
                        <a14:foregroundMark x1="18206" y1="98742" x2="18206" y2="98742"/>
                        <a14:foregroundMark x1="528" y1="36478" x2="528" y2="36478"/>
                        <a14:foregroundMark x1="27704" y1="23899" x2="27704" y2="23899"/>
                        <a14:foregroundMark x1="32718" y1="37736" x2="32718" y2="37736"/>
                      </a14:backgroundRemoval>
                    </a14:imgEffect>
                  </a14:imgLayer>
                </a14:imgProps>
              </a:ext>
            </a:extLst>
          </a:blip>
          <a:srcRect r="63987"/>
          <a:stretch/>
        </p:blipFill>
        <p:spPr>
          <a:xfrm>
            <a:off x="3431942" y="1868782"/>
            <a:ext cx="662903" cy="7722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6C672BD-10CF-49B1-99C9-B6DC826D2A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8" b="97484" l="528" r="32718">
                        <a14:foregroundMark x1="17942" y1="6289" x2="17942" y2="6289"/>
                        <a14:foregroundMark x1="22955" y1="13208" x2="22955" y2="13208"/>
                        <a14:foregroundMark x1="17942" y1="1258" x2="17942" y2="1258"/>
                        <a14:foregroundMark x1="11082" y1="10692" x2="11082" y2="10692"/>
                        <a14:foregroundMark x1="6860" y1="23899" x2="6860" y2="23899"/>
                        <a14:foregroundMark x1="2375" y1="37107" x2="2375" y2="37107"/>
                        <a14:foregroundMark x1="18997" y1="92453" x2="18997" y2="92453"/>
                        <a14:foregroundMark x1="18206" y1="98742" x2="18206" y2="98742"/>
                        <a14:foregroundMark x1="528" y1="36478" x2="528" y2="36478"/>
                        <a14:foregroundMark x1="27704" y1="23899" x2="27704" y2="23899"/>
                        <a14:foregroundMark x1="32718" y1="37736" x2="32718" y2="37736"/>
                      </a14:backgroundRemoval>
                    </a14:imgEffect>
                  </a14:imgLayer>
                </a14:imgProps>
              </a:ext>
            </a:extLst>
          </a:blip>
          <a:srcRect r="63987"/>
          <a:stretch/>
        </p:blipFill>
        <p:spPr>
          <a:xfrm>
            <a:off x="5145838" y="1868782"/>
            <a:ext cx="662903" cy="7722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70019D5-CC8E-4118-B282-8E14EB1D112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8" b="97484" l="528" r="32718">
                        <a14:foregroundMark x1="17942" y1="6289" x2="17942" y2="6289"/>
                        <a14:foregroundMark x1="22955" y1="13208" x2="22955" y2="13208"/>
                        <a14:foregroundMark x1="17942" y1="1258" x2="17942" y2="1258"/>
                        <a14:foregroundMark x1="11082" y1="10692" x2="11082" y2="10692"/>
                        <a14:foregroundMark x1="6860" y1="23899" x2="6860" y2="23899"/>
                        <a14:foregroundMark x1="2375" y1="37107" x2="2375" y2="37107"/>
                        <a14:foregroundMark x1="18997" y1="92453" x2="18997" y2="92453"/>
                        <a14:foregroundMark x1="18206" y1="98742" x2="18206" y2="98742"/>
                        <a14:foregroundMark x1="528" y1="36478" x2="528" y2="36478"/>
                        <a14:foregroundMark x1="27704" y1="23899" x2="27704" y2="23899"/>
                        <a14:foregroundMark x1="32718" y1="37736" x2="32718" y2="37736"/>
                      </a14:backgroundRemoval>
                    </a14:imgEffect>
                  </a14:imgLayer>
                </a14:imgProps>
              </a:ext>
            </a:extLst>
          </a:blip>
          <a:srcRect r="63987"/>
          <a:stretch/>
        </p:blipFill>
        <p:spPr>
          <a:xfrm>
            <a:off x="6859734" y="1868782"/>
            <a:ext cx="662903" cy="77224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F5538A04-DC5C-4CBF-9014-31E7C13889B8}"/>
              </a:ext>
            </a:extLst>
          </p:cNvPr>
          <p:cNvGrpSpPr/>
          <p:nvPr/>
        </p:nvGrpSpPr>
        <p:grpSpPr>
          <a:xfrm>
            <a:off x="806172" y="2524883"/>
            <a:ext cx="7531657" cy="290773"/>
            <a:chOff x="703197" y="2431364"/>
            <a:chExt cx="7531657" cy="290773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86E02D98-F607-41FA-B1AF-4A5178AB1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7645968" y="2133250"/>
              <a:ext cx="290296" cy="887477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A5A93AC1-4524-4C92-9F56-4BACA8C9A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400000" flipH="1">
              <a:off x="1001788" y="2132773"/>
              <a:ext cx="290296" cy="8874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3AC62EB-06E3-4475-9EB1-7531E3E025B4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8324" y="2561272"/>
              <a:ext cx="6804000" cy="3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885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00"/>
                            </p:stCondLst>
                            <p:childTnLst>
                              <p:par>
                                <p:cTn id="7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9" grpId="0"/>
      <p:bldP spid="30" grpId="0"/>
      <p:bldP spid="19" grpId="0"/>
      <p:bldP spid="20" grpId="0"/>
      <p:bldP spid="13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E90EFD3-2F18-4AD0-90C3-F985FA2915C2}"/>
              </a:ext>
            </a:extLst>
          </p:cNvPr>
          <p:cNvGrpSpPr/>
          <p:nvPr/>
        </p:nvGrpSpPr>
        <p:grpSpPr>
          <a:xfrm>
            <a:off x="953930" y="1729852"/>
            <a:ext cx="3482995" cy="1909537"/>
            <a:chOff x="909556" y="1860481"/>
            <a:chExt cx="3482995" cy="1909537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A0493596-7089-410E-95E3-9D370D632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1696285" y="1073752"/>
              <a:ext cx="1909537" cy="3482995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DF50717A-0DD9-46D7-8CC9-837990D51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4918" y="2114549"/>
              <a:ext cx="1449831" cy="1395235"/>
            </a:xfrm>
            <a:prstGeom prst="ellipse">
              <a:avLst/>
            </a:prstGeom>
            <a:ln w="38100">
              <a:solidFill>
                <a:srgbClr val="F1A287"/>
              </a:solidFill>
            </a:ln>
          </p:spPr>
        </p:pic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51768A9-4CAA-4F65-82D1-90CBC2CC1504}"/>
              </a:ext>
            </a:extLst>
          </p:cNvPr>
          <p:cNvSpPr/>
          <p:nvPr/>
        </p:nvSpPr>
        <p:spPr>
          <a:xfrm>
            <a:off x="4567618" y="1729851"/>
            <a:ext cx="3660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37B29D2-EB38-40BD-9BCE-DDC34A626B02}"/>
              </a:ext>
            </a:extLst>
          </p:cNvPr>
          <p:cNvSpPr/>
          <p:nvPr/>
        </p:nvSpPr>
        <p:spPr>
          <a:xfrm>
            <a:off x="4843390" y="2404538"/>
            <a:ext cx="3660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C299605-0D67-48A0-8F1C-1A9FD423087D}"/>
              </a:ext>
            </a:extLst>
          </p:cNvPr>
          <p:cNvSpPr/>
          <p:nvPr/>
        </p:nvSpPr>
        <p:spPr>
          <a:xfrm>
            <a:off x="4522288" y="3079225"/>
            <a:ext cx="3660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B6F0665-D87F-4E6B-B2EE-938F129CAB6E}"/>
              </a:ext>
            </a:extLst>
          </p:cNvPr>
          <p:cNvGrpSpPr/>
          <p:nvPr/>
        </p:nvGrpSpPr>
        <p:grpSpPr>
          <a:xfrm>
            <a:off x="2619816" y="1775111"/>
            <a:ext cx="508738" cy="508738"/>
            <a:chOff x="2619816" y="1775111"/>
            <a:chExt cx="508738" cy="508738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539EAA68-84E6-45FB-A1F4-0FA8F90D00DA}"/>
                </a:ext>
              </a:extLst>
            </p:cNvPr>
            <p:cNvSpPr/>
            <p:nvPr/>
          </p:nvSpPr>
          <p:spPr>
            <a:xfrm>
              <a:off x="2619816" y="1775111"/>
              <a:ext cx="508738" cy="5087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613B7970-0745-43AA-8B02-E5A80329DE28}"/>
                </a:ext>
              </a:extLst>
            </p:cNvPr>
            <p:cNvSpPr txBox="1"/>
            <p:nvPr/>
          </p:nvSpPr>
          <p:spPr>
            <a:xfrm>
              <a:off x="2676816" y="1835536"/>
              <a:ext cx="415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333333"/>
                  </a:solidFill>
                </a:rPr>
                <a:t>01</a:t>
              </a:r>
              <a:endParaRPr lang="zh-CN" altLang="en-US" b="1" dirty="0">
                <a:solidFill>
                  <a:srgbClr val="333333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6A8226E-2035-4D14-9471-D942E6B1D812}"/>
              </a:ext>
            </a:extLst>
          </p:cNvPr>
          <p:cNvGrpSpPr/>
          <p:nvPr/>
        </p:nvGrpSpPr>
        <p:grpSpPr>
          <a:xfrm>
            <a:off x="3000814" y="2380641"/>
            <a:ext cx="508738" cy="508738"/>
            <a:chOff x="3000814" y="2380641"/>
            <a:chExt cx="508738" cy="508738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C74A9A-DB33-4E6F-83E0-573806D1784A}"/>
                </a:ext>
              </a:extLst>
            </p:cNvPr>
            <p:cNvSpPr/>
            <p:nvPr/>
          </p:nvSpPr>
          <p:spPr>
            <a:xfrm>
              <a:off x="3000814" y="2380641"/>
              <a:ext cx="508738" cy="5087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D5C055CA-1619-42C1-8BBE-80348A4AB23A}"/>
                </a:ext>
              </a:extLst>
            </p:cNvPr>
            <p:cNvSpPr txBox="1"/>
            <p:nvPr/>
          </p:nvSpPr>
          <p:spPr>
            <a:xfrm>
              <a:off x="3047320" y="2444832"/>
              <a:ext cx="415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333333"/>
                  </a:solidFill>
                </a:rPr>
                <a:t>02</a:t>
              </a:r>
              <a:endParaRPr lang="zh-CN" altLang="en-US" b="1" dirty="0">
                <a:solidFill>
                  <a:srgbClr val="333333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3AAB7DF-EF3D-419C-B92F-C5AB9B68E354}"/>
              </a:ext>
            </a:extLst>
          </p:cNvPr>
          <p:cNvGrpSpPr/>
          <p:nvPr/>
        </p:nvGrpSpPr>
        <p:grpSpPr>
          <a:xfrm>
            <a:off x="2642856" y="3079702"/>
            <a:ext cx="508738" cy="508738"/>
            <a:chOff x="2642856" y="3079702"/>
            <a:chExt cx="508738" cy="508738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DC5DD386-EC8F-4F3A-B126-C98EC3CA656C}"/>
                </a:ext>
              </a:extLst>
            </p:cNvPr>
            <p:cNvSpPr/>
            <p:nvPr/>
          </p:nvSpPr>
          <p:spPr>
            <a:xfrm>
              <a:off x="2642856" y="3079702"/>
              <a:ext cx="508738" cy="5087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3273249-A512-4D0A-BD99-CA36237F3D24}"/>
                </a:ext>
              </a:extLst>
            </p:cNvPr>
            <p:cNvSpPr txBox="1"/>
            <p:nvPr/>
          </p:nvSpPr>
          <p:spPr>
            <a:xfrm>
              <a:off x="2712850" y="3149405"/>
              <a:ext cx="415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333333"/>
                  </a:solidFill>
                </a:rPr>
                <a:t>03</a:t>
              </a:r>
              <a:endParaRPr lang="zh-CN" altLang="en-US" b="1" dirty="0">
                <a:solidFill>
                  <a:srgbClr val="33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87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300">
        <p:random/>
      </p:transition>
    </mc:Choice>
    <mc:Fallback xmlns="">
      <p:transition spd="slow" advTm="4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AC1801A-4088-45BE-B6ED-9054611958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243" y="175182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E23DC02-F02D-4BC1-BB6D-EC7FF28245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177" y="1501952"/>
            <a:ext cx="2219136" cy="4938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2BD0E0E-0EE2-4827-8F56-08870F234B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9751" y="175182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691D11A-5816-4AAB-A265-67B962D46B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4040" y="1501952"/>
            <a:ext cx="2219136" cy="49381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383CFDD-0856-41A8-A6E0-044775AA4C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8614" y="175182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195E8AB-F9DD-4C95-A159-5C0C5D81A0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2903" y="1501952"/>
            <a:ext cx="2219136" cy="49381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885B6B4-DF47-4156-8EB5-35A91CF29C29}"/>
              </a:ext>
            </a:extLst>
          </p:cNvPr>
          <p:cNvSpPr/>
          <p:nvPr/>
        </p:nvSpPr>
        <p:spPr>
          <a:xfrm>
            <a:off x="956730" y="358902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5317D0A-C6B7-4B05-9FB8-3B2550F34414}"/>
              </a:ext>
            </a:extLst>
          </p:cNvPr>
          <p:cNvSpPr/>
          <p:nvPr/>
        </p:nvSpPr>
        <p:spPr>
          <a:xfrm>
            <a:off x="3724728" y="358394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32B232B-8569-44F1-8813-C96E86BB16AD}"/>
              </a:ext>
            </a:extLst>
          </p:cNvPr>
          <p:cNvSpPr/>
          <p:nvPr/>
        </p:nvSpPr>
        <p:spPr>
          <a:xfrm>
            <a:off x="6460097" y="358394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4459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8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282CA59-D585-4BA1-9629-BE0CC499C5B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2675578">
            <a:off x="1807214" y="2721988"/>
            <a:ext cx="1131300" cy="2467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8D23837-A54E-49DA-8C39-389C50015AA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9000301" flipV="1">
            <a:off x="4020208" y="2685019"/>
            <a:ext cx="1131300" cy="24675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9F32D43-6FB2-4DF0-8EBB-1A73A96734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2493987">
            <a:off x="6297318" y="2605593"/>
            <a:ext cx="1131300" cy="24675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56B2897-6D88-43CD-9389-92DDEE0B958A}"/>
              </a:ext>
            </a:extLst>
          </p:cNvPr>
          <p:cNvGrpSpPr/>
          <p:nvPr/>
        </p:nvGrpSpPr>
        <p:grpSpPr>
          <a:xfrm>
            <a:off x="792825" y="1816310"/>
            <a:ext cx="1031477" cy="1038175"/>
            <a:chOff x="3910427" y="991592"/>
            <a:chExt cx="1323151" cy="1331742"/>
          </a:xfrm>
        </p:grpSpPr>
        <p:pic>
          <p:nvPicPr>
            <p:cNvPr id="10" name="PA_图片 20">
              <a:extLst>
                <a:ext uri="{FF2B5EF4-FFF2-40B4-BE49-F238E27FC236}">
                  <a16:creationId xmlns="" xmlns:a16="http://schemas.microsoft.com/office/drawing/2014/main" id="{C71CABFE-F9F2-4361-9315-058157450F86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7" y="991592"/>
              <a:ext cx="1323151" cy="1331742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B5C03F74-35D9-435C-926E-59A6BF71E346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15" name="PA_椭圆 1">
                <a:extLst>
                  <a:ext uri="{FF2B5EF4-FFF2-40B4-BE49-F238E27FC236}">
                    <a16:creationId xmlns="" xmlns:a16="http://schemas.microsoft.com/office/drawing/2014/main" id="{BCE87378-8A18-4165-B5EF-F78159682EAD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D870D134-E6A4-4CA0-9653-8E5A336108A8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01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50E3756-9391-428B-AD9A-3905C6E7A203}"/>
              </a:ext>
            </a:extLst>
          </p:cNvPr>
          <p:cNvGrpSpPr/>
          <p:nvPr/>
        </p:nvGrpSpPr>
        <p:grpSpPr>
          <a:xfrm>
            <a:off x="2961613" y="2808395"/>
            <a:ext cx="1031477" cy="1038175"/>
            <a:chOff x="3910427" y="991592"/>
            <a:chExt cx="1323151" cy="1331742"/>
          </a:xfrm>
        </p:grpSpPr>
        <p:pic>
          <p:nvPicPr>
            <p:cNvPr id="19" name="PA_图片 20">
              <a:extLst>
                <a:ext uri="{FF2B5EF4-FFF2-40B4-BE49-F238E27FC236}">
                  <a16:creationId xmlns="" xmlns:a16="http://schemas.microsoft.com/office/drawing/2014/main" id="{467C24B4-EB2E-4270-AA65-7D6C7320A128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7" y="991592"/>
              <a:ext cx="1323151" cy="1331742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790DE15B-6257-45FB-97BE-F6F7B1418B12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21" name="PA_椭圆 1">
                <a:extLst>
                  <a:ext uri="{FF2B5EF4-FFF2-40B4-BE49-F238E27FC236}">
                    <a16:creationId xmlns="" xmlns:a16="http://schemas.microsoft.com/office/drawing/2014/main" id="{C774A333-3EC2-49A1-9077-7A39CC196D3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FA58E9D2-6C4B-48B3-BCE3-AC0181D17F2F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02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2470F42-61AE-4000-A8C4-A0190EA8D580}"/>
              </a:ext>
            </a:extLst>
          </p:cNvPr>
          <p:cNvGrpSpPr/>
          <p:nvPr/>
        </p:nvGrpSpPr>
        <p:grpSpPr>
          <a:xfrm>
            <a:off x="5150907" y="1816310"/>
            <a:ext cx="1031477" cy="1038175"/>
            <a:chOff x="3910427" y="991592"/>
            <a:chExt cx="1323151" cy="1331742"/>
          </a:xfrm>
        </p:grpSpPr>
        <p:pic>
          <p:nvPicPr>
            <p:cNvPr id="24" name="PA_图片 20">
              <a:extLst>
                <a:ext uri="{FF2B5EF4-FFF2-40B4-BE49-F238E27FC236}">
                  <a16:creationId xmlns="" xmlns:a16="http://schemas.microsoft.com/office/drawing/2014/main" id="{33B0D60F-D04A-43C0-9F02-6DC432455728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7" y="991592"/>
              <a:ext cx="1323151" cy="1331742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263E9EC4-3FD5-4716-AE6C-31A036D56EAE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26" name="PA_椭圆 1">
                <a:extLst>
                  <a:ext uri="{FF2B5EF4-FFF2-40B4-BE49-F238E27FC236}">
                    <a16:creationId xmlns="" xmlns:a16="http://schemas.microsoft.com/office/drawing/2014/main" id="{E7A4B383-1521-40AE-BDE9-1B722579E829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E56D03D1-97AC-4D25-BB37-B3703C1FCF1B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03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5E850B4-8929-4CCE-83AA-AA267A9EC6BC}"/>
              </a:ext>
            </a:extLst>
          </p:cNvPr>
          <p:cNvGrpSpPr/>
          <p:nvPr/>
        </p:nvGrpSpPr>
        <p:grpSpPr>
          <a:xfrm>
            <a:off x="7395928" y="2808395"/>
            <a:ext cx="1031477" cy="1038175"/>
            <a:chOff x="3910427" y="991592"/>
            <a:chExt cx="1323151" cy="1331742"/>
          </a:xfrm>
        </p:grpSpPr>
        <p:pic>
          <p:nvPicPr>
            <p:cNvPr id="29" name="PA_图片 20">
              <a:extLst>
                <a:ext uri="{FF2B5EF4-FFF2-40B4-BE49-F238E27FC236}">
                  <a16:creationId xmlns="" xmlns:a16="http://schemas.microsoft.com/office/drawing/2014/main" id="{B8F55482-9CCF-4AB9-929E-5210B7ACB990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7" y="991592"/>
              <a:ext cx="1323151" cy="1331742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930933D5-581E-450B-A81C-518E6BEACA8F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31" name="PA_椭圆 1">
                <a:extLst>
                  <a:ext uri="{FF2B5EF4-FFF2-40B4-BE49-F238E27FC236}">
                    <a16:creationId xmlns="" xmlns:a16="http://schemas.microsoft.com/office/drawing/2014/main" id="{7F3A2DF0-B3A5-416D-8E96-76AAE39159A3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00CA8B69-1FA5-4445-96E6-F72BC37A19ED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04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94BE28A-EF95-4B8F-920C-06B28F181421}"/>
              </a:ext>
            </a:extLst>
          </p:cNvPr>
          <p:cNvSpPr/>
          <p:nvPr/>
        </p:nvSpPr>
        <p:spPr>
          <a:xfrm>
            <a:off x="647334" y="2908962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D0A4445A-766F-4F85-836E-23BCE2508005}"/>
              </a:ext>
            </a:extLst>
          </p:cNvPr>
          <p:cNvSpPr/>
          <p:nvPr/>
        </p:nvSpPr>
        <p:spPr>
          <a:xfrm>
            <a:off x="2804817" y="1703166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A8460F0-95EA-4829-B036-193919963BE6}"/>
              </a:ext>
            </a:extLst>
          </p:cNvPr>
          <p:cNvSpPr/>
          <p:nvPr/>
        </p:nvSpPr>
        <p:spPr>
          <a:xfrm>
            <a:off x="5024852" y="2899427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A09A321-A7EA-4422-9307-984E34B0FB59}"/>
              </a:ext>
            </a:extLst>
          </p:cNvPr>
          <p:cNvSpPr/>
          <p:nvPr/>
        </p:nvSpPr>
        <p:spPr>
          <a:xfrm>
            <a:off x="7268277" y="1677505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4277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5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C5466529-0D51-4DCE-A886-FEFAACD661C2}"/>
              </a:ext>
            </a:extLst>
          </p:cNvPr>
          <p:cNvGrpSpPr/>
          <p:nvPr/>
        </p:nvGrpSpPr>
        <p:grpSpPr>
          <a:xfrm>
            <a:off x="300684" y="1504390"/>
            <a:ext cx="4271316" cy="2808220"/>
            <a:chOff x="1307836" y="1314962"/>
            <a:chExt cx="2941333" cy="1933808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ABEADF31-9B51-4491-AD8D-4E60DBFD0F5C}"/>
                </a:ext>
              </a:extLst>
            </p:cNvPr>
            <p:cNvGrpSpPr/>
            <p:nvPr/>
          </p:nvGrpSpPr>
          <p:grpSpPr>
            <a:xfrm>
              <a:off x="1307836" y="1314962"/>
              <a:ext cx="2941333" cy="1933808"/>
              <a:chOff x="1412616" y="1302262"/>
              <a:chExt cx="2941333" cy="1933808"/>
            </a:xfrm>
          </p:grpSpPr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A4F9093D-9658-413F-ABE6-173E94410F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2616" y="1907430"/>
                <a:ext cx="2941333" cy="1328640"/>
              </a:xfrm>
              <a:prstGeom prst="rect">
                <a:avLst/>
              </a:prstGeom>
            </p:spPr>
          </p:pic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6544C82E-D527-4684-8533-DDFCEC5CEBA9}"/>
                  </a:ext>
                </a:extLst>
              </p:cNvPr>
              <p:cNvSpPr/>
              <p:nvPr/>
            </p:nvSpPr>
            <p:spPr>
              <a:xfrm>
                <a:off x="2321221" y="1302262"/>
                <a:ext cx="1126829" cy="15765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5B3A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C4FE26A-93BF-4AA4-9682-E9B69BC4B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29142" y="1325458"/>
              <a:ext cx="1105402" cy="1558378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B8F44A2-DDE4-4746-BEA7-6AE1797975D2}"/>
              </a:ext>
            </a:extLst>
          </p:cNvPr>
          <p:cNvGrpSpPr/>
          <p:nvPr/>
        </p:nvGrpSpPr>
        <p:grpSpPr>
          <a:xfrm flipH="1">
            <a:off x="4590444" y="1504390"/>
            <a:ext cx="4271316" cy="2808220"/>
            <a:chOff x="1307836" y="1314962"/>
            <a:chExt cx="2941333" cy="1933808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814650A3-B532-4788-AA4C-172191F02D01}"/>
                </a:ext>
              </a:extLst>
            </p:cNvPr>
            <p:cNvGrpSpPr/>
            <p:nvPr/>
          </p:nvGrpSpPr>
          <p:grpSpPr>
            <a:xfrm>
              <a:off x="1307836" y="1314962"/>
              <a:ext cx="2941333" cy="1933808"/>
              <a:chOff x="1412616" y="1302262"/>
              <a:chExt cx="2941333" cy="1933808"/>
            </a:xfrm>
          </p:grpSpPr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59F73ACF-B202-4B12-A4F8-A552CC6CC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2616" y="1907430"/>
                <a:ext cx="2941333" cy="1328640"/>
              </a:xfrm>
              <a:prstGeom prst="rect">
                <a:avLst/>
              </a:prstGeom>
            </p:spPr>
          </p:pic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F4A47577-1E8D-4F7B-B487-EF533A2CAB76}"/>
                  </a:ext>
                </a:extLst>
              </p:cNvPr>
              <p:cNvSpPr/>
              <p:nvPr/>
            </p:nvSpPr>
            <p:spPr>
              <a:xfrm>
                <a:off x="2321221" y="1302262"/>
                <a:ext cx="1126829" cy="15765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5B3A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F90AFEE2-4812-4B0B-889C-2DA0DF396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20396" y="1325458"/>
              <a:ext cx="1105402" cy="1558378"/>
            </a:xfrm>
            <a:prstGeom prst="rect">
              <a:avLst/>
            </a:prstGeom>
          </p:spPr>
        </p:pic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A5E8192-AD18-4191-B019-FF7335A5141A}"/>
              </a:ext>
            </a:extLst>
          </p:cNvPr>
          <p:cNvSpPr/>
          <p:nvPr/>
        </p:nvSpPr>
        <p:spPr>
          <a:xfrm>
            <a:off x="3583929" y="2681136"/>
            <a:ext cx="200218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F4E22EEB-358F-43FB-8CD5-C21CF5CF9DBC}"/>
              </a:ext>
            </a:extLst>
          </p:cNvPr>
          <p:cNvSpPr txBox="1"/>
          <p:nvPr/>
        </p:nvSpPr>
        <p:spPr>
          <a:xfrm>
            <a:off x="3758604" y="2059824"/>
            <a:ext cx="1652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53060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B014C59-34AC-4FF4-8608-AF256E3EBB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8094" y="2447812"/>
            <a:ext cx="1731414" cy="1828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20E270B-D1D6-4DA0-B185-68E5C6A12E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882807" y="2447812"/>
            <a:ext cx="1731414" cy="1828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ECC7344-B325-48D6-8D2E-8FD9E82768F9}"/>
              </a:ext>
            </a:extLst>
          </p:cNvPr>
          <p:cNvGrpSpPr/>
          <p:nvPr/>
        </p:nvGrpSpPr>
        <p:grpSpPr>
          <a:xfrm>
            <a:off x="3910425" y="991592"/>
            <a:ext cx="1323150" cy="1331742"/>
            <a:chOff x="3910425" y="991592"/>
            <a:chExt cx="1323150" cy="1331742"/>
          </a:xfrm>
        </p:grpSpPr>
        <p:pic>
          <p:nvPicPr>
            <p:cNvPr id="21" name="PA_图片 20">
              <a:extLst>
                <a:ext uri="{FF2B5EF4-FFF2-40B4-BE49-F238E27FC236}">
                  <a16:creationId xmlns="" xmlns:a16="http://schemas.microsoft.com/office/drawing/2014/main" id="{50D43358-B97B-4EB9-AB15-B315327BD0C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23A32DDE-D362-413C-B5E9-E11A0F0C56AF}"/>
                </a:ext>
              </a:extLst>
            </p:cNvPr>
            <p:cNvGrpSpPr/>
            <p:nvPr/>
          </p:nvGrpSpPr>
          <p:grpSpPr>
            <a:xfrm>
              <a:off x="3983830" y="1082465"/>
              <a:ext cx="1169195" cy="1153529"/>
              <a:chOff x="3767023" y="1064323"/>
              <a:chExt cx="1169195" cy="1153529"/>
            </a:xfrm>
          </p:grpSpPr>
          <p:sp>
            <p:nvSpPr>
              <p:cNvPr id="22" name="PA_椭圆 1">
                <a:extLst>
                  <a:ext uri="{FF2B5EF4-FFF2-40B4-BE49-F238E27FC236}">
                    <a16:creationId xmlns="" xmlns:a16="http://schemas.microsoft.com/office/drawing/2014/main" id="{844BFEE8-E004-4E9E-911A-5A629B73ACA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A3140E78-5F06-4936-BD3B-4C6AE824FB8F}"/>
                  </a:ext>
                </a:extLst>
              </p:cNvPr>
              <p:cNvSpPr/>
              <p:nvPr/>
            </p:nvSpPr>
            <p:spPr>
              <a:xfrm>
                <a:off x="3968379" y="1219140"/>
                <a:ext cx="80983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800" b="1" dirty="0">
                    <a:solidFill>
                      <a:srgbClr val="573843"/>
                    </a:solidFill>
                  </a:rPr>
                  <a:t>03</a:t>
                </a:r>
                <a:endParaRPr lang="zh-CN" altLang="en-US" sz="2800" b="1" dirty="0">
                  <a:solidFill>
                    <a:srgbClr val="573843"/>
                  </a:solidFill>
                </a:endParaRP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F5CED71-80B7-4113-9895-2EC1017A77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31" b="88050" l="66227" r="99208">
                        <a14:foregroundMark x1="68338" y1="42138" x2="68338" y2="42138"/>
                        <a14:foregroundMark x1="72032" y1="26415" x2="72032" y2="26415"/>
                        <a14:foregroundMark x1="76781" y1="16981" x2="76781" y2="16981"/>
                        <a14:foregroundMark x1="66227" y1="38994" x2="66227" y2="38994"/>
                        <a14:foregroundMark x1="83113" y1="10692" x2="83113" y2="10692"/>
                        <a14:foregroundMark x1="83113" y1="6289" x2="83113" y2="6289"/>
                        <a14:foregroundMark x1="88127" y1="16981" x2="90501" y2="11321"/>
                        <a14:foregroundMark x1="93404" y1="26415" x2="98153" y2="27673"/>
                        <a14:foregroundMark x1="97361" y1="43396" x2="99208" y2="43396"/>
                      </a14:backgroundRemoval>
                    </a14:imgEffect>
                  </a14:imgLayer>
                </a14:imgProps>
              </a:ext>
            </a:extLst>
          </a:blip>
          <a:srcRect l="64490"/>
          <a:stretch/>
        </p:blipFill>
        <p:spPr>
          <a:xfrm>
            <a:off x="4403280" y="2331247"/>
            <a:ext cx="318391" cy="37615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A93BDE-A6D8-4D38-93BE-64672E9B6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098" y="2886417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B3681E9-56B4-4151-AADD-AE0C94117801}"/>
              </a:ext>
            </a:extLst>
          </p:cNvPr>
          <p:cNvSpPr/>
          <p:nvPr/>
        </p:nvSpPr>
        <p:spPr>
          <a:xfrm>
            <a:off x="3172719" y="3170366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3542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30EF565A-C821-49E7-9149-3827B4FE76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9" b="40619" l="498" r="99005">
                        <a14:foregroundMark x1="9453" y1="9072" x2="6965" y2="18144"/>
                        <a14:foregroundMark x1="18408" y1="5155" x2="54229" y2="6392"/>
                        <a14:foregroundMark x1="54229" y1="6392" x2="70647" y2="8866"/>
                        <a14:foregroundMark x1="71144" y1="4124" x2="88557" y2="17732"/>
                        <a14:foregroundMark x1="88557" y1="17732" x2="75124" y2="25155"/>
                        <a14:foregroundMark x1="92040" y1="13608" x2="84577" y2="29485"/>
                        <a14:foregroundMark x1="84577" y1="29485" x2="52736" y2="36082"/>
                        <a14:foregroundMark x1="52736" y1="36082" x2="19403" y2="29485"/>
                        <a14:foregroundMark x1="19403" y1="29485" x2="8955" y2="11134"/>
                        <a14:foregroundMark x1="21891" y1="12165" x2="64179" y2="7010"/>
                        <a14:foregroundMark x1="8955" y1="29072" x2="99502" y2="4124"/>
                        <a14:foregroundMark x1="8458" y1="32990" x2="93035" y2="36495"/>
                        <a14:foregroundMark x1="93035" y1="36495" x2="99502" y2="36495"/>
                        <a14:foregroundMark x1="22388" y1="37320" x2="97015" y2="29897"/>
                        <a14:foregroundMark x1="97015" y1="29897" x2="97512" y2="29691"/>
                        <a14:foregroundMark x1="55224" y1="37938" x2="18408" y2="35876"/>
                        <a14:foregroundMark x1="18408" y1="35876" x2="4975" y2="22062"/>
                        <a14:foregroundMark x1="4975" y1="22062" x2="4975" y2="20412"/>
                        <a14:foregroundMark x1="29851" y1="3918" x2="67662" y2="2474"/>
                        <a14:foregroundMark x1="67662" y1="2474" x2="71144" y2="4536"/>
                        <a14:foregroundMark x1="47264" y1="619" x2="59204" y2="1649"/>
                        <a14:foregroundMark x1="99005" y1="18969" x2="98507" y2="23918"/>
                        <a14:foregroundMark x1="995" y1="19381" x2="1493" y2="23505"/>
                        <a14:foregroundMark x1="36318" y1="38969" x2="62687" y2="40619"/>
                        <a14:backgroundMark x1="21393" y1="39588" x2="21393" y2="39588"/>
                        <a14:backgroundMark x1="20398" y1="40000" x2="20398" y2="40000"/>
                        <a14:backgroundMark x1="23383" y1="38969" x2="23383" y2="38969"/>
                        <a14:backgroundMark x1="73134" y1="40619" x2="73134" y2="40619"/>
                        <a14:backgroundMark x1="74129" y1="39588" x2="74129" y2="39588"/>
                        <a14:backgroundMark x1="75622" y1="38969" x2="75622" y2="38969"/>
                      </a14:backgroundRemoval>
                    </a14:imgEffect>
                  </a14:imgLayer>
                </a14:imgProps>
              </a:ext>
            </a:extLst>
          </a:blip>
          <a:srcRect b="58504"/>
          <a:stretch/>
        </p:blipFill>
        <p:spPr>
          <a:xfrm>
            <a:off x="809713" y="1408270"/>
            <a:ext cx="2892530" cy="2896207"/>
          </a:xfrm>
          <a:prstGeom prst="rect">
            <a:avLst/>
          </a:prstGeom>
        </p:spPr>
      </p:pic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aphicFrame>
        <p:nvGraphicFramePr>
          <p:cNvPr id="18" name="图示 17">
            <a:extLst>
              <a:ext uri="{FF2B5EF4-FFF2-40B4-BE49-F238E27FC236}">
                <a16:creationId xmlns="" xmlns:a16="http://schemas.microsoft.com/office/drawing/2014/main" id="{61F32E37-B326-492B-83BA-AB6B8CE0D8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7338465"/>
              </p:ext>
            </p:extLst>
          </p:nvPr>
        </p:nvGraphicFramePr>
        <p:xfrm>
          <a:off x="367013" y="1304141"/>
          <a:ext cx="3908415" cy="3002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9" name="TextBox 12">
            <a:extLst>
              <a:ext uri="{FF2B5EF4-FFF2-40B4-BE49-F238E27FC236}">
                <a16:creationId xmlns="" xmlns:a16="http://schemas.microsoft.com/office/drawing/2014/main" id="{C93804D8-E66A-403D-B0AB-597D8DE84DBE}"/>
              </a:ext>
            </a:extLst>
          </p:cNvPr>
          <p:cNvSpPr txBox="1"/>
          <p:nvPr/>
        </p:nvSpPr>
        <p:spPr>
          <a:xfrm>
            <a:off x="4546601" y="1861568"/>
            <a:ext cx="397510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01 </a:t>
            </a:r>
            <a:r>
              <a: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 </a:t>
            </a: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2">
            <a:extLst>
              <a:ext uri="{FF2B5EF4-FFF2-40B4-BE49-F238E27FC236}">
                <a16:creationId xmlns="" xmlns:a16="http://schemas.microsoft.com/office/drawing/2014/main" id="{EDED16F6-5228-4785-88EC-E46BA57E45E9}"/>
              </a:ext>
            </a:extLst>
          </p:cNvPr>
          <p:cNvSpPr txBox="1"/>
          <p:nvPr/>
        </p:nvSpPr>
        <p:spPr>
          <a:xfrm>
            <a:off x="4546601" y="2691519"/>
            <a:ext cx="397510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02 </a:t>
            </a:r>
            <a:r>
              <a: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 </a:t>
            </a: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="" xmlns:a16="http://schemas.microsoft.com/office/drawing/2014/main" id="{9BAF8D93-BA9B-4088-A438-55FF8643DABA}"/>
              </a:ext>
            </a:extLst>
          </p:cNvPr>
          <p:cNvSpPr txBox="1"/>
          <p:nvPr/>
        </p:nvSpPr>
        <p:spPr>
          <a:xfrm>
            <a:off x="4546601" y="3521470"/>
            <a:ext cx="397510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03 </a:t>
            </a:r>
            <a:r>
              <a: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 </a:t>
            </a: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="" xmlns:a16="http://schemas.microsoft.com/office/drawing/2014/main" id="{DD2366B6-6426-4BDD-BB66-7B76DC610A46}"/>
              </a:ext>
            </a:extLst>
          </p:cNvPr>
          <p:cNvSpPr txBox="1"/>
          <p:nvPr/>
        </p:nvSpPr>
        <p:spPr>
          <a:xfrm>
            <a:off x="4572000" y="1492527"/>
            <a:ext cx="2267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b="1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</a:rPr>
              <a:t>点击此处添加文本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04D5275-5F1E-4819-A415-C00A9942CDF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1" r="57840" b="-101961"/>
          <a:stretch/>
        </p:blipFill>
        <p:spPr>
          <a:xfrm>
            <a:off x="4495388" y="1895259"/>
            <a:ext cx="2774055" cy="7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5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50"/>
                            </p:stCondLst>
                            <p:childTnLst>
                              <p:par>
                                <p:cTn id="4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Graphic spid="18" grpId="0">
        <p:bldAsOne/>
      </p:bldGraphic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496D206-FDA1-4374-BCE5-4A0B45C117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9883" y="1301996"/>
            <a:ext cx="1351738" cy="29394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C595A9-4FF7-499E-9374-1EF02B9581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3655" y="1994848"/>
            <a:ext cx="1768619" cy="14267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EFEB03A-23A7-40B1-B672-E1E991AD3C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3693" y="1994848"/>
            <a:ext cx="1768619" cy="14267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A44A241-DAEA-4E80-9DC6-F436DB51103A}"/>
              </a:ext>
            </a:extLst>
          </p:cNvPr>
          <p:cNvSpPr/>
          <p:nvPr/>
        </p:nvSpPr>
        <p:spPr>
          <a:xfrm>
            <a:off x="1793841" y="3561316"/>
            <a:ext cx="190824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13AA87F-6E83-4364-BC9C-C2AA9BAA723A}"/>
              </a:ext>
            </a:extLst>
          </p:cNvPr>
          <p:cNvSpPr/>
          <p:nvPr/>
        </p:nvSpPr>
        <p:spPr>
          <a:xfrm>
            <a:off x="5443879" y="3561315"/>
            <a:ext cx="190824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F0502020204030204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8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4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5CC9D12-8E89-4D4D-9C0F-E8B3BF0E5A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393789" y="3118275"/>
            <a:ext cx="1725318" cy="1950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9D94B2B-94E3-4D40-861F-ADA4AA77B2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951489" y="3118276"/>
            <a:ext cx="1725318" cy="19508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276C432-37B7-45F9-B759-835A03929E4C}"/>
              </a:ext>
            </a:extLst>
          </p:cNvPr>
          <p:cNvSpPr/>
          <p:nvPr/>
        </p:nvSpPr>
        <p:spPr>
          <a:xfrm>
            <a:off x="1191921" y="3122087"/>
            <a:ext cx="17630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8ABDA5C-7093-48FA-86F5-FF38A72F2B4C}"/>
              </a:ext>
            </a:extLst>
          </p:cNvPr>
          <p:cNvSpPr/>
          <p:nvPr/>
        </p:nvSpPr>
        <p:spPr>
          <a:xfrm>
            <a:off x="3690461" y="3131613"/>
            <a:ext cx="17630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9234667-B9FD-46D2-94FE-2601F0E4B918}"/>
              </a:ext>
            </a:extLst>
          </p:cNvPr>
          <p:cNvSpPr/>
          <p:nvPr/>
        </p:nvSpPr>
        <p:spPr>
          <a:xfrm>
            <a:off x="6174758" y="3122087"/>
            <a:ext cx="17630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F247933-F5B5-4A7B-BC31-737064081074}"/>
              </a:ext>
            </a:extLst>
          </p:cNvPr>
          <p:cNvGrpSpPr/>
          <p:nvPr/>
        </p:nvGrpSpPr>
        <p:grpSpPr>
          <a:xfrm>
            <a:off x="1412770" y="1674194"/>
            <a:ext cx="1356208" cy="1357932"/>
            <a:chOff x="1412770" y="1674194"/>
            <a:chExt cx="1356208" cy="1357932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5690F4CB-A2A8-459F-8377-E68739EE55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19" b="40619" l="498" r="99005">
                          <a14:foregroundMark x1="9453" y1="9072" x2="6965" y2="18144"/>
                          <a14:foregroundMark x1="18408" y1="5155" x2="54229" y2="6392"/>
                          <a14:foregroundMark x1="54229" y1="6392" x2="70647" y2="8866"/>
                          <a14:foregroundMark x1="71144" y1="4124" x2="88557" y2="17732"/>
                          <a14:foregroundMark x1="88557" y1="17732" x2="75124" y2="25155"/>
                          <a14:foregroundMark x1="92040" y1="13608" x2="84577" y2="29485"/>
                          <a14:foregroundMark x1="84577" y1="29485" x2="52736" y2="36082"/>
                          <a14:foregroundMark x1="52736" y1="36082" x2="19403" y2="29485"/>
                          <a14:foregroundMark x1="19403" y1="29485" x2="8955" y2="11134"/>
                          <a14:foregroundMark x1="21891" y1="12165" x2="64179" y2="7010"/>
                          <a14:foregroundMark x1="8955" y1="29072" x2="99502" y2="4124"/>
                          <a14:foregroundMark x1="8458" y1="32990" x2="93035" y2="36495"/>
                          <a14:foregroundMark x1="93035" y1="36495" x2="99502" y2="36495"/>
                          <a14:foregroundMark x1="22388" y1="37320" x2="97015" y2="29897"/>
                          <a14:foregroundMark x1="97015" y1="29897" x2="97512" y2="29691"/>
                          <a14:foregroundMark x1="55224" y1="37938" x2="18408" y2="35876"/>
                          <a14:foregroundMark x1="18408" y1="35876" x2="4975" y2="22062"/>
                          <a14:foregroundMark x1="4975" y1="22062" x2="4975" y2="20412"/>
                          <a14:foregroundMark x1="29851" y1="3918" x2="67662" y2="2474"/>
                          <a14:foregroundMark x1="67662" y1="2474" x2="71144" y2="4536"/>
                          <a14:foregroundMark x1="47264" y1="619" x2="59204" y2="1649"/>
                          <a14:foregroundMark x1="99005" y1="18969" x2="98507" y2="23918"/>
                          <a14:foregroundMark x1="995" y1="19381" x2="1493" y2="23505"/>
                          <a14:foregroundMark x1="36318" y1="38969" x2="62687" y2="40619"/>
                          <a14:backgroundMark x1="21393" y1="39588" x2="21393" y2="39588"/>
                          <a14:backgroundMark x1="20398" y1="40000" x2="20398" y2="40000"/>
                          <a14:backgroundMark x1="23383" y1="38969" x2="23383" y2="38969"/>
                          <a14:backgroundMark x1="73134" y1="40619" x2="73134" y2="40619"/>
                          <a14:backgroundMark x1="74129" y1="39588" x2="74129" y2="39588"/>
                          <a14:backgroundMark x1="75622" y1="38969" x2="75622" y2="38969"/>
                        </a14:backgroundRemoval>
                      </a14:imgEffect>
                    </a14:imgLayer>
                  </a14:imgProps>
                </a:ext>
              </a:extLst>
            </a:blip>
            <a:srcRect b="58504"/>
            <a:stretch/>
          </p:blipFill>
          <p:spPr>
            <a:xfrm>
              <a:off x="1412770" y="1674194"/>
              <a:ext cx="1356208" cy="1357932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C426F7A-07C4-48C3-B795-1124E4FFC3D6}"/>
                </a:ext>
              </a:extLst>
            </p:cNvPr>
            <p:cNvGrpSpPr/>
            <p:nvPr/>
          </p:nvGrpSpPr>
          <p:grpSpPr>
            <a:xfrm>
              <a:off x="1498720" y="1782187"/>
              <a:ext cx="1141518" cy="1133557"/>
              <a:chOff x="1498720" y="1782187"/>
              <a:chExt cx="1141518" cy="1133557"/>
            </a:xfrm>
          </p:grpSpPr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75D0E47C-F397-4846-84C6-036AD8C990EA}"/>
                  </a:ext>
                </a:extLst>
              </p:cNvPr>
              <p:cNvSpPr/>
              <p:nvPr/>
            </p:nvSpPr>
            <p:spPr>
              <a:xfrm>
                <a:off x="1506681" y="1782187"/>
                <a:ext cx="1133557" cy="113355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738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9C0BC8EC-FAD4-4AE5-9D56-F27DEC675BF3}"/>
                  </a:ext>
                </a:extLst>
              </p:cNvPr>
              <p:cNvSpPr txBox="1"/>
              <p:nvPr/>
            </p:nvSpPr>
            <p:spPr>
              <a:xfrm>
                <a:off x="1498720" y="2110085"/>
                <a:ext cx="1133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点击此处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9127DFE-C36E-49E5-BF46-A98A75456E92}"/>
              </a:ext>
            </a:extLst>
          </p:cNvPr>
          <p:cNvGrpSpPr/>
          <p:nvPr/>
        </p:nvGrpSpPr>
        <p:grpSpPr>
          <a:xfrm>
            <a:off x="3900624" y="1674194"/>
            <a:ext cx="1356208" cy="1357932"/>
            <a:chOff x="3900624" y="1674194"/>
            <a:chExt cx="1356208" cy="1357932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C836006-9BEE-480D-B9DD-86CF3E715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19" b="40619" l="498" r="99005">
                          <a14:foregroundMark x1="9453" y1="9072" x2="6965" y2="18144"/>
                          <a14:foregroundMark x1="18408" y1="5155" x2="54229" y2="6392"/>
                          <a14:foregroundMark x1="54229" y1="6392" x2="70647" y2="8866"/>
                          <a14:foregroundMark x1="71144" y1="4124" x2="88557" y2="17732"/>
                          <a14:foregroundMark x1="88557" y1="17732" x2="75124" y2="25155"/>
                          <a14:foregroundMark x1="92040" y1="13608" x2="84577" y2="29485"/>
                          <a14:foregroundMark x1="84577" y1="29485" x2="52736" y2="36082"/>
                          <a14:foregroundMark x1="52736" y1="36082" x2="19403" y2="29485"/>
                          <a14:foregroundMark x1="19403" y1="29485" x2="8955" y2="11134"/>
                          <a14:foregroundMark x1="21891" y1="12165" x2="64179" y2="7010"/>
                          <a14:foregroundMark x1="8955" y1="29072" x2="99502" y2="4124"/>
                          <a14:foregroundMark x1="8458" y1="32990" x2="93035" y2="36495"/>
                          <a14:foregroundMark x1="93035" y1="36495" x2="99502" y2="36495"/>
                          <a14:foregroundMark x1="22388" y1="37320" x2="97015" y2="29897"/>
                          <a14:foregroundMark x1="97015" y1="29897" x2="97512" y2="29691"/>
                          <a14:foregroundMark x1="55224" y1="37938" x2="18408" y2="35876"/>
                          <a14:foregroundMark x1="18408" y1="35876" x2="4975" y2="22062"/>
                          <a14:foregroundMark x1="4975" y1="22062" x2="4975" y2="20412"/>
                          <a14:foregroundMark x1="29851" y1="3918" x2="67662" y2="2474"/>
                          <a14:foregroundMark x1="67662" y1="2474" x2="71144" y2="4536"/>
                          <a14:foregroundMark x1="47264" y1="619" x2="59204" y2="1649"/>
                          <a14:foregroundMark x1="99005" y1="18969" x2="98507" y2="23918"/>
                          <a14:foregroundMark x1="995" y1="19381" x2="1493" y2="23505"/>
                          <a14:foregroundMark x1="36318" y1="38969" x2="62687" y2="40619"/>
                          <a14:backgroundMark x1="21393" y1="39588" x2="21393" y2="39588"/>
                          <a14:backgroundMark x1="20398" y1="40000" x2="20398" y2="40000"/>
                          <a14:backgroundMark x1="23383" y1="38969" x2="23383" y2="38969"/>
                          <a14:backgroundMark x1="73134" y1="40619" x2="73134" y2="40619"/>
                          <a14:backgroundMark x1="74129" y1="39588" x2="74129" y2="39588"/>
                          <a14:backgroundMark x1="75622" y1="38969" x2="75622" y2="38969"/>
                        </a14:backgroundRemoval>
                      </a14:imgEffect>
                    </a14:imgLayer>
                  </a14:imgProps>
                </a:ext>
              </a:extLst>
            </a:blip>
            <a:srcRect b="58504"/>
            <a:stretch/>
          </p:blipFill>
          <p:spPr>
            <a:xfrm>
              <a:off x="3900624" y="1674194"/>
              <a:ext cx="1356208" cy="1357932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C420F03-0E17-445A-8B68-2A2F035340A3}"/>
                </a:ext>
              </a:extLst>
            </p:cNvPr>
            <p:cNvGrpSpPr/>
            <p:nvPr/>
          </p:nvGrpSpPr>
          <p:grpSpPr>
            <a:xfrm>
              <a:off x="3990070" y="1786381"/>
              <a:ext cx="1141518" cy="1133557"/>
              <a:chOff x="1498720" y="1782187"/>
              <a:chExt cx="1141518" cy="1133557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9763B8D1-E6DF-4527-B249-FF441665367D}"/>
                  </a:ext>
                </a:extLst>
              </p:cNvPr>
              <p:cNvSpPr/>
              <p:nvPr/>
            </p:nvSpPr>
            <p:spPr>
              <a:xfrm>
                <a:off x="1506681" y="1782187"/>
                <a:ext cx="1133557" cy="113355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738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14">
                <a:extLst>
                  <a:ext uri="{FF2B5EF4-FFF2-40B4-BE49-F238E27FC236}">
                    <a16:creationId xmlns="" xmlns:a16="http://schemas.microsoft.com/office/drawing/2014/main" id="{0C37131D-1E34-4ECB-B6E6-FCE5A058D8D5}"/>
                  </a:ext>
                </a:extLst>
              </p:cNvPr>
              <p:cNvSpPr txBox="1"/>
              <p:nvPr/>
            </p:nvSpPr>
            <p:spPr>
              <a:xfrm>
                <a:off x="1498720" y="2110085"/>
                <a:ext cx="1133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点击此处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6C1D937E-D906-430F-BCF6-41CDFC355BF1}"/>
              </a:ext>
            </a:extLst>
          </p:cNvPr>
          <p:cNvGrpSpPr/>
          <p:nvPr/>
        </p:nvGrpSpPr>
        <p:grpSpPr>
          <a:xfrm>
            <a:off x="6388478" y="1674194"/>
            <a:ext cx="1356208" cy="1357932"/>
            <a:chOff x="6388478" y="1674194"/>
            <a:chExt cx="1356208" cy="1357932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6C59F85F-EEFA-43BB-9EF9-C3C6740076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19" b="40619" l="498" r="99005">
                          <a14:foregroundMark x1="9453" y1="9072" x2="6965" y2="18144"/>
                          <a14:foregroundMark x1="18408" y1="5155" x2="54229" y2="6392"/>
                          <a14:foregroundMark x1="54229" y1="6392" x2="70647" y2="8866"/>
                          <a14:foregroundMark x1="71144" y1="4124" x2="88557" y2="17732"/>
                          <a14:foregroundMark x1="88557" y1="17732" x2="75124" y2="25155"/>
                          <a14:foregroundMark x1="92040" y1="13608" x2="84577" y2="29485"/>
                          <a14:foregroundMark x1="84577" y1="29485" x2="52736" y2="36082"/>
                          <a14:foregroundMark x1="52736" y1="36082" x2="19403" y2="29485"/>
                          <a14:foregroundMark x1="19403" y1="29485" x2="8955" y2="11134"/>
                          <a14:foregroundMark x1="21891" y1="12165" x2="64179" y2="7010"/>
                          <a14:foregroundMark x1="8955" y1="29072" x2="99502" y2="4124"/>
                          <a14:foregroundMark x1="8458" y1="32990" x2="93035" y2="36495"/>
                          <a14:foregroundMark x1="93035" y1="36495" x2="99502" y2="36495"/>
                          <a14:foregroundMark x1="22388" y1="37320" x2="97015" y2="29897"/>
                          <a14:foregroundMark x1="97015" y1="29897" x2="97512" y2="29691"/>
                          <a14:foregroundMark x1="55224" y1="37938" x2="18408" y2="35876"/>
                          <a14:foregroundMark x1="18408" y1="35876" x2="4975" y2="22062"/>
                          <a14:foregroundMark x1="4975" y1="22062" x2="4975" y2="20412"/>
                          <a14:foregroundMark x1="29851" y1="3918" x2="67662" y2="2474"/>
                          <a14:foregroundMark x1="67662" y1="2474" x2="71144" y2="4536"/>
                          <a14:foregroundMark x1="47264" y1="619" x2="59204" y2="1649"/>
                          <a14:foregroundMark x1="99005" y1="18969" x2="98507" y2="23918"/>
                          <a14:foregroundMark x1="995" y1="19381" x2="1493" y2="23505"/>
                          <a14:foregroundMark x1="36318" y1="38969" x2="62687" y2="40619"/>
                          <a14:backgroundMark x1="21393" y1="39588" x2="21393" y2="39588"/>
                          <a14:backgroundMark x1="20398" y1="40000" x2="20398" y2="40000"/>
                          <a14:backgroundMark x1="23383" y1="38969" x2="23383" y2="38969"/>
                          <a14:backgroundMark x1="73134" y1="40619" x2="73134" y2="40619"/>
                          <a14:backgroundMark x1="74129" y1="39588" x2="74129" y2="39588"/>
                          <a14:backgroundMark x1="75622" y1="38969" x2="75622" y2="38969"/>
                        </a14:backgroundRemoval>
                      </a14:imgEffect>
                    </a14:imgLayer>
                  </a14:imgProps>
                </a:ext>
              </a:extLst>
            </a:blip>
            <a:srcRect b="58504"/>
            <a:stretch/>
          </p:blipFill>
          <p:spPr>
            <a:xfrm>
              <a:off x="6388478" y="1674194"/>
              <a:ext cx="1356208" cy="1357932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93DB7409-3E29-4FE1-8EAC-707EC8FD4560}"/>
                </a:ext>
              </a:extLst>
            </p:cNvPr>
            <p:cNvGrpSpPr/>
            <p:nvPr/>
          </p:nvGrpSpPr>
          <p:grpSpPr>
            <a:xfrm>
              <a:off x="6482971" y="1776891"/>
              <a:ext cx="1141518" cy="1133557"/>
              <a:chOff x="1498720" y="1782187"/>
              <a:chExt cx="1141518" cy="1133557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FB9C9A11-D878-49C6-A51F-DAD17AC0ED70}"/>
                  </a:ext>
                </a:extLst>
              </p:cNvPr>
              <p:cNvSpPr/>
              <p:nvPr/>
            </p:nvSpPr>
            <p:spPr>
              <a:xfrm>
                <a:off x="1506681" y="1782187"/>
                <a:ext cx="1133557" cy="113355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738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14">
                <a:extLst>
                  <a:ext uri="{FF2B5EF4-FFF2-40B4-BE49-F238E27FC236}">
                    <a16:creationId xmlns="" xmlns:a16="http://schemas.microsoft.com/office/drawing/2014/main" id="{C2B85535-BA1B-4703-A1FE-DED57F99B457}"/>
                  </a:ext>
                </a:extLst>
              </p:cNvPr>
              <p:cNvSpPr txBox="1"/>
              <p:nvPr/>
            </p:nvSpPr>
            <p:spPr>
              <a:xfrm>
                <a:off x="1498720" y="2110085"/>
                <a:ext cx="1133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点击此处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574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4" grpId="0"/>
      <p:bldP spid="16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08C7377-37ED-4E55-A2BB-088DE4D14D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38088" y="2893009"/>
            <a:ext cx="2380776" cy="2514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5E675AB-1E59-4C77-A1B0-BFED21D348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356332" y="2893009"/>
            <a:ext cx="2380776" cy="2514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C24B01D-9632-4B4B-AB99-D72FE9A197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474576" y="2893009"/>
            <a:ext cx="2380776" cy="2514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69EAAFB-BA6C-4911-9E69-5686237E2B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6592821" y="2893009"/>
            <a:ext cx="2380776" cy="25149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6E8D0CD-E7F8-4C6A-9D4B-36D97C42EF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7704" y="175817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E2A2A19-F5E1-44D6-A925-4F1D266764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9751" y="175182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266CDDA-F112-4A2D-BD3B-A90411C53E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1094" y="1751822"/>
            <a:ext cx="1505985" cy="183719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AE1B586-40A2-486B-AA8D-29AA9CAFD3D0}"/>
              </a:ext>
            </a:extLst>
          </p:cNvPr>
          <p:cNvSpPr/>
          <p:nvPr/>
        </p:nvSpPr>
        <p:spPr>
          <a:xfrm>
            <a:off x="1619583" y="358648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85121C9-F247-4D56-B250-334AE1C31A31}"/>
              </a:ext>
            </a:extLst>
          </p:cNvPr>
          <p:cNvSpPr/>
          <p:nvPr/>
        </p:nvSpPr>
        <p:spPr>
          <a:xfrm>
            <a:off x="3724728" y="358648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37CB143-3FE2-4BFD-8193-CDEB7D3D58EA}"/>
              </a:ext>
            </a:extLst>
          </p:cNvPr>
          <p:cNvSpPr/>
          <p:nvPr/>
        </p:nvSpPr>
        <p:spPr>
          <a:xfrm>
            <a:off x="5867336" y="3586480"/>
            <a:ext cx="173602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84071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F78B9CC1-BC51-4CB0-9E3C-613669FB99D4}"/>
              </a:ext>
            </a:extLst>
          </p:cNvPr>
          <p:cNvGrpSpPr/>
          <p:nvPr/>
        </p:nvGrpSpPr>
        <p:grpSpPr>
          <a:xfrm>
            <a:off x="490170" y="0"/>
            <a:ext cx="1600250" cy="4364327"/>
            <a:chOff x="490170" y="0"/>
            <a:chExt cx="1600250" cy="4364327"/>
          </a:xfrm>
        </p:grpSpPr>
        <p:pic>
          <p:nvPicPr>
            <p:cNvPr id="48" name="PA_图片 47">
              <a:extLst>
                <a:ext uri="{FF2B5EF4-FFF2-40B4-BE49-F238E27FC236}">
                  <a16:creationId xmlns="" xmlns:a16="http://schemas.microsoft.com/office/drawing/2014/main" id="{CAD887D7-072D-435E-8377-6266DFE5D4E7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490170" y="852199"/>
              <a:ext cx="1600250" cy="3512128"/>
            </a:xfrm>
            <a:prstGeom prst="rect">
              <a:avLst/>
            </a:prstGeom>
          </p:spPr>
        </p:pic>
        <p:sp>
          <p:nvSpPr>
            <p:cNvPr id="2" name="PA_椭圆 1">
              <a:extLst>
                <a:ext uri="{FF2B5EF4-FFF2-40B4-BE49-F238E27FC236}">
                  <a16:creationId xmlns="" xmlns:a16="http://schemas.microsoft.com/office/drawing/2014/main" id="{C19C8BCF-F6BE-461A-A6B5-455F6435A82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85472" y="977900"/>
              <a:ext cx="1402078" cy="13549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CA67C535-9C22-4237-A6DC-2889C733E4A2}"/>
                </a:ext>
              </a:extLst>
            </p:cNvPr>
            <p:cNvGrpSpPr/>
            <p:nvPr/>
          </p:nvGrpSpPr>
          <p:grpSpPr>
            <a:xfrm>
              <a:off x="515835" y="0"/>
              <a:ext cx="1549855" cy="2303642"/>
              <a:chOff x="515835" y="0"/>
              <a:chExt cx="1549855" cy="230364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17466077-AA6B-4766-890A-C704C00009DA}"/>
                  </a:ext>
                </a:extLst>
              </p:cNvPr>
              <p:cNvSpPr txBox="1"/>
              <p:nvPr/>
            </p:nvSpPr>
            <p:spPr>
              <a:xfrm>
                <a:off x="515835" y="0"/>
                <a:ext cx="1549855" cy="2303642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>
                    <a:gd name="adj" fmla="val 2064750"/>
                  </a:avLst>
                </a:prstTxWarp>
                <a:spAutoFit/>
              </a:bodyPr>
              <a:lstStyle/>
              <a:p>
                <a:pPr algn="ctr"/>
                <a:r>
                  <a:rPr lang="en-US" altLang="zh-CN" sz="23900" b="1" spc="6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CONTENTS</a:t>
                </a:r>
                <a:endParaRPr lang="zh-CN" altLang="en-US" sz="49600" b="1" spc="6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854B2711-44F5-4347-ACB1-62AE8B99665B}"/>
                  </a:ext>
                </a:extLst>
              </p:cNvPr>
              <p:cNvSpPr/>
              <p:nvPr/>
            </p:nvSpPr>
            <p:spPr>
              <a:xfrm>
                <a:off x="654230" y="1288474"/>
                <a:ext cx="12761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573843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目录</a:t>
                </a:r>
                <a:endParaRPr lang="zh-CN" altLang="en-US" b="1" dirty="0">
                  <a:solidFill>
                    <a:srgbClr val="573843"/>
                  </a:solidFill>
                  <a:latin typeface="造字工房悦黑演示版常规体" pitchFamily="50" charset="-122"/>
                  <a:ea typeface="造字工房悦黑演示版常规体" pitchFamily="50" charset="-122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196D5EB-DA4A-4771-B58F-F48C4B64D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2813" y="1959967"/>
            <a:ext cx="223220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BD4BB84-2F6E-4805-A243-3636CB2D922C}"/>
              </a:ext>
            </a:extLst>
          </p:cNvPr>
          <p:cNvSpPr/>
          <p:nvPr/>
        </p:nvSpPr>
        <p:spPr>
          <a:xfrm>
            <a:off x="3377223" y="2243916"/>
            <a:ext cx="18678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rgbClr val="E8C58F"/>
              </a:solidFill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AF08126-7D2A-4D95-A536-992CDF5B8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2812" y="3096529"/>
            <a:ext cx="2274967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47D52A1-53C4-43BC-B102-8ED550BA6E09}"/>
              </a:ext>
            </a:extLst>
          </p:cNvPr>
          <p:cNvSpPr/>
          <p:nvPr/>
        </p:nvSpPr>
        <p:spPr>
          <a:xfrm>
            <a:off x="3377223" y="3380478"/>
            <a:ext cx="18678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rgbClr val="E8C58F"/>
              </a:solidFill>
              <a:ea typeface="+mj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3DC226F6-B90A-4809-95C7-B3DE22227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7813" y="1959967"/>
            <a:ext cx="226299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FF560B59-CE44-4A92-BE05-9E9AF48D921E}"/>
              </a:ext>
            </a:extLst>
          </p:cNvPr>
          <p:cNvSpPr/>
          <p:nvPr/>
        </p:nvSpPr>
        <p:spPr>
          <a:xfrm>
            <a:off x="6552223" y="2243916"/>
            <a:ext cx="18678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rgbClr val="E8C58F"/>
              </a:solidFill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3B737ED5-F4DD-40E0-932C-714E778E2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7813" y="3096529"/>
            <a:ext cx="226299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548DEA2C-E3C2-4CCB-83B7-AE1C36F58DCF}"/>
              </a:ext>
            </a:extLst>
          </p:cNvPr>
          <p:cNvSpPr/>
          <p:nvPr/>
        </p:nvSpPr>
        <p:spPr>
          <a:xfrm>
            <a:off x="6552223" y="3380478"/>
            <a:ext cx="18678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4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9F410C2D-766D-4E02-A87D-FAA6BBEC3275}"/>
              </a:ext>
            </a:extLst>
          </p:cNvPr>
          <p:cNvGrpSpPr/>
          <p:nvPr/>
        </p:nvGrpSpPr>
        <p:grpSpPr>
          <a:xfrm>
            <a:off x="2859528" y="1934660"/>
            <a:ext cx="511080" cy="514399"/>
            <a:chOff x="3910425" y="991592"/>
            <a:chExt cx="1323150" cy="1331742"/>
          </a:xfrm>
        </p:grpSpPr>
        <p:pic>
          <p:nvPicPr>
            <p:cNvPr id="74" name="PA_图片 20">
              <a:extLst>
                <a:ext uri="{FF2B5EF4-FFF2-40B4-BE49-F238E27FC236}">
                  <a16:creationId xmlns="" xmlns:a16="http://schemas.microsoft.com/office/drawing/2014/main" id="{7510D702-B448-404B-8760-58D6F572038D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52A13EB4-C593-4060-883A-9E5387FC171C}"/>
                </a:ext>
              </a:extLst>
            </p:cNvPr>
            <p:cNvGrpSpPr/>
            <p:nvPr/>
          </p:nvGrpSpPr>
          <p:grpSpPr>
            <a:xfrm>
              <a:off x="3983830" y="1082465"/>
              <a:ext cx="1223442" cy="1153529"/>
              <a:chOff x="3767023" y="1064323"/>
              <a:chExt cx="1223442" cy="1153529"/>
            </a:xfrm>
          </p:grpSpPr>
          <p:sp>
            <p:nvSpPr>
              <p:cNvPr id="76" name="PA_椭圆 1">
                <a:extLst>
                  <a:ext uri="{FF2B5EF4-FFF2-40B4-BE49-F238E27FC236}">
                    <a16:creationId xmlns="" xmlns:a16="http://schemas.microsoft.com/office/drawing/2014/main" id="{690FBC4D-345E-4F01-A0BD-E8C9724A332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573843"/>
                  </a:solidFill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6A68D2EB-ABE6-4D78-AD08-A0C2F071BA2D}"/>
                  </a:ext>
                </a:extLst>
              </p:cNvPr>
              <p:cNvSpPr/>
              <p:nvPr/>
            </p:nvSpPr>
            <p:spPr>
              <a:xfrm>
                <a:off x="3771103" y="1087621"/>
                <a:ext cx="1219362" cy="1035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573843"/>
                    </a:solidFill>
                  </a:rPr>
                  <a:t>01</a:t>
                </a:r>
                <a:endParaRPr lang="zh-CN" altLang="en-US" sz="11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C11E3B9A-815B-434D-B3F7-F4CB7ACC2DAA}"/>
              </a:ext>
            </a:extLst>
          </p:cNvPr>
          <p:cNvGrpSpPr/>
          <p:nvPr/>
        </p:nvGrpSpPr>
        <p:grpSpPr>
          <a:xfrm>
            <a:off x="2859528" y="3083961"/>
            <a:ext cx="511080" cy="514399"/>
            <a:chOff x="3910425" y="991592"/>
            <a:chExt cx="1323150" cy="1331742"/>
          </a:xfrm>
        </p:grpSpPr>
        <p:pic>
          <p:nvPicPr>
            <p:cNvPr id="79" name="PA_图片 20">
              <a:extLst>
                <a:ext uri="{FF2B5EF4-FFF2-40B4-BE49-F238E27FC236}">
                  <a16:creationId xmlns="" xmlns:a16="http://schemas.microsoft.com/office/drawing/2014/main" id="{6E96B873-FD71-4BFB-B3B2-F3F7FFCA2AB3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007BF62C-A8F8-4C24-9E56-55AF3B095F9B}"/>
                </a:ext>
              </a:extLst>
            </p:cNvPr>
            <p:cNvGrpSpPr/>
            <p:nvPr/>
          </p:nvGrpSpPr>
          <p:grpSpPr>
            <a:xfrm>
              <a:off x="3983830" y="1082465"/>
              <a:ext cx="1223442" cy="1153529"/>
              <a:chOff x="3767023" y="1064323"/>
              <a:chExt cx="1223442" cy="1153529"/>
            </a:xfrm>
          </p:grpSpPr>
          <p:sp>
            <p:nvSpPr>
              <p:cNvPr id="81" name="PA_椭圆 1">
                <a:extLst>
                  <a:ext uri="{FF2B5EF4-FFF2-40B4-BE49-F238E27FC236}">
                    <a16:creationId xmlns="" xmlns:a16="http://schemas.microsoft.com/office/drawing/2014/main" id="{A4A95266-B116-44A5-806A-5E2D182C625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573843"/>
                  </a:solidFill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="" xmlns:a16="http://schemas.microsoft.com/office/drawing/2014/main" id="{0DAAD8C9-9661-4A8E-8B83-A9150C475EE5}"/>
                  </a:ext>
                </a:extLst>
              </p:cNvPr>
              <p:cNvSpPr/>
              <p:nvPr/>
            </p:nvSpPr>
            <p:spPr>
              <a:xfrm>
                <a:off x="3771103" y="1087621"/>
                <a:ext cx="1219362" cy="1035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573843"/>
                    </a:solidFill>
                  </a:rPr>
                  <a:t>03</a:t>
                </a:r>
                <a:endParaRPr lang="zh-CN" altLang="en-US" sz="11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6BA9646A-C3AF-4813-861D-1145CA9280B0}"/>
              </a:ext>
            </a:extLst>
          </p:cNvPr>
          <p:cNvGrpSpPr/>
          <p:nvPr/>
        </p:nvGrpSpPr>
        <p:grpSpPr>
          <a:xfrm>
            <a:off x="6047698" y="1934660"/>
            <a:ext cx="511080" cy="514399"/>
            <a:chOff x="3910425" y="991592"/>
            <a:chExt cx="1323150" cy="1331742"/>
          </a:xfrm>
        </p:grpSpPr>
        <p:pic>
          <p:nvPicPr>
            <p:cNvPr id="84" name="PA_图片 20">
              <a:extLst>
                <a:ext uri="{FF2B5EF4-FFF2-40B4-BE49-F238E27FC236}">
                  <a16:creationId xmlns="" xmlns:a16="http://schemas.microsoft.com/office/drawing/2014/main" id="{74086D8D-1CDD-443F-9CEA-9EF92CE00510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85" name="组合 84">
              <a:extLst>
                <a:ext uri="{FF2B5EF4-FFF2-40B4-BE49-F238E27FC236}">
                  <a16:creationId xmlns="" xmlns:a16="http://schemas.microsoft.com/office/drawing/2014/main" id="{36E401FC-E129-4C46-91CD-66D27C36AE3C}"/>
                </a:ext>
              </a:extLst>
            </p:cNvPr>
            <p:cNvGrpSpPr/>
            <p:nvPr/>
          </p:nvGrpSpPr>
          <p:grpSpPr>
            <a:xfrm>
              <a:off x="3983830" y="1082465"/>
              <a:ext cx="1223442" cy="1153529"/>
              <a:chOff x="3767023" y="1064323"/>
              <a:chExt cx="1223442" cy="1153529"/>
            </a:xfrm>
          </p:grpSpPr>
          <p:sp>
            <p:nvSpPr>
              <p:cNvPr id="86" name="PA_椭圆 1">
                <a:extLst>
                  <a:ext uri="{FF2B5EF4-FFF2-40B4-BE49-F238E27FC236}">
                    <a16:creationId xmlns="" xmlns:a16="http://schemas.microsoft.com/office/drawing/2014/main" id="{EDFD4215-0607-409A-8471-58F4BDE4E81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573843"/>
                  </a:solidFill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="" xmlns:a16="http://schemas.microsoft.com/office/drawing/2014/main" id="{52C22C88-7B89-42E8-A6AD-C803E6E83176}"/>
                  </a:ext>
                </a:extLst>
              </p:cNvPr>
              <p:cNvSpPr/>
              <p:nvPr/>
            </p:nvSpPr>
            <p:spPr>
              <a:xfrm>
                <a:off x="3771103" y="1087621"/>
                <a:ext cx="1219362" cy="1035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573843"/>
                    </a:solidFill>
                  </a:rPr>
                  <a:t>02</a:t>
                </a:r>
                <a:endParaRPr lang="zh-CN" altLang="en-US" sz="11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5C5EF48B-4A59-4987-A829-E62FC2A55B0F}"/>
              </a:ext>
            </a:extLst>
          </p:cNvPr>
          <p:cNvGrpSpPr/>
          <p:nvPr/>
        </p:nvGrpSpPr>
        <p:grpSpPr>
          <a:xfrm>
            <a:off x="6047698" y="3083961"/>
            <a:ext cx="511080" cy="514399"/>
            <a:chOff x="3910425" y="991592"/>
            <a:chExt cx="1323150" cy="1331742"/>
          </a:xfrm>
        </p:grpSpPr>
        <p:pic>
          <p:nvPicPr>
            <p:cNvPr id="89" name="PA_图片 20">
              <a:extLst>
                <a:ext uri="{FF2B5EF4-FFF2-40B4-BE49-F238E27FC236}">
                  <a16:creationId xmlns="" xmlns:a16="http://schemas.microsoft.com/office/drawing/2014/main" id="{4BBB5678-7201-4114-93BA-4C6C92ABAF3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90" name="组合 89">
              <a:extLst>
                <a:ext uri="{FF2B5EF4-FFF2-40B4-BE49-F238E27FC236}">
                  <a16:creationId xmlns="" xmlns:a16="http://schemas.microsoft.com/office/drawing/2014/main" id="{53746BE7-CC1C-4DFC-AB1D-FF3BACA024E3}"/>
                </a:ext>
              </a:extLst>
            </p:cNvPr>
            <p:cNvGrpSpPr/>
            <p:nvPr/>
          </p:nvGrpSpPr>
          <p:grpSpPr>
            <a:xfrm>
              <a:off x="3983830" y="1082465"/>
              <a:ext cx="1223442" cy="1153529"/>
              <a:chOff x="3767023" y="1064323"/>
              <a:chExt cx="1223442" cy="1153529"/>
            </a:xfrm>
          </p:grpSpPr>
          <p:sp>
            <p:nvSpPr>
              <p:cNvPr id="91" name="PA_椭圆 1">
                <a:extLst>
                  <a:ext uri="{FF2B5EF4-FFF2-40B4-BE49-F238E27FC236}">
                    <a16:creationId xmlns="" xmlns:a16="http://schemas.microsoft.com/office/drawing/2014/main" id="{003BA6C5-7B5B-4822-8793-C55BDE9DCCD8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573843"/>
                  </a:solidFill>
                </a:endParaRP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="" xmlns:a16="http://schemas.microsoft.com/office/drawing/2014/main" id="{6DB07EC1-FC4F-4BCC-8821-FE2217A94E97}"/>
                  </a:ext>
                </a:extLst>
              </p:cNvPr>
              <p:cNvSpPr/>
              <p:nvPr/>
            </p:nvSpPr>
            <p:spPr>
              <a:xfrm>
                <a:off x="3771103" y="1087621"/>
                <a:ext cx="1219362" cy="1035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573843"/>
                    </a:solidFill>
                  </a:rPr>
                  <a:t>04</a:t>
                </a:r>
                <a:endParaRPr lang="zh-CN" altLang="en-US" sz="1100" b="1" dirty="0">
                  <a:solidFill>
                    <a:srgbClr val="57384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815593"/>
      </p:ext>
    </p:extLst>
  </p:cSld>
  <p:clrMapOvr>
    <a:masterClrMapping/>
  </p:clrMapOvr>
  <p:transition spd="slow" advTm="38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75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0" grpId="0"/>
      <p:bldP spid="41" grpId="0"/>
      <p:bldP spid="63" grpId="0"/>
      <p:bldP spid="64" grpId="0"/>
      <p:bldP spid="70" grpId="0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AEE8E84-4F77-44B0-AFEC-232C1C78C4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7631" y="1569108"/>
            <a:ext cx="1688738" cy="25910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BEA1991-B15A-4D8F-AC2D-F8A58D3397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5572" y="2003005"/>
            <a:ext cx="1731414" cy="1828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592ACD5-C550-4030-BBB9-1AABA2DEEC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1575" y="3375873"/>
            <a:ext cx="1731414" cy="1828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0C3F4CE-DA92-49EB-AC7D-B4D34708BA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5257800" y="2003005"/>
            <a:ext cx="1731414" cy="1828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A9EDB3A-E9E5-4A3B-8666-1E293125B6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001797" y="3375873"/>
            <a:ext cx="1731414" cy="18289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078896F-178F-44C2-90E5-0CD915BF39AA}"/>
              </a:ext>
            </a:extLst>
          </p:cNvPr>
          <p:cNvSpPr/>
          <p:nvPr/>
        </p:nvSpPr>
        <p:spPr>
          <a:xfrm>
            <a:off x="1766456" y="2063918"/>
            <a:ext cx="194410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="" xmlns:a16="http://schemas.microsoft.com/office/drawing/2014/main" id="{FC633DB3-9A78-4C48-9C49-A6046DCC2BAA}"/>
              </a:ext>
            </a:extLst>
          </p:cNvPr>
          <p:cNvSpPr txBox="1"/>
          <p:nvPr/>
        </p:nvSpPr>
        <p:spPr>
          <a:xfrm>
            <a:off x="2575584" y="1781881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D5EFEB9-A565-47CD-878F-15C427BC9436}"/>
              </a:ext>
            </a:extLst>
          </p:cNvPr>
          <p:cNvSpPr/>
          <p:nvPr/>
        </p:nvSpPr>
        <p:spPr>
          <a:xfrm>
            <a:off x="1086959" y="3457885"/>
            <a:ext cx="194410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="" xmlns:a16="http://schemas.microsoft.com/office/drawing/2014/main" id="{F6F05A1E-E209-428C-B259-BE892D6F322F}"/>
              </a:ext>
            </a:extLst>
          </p:cNvPr>
          <p:cNvSpPr txBox="1"/>
          <p:nvPr/>
        </p:nvSpPr>
        <p:spPr>
          <a:xfrm>
            <a:off x="1896087" y="3175848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5CF9EDC3-2C8F-4997-B139-BDB34F7FB3B0}"/>
              </a:ext>
            </a:extLst>
          </p:cNvPr>
          <p:cNvSpPr/>
          <p:nvPr/>
        </p:nvSpPr>
        <p:spPr>
          <a:xfrm flipH="1">
            <a:off x="5503744" y="2079790"/>
            <a:ext cx="194410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TextBox 14">
            <a:extLst>
              <a:ext uri="{FF2B5EF4-FFF2-40B4-BE49-F238E27FC236}">
                <a16:creationId xmlns="" xmlns:a16="http://schemas.microsoft.com/office/drawing/2014/main" id="{1F73063C-2BAB-4201-A5A4-0160763A7971}"/>
              </a:ext>
            </a:extLst>
          </p:cNvPr>
          <p:cNvSpPr txBox="1"/>
          <p:nvPr/>
        </p:nvSpPr>
        <p:spPr>
          <a:xfrm flipH="1">
            <a:off x="5505161" y="1797753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886A679-0C43-4946-9C3B-07769973981B}"/>
              </a:ext>
            </a:extLst>
          </p:cNvPr>
          <p:cNvSpPr/>
          <p:nvPr/>
        </p:nvSpPr>
        <p:spPr>
          <a:xfrm flipH="1">
            <a:off x="6260716" y="3431233"/>
            <a:ext cx="194410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82164DB7-92E1-436D-A2D1-FAA4E5BFB5C1}"/>
              </a:ext>
            </a:extLst>
          </p:cNvPr>
          <p:cNvSpPr txBox="1"/>
          <p:nvPr/>
        </p:nvSpPr>
        <p:spPr>
          <a:xfrm flipH="1">
            <a:off x="6262133" y="3149196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41416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6" grpId="0"/>
      <p:bldP spid="18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B014C59-34AC-4FF4-8608-AF256E3EBB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8094" y="2447812"/>
            <a:ext cx="1731414" cy="1828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20E270B-D1D6-4DA0-B185-68E5C6A12E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882807" y="2447812"/>
            <a:ext cx="1731414" cy="1828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ECC7344-B325-48D6-8D2E-8FD9E82768F9}"/>
              </a:ext>
            </a:extLst>
          </p:cNvPr>
          <p:cNvGrpSpPr/>
          <p:nvPr/>
        </p:nvGrpSpPr>
        <p:grpSpPr>
          <a:xfrm>
            <a:off x="3910425" y="991592"/>
            <a:ext cx="1323150" cy="1331742"/>
            <a:chOff x="3910425" y="991592"/>
            <a:chExt cx="1323150" cy="1331742"/>
          </a:xfrm>
        </p:grpSpPr>
        <p:pic>
          <p:nvPicPr>
            <p:cNvPr id="21" name="PA_图片 20">
              <a:extLst>
                <a:ext uri="{FF2B5EF4-FFF2-40B4-BE49-F238E27FC236}">
                  <a16:creationId xmlns="" xmlns:a16="http://schemas.microsoft.com/office/drawing/2014/main" id="{50D43358-B97B-4EB9-AB15-B315327BD0C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23A32DDE-D362-413C-B5E9-E11A0F0C56AF}"/>
                </a:ext>
              </a:extLst>
            </p:cNvPr>
            <p:cNvGrpSpPr/>
            <p:nvPr/>
          </p:nvGrpSpPr>
          <p:grpSpPr>
            <a:xfrm>
              <a:off x="3983830" y="1082465"/>
              <a:ext cx="1169195" cy="1153529"/>
              <a:chOff x="3767023" y="1064323"/>
              <a:chExt cx="1169195" cy="1153529"/>
            </a:xfrm>
          </p:grpSpPr>
          <p:sp>
            <p:nvSpPr>
              <p:cNvPr id="22" name="PA_椭圆 1">
                <a:extLst>
                  <a:ext uri="{FF2B5EF4-FFF2-40B4-BE49-F238E27FC236}">
                    <a16:creationId xmlns="" xmlns:a16="http://schemas.microsoft.com/office/drawing/2014/main" id="{844BFEE8-E004-4E9E-911A-5A629B73ACA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A3140E78-5F06-4936-BD3B-4C6AE824FB8F}"/>
                  </a:ext>
                </a:extLst>
              </p:cNvPr>
              <p:cNvSpPr/>
              <p:nvPr/>
            </p:nvSpPr>
            <p:spPr>
              <a:xfrm>
                <a:off x="3968379" y="1219140"/>
                <a:ext cx="80983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800" b="1" dirty="0">
                    <a:solidFill>
                      <a:srgbClr val="573843"/>
                    </a:solidFill>
                  </a:rPr>
                  <a:t>04</a:t>
                </a:r>
                <a:endParaRPr lang="zh-CN" altLang="en-US" sz="2800" b="1" dirty="0">
                  <a:solidFill>
                    <a:srgbClr val="573843"/>
                  </a:solidFill>
                </a:endParaRP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F5CED71-80B7-4113-9895-2EC1017A77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31" b="88050" l="66227" r="99208">
                        <a14:foregroundMark x1="68338" y1="42138" x2="68338" y2="42138"/>
                        <a14:foregroundMark x1="72032" y1="26415" x2="72032" y2="26415"/>
                        <a14:foregroundMark x1="76781" y1="16981" x2="76781" y2="16981"/>
                        <a14:foregroundMark x1="66227" y1="38994" x2="66227" y2="38994"/>
                        <a14:foregroundMark x1="83113" y1="10692" x2="83113" y2="10692"/>
                        <a14:foregroundMark x1="83113" y1="6289" x2="83113" y2="6289"/>
                        <a14:foregroundMark x1="88127" y1="16981" x2="90501" y2="11321"/>
                        <a14:foregroundMark x1="93404" y1="26415" x2="98153" y2="27673"/>
                        <a14:foregroundMark x1="97361" y1="43396" x2="99208" y2="43396"/>
                      </a14:backgroundRemoval>
                    </a14:imgEffect>
                  </a14:imgLayer>
                </a14:imgProps>
              </a:ext>
            </a:extLst>
          </a:blip>
          <a:srcRect l="64490"/>
          <a:stretch/>
        </p:blipFill>
        <p:spPr>
          <a:xfrm>
            <a:off x="4403280" y="2331247"/>
            <a:ext cx="318391" cy="37615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A93BDE-A6D8-4D38-93BE-64672E9B6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098" y="2886417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B3681E9-56B4-4151-AADD-AE0C94117801}"/>
              </a:ext>
            </a:extLst>
          </p:cNvPr>
          <p:cNvSpPr/>
          <p:nvPr/>
        </p:nvSpPr>
        <p:spPr>
          <a:xfrm>
            <a:off x="3172719" y="3170366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8876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9506C3D-A28D-4D0B-B580-38B72AE562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0766" y="3015352"/>
            <a:ext cx="1731414" cy="1828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80B9581-202F-42AC-A9AE-3976026402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9072" y="3015352"/>
            <a:ext cx="1731414" cy="1828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53459DD-C5E8-4ED0-9BF6-C762976E1D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7377" y="3015352"/>
            <a:ext cx="1731414" cy="18289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6CFF47B-68CF-4206-BEDD-09B574C80564}"/>
              </a:ext>
            </a:extLst>
          </p:cNvPr>
          <p:cNvSpPr/>
          <p:nvPr/>
        </p:nvSpPr>
        <p:spPr>
          <a:xfrm>
            <a:off x="1357727" y="3164923"/>
            <a:ext cx="145978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TextBox 14">
            <a:extLst>
              <a:ext uri="{FF2B5EF4-FFF2-40B4-BE49-F238E27FC236}">
                <a16:creationId xmlns="" xmlns:a16="http://schemas.microsoft.com/office/drawing/2014/main" id="{97CD46A3-DEA0-476E-970A-6B6D3D86A9ED}"/>
              </a:ext>
            </a:extLst>
          </p:cNvPr>
          <p:cNvSpPr txBox="1"/>
          <p:nvPr/>
        </p:nvSpPr>
        <p:spPr>
          <a:xfrm>
            <a:off x="1520842" y="2801097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EB9EADA-3D5E-41FD-968E-FE36CD409519}"/>
              </a:ext>
            </a:extLst>
          </p:cNvPr>
          <p:cNvSpPr/>
          <p:nvPr/>
        </p:nvSpPr>
        <p:spPr>
          <a:xfrm>
            <a:off x="3850232" y="3164923"/>
            <a:ext cx="145978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="" xmlns:a16="http://schemas.microsoft.com/office/drawing/2014/main" id="{837647D5-2FE7-4B14-A467-9960F78052E5}"/>
              </a:ext>
            </a:extLst>
          </p:cNvPr>
          <p:cNvSpPr txBox="1"/>
          <p:nvPr/>
        </p:nvSpPr>
        <p:spPr>
          <a:xfrm>
            <a:off x="4013347" y="2801097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6E9ACEE-CBB5-45B0-B684-668ECC70B333}"/>
              </a:ext>
            </a:extLst>
          </p:cNvPr>
          <p:cNvSpPr/>
          <p:nvPr/>
        </p:nvSpPr>
        <p:spPr>
          <a:xfrm>
            <a:off x="6403190" y="3164923"/>
            <a:ext cx="145978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TextBox 14">
            <a:extLst>
              <a:ext uri="{FF2B5EF4-FFF2-40B4-BE49-F238E27FC236}">
                <a16:creationId xmlns="" xmlns:a16="http://schemas.microsoft.com/office/drawing/2014/main" id="{198CA07D-235B-4AF0-A37A-D5601DF423FE}"/>
              </a:ext>
            </a:extLst>
          </p:cNvPr>
          <p:cNvSpPr txBox="1"/>
          <p:nvPr/>
        </p:nvSpPr>
        <p:spPr>
          <a:xfrm>
            <a:off x="6566305" y="2801097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76255D3-06EE-4441-A8F4-DF7DDC0A5BFF}"/>
              </a:ext>
            </a:extLst>
          </p:cNvPr>
          <p:cNvGrpSpPr/>
          <p:nvPr/>
        </p:nvGrpSpPr>
        <p:grpSpPr>
          <a:xfrm>
            <a:off x="1498718" y="1569107"/>
            <a:ext cx="1177807" cy="1179355"/>
            <a:chOff x="1498718" y="1569107"/>
            <a:chExt cx="1177807" cy="1179355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C2F412E-D827-4F1F-95D3-43B42EB5D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80" b="44365" l="3158" r="97895">
                          <a14:foregroundMark x1="49474" y1="2158" x2="49474" y2="2158"/>
                          <a14:foregroundMark x1="50000" y1="1199" x2="50000" y2="1199"/>
                          <a14:foregroundMark x1="94211" y1="22782" x2="94211" y2="22782"/>
                          <a14:foregroundMark x1="96316" y1="20384" x2="96316" y2="20384"/>
                          <a14:foregroundMark x1="96842" y1="23741" x2="96842" y2="23741"/>
                          <a14:foregroundMark x1="98421" y1="22782" x2="98421" y2="22782"/>
                          <a14:foregroundMark x1="69474" y1="41727" x2="69474" y2="41727"/>
                          <a14:foregroundMark x1="49474" y1="43165" x2="49474" y2="43165"/>
                          <a14:foregroundMark x1="48947" y1="43165" x2="48947" y2="43165"/>
                          <a14:foregroundMark x1="51053" y1="42206" x2="51053" y2="42206"/>
                          <a14:foregroundMark x1="50000" y1="44844" x2="50000" y2="44844"/>
                          <a14:foregroundMark x1="5789" y1="21583" x2="5789" y2="21583"/>
                          <a14:foregroundMark x1="3158" y1="23501" x2="3158" y2="23501"/>
                          <a14:foregroundMark x1="7895" y1="27818" x2="7895" y2="27818"/>
                          <a14:foregroundMark x1="22105" y1="38369" x2="22105" y2="38369"/>
                          <a14:backgroundMark x1="10000" y1="42686" x2="10000" y2="42686"/>
                          <a14:backgroundMark x1="9474" y1="35492" x2="9474" y2="35492"/>
                          <a14:backgroundMark x1="8421" y1="34532" x2="8421" y2="34532"/>
                          <a14:backgroundMark x1="7895" y1="34293" x2="8947" y2="44844"/>
                          <a14:backgroundMark x1="7895" y1="33813" x2="7895" y2="33813"/>
                          <a14:backgroundMark x1="90526" y1="40767" x2="90526" y2="40767"/>
                          <a14:backgroundMark x1="92105" y1="35971" x2="92105" y2="35971"/>
                          <a14:backgroundMark x1="92105" y1="35012" x2="92105" y2="35012"/>
                          <a14:backgroundMark x1="92632" y1="34532" x2="92632" y2="34053"/>
                          <a14:backgroundMark x1="92105" y1="38129" x2="92105" y2="38129"/>
                          <a14:backgroundMark x1="91579" y1="36691" x2="91579" y2="46043"/>
                          <a14:backgroundMark x1="91579" y1="34532" x2="91579" y2="34532"/>
                          <a14:backgroundMark x1="70526" y1="43885" x2="70526" y2="43885"/>
                          <a14:backgroundMark x1="71053" y1="43645" x2="71053" y2="43645"/>
                          <a14:backgroundMark x1="67895" y1="43645" x2="67895" y2="43645"/>
                          <a14:backgroundMark x1="73158" y1="43645" x2="73158" y2="43645"/>
                          <a14:backgroundMark x1="31579" y1="44125" x2="31579" y2="44125"/>
                          <a14:backgroundMark x1="30526" y1="43405" x2="30526" y2="43405"/>
                          <a14:backgroundMark x1="27895" y1="43165" x2="27895" y2="43165"/>
                        </a14:backgroundRemoval>
                      </a14:imgEffect>
                    </a14:imgLayer>
                  </a14:imgProps>
                </a:ext>
              </a:extLst>
            </a:blip>
            <a:srcRect b="54377"/>
            <a:stretch/>
          </p:blipFill>
          <p:spPr>
            <a:xfrm>
              <a:off x="1498718" y="1569107"/>
              <a:ext cx="1177807" cy="1179355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584CC63F-AC0E-4811-80BE-E5BE1FCE8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71625" y="1652721"/>
              <a:ext cx="1023938" cy="1019175"/>
            </a:xfrm>
            <a:prstGeom prst="ellipse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2C11165-F4D5-4F6F-A431-74BCF780F8B4}"/>
              </a:ext>
            </a:extLst>
          </p:cNvPr>
          <p:cNvGrpSpPr/>
          <p:nvPr/>
        </p:nvGrpSpPr>
        <p:grpSpPr>
          <a:xfrm>
            <a:off x="3991223" y="1569107"/>
            <a:ext cx="1177807" cy="1179355"/>
            <a:chOff x="3991223" y="1569107"/>
            <a:chExt cx="1177807" cy="1179355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A4CE53B2-3E79-461A-8B6A-1DBF7A637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80" b="44365" l="3158" r="97895">
                          <a14:foregroundMark x1="49474" y1="2158" x2="49474" y2="2158"/>
                          <a14:foregroundMark x1="50000" y1="1199" x2="50000" y2="1199"/>
                          <a14:foregroundMark x1="94211" y1="22782" x2="94211" y2="22782"/>
                          <a14:foregroundMark x1="96316" y1="20384" x2="96316" y2="20384"/>
                          <a14:foregroundMark x1="96842" y1="23741" x2="96842" y2="23741"/>
                          <a14:foregroundMark x1="98421" y1="22782" x2="98421" y2="22782"/>
                          <a14:foregroundMark x1="69474" y1="41727" x2="69474" y2="41727"/>
                          <a14:foregroundMark x1="49474" y1="43165" x2="49474" y2="43165"/>
                          <a14:foregroundMark x1="48947" y1="43165" x2="48947" y2="43165"/>
                          <a14:foregroundMark x1="51053" y1="42206" x2="51053" y2="42206"/>
                          <a14:foregroundMark x1="50000" y1="44844" x2="50000" y2="44844"/>
                          <a14:foregroundMark x1="5789" y1="21583" x2="5789" y2="21583"/>
                          <a14:foregroundMark x1="3158" y1="23501" x2="3158" y2="23501"/>
                          <a14:foregroundMark x1="7895" y1="27818" x2="7895" y2="27818"/>
                          <a14:foregroundMark x1="22105" y1="38369" x2="22105" y2="38369"/>
                          <a14:backgroundMark x1="10000" y1="42686" x2="10000" y2="42686"/>
                          <a14:backgroundMark x1="9474" y1="35492" x2="9474" y2="35492"/>
                          <a14:backgroundMark x1="8421" y1="34532" x2="8421" y2="34532"/>
                          <a14:backgroundMark x1="7895" y1="34293" x2="8947" y2="44844"/>
                          <a14:backgroundMark x1="7895" y1="33813" x2="7895" y2="33813"/>
                          <a14:backgroundMark x1="90526" y1="40767" x2="90526" y2="40767"/>
                          <a14:backgroundMark x1="92105" y1="35971" x2="92105" y2="35971"/>
                          <a14:backgroundMark x1="92105" y1="35012" x2="92105" y2="35012"/>
                          <a14:backgroundMark x1="92632" y1="34532" x2="92632" y2="34053"/>
                          <a14:backgroundMark x1="92105" y1="38129" x2="92105" y2="38129"/>
                          <a14:backgroundMark x1="91579" y1="36691" x2="91579" y2="46043"/>
                          <a14:backgroundMark x1="91579" y1="34532" x2="91579" y2="34532"/>
                          <a14:backgroundMark x1="70526" y1="43885" x2="70526" y2="43885"/>
                          <a14:backgroundMark x1="71053" y1="43645" x2="71053" y2="43645"/>
                          <a14:backgroundMark x1="67895" y1="43645" x2="67895" y2="43645"/>
                          <a14:backgroundMark x1="73158" y1="43645" x2="73158" y2="43645"/>
                          <a14:backgroundMark x1="31579" y1="44125" x2="31579" y2="44125"/>
                          <a14:backgroundMark x1="30526" y1="43405" x2="30526" y2="43405"/>
                          <a14:backgroundMark x1="27895" y1="43165" x2="27895" y2="43165"/>
                        </a14:backgroundRemoval>
                      </a14:imgEffect>
                    </a14:imgLayer>
                  </a14:imgProps>
                </a:ext>
              </a:extLst>
            </a:blip>
            <a:srcRect b="54377"/>
            <a:stretch/>
          </p:blipFill>
          <p:spPr>
            <a:xfrm>
              <a:off x="3991223" y="1569107"/>
              <a:ext cx="1177807" cy="1179355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F459A4E2-7613-402C-8BBB-C6946DDB3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064981" y="1651652"/>
              <a:ext cx="1023938" cy="1019175"/>
            </a:xfrm>
            <a:prstGeom prst="ellipse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35AE932C-072D-49B4-881F-E4CFE25B7830}"/>
              </a:ext>
            </a:extLst>
          </p:cNvPr>
          <p:cNvGrpSpPr/>
          <p:nvPr/>
        </p:nvGrpSpPr>
        <p:grpSpPr>
          <a:xfrm>
            <a:off x="6483728" y="1569107"/>
            <a:ext cx="1177807" cy="1179355"/>
            <a:chOff x="6483728" y="1569107"/>
            <a:chExt cx="1177807" cy="1179355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375AB092-38FF-4EF1-B55B-49C3C606A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80" b="44365" l="3158" r="97895">
                          <a14:foregroundMark x1="49474" y1="2158" x2="49474" y2="2158"/>
                          <a14:foregroundMark x1="50000" y1="1199" x2="50000" y2="1199"/>
                          <a14:foregroundMark x1="94211" y1="22782" x2="94211" y2="22782"/>
                          <a14:foregroundMark x1="96316" y1="20384" x2="96316" y2="20384"/>
                          <a14:foregroundMark x1="96842" y1="23741" x2="96842" y2="23741"/>
                          <a14:foregroundMark x1="98421" y1="22782" x2="98421" y2="22782"/>
                          <a14:foregroundMark x1="69474" y1="41727" x2="69474" y2="41727"/>
                          <a14:foregroundMark x1="49474" y1="43165" x2="49474" y2="43165"/>
                          <a14:foregroundMark x1="48947" y1="43165" x2="48947" y2="43165"/>
                          <a14:foregroundMark x1="51053" y1="42206" x2="51053" y2="42206"/>
                          <a14:foregroundMark x1="50000" y1="44844" x2="50000" y2="44844"/>
                          <a14:foregroundMark x1="5789" y1="21583" x2="5789" y2="21583"/>
                          <a14:foregroundMark x1="3158" y1="23501" x2="3158" y2="23501"/>
                          <a14:foregroundMark x1="7895" y1="27818" x2="7895" y2="27818"/>
                          <a14:foregroundMark x1="22105" y1="38369" x2="22105" y2="38369"/>
                          <a14:backgroundMark x1="10000" y1="42686" x2="10000" y2="42686"/>
                          <a14:backgroundMark x1="9474" y1="35492" x2="9474" y2="35492"/>
                          <a14:backgroundMark x1="8421" y1="34532" x2="8421" y2="34532"/>
                          <a14:backgroundMark x1="7895" y1="34293" x2="8947" y2="44844"/>
                          <a14:backgroundMark x1="7895" y1="33813" x2="7895" y2="33813"/>
                          <a14:backgroundMark x1="90526" y1="40767" x2="90526" y2="40767"/>
                          <a14:backgroundMark x1="92105" y1="35971" x2="92105" y2="35971"/>
                          <a14:backgroundMark x1="92105" y1="35012" x2="92105" y2="35012"/>
                          <a14:backgroundMark x1="92632" y1="34532" x2="92632" y2="34053"/>
                          <a14:backgroundMark x1="92105" y1="38129" x2="92105" y2="38129"/>
                          <a14:backgroundMark x1="91579" y1="36691" x2="91579" y2="46043"/>
                          <a14:backgroundMark x1="91579" y1="34532" x2="91579" y2="34532"/>
                          <a14:backgroundMark x1="70526" y1="43885" x2="70526" y2="43885"/>
                          <a14:backgroundMark x1="71053" y1="43645" x2="71053" y2="43645"/>
                          <a14:backgroundMark x1="67895" y1="43645" x2="67895" y2="43645"/>
                          <a14:backgroundMark x1="73158" y1="43645" x2="73158" y2="43645"/>
                          <a14:backgroundMark x1="31579" y1="44125" x2="31579" y2="44125"/>
                          <a14:backgroundMark x1="30526" y1="43405" x2="30526" y2="43405"/>
                          <a14:backgroundMark x1="27895" y1="43165" x2="27895" y2="43165"/>
                        </a14:backgroundRemoval>
                      </a14:imgEffect>
                    </a14:imgLayer>
                  </a14:imgProps>
                </a:ext>
              </a:extLst>
            </a:blip>
            <a:srcRect b="54377"/>
            <a:stretch/>
          </p:blipFill>
          <p:spPr>
            <a:xfrm>
              <a:off x="6483728" y="1569107"/>
              <a:ext cx="1177807" cy="117935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1ED257E3-1E81-424F-B2AA-B861275FF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62124" y="1651652"/>
              <a:ext cx="1023938" cy="1019175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281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random/>
      </p:transition>
    </mc:Choice>
    <mc:Fallback xmlns=""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5" grpId="0"/>
      <p:bldP spid="16" grpId="0"/>
      <p:bldP spid="19" grpId="0"/>
      <p:bldP spid="20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C4DE201-9490-4F60-824F-D73BFC4F8A5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7763"/>
          <a:stretch/>
        </p:blipFill>
        <p:spPr>
          <a:xfrm>
            <a:off x="1351226" y="1532942"/>
            <a:ext cx="2262295" cy="1720555"/>
          </a:xfrm>
          <a:prstGeom prst="rect">
            <a:avLst/>
          </a:prstGeom>
          <a:ln w="38100">
            <a:solidFill>
              <a:srgbClr val="573843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445F05C-3715-4910-B1D4-998E0B1AF9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4309" y="3437869"/>
            <a:ext cx="2219136" cy="49381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FE0C2BF-AA5E-47E3-B147-5FA5827B3E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7763"/>
          <a:stretch/>
        </p:blipFill>
        <p:spPr>
          <a:xfrm flipH="1">
            <a:off x="5533809" y="1536464"/>
            <a:ext cx="2262295" cy="1720555"/>
          </a:xfrm>
          <a:prstGeom prst="rect">
            <a:avLst/>
          </a:prstGeom>
          <a:ln w="38100">
            <a:solidFill>
              <a:srgbClr val="573843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3CDBEC3-5AC2-4B92-ADEF-78393E388B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6488" y="3437869"/>
            <a:ext cx="2219136" cy="49381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80AD0CC-42CB-47FA-9A0D-5924CE7E3EF9}"/>
              </a:ext>
            </a:extLst>
          </p:cNvPr>
          <p:cNvSpPr/>
          <p:nvPr/>
        </p:nvSpPr>
        <p:spPr>
          <a:xfrm>
            <a:off x="1337596" y="3893588"/>
            <a:ext cx="6714203" cy="57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04539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934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AA900AF-AEE6-40EF-AB2A-093939CC35A9}"/>
              </a:ext>
            </a:extLst>
          </p:cNvPr>
          <p:cNvGrpSpPr/>
          <p:nvPr/>
        </p:nvGrpSpPr>
        <p:grpSpPr>
          <a:xfrm>
            <a:off x="960791" y="1535271"/>
            <a:ext cx="3103187" cy="3016471"/>
            <a:chOff x="960791" y="1535271"/>
            <a:chExt cx="3103187" cy="3016471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7F8CA421-738A-4C83-B687-82C5F4319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99604" y="3666005"/>
              <a:ext cx="597643" cy="88573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B9D112C3-4DF2-4536-AA3D-443B4EF11C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27763"/>
            <a:stretch/>
          </p:blipFill>
          <p:spPr>
            <a:xfrm>
              <a:off x="960791" y="1535271"/>
              <a:ext cx="3103187" cy="2127666"/>
            </a:xfrm>
            <a:prstGeom prst="rect">
              <a:avLst/>
            </a:prstGeom>
            <a:ln w="38100">
              <a:solidFill>
                <a:srgbClr val="573843"/>
              </a:solidFill>
            </a:ln>
          </p:spPr>
        </p:pic>
      </p:grp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DB858B18-2B04-4416-BD54-EEE5229BA79C}"/>
              </a:ext>
            </a:extLst>
          </p:cNvPr>
          <p:cNvSpPr txBox="1"/>
          <p:nvPr/>
        </p:nvSpPr>
        <p:spPr>
          <a:xfrm>
            <a:off x="4807163" y="2004460"/>
            <a:ext cx="3602428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E0ED60-B184-4191-9437-463B8533D31E}"/>
              </a:ext>
            </a:extLst>
          </p:cNvPr>
          <p:cNvSpPr txBox="1"/>
          <p:nvPr/>
        </p:nvSpPr>
        <p:spPr>
          <a:xfrm>
            <a:off x="4807163" y="1569108"/>
            <a:ext cx="2267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="" xmlns:a16="http://schemas.microsoft.com/office/drawing/2014/main" id="{E05A09C0-46A7-4E70-BABB-FA27798589BF}"/>
              </a:ext>
            </a:extLst>
          </p:cNvPr>
          <p:cNvSpPr txBox="1"/>
          <p:nvPr/>
        </p:nvSpPr>
        <p:spPr>
          <a:xfrm>
            <a:off x="4807163" y="2600946"/>
            <a:ext cx="3602428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071A8A6-9F19-490A-89C4-C8D0B0E2F5E3}"/>
              </a:ext>
            </a:extLst>
          </p:cNvPr>
          <p:cNvCxnSpPr>
            <a:cxnSpLocks/>
          </p:cNvCxnSpPr>
          <p:nvPr/>
        </p:nvCxnSpPr>
        <p:spPr>
          <a:xfrm>
            <a:off x="4937201" y="1965061"/>
            <a:ext cx="987721" cy="0"/>
          </a:xfrm>
          <a:prstGeom prst="line">
            <a:avLst/>
          </a:prstGeom>
          <a:ln w="38100" cap="rnd">
            <a:solidFill>
              <a:srgbClr val="F8CD8B"/>
            </a:solidFill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2">
            <a:extLst>
              <a:ext uri="{FF2B5EF4-FFF2-40B4-BE49-F238E27FC236}">
                <a16:creationId xmlns="" xmlns:a16="http://schemas.microsoft.com/office/drawing/2014/main" id="{BDCC8E9B-9CEC-4A78-86A4-38497780DD19}"/>
              </a:ext>
            </a:extLst>
          </p:cNvPr>
          <p:cNvSpPr txBox="1"/>
          <p:nvPr/>
        </p:nvSpPr>
        <p:spPr>
          <a:xfrm>
            <a:off x="4807163" y="3197432"/>
            <a:ext cx="3602428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2433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4" grpId="0"/>
      <p:bldP spid="15" grpId="0"/>
      <p:bldP spid="16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E581A23-AFD0-47D0-AF6E-4E5984641A60}"/>
              </a:ext>
            </a:extLst>
          </p:cNvPr>
          <p:cNvGrpSpPr/>
          <p:nvPr/>
        </p:nvGrpSpPr>
        <p:grpSpPr>
          <a:xfrm>
            <a:off x="2500228" y="1101436"/>
            <a:ext cx="4143545" cy="738645"/>
            <a:chOff x="2173399" y="940674"/>
            <a:chExt cx="5045371" cy="899408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A46B5712-6025-48B5-95BA-B22FF04874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2901"/>
            <a:stretch/>
          </p:blipFill>
          <p:spPr>
            <a:xfrm flipH="1">
              <a:off x="2173399" y="1300317"/>
              <a:ext cx="611375" cy="17407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8E3ABE87-777A-4851-9951-2CF1FFA94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-1" r="46947" b="3725"/>
            <a:stretch/>
          </p:blipFill>
          <p:spPr>
            <a:xfrm flipH="1">
              <a:off x="6344484" y="1303782"/>
              <a:ext cx="874286" cy="167595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4EFFBE2E-93E7-4D3E-969B-52EA683E3AB3}"/>
                </a:ext>
              </a:extLst>
            </p:cNvPr>
            <p:cNvGrpSpPr/>
            <p:nvPr/>
          </p:nvGrpSpPr>
          <p:grpSpPr>
            <a:xfrm>
              <a:off x="2741856" y="940674"/>
              <a:ext cx="893605" cy="899408"/>
              <a:chOff x="2741856" y="940674"/>
              <a:chExt cx="893605" cy="899408"/>
            </a:xfrm>
          </p:grpSpPr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682EE395-10B9-4C28-81EF-3F76D15F9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741856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18" name="PA_矩形 17">
                <a:extLst>
                  <a:ext uri="{FF2B5EF4-FFF2-40B4-BE49-F238E27FC236}">
                    <a16:creationId xmlns="" xmlns:a16="http://schemas.microsoft.com/office/drawing/2014/main" id="{7F2818CB-2A46-4928-9B1B-4C17CE2BC94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800350" y="988220"/>
                <a:ext cx="772108" cy="806566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2E97FAF5-0C8A-4B7A-981B-2EBAD2551BFD}"/>
                  </a:ext>
                </a:extLst>
              </p:cNvPr>
              <p:cNvSpPr txBox="1"/>
              <p:nvPr/>
            </p:nvSpPr>
            <p:spPr>
              <a:xfrm>
                <a:off x="2915964" y="991003"/>
                <a:ext cx="547726" cy="78700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2</a:t>
                </a:r>
                <a:endParaRPr lang="zh-CN" altLang="en-US" sz="36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C1F2E41C-91B6-42CB-97E4-143F8DED481E}"/>
                </a:ext>
              </a:extLst>
            </p:cNvPr>
            <p:cNvGrpSpPr/>
            <p:nvPr/>
          </p:nvGrpSpPr>
          <p:grpSpPr>
            <a:xfrm>
              <a:off x="3664768" y="940674"/>
              <a:ext cx="893605" cy="899408"/>
              <a:chOff x="3664768" y="940674"/>
              <a:chExt cx="893605" cy="89940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28224968-68F1-4B68-9DC8-C88232CB1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664768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37" name="PA_矩形 17">
                <a:extLst>
                  <a:ext uri="{FF2B5EF4-FFF2-40B4-BE49-F238E27FC236}">
                    <a16:creationId xmlns="" xmlns:a16="http://schemas.microsoft.com/office/drawing/2014/main" id="{26E5CF5B-97E7-41CD-84D9-8A5A5D1432B0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3715545" y="990601"/>
                <a:ext cx="792043" cy="785811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1B694281-7AAA-4B23-87CF-76B7E7F5A660}"/>
                  </a:ext>
                </a:extLst>
              </p:cNvPr>
              <p:cNvSpPr txBox="1"/>
              <p:nvPr/>
            </p:nvSpPr>
            <p:spPr>
              <a:xfrm>
                <a:off x="3838876" y="991003"/>
                <a:ext cx="547726" cy="78700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0</a:t>
                </a:r>
                <a:endParaRPr lang="zh-CN" altLang="en-US" sz="36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55405DFD-EA4C-4D13-9E63-32E29E3B5445}"/>
                </a:ext>
              </a:extLst>
            </p:cNvPr>
            <p:cNvGrpSpPr/>
            <p:nvPr/>
          </p:nvGrpSpPr>
          <p:grpSpPr>
            <a:xfrm>
              <a:off x="4587681" y="940674"/>
              <a:ext cx="893605" cy="899408"/>
              <a:chOff x="4587681" y="940674"/>
              <a:chExt cx="893605" cy="899408"/>
            </a:xfrm>
          </p:grpSpPr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7473AD40-B9BA-4A0A-A873-3250A2E74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587681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42" name="PA_矩形 17">
                <a:extLst>
                  <a:ext uri="{FF2B5EF4-FFF2-40B4-BE49-F238E27FC236}">
                    <a16:creationId xmlns="" xmlns:a16="http://schemas.microsoft.com/office/drawing/2014/main" id="{069E974D-781D-48B7-91F1-A6AD4C42C4A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4633300" y="992982"/>
                <a:ext cx="802230" cy="7881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FC9FCBCE-EC5A-43D5-B962-57E3A04DFD39}"/>
                  </a:ext>
                </a:extLst>
              </p:cNvPr>
              <p:cNvSpPr txBox="1"/>
              <p:nvPr/>
            </p:nvSpPr>
            <p:spPr>
              <a:xfrm>
                <a:off x="4761789" y="991003"/>
                <a:ext cx="547726" cy="78700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1</a:t>
                </a:r>
                <a:endParaRPr lang="zh-CN" altLang="en-US" sz="36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A0C1BC0A-0BE7-441E-A36B-12A0CB12F4BA}"/>
                </a:ext>
              </a:extLst>
            </p:cNvPr>
            <p:cNvGrpSpPr/>
            <p:nvPr/>
          </p:nvGrpSpPr>
          <p:grpSpPr>
            <a:xfrm>
              <a:off x="5510593" y="940674"/>
              <a:ext cx="893605" cy="899408"/>
              <a:chOff x="5510593" y="940674"/>
              <a:chExt cx="893605" cy="899408"/>
            </a:xfrm>
          </p:grpSpPr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25866C10-B73A-4C42-811D-50A7AD05C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10593" y="940674"/>
                <a:ext cx="893605" cy="899408"/>
              </a:xfrm>
              <a:prstGeom prst="rect">
                <a:avLst/>
              </a:prstGeom>
            </p:spPr>
          </p:pic>
          <p:sp>
            <p:nvSpPr>
              <p:cNvPr id="47" name="PA_矩形 17">
                <a:extLst>
                  <a:ext uri="{FF2B5EF4-FFF2-40B4-BE49-F238E27FC236}">
                    <a16:creationId xmlns="" xmlns:a16="http://schemas.microsoft.com/office/drawing/2014/main" id="{C3C5E38E-B905-4822-825A-C2E5400BD5F0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5566400" y="997744"/>
                <a:ext cx="780466" cy="7881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014E5B1A-CD27-4101-B039-9F01776109D4}"/>
                  </a:ext>
                </a:extLst>
              </p:cNvPr>
              <p:cNvSpPr txBox="1"/>
              <p:nvPr/>
            </p:nvSpPr>
            <p:spPr>
              <a:xfrm>
                <a:off x="5684701" y="991003"/>
                <a:ext cx="547726" cy="78700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573843"/>
                    </a:solidFill>
                    <a:latin typeface="Arial Black" panose="020B0A04020102020204" pitchFamily="34" charset="0"/>
                  </a:rPr>
                  <a:t>9</a:t>
                </a:r>
                <a:endParaRPr lang="zh-CN" altLang="en-US" sz="3600" dirty="0">
                  <a:solidFill>
                    <a:srgbClr val="573843"/>
                  </a:solidFill>
                  <a:latin typeface="Arial Black" panose="020B0A04020102020204" pitchFamily="34" charset="0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3593E12-26F0-4290-AF15-9ECD6DB39904}"/>
              </a:ext>
            </a:extLst>
          </p:cNvPr>
          <p:cNvSpPr txBox="1"/>
          <p:nvPr/>
        </p:nvSpPr>
        <p:spPr>
          <a:xfrm>
            <a:off x="1720159" y="1979641"/>
            <a:ext cx="5703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573843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感谢聆听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30356894-8C4A-4157-8EEF-CD4346FC0E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0159" y="3412017"/>
            <a:ext cx="1731414" cy="18289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DBE0FF91-D900-40D7-A589-6286973D84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778066" y="3412017"/>
            <a:ext cx="1731414" cy="18289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156821B6-0E73-4D73-9B13-B72CBF37C11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031" b="88050" l="66227" r="99208">
                        <a14:foregroundMark x1="68338" y1="42138" x2="68338" y2="42138"/>
                        <a14:foregroundMark x1="72032" y1="26415" x2="72032" y2="26415"/>
                        <a14:foregroundMark x1="76781" y1="16981" x2="76781" y2="16981"/>
                        <a14:foregroundMark x1="66227" y1="38994" x2="66227" y2="38994"/>
                        <a14:foregroundMark x1="83113" y1="10692" x2="83113" y2="10692"/>
                        <a14:foregroundMark x1="83113" y1="6289" x2="83113" y2="6289"/>
                        <a14:foregroundMark x1="88127" y1="16981" x2="90501" y2="11321"/>
                        <a14:foregroundMark x1="93404" y1="26415" x2="98153" y2="27673"/>
                        <a14:foregroundMark x1="97361" y1="43396" x2="99208" y2="43396"/>
                      </a14:backgroundRemoval>
                    </a14:imgEffect>
                  </a14:imgLayer>
                </a14:imgProps>
              </a:ext>
            </a:extLst>
          </a:blip>
          <a:srcRect l="64490"/>
          <a:stretch/>
        </p:blipFill>
        <p:spPr>
          <a:xfrm>
            <a:off x="4274007" y="3179970"/>
            <a:ext cx="595986" cy="70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4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B014C59-34AC-4FF4-8608-AF256E3EBB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8094" y="2447812"/>
            <a:ext cx="1731414" cy="1828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20E270B-D1D6-4DA0-B185-68E5C6A12E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882807" y="2447812"/>
            <a:ext cx="1731414" cy="1828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ECC7344-B325-48D6-8D2E-8FD9E82768F9}"/>
              </a:ext>
            </a:extLst>
          </p:cNvPr>
          <p:cNvGrpSpPr/>
          <p:nvPr/>
        </p:nvGrpSpPr>
        <p:grpSpPr>
          <a:xfrm>
            <a:off x="3910425" y="991592"/>
            <a:ext cx="1323150" cy="1331742"/>
            <a:chOff x="3910425" y="991592"/>
            <a:chExt cx="1323150" cy="1331742"/>
          </a:xfrm>
        </p:grpSpPr>
        <p:pic>
          <p:nvPicPr>
            <p:cNvPr id="21" name="PA_图片 20">
              <a:extLst>
                <a:ext uri="{FF2B5EF4-FFF2-40B4-BE49-F238E27FC236}">
                  <a16:creationId xmlns="" xmlns:a16="http://schemas.microsoft.com/office/drawing/2014/main" id="{50D43358-B97B-4EB9-AB15-B315327BD0C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23A32DDE-D362-413C-B5E9-E11A0F0C56AF}"/>
                </a:ext>
              </a:extLst>
            </p:cNvPr>
            <p:cNvGrpSpPr/>
            <p:nvPr/>
          </p:nvGrpSpPr>
          <p:grpSpPr>
            <a:xfrm>
              <a:off x="3983830" y="1082465"/>
              <a:ext cx="1169195" cy="1153529"/>
              <a:chOff x="3767023" y="1064323"/>
              <a:chExt cx="1169195" cy="1153529"/>
            </a:xfrm>
          </p:grpSpPr>
          <p:sp>
            <p:nvSpPr>
              <p:cNvPr id="22" name="PA_椭圆 1">
                <a:extLst>
                  <a:ext uri="{FF2B5EF4-FFF2-40B4-BE49-F238E27FC236}">
                    <a16:creationId xmlns="" xmlns:a16="http://schemas.microsoft.com/office/drawing/2014/main" id="{844BFEE8-E004-4E9E-911A-5A629B73ACA6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A3140E78-5F06-4936-BD3B-4C6AE824FB8F}"/>
                  </a:ext>
                </a:extLst>
              </p:cNvPr>
              <p:cNvSpPr/>
              <p:nvPr/>
            </p:nvSpPr>
            <p:spPr>
              <a:xfrm>
                <a:off x="3968379" y="1219140"/>
                <a:ext cx="80983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800" b="1" dirty="0">
                    <a:solidFill>
                      <a:srgbClr val="573843"/>
                    </a:solidFill>
                  </a:rPr>
                  <a:t>01</a:t>
                </a:r>
                <a:endParaRPr lang="zh-CN" altLang="en-US" sz="2800" b="1" dirty="0">
                  <a:solidFill>
                    <a:srgbClr val="573843"/>
                  </a:solidFill>
                </a:endParaRP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F5CED71-80B7-4113-9895-2EC1017A777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031" b="88050" l="66227" r="99208">
                        <a14:foregroundMark x1="68338" y1="42138" x2="68338" y2="42138"/>
                        <a14:foregroundMark x1="72032" y1="26415" x2="72032" y2="26415"/>
                        <a14:foregroundMark x1="76781" y1="16981" x2="76781" y2="16981"/>
                        <a14:foregroundMark x1="66227" y1="38994" x2="66227" y2="38994"/>
                        <a14:foregroundMark x1="83113" y1="10692" x2="83113" y2="10692"/>
                        <a14:foregroundMark x1="83113" y1="6289" x2="83113" y2="6289"/>
                        <a14:foregroundMark x1="88127" y1="16981" x2="90501" y2="11321"/>
                        <a14:foregroundMark x1="93404" y1="26415" x2="98153" y2="27673"/>
                        <a14:foregroundMark x1="97361" y1="43396" x2="99208" y2="43396"/>
                      </a14:backgroundRemoval>
                    </a14:imgEffect>
                  </a14:imgLayer>
                </a14:imgProps>
              </a:ext>
            </a:extLst>
          </a:blip>
          <a:srcRect l="64490"/>
          <a:stretch/>
        </p:blipFill>
        <p:spPr>
          <a:xfrm>
            <a:off x="4403280" y="2331247"/>
            <a:ext cx="318391" cy="37615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A93BDE-A6D8-4D38-93BE-64672E9B6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098" y="2886417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B3681E9-56B4-4151-AADD-AE0C94117801}"/>
              </a:ext>
            </a:extLst>
          </p:cNvPr>
          <p:cNvSpPr/>
          <p:nvPr/>
        </p:nvSpPr>
        <p:spPr>
          <a:xfrm>
            <a:off x="3172719" y="3170366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114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8E6B5D5E-0885-48F1-9C2D-7FF79E7874D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8" name="PA_图片 13">
            <a:extLst>
              <a:ext uri="{FF2B5EF4-FFF2-40B4-BE49-F238E27FC236}">
                <a16:creationId xmlns="" xmlns:a16="http://schemas.microsoft.com/office/drawing/2014/main" id="{2F4A35F0-9D07-4520-A972-5777E533A2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45F092E-4EF7-4F5D-9337-2FB6456EF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43A67B5-2DB7-416B-9E97-98DFBB06B9AE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9E004220-4E8E-4B1F-A79E-2570582AB6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488618"/>
              </p:ext>
            </p:extLst>
          </p:nvPr>
        </p:nvGraphicFramePr>
        <p:xfrm>
          <a:off x="695325" y="1569108"/>
          <a:ext cx="3876675" cy="2550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TextBox 12">
            <a:extLst>
              <a:ext uri="{FF2B5EF4-FFF2-40B4-BE49-F238E27FC236}">
                <a16:creationId xmlns="" xmlns:a16="http://schemas.microsoft.com/office/drawing/2014/main" id="{EA7F87A8-D9D1-4723-B0EC-407D18B93AD4}"/>
              </a:ext>
            </a:extLst>
          </p:cNvPr>
          <p:cNvSpPr txBox="1"/>
          <p:nvPr/>
        </p:nvSpPr>
        <p:spPr>
          <a:xfrm>
            <a:off x="4851537" y="2611149"/>
            <a:ext cx="3602428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="" xmlns:a16="http://schemas.microsoft.com/office/drawing/2014/main" id="{D9C6CE74-C017-4537-841E-E7A6914DCF57}"/>
              </a:ext>
            </a:extLst>
          </p:cNvPr>
          <p:cNvSpPr txBox="1"/>
          <p:nvPr/>
        </p:nvSpPr>
        <p:spPr>
          <a:xfrm>
            <a:off x="4851537" y="2175797"/>
            <a:ext cx="2267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="" xmlns:a16="http://schemas.microsoft.com/office/drawing/2014/main" id="{5B0B79BD-8A1A-430D-989C-53FA31940DFD}"/>
              </a:ext>
            </a:extLst>
          </p:cNvPr>
          <p:cNvSpPr txBox="1"/>
          <p:nvPr/>
        </p:nvSpPr>
        <p:spPr>
          <a:xfrm>
            <a:off x="4851537" y="3274125"/>
            <a:ext cx="3602428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775933C-0906-46CE-A2B9-F23DEBAC8BD4}"/>
              </a:ext>
            </a:extLst>
          </p:cNvPr>
          <p:cNvCxnSpPr>
            <a:cxnSpLocks/>
          </p:cNvCxnSpPr>
          <p:nvPr/>
        </p:nvCxnSpPr>
        <p:spPr>
          <a:xfrm>
            <a:off x="4981575" y="2571750"/>
            <a:ext cx="987721" cy="0"/>
          </a:xfrm>
          <a:prstGeom prst="line">
            <a:avLst/>
          </a:prstGeom>
          <a:ln w="38100" cap="rnd">
            <a:solidFill>
              <a:srgbClr val="F8CD8B"/>
            </a:solidFill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68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700">
        <p:random/>
      </p:transition>
    </mc:Choice>
    <mc:Fallback xmlns="">
      <p:transition spd="slow" advTm="4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Graphic spid="5" grpId="0">
        <p:bldAsOne/>
      </p:bldGraphic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PA_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PA_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58904" y="946605"/>
            <a:ext cx="2826191" cy="33855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sp>
        <p:nvSpPr>
          <p:cNvPr id="2" name="PA_任意多边形 1">
            <a:extLst>
              <a:ext uri="{FF2B5EF4-FFF2-40B4-BE49-F238E27FC236}">
                <a16:creationId xmlns="" xmlns:a16="http://schemas.microsoft.com/office/drawing/2014/main" id="{04921C7D-00A1-4E26-8599-BBE9B14497A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0" y="1408270"/>
            <a:ext cx="9237518" cy="2992582"/>
          </a:xfrm>
          <a:custGeom>
            <a:avLst/>
            <a:gdLst>
              <a:gd name="connsiteX0" fmla="*/ 0 w 9237518"/>
              <a:gd name="connsiteY0" fmla="*/ 0 h 2992582"/>
              <a:gd name="connsiteX1" fmla="*/ 1828800 w 9237518"/>
              <a:gd name="connsiteY1" fmla="*/ 696191 h 2992582"/>
              <a:gd name="connsiteX2" fmla="*/ 2878282 w 9237518"/>
              <a:gd name="connsiteY2" fmla="*/ 2140527 h 2992582"/>
              <a:gd name="connsiteX3" fmla="*/ 5569527 w 9237518"/>
              <a:gd name="connsiteY3" fmla="*/ 1631372 h 2992582"/>
              <a:gd name="connsiteX4" fmla="*/ 7502236 w 9237518"/>
              <a:gd name="connsiteY4" fmla="*/ 2660072 h 2992582"/>
              <a:gd name="connsiteX5" fmla="*/ 9237518 w 9237518"/>
              <a:gd name="connsiteY5" fmla="*/ 2992582 h 299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37518" h="2992582">
                <a:moveTo>
                  <a:pt x="0" y="0"/>
                </a:moveTo>
                <a:cubicBezTo>
                  <a:pt x="674543" y="169718"/>
                  <a:pt x="1349086" y="339437"/>
                  <a:pt x="1828800" y="696191"/>
                </a:cubicBezTo>
                <a:cubicBezTo>
                  <a:pt x="2308514" y="1052945"/>
                  <a:pt x="2254828" y="1984664"/>
                  <a:pt x="2878282" y="2140527"/>
                </a:cubicBezTo>
                <a:cubicBezTo>
                  <a:pt x="3501736" y="2296390"/>
                  <a:pt x="4798868" y="1544781"/>
                  <a:pt x="5569527" y="1631372"/>
                </a:cubicBezTo>
                <a:cubicBezTo>
                  <a:pt x="6340186" y="1717963"/>
                  <a:pt x="6890904" y="2433204"/>
                  <a:pt x="7502236" y="2660072"/>
                </a:cubicBezTo>
                <a:cubicBezTo>
                  <a:pt x="8113568" y="2886940"/>
                  <a:pt x="8675543" y="2939761"/>
                  <a:pt x="9237518" y="2992582"/>
                </a:cubicBezTo>
              </a:path>
            </a:pathLst>
          </a:custGeom>
          <a:noFill/>
          <a:ln>
            <a:solidFill>
              <a:srgbClr val="5738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A_图片 21">
            <a:extLst>
              <a:ext uri="{FF2B5EF4-FFF2-40B4-BE49-F238E27FC236}">
                <a16:creationId xmlns="" xmlns:a16="http://schemas.microsoft.com/office/drawing/2014/main" id="{B8B31372-1194-4969-88C0-8C5031E1048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703709" y="570700"/>
            <a:ext cx="490002" cy="751809"/>
          </a:xfrm>
          <a:prstGeom prst="rect">
            <a:avLst/>
          </a:prstGeom>
        </p:spPr>
      </p:pic>
      <p:pic>
        <p:nvPicPr>
          <p:cNvPr id="26" name="PA_图片 25">
            <a:extLst>
              <a:ext uri="{FF2B5EF4-FFF2-40B4-BE49-F238E27FC236}">
                <a16:creationId xmlns="" xmlns:a16="http://schemas.microsoft.com/office/drawing/2014/main" id="{2B4B7A35-6272-4C75-86E8-63683F5F295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1155668" y="570699"/>
            <a:ext cx="490002" cy="751809"/>
          </a:xfrm>
          <a:prstGeom prst="rect">
            <a:avLst/>
          </a:prstGeom>
        </p:spPr>
      </p:pic>
      <p:pic>
        <p:nvPicPr>
          <p:cNvPr id="27" name="PA_图片 26">
            <a:extLst>
              <a:ext uri="{FF2B5EF4-FFF2-40B4-BE49-F238E27FC236}">
                <a16:creationId xmlns="" xmlns:a16="http://schemas.microsoft.com/office/drawing/2014/main" id="{D9C05002-CCFB-45B5-BAF8-1A5828B60E3B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1733170" y="515088"/>
            <a:ext cx="490002" cy="751809"/>
          </a:xfrm>
          <a:prstGeom prst="rect">
            <a:avLst/>
          </a:prstGeom>
        </p:spPr>
      </p:pic>
      <p:pic>
        <p:nvPicPr>
          <p:cNvPr id="28" name="PA_图片 27">
            <a:extLst>
              <a:ext uri="{FF2B5EF4-FFF2-40B4-BE49-F238E27FC236}">
                <a16:creationId xmlns="" xmlns:a16="http://schemas.microsoft.com/office/drawing/2014/main" id="{BA9A8FB7-F912-4C1F-B87F-3B2398D5ACF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1457549" y="552025"/>
            <a:ext cx="490002" cy="75180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702A83-E30F-4557-B391-F52449D07A35}"/>
              </a:ext>
            </a:extLst>
          </p:cNvPr>
          <p:cNvSpPr/>
          <p:nvPr/>
        </p:nvSpPr>
        <p:spPr>
          <a:xfrm>
            <a:off x="283332" y="2170662"/>
            <a:ext cx="1721713" cy="78483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50611A2-D256-4106-9093-5D4E01A9BE7C}"/>
              </a:ext>
            </a:extLst>
          </p:cNvPr>
          <p:cNvSpPr/>
          <p:nvPr/>
        </p:nvSpPr>
        <p:spPr>
          <a:xfrm>
            <a:off x="2333213" y="2004571"/>
            <a:ext cx="1721713" cy="78483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489E9291-D312-41B2-A436-156551300D2A}"/>
              </a:ext>
            </a:extLst>
          </p:cNvPr>
          <p:cNvSpPr/>
          <p:nvPr/>
        </p:nvSpPr>
        <p:spPr>
          <a:xfrm>
            <a:off x="4622598" y="3221259"/>
            <a:ext cx="172171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6E476EE-6F50-49FC-8944-B2EC9F8D48B8}"/>
              </a:ext>
            </a:extLst>
          </p:cNvPr>
          <p:cNvSpPr/>
          <p:nvPr/>
        </p:nvSpPr>
        <p:spPr>
          <a:xfrm>
            <a:off x="6673660" y="2551284"/>
            <a:ext cx="172171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19978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500">
        <p:random/>
      </p:transition>
    </mc:Choice>
    <mc:Fallback xmlns="">
      <p:transition spd="slow" advTm="6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0988 C 0.06128 0.02315 0.13507 0.05617 0.1875 0.12562 " pathEditMode="relative" rAng="0" ptsTypes="AA">
                                      <p:cBhvr from="" to=""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6.17284E-7 C 0.07413 0.03241 0.1474 0.06512 0.19983 0.13488 C 0.25226 0.2034 0.37795 0.42438 0.44636 0.45525 " pathEditMode="relative" rAng="0" ptsTypes="AAA">
                                      <p:cBhvr from="" to="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9" y="22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50"/>
                            </p:stCondLst>
                            <p:childTnLst>
                              <p:par>
                                <p:cTn id="43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08642E-6 C 0.07414 0.03148 0.14341 0.09228 0.19966 0.13395 C 0.25608 0.17592 0.3158 0.18086 0.33803 0.24845 C 0.43785 0.72129 0.64653 0.33549 0.73108 0.35308 " pathEditMode="relative" rAng="0" ptsTypes="AAAA">
                                      <p:cBhvr from="" to="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45" y="24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5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C 0.07378 0.03302 0.13611 0.08765 0.2 0.13549 C 0.26423 0.18302 0.32708 0.16389 0.38611 0.28611 C 0.41718 0.35 0.39757 0.48642 0.4658 0.50864 C 0.53385 0.53055 0.74826 0.3429 0.79514 0.41759 C 0.8618 0.46204 0.94878 0.5716 1.01024 0.58179 " pathEditMode="relative" rAng="0" ptsTypes="AAAAAA">
                                      <p:cBhvr from="" to="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03" y="2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" grpId="0" animBg="1"/>
      <p:bldP spid="4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F4BD68F-934B-47EE-B118-6E5842909CC3}"/>
              </a:ext>
            </a:extLst>
          </p:cNvPr>
          <p:cNvGrpSpPr/>
          <p:nvPr/>
        </p:nvGrpSpPr>
        <p:grpSpPr>
          <a:xfrm>
            <a:off x="1566703" y="1818799"/>
            <a:ext cx="1029762" cy="2484749"/>
            <a:chOff x="1930388" y="1953882"/>
            <a:chExt cx="1029762" cy="2484749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E8B483D-2458-4C72-A6E6-8770B44E6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30388" y="1953882"/>
              <a:ext cx="1029762" cy="2484749"/>
            </a:xfrm>
            <a:prstGeom prst="rect">
              <a:avLst/>
            </a:prstGeom>
          </p:spPr>
        </p:pic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EBAC04A9-E1C5-422A-B1E2-0CE07B3E6B06}"/>
                </a:ext>
              </a:extLst>
            </p:cNvPr>
            <p:cNvSpPr/>
            <p:nvPr/>
          </p:nvSpPr>
          <p:spPr>
            <a:xfrm>
              <a:off x="2018807" y="2046900"/>
              <a:ext cx="837683" cy="83768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3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573843"/>
                  </a:solidFill>
                </a:rPr>
                <a:t>80%</a:t>
              </a:r>
              <a:endParaRPr lang="zh-CN" altLang="en-US" dirty="0">
                <a:solidFill>
                  <a:srgbClr val="573843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EF8AFD5-160B-4BC4-84B7-D86996F20124}"/>
              </a:ext>
            </a:extLst>
          </p:cNvPr>
          <p:cNvGrpSpPr/>
          <p:nvPr/>
        </p:nvGrpSpPr>
        <p:grpSpPr>
          <a:xfrm>
            <a:off x="4080579" y="1818799"/>
            <a:ext cx="1029762" cy="2484749"/>
            <a:chOff x="4059797" y="1953882"/>
            <a:chExt cx="1029762" cy="248474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88DA7A17-97C7-4223-A81F-977A66E79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59797" y="1953882"/>
              <a:ext cx="1029762" cy="2484749"/>
            </a:xfrm>
            <a:prstGeom prst="rect">
              <a:avLst/>
            </a:prstGeom>
          </p:spPr>
        </p:pic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9769FDE-0770-45BE-933C-93F83F5933A6}"/>
                </a:ext>
              </a:extLst>
            </p:cNvPr>
            <p:cNvSpPr/>
            <p:nvPr/>
          </p:nvSpPr>
          <p:spPr>
            <a:xfrm>
              <a:off x="4153158" y="2046900"/>
              <a:ext cx="837683" cy="83768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3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573843"/>
                  </a:solidFill>
                </a:rPr>
                <a:t>60%</a:t>
              </a:r>
              <a:endParaRPr lang="zh-CN" altLang="en-US" dirty="0">
                <a:solidFill>
                  <a:srgbClr val="573843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20D3B46-1890-45E0-859A-5004677B9D1D}"/>
              </a:ext>
            </a:extLst>
          </p:cNvPr>
          <p:cNvGrpSpPr/>
          <p:nvPr/>
        </p:nvGrpSpPr>
        <p:grpSpPr>
          <a:xfrm>
            <a:off x="6594455" y="1818799"/>
            <a:ext cx="1029762" cy="2484749"/>
            <a:chOff x="6189206" y="1953882"/>
            <a:chExt cx="1029762" cy="2484749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C31EA1A6-647F-452E-841D-143623B30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89206" y="1953882"/>
              <a:ext cx="1029762" cy="2484749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6DE7FB6-A08B-4D9E-885C-00217AE903BD}"/>
                </a:ext>
              </a:extLst>
            </p:cNvPr>
            <p:cNvSpPr/>
            <p:nvPr/>
          </p:nvSpPr>
          <p:spPr>
            <a:xfrm>
              <a:off x="6285245" y="2036509"/>
              <a:ext cx="837683" cy="83768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3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573843"/>
                  </a:solidFill>
                </a:rPr>
                <a:t>70%</a:t>
              </a:r>
              <a:endParaRPr lang="zh-CN" altLang="en-US" dirty="0">
                <a:solidFill>
                  <a:srgbClr val="573843"/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46BE9CE-BE38-4F6F-81A0-DA86FF5F89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2202" y="2320267"/>
            <a:ext cx="866422" cy="1428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FCA4EAE-BBFA-43D3-BEC0-C32F79D3E1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9187" y="2320266"/>
            <a:ext cx="866422" cy="14285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A0B10AE-DE95-42D3-81DF-64AF60306706}"/>
              </a:ext>
            </a:extLst>
          </p:cNvPr>
          <p:cNvSpPr/>
          <p:nvPr/>
        </p:nvSpPr>
        <p:spPr>
          <a:xfrm>
            <a:off x="2659408" y="2553341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D830DA2-042B-442C-A149-0D4F24E0C266}"/>
              </a:ext>
            </a:extLst>
          </p:cNvPr>
          <p:cNvSpPr/>
          <p:nvPr/>
        </p:nvSpPr>
        <p:spPr>
          <a:xfrm>
            <a:off x="5176463" y="2553341"/>
            <a:ext cx="13731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="" xmlns:a16="http://schemas.microsoft.com/office/drawing/2014/main" id="{153B9013-5058-4C81-95A7-A42EBFAB7D04}"/>
              </a:ext>
            </a:extLst>
          </p:cNvPr>
          <p:cNvSpPr txBox="1"/>
          <p:nvPr/>
        </p:nvSpPr>
        <p:spPr>
          <a:xfrm>
            <a:off x="2770262" y="2020929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21" name="TextBox 14">
            <a:extLst>
              <a:ext uri="{FF2B5EF4-FFF2-40B4-BE49-F238E27FC236}">
                <a16:creationId xmlns="" xmlns:a16="http://schemas.microsoft.com/office/drawing/2014/main" id="{7365EA5E-B18F-406C-B317-6B0343CEE3DC}"/>
              </a:ext>
            </a:extLst>
          </p:cNvPr>
          <p:cNvSpPr txBox="1"/>
          <p:nvPr/>
        </p:nvSpPr>
        <p:spPr>
          <a:xfrm>
            <a:off x="5299687" y="2020929"/>
            <a:ext cx="113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42105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0">
        <p:random/>
      </p:transition>
    </mc:Choice>
    <mc:Fallback xmlns="">
      <p:transition spd="slow" advTm="3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EFBCF58-1B1D-46B3-8FEB-034A0238BFBC}"/>
              </a:ext>
            </a:extLst>
          </p:cNvPr>
          <p:cNvGrpSpPr/>
          <p:nvPr/>
        </p:nvGrpSpPr>
        <p:grpSpPr>
          <a:xfrm>
            <a:off x="5003536" y="1530103"/>
            <a:ext cx="2941333" cy="1718667"/>
            <a:chOff x="5003536" y="1530103"/>
            <a:chExt cx="2941333" cy="1718667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E99058BB-592D-4EE1-A797-A776BCDA33FC}"/>
                </a:ext>
              </a:extLst>
            </p:cNvPr>
            <p:cNvGrpSpPr/>
            <p:nvPr/>
          </p:nvGrpSpPr>
          <p:grpSpPr>
            <a:xfrm flipH="1">
              <a:off x="5003536" y="1530103"/>
              <a:ext cx="2941333" cy="1718667"/>
              <a:chOff x="1412616" y="1517403"/>
              <a:chExt cx="2941333" cy="1718667"/>
            </a:xfrm>
          </p:grpSpPr>
          <p:pic>
            <p:nvPicPr>
              <p:cNvPr id="16" name="图片 15">
                <a:extLst>
                  <a:ext uri="{FF2B5EF4-FFF2-40B4-BE49-F238E27FC236}">
                    <a16:creationId xmlns="" xmlns:a16="http://schemas.microsoft.com/office/drawing/2014/main" id="{647797DD-78E6-429F-8AE2-DAE4BD6747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2616" y="1907430"/>
                <a:ext cx="2941333" cy="1328640"/>
              </a:xfrm>
              <a:prstGeom prst="rect">
                <a:avLst/>
              </a:prstGeom>
            </p:spPr>
          </p:pic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4C9C94E8-4B1E-40B1-A4A2-2ED0ECDE2289}"/>
                  </a:ext>
                </a:extLst>
              </p:cNvPr>
              <p:cNvSpPr/>
              <p:nvPr/>
            </p:nvSpPr>
            <p:spPr>
              <a:xfrm>
                <a:off x="2321221" y="1517403"/>
                <a:ext cx="1126829" cy="15765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5B3A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3047598B-C83E-4060-BF0D-EEAEE5850B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311" t="1585"/>
            <a:stretch/>
          </p:blipFill>
          <p:spPr>
            <a:xfrm>
              <a:off x="5926433" y="1550056"/>
              <a:ext cx="1095543" cy="1538425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F667730-7542-4643-ACD7-A5AC8604754D}"/>
              </a:ext>
            </a:extLst>
          </p:cNvPr>
          <p:cNvGrpSpPr/>
          <p:nvPr/>
        </p:nvGrpSpPr>
        <p:grpSpPr>
          <a:xfrm>
            <a:off x="1307836" y="1530103"/>
            <a:ext cx="2941333" cy="1718667"/>
            <a:chOff x="1307836" y="1530103"/>
            <a:chExt cx="2941333" cy="1718667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000C1152-A832-4C75-A528-40A60CD55546}"/>
                </a:ext>
              </a:extLst>
            </p:cNvPr>
            <p:cNvGrpSpPr/>
            <p:nvPr/>
          </p:nvGrpSpPr>
          <p:grpSpPr>
            <a:xfrm>
              <a:off x="1307836" y="1530103"/>
              <a:ext cx="2941333" cy="1718667"/>
              <a:chOff x="1412616" y="1517403"/>
              <a:chExt cx="2941333" cy="1718667"/>
            </a:xfrm>
          </p:grpSpPr>
          <p:pic>
            <p:nvPicPr>
              <p:cNvPr id="6" name="图片 5">
                <a:extLst>
                  <a:ext uri="{FF2B5EF4-FFF2-40B4-BE49-F238E27FC236}">
                    <a16:creationId xmlns="" xmlns:a16="http://schemas.microsoft.com/office/drawing/2014/main" id="{841A9C07-5AFC-4040-880A-C4F304BD82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2616" y="1907430"/>
                <a:ext cx="2941333" cy="1328640"/>
              </a:xfrm>
              <a:prstGeom prst="rect">
                <a:avLst/>
              </a:prstGeom>
            </p:spPr>
          </p:pic>
          <p:sp>
            <p:nvSpPr>
              <p:cNvPr id="2" name="矩形 1">
                <a:extLst>
                  <a:ext uri="{FF2B5EF4-FFF2-40B4-BE49-F238E27FC236}">
                    <a16:creationId xmlns="" xmlns:a16="http://schemas.microsoft.com/office/drawing/2014/main" id="{CFD6B94B-A226-40F3-B2D9-943933E6D901}"/>
                  </a:ext>
                </a:extLst>
              </p:cNvPr>
              <p:cNvSpPr/>
              <p:nvPr/>
            </p:nvSpPr>
            <p:spPr>
              <a:xfrm>
                <a:off x="2321221" y="1517403"/>
                <a:ext cx="1126829" cy="15765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5B3A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072F146C-1618-4005-BFF0-2A624EEAF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29142" y="1550056"/>
              <a:ext cx="1105402" cy="1538425"/>
            </a:xfrm>
            <a:prstGeom prst="rect">
              <a:avLst/>
            </a:prstGeom>
          </p:spPr>
        </p:pic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C95F48C-F832-4CDE-B3BC-B295D075A4A7}"/>
              </a:ext>
            </a:extLst>
          </p:cNvPr>
          <p:cNvSpPr/>
          <p:nvPr/>
        </p:nvSpPr>
        <p:spPr>
          <a:xfrm>
            <a:off x="1868319" y="3331037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22EB95F-33BB-4F3A-8253-18CCC26F4D2F}"/>
              </a:ext>
            </a:extLst>
          </p:cNvPr>
          <p:cNvSpPr/>
          <p:nvPr/>
        </p:nvSpPr>
        <p:spPr>
          <a:xfrm>
            <a:off x="5562666" y="3331037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77577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00">
        <p:random/>
      </p:transition>
    </mc:Choice>
    <mc:Fallback xmlns="">
      <p:transition spd="slow" advTm="2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3">
            <a:extLst>
              <a:ext uri="{FF2B5EF4-FFF2-40B4-BE49-F238E27FC236}">
                <a16:creationId xmlns="" xmlns:a16="http://schemas.microsoft.com/office/drawing/2014/main" id="{7F986619-C277-4256-ACCF-AA59161332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 rot="21394445">
            <a:off x="5945602" y="795795"/>
            <a:ext cx="904803" cy="190399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29D4912D-FB10-4553-BC6D-8D7740D054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 rot="205555" flipH="1">
            <a:off x="2326102" y="795794"/>
            <a:ext cx="904803" cy="1903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5D5439-742D-4870-9812-56E6A082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3283" y="662656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C4EA264-8937-4BA0-B512-F83CA975326C}"/>
              </a:ext>
            </a:extLst>
          </p:cNvPr>
          <p:cNvSpPr/>
          <p:nvPr/>
        </p:nvSpPr>
        <p:spPr>
          <a:xfrm>
            <a:off x="3158904" y="946605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FB5A670-890A-4161-8169-71FB4A05E3C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16825" y="2360160"/>
            <a:ext cx="964391" cy="1228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5955625-304E-4F1C-A5DF-C81ED722FF1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26733" y="2360160"/>
            <a:ext cx="964391" cy="12282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8AB9F1A-837F-4F18-82D4-578623BFC17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11242" y="2360160"/>
            <a:ext cx="964391" cy="12282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FE56C3D-AE50-46F8-90D4-F0C6BAA73945}"/>
              </a:ext>
            </a:extLst>
          </p:cNvPr>
          <p:cNvSpPr/>
          <p:nvPr/>
        </p:nvSpPr>
        <p:spPr>
          <a:xfrm>
            <a:off x="544021" y="2988137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58EA099-046A-445C-9BA8-08D2D38AE0CA}"/>
              </a:ext>
            </a:extLst>
          </p:cNvPr>
          <p:cNvSpPr/>
          <p:nvPr/>
        </p:nvSpPr>
        <p:spPr>
          <a:xfrm>
            <a:off x="2641230" y="2988137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FC782EA-ABB3-4518-9439-B6FAD655B668}"/>
              </a:ext>
            </a:extLst>
          </p:cNvPr>
          <p:cNvSpPr/>
          <p:nvPr/>
        </p:nvSpPr>
        <p:spPr>
          <a:xfrm>
            <a:off x="4700338" y="2966374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627539C-4135-490C-B9DA-E528B3558FFF}"/>
              </a:ext>
            </a:extLst>
          </p:cNvPr>
          <p:cNvSpPr/>
          <p:nvPr/>
        </p:nvSpPr>
        <p:spPr>
          <a:xfrm>
            <a:off x="6835349" y="2991774"/>
            <a:ext cx="18203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AF0E984-4072-4436-840B-9C86D99342E7}"/>
              </a:ext>
            </a:extLst>
          </p:cNvPr>
          <p:cNvGrpSpPr/>
          <p:nvPr/>
        </p:nvGrpSpPr>
        <p:grpSpPr>
          <a:xfrm>
            <a:off x="933232" y="1926224"/>
            <a:ext cx="1031477" cy="1038175"/>
            <a:chOff x="3910425" y="991592"/>
            <a:chExt cx="1323150" cy="1331742"/>
          </a:xfrm>
        </p:grpSpPr>
        <p:pic>
          <p:nvPicPr>
            <p:cNvPr id="22" name="PA_图片 20">
              <a:extLst>
                <a:ext uri="{FF2B5EF4-FFF2-40B4-BE49-F238E27FC236}">
                  <a16:creationId xmlns="" xmlns:a16="http://schemas.microsoft.com/office/drawing/2014/main" id="{0F263457-4A6E-42AC-8FC2-A909D75A0638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0BD29D9B-A608-46B3-AE48-8E148AC7C41E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24" name="PA_椭圆 1">
                <a:extLst>
                  <a:ext uri="{FF2B5EF4-FFF2-40B4-BE49-F238E27FC236}">
                    <a16:creationId xmlns="" xmlns:a16="http://schemas.microsoft.com/office/drawing/2014/main" id="{37CC9AB2-2A38-4CA8-A075-88C3CE4DE0BF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EB268CD5-39E1-4958-889F-1AC5173CF98E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01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DBC881F-89BB-441B-91B9-37F2E020585D}"/>
              </a:ext>
            </a:extLst>
          </p:cNvPr>
          <p:cNvGrpSpPr/>
          <p:nvPr/>
        </p:nvGrpSpPr>
        <p:grpSpPr>
          <a:xfrm>
            <a:off x="3036244" y="1926224"/>
            <a:ext cx="1031477" cy="1038175"/>
            <a:chOff x="3910425" y="991592"/>
            <a:chExt cx="1323150" cy="1331742"/>
          </a:xfrm>
        </p:grpSpPr>
        <p:pic>
          <p:nvPicPr>
            <p:cNvPr id="27" name="PA_图片 20">
              <a:extLst>
                <a:ext uri="{FF2B5EF4-FFF2-40B4-BE49-F238E27FC236}">
                  <a16:creationId xmlns="" xmlns:a16="http://schemas.microsoft.com/office/drawing/2014/main" id="{6429E414-E9FA-447D-BE4E-C2B151393C2F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ED18043B-5EF2-478E-ADFF-6F090E68FBD5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29" name="PA_椭圆 1">
                <a:extLst>
                  <a:ext uri="{FF2B5EF4-FFF2-40B4-BE49-F238E27FC236}">
                    <a16:creationId xmlns="" xmlns:a16="http://schemas.microsoft.com/office/drawing/2014/main" id="{131C7950-FF9B-439B-B6C8-DBFFADEB4FC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="" xmlns:a16="http://schemas.microsoft.com/office/drawing/2014/main" id="{AE090E45-A0C9-491F-B85E-DB5F2FF5123C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02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08104D4-8504-4B93-A0DD-DF2738F5487F}"/>
              </a:ext>
            </a:extLst>
          </p:cNvPr>
          <p:cNvGrpSpPr/>
          <p:nvPr/>
        </p:nvGrpSpPr>
        <p:grpSpPr>
          <a:xfrm>
            <a:off x="5139256" y="1926224"/>
            <a:ext cx="1031477" cy="1038175"/>
            <a:chOff x="3910425" y="991592"/>
            <a:chExt cx="1323150" cy="1331742"/>
          </a:xfrm>
        </p:grpSpPr>
        <p:pic>
          <p:nvPicPr>
            <p:cNvPr id="32" name="PA_图片 20">
              <a:extLst>
                <a:ext uri="{FF2B5EF4-FFF2-40B4-BE49-F238E27FC236}">
                  <a16:creationId xmlns="" xmlns:a16="http://schemas.microsoft.com/office/drawing/2014/main" id="{5E487DB3-5940-4E77-9FD1-1296753484C1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36F295D0-DD90-41F5-8E35-BB0D17FB4906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34" name="PA_椭圆 1">
                <a:extLst>
                  <a:ext uri="{FF2B5EF4-FFF2-40B4-BE49-F238E27FC236}">
                    <a16:creationId xmlns="" xmlns:a16="http://schemas.microsoft.com/office/drawing/2014/main" id="{B1FA80D7-D2D2-4EB6-8FD0-BD10400DFB3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83157073-B995-44B2-99CB-9A348D1F477C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03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B703F01-0EB9-4E58-A362-01E2776A4455}"/>
              </a:ext>
            </a:extLst>
          </p:cNvPr>
          <p:cNvGrpSpPr/>
          <p:nvPr/>
        </p:nvGrpSpPr>
        <p:grpSpPr>
          <a:xfrm>
            <a:off x="7242269" y="1926224"/>
            <a:ext cx="1031477" cy="1038175"/>
            <a:chOff x="3910425" y="991592"/>
            <a:chExt cx="1323150" cy="1331742"/>
          </a:xfrm>
        </p:grpSpPr>
        <p:pic>
          <p:nvPicPr>
            <p:cNvPr id="37" name="PA_图片 20">
              <a:extLst>
                <a:ext uri="{FF2B5EF4-FFF2-40B4-BE49-F238E27FC236}">
                  <a16:creationId xmlns="" xmlns:a16="http://schemas.microsoft.com/office/drawing/2014/main" id="{B873F389-38DB-4093-9F5D-1D50820D1ED1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FC1A1A55-5A54-49B8-A490-6FEC0694CE44}"/>
                </a:ext>
              </a:extLst>
            </p:cNvPr>
            <p:cNvGrpSpPr/>
            <p:nvPr/>
          </p:nvGrpSpPr>
          <p:grpSpPr>
            <a:xfrm>
              <a:off x="3983830" y="1082465"/>
              <a:ext cx="1209470" cy="1153529"/>
              <a:chOff x="3767023" y="1064323"/>
              <a:chExt cx="1209470" cy="1153529"/>
            </a:xfrm>
          </p:grpSpPr>
          <p:sp>
            <p:nvSpPr>
              <p:cNvPr id="39" name="PA_椭圆 1">
                <a:extLst>
                  <a:ext uri="{FF2B5EF4-FFF2-40B4-BE49-F238E27FC236}">
                    <a16:creationId xmlns="" xmlns:a16="http://schemas.microsoft.com/office/drawing/2014/main" id="{C4C0990A-A783-4564-A6AC-57446C3B037C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3767023" y="1064323"/>
                <a:ext cx="1169196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AF2215B0-0A58-42B0-B1F6-70CB8D3EBC7C}"/>
                  </a:ext>
                </a:extLst>
              </p:cNvPr>
              <p:cNvSpPr/>
              <p:nvPr/>
            </p:nvSpPr>
            <p:spPr>
              <a:xfrm>
                <a:off x="3935247" y="1185294"/>
                <a:ext cx="1041246" cy="908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573843"/>
                    </a:solidFill>
                  </a:rPr>
                  <a:t>04</a:t>
                </a:r>
                <a:endParaRPr lang="zh-CN" altLang="en-US" sz="2000" b="1" dirty="0">
                  <a:solidFill>
                    <a:srgbClr val="57384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147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67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6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48AD5C-793E-480F-9A4F-630D56402293}"/>
              </a:ext>
            </a:extLst>
          </p:cNvPr>
          <p:cNvGrpSpPr/>
          <p:nvPr/>
        </p:nvGrpSpPr>
        <p:grpSpPr>
          <a:xfrm>
            <a:off x="-43071" y="30776"/>
            <a:ext cx="9230144" cy="767741"/>
            <a:chOff x="-43071" y="30776"/>
            <a:chExt cx="9230144" cy="76774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7BAB45D-D65F-4DCB-8B4F-86F6B00D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14AC4F00-E2A2-4674-AB8B-2DC1F5FA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BAEEBCD-1BCB-4ECB-B399-B742276AC31C}"/>
              </a:ext>
            </a:extLst>
          </p:cNvPr>
          <p:cNvGrpSpPr/>
          <p:nvPr/>
        </p:nvGrpSpPr>
        <p:grpSpPr>
          <a:xfrm flipV="1">
            <a:off x="-160766" y="4348600"/>
            <a:ext cx="9230144" cy="767741"/>
            <a:chOff x="-43071" y="30776"/>
            <a:chExt cx="9230144" cy="76774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DCE7477-2305-40B6-BF9F-13F01A37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96" y="30776"/>
              <a:ext cx="9144793" cy="4023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0CB21BE-8D27-4C25-ACB2-B75620A3E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3071" y="615621"/>
              <a:ext cx="9230144" cy="182896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B014C59-34AC-4FF4-8608-AF256E3EBB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8094" y="2447812"/>
            <a:ext cx="1731414" cy="1828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20E270B-D1D6-4DA0-B185-68E5C6A12E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882807" y="2447812"/>
            <a:ext cx="1731414" cy="1828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ECC7344-B325-48D6-8D2E-8FD9E82768F9}"/>
              </a:ext>
            </a:extLst>
          </p:cNvPr>
          <p:cNvGrpSpPr/>
          <p:nvPr/>
        </p:nvGrpSpPr>
        <p:grpSpPr>
          <a:xfrm>
            <a:off x="3910425" y="991592"/>
            <a:ext cx="1323150" cy="1331742"/>
            <a:chOff x="3910425" y="991592"/>
            <a:chExt cx="1323150" cy="1331742"/>
          </a:xfrm>
        </p:grpSpPr>
        <p:pic>
          <p:nvPicPr>
            <p:cNvPr id="21" name="PA_图片 20">
              <a:extLst>
                <a:ext uri="{FF2B5EF4-FFF2-40B4-BE49-F238E27FC236}">
                  <a16:creationId xmlns="" xmlns:a16="http://schemas.microsoft.com/office/drawing/2014/main" id="{50D43358-B97B-4EB9-AB15-B315327BD0C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3910425" y="991592"/>
              <a:ext cx="1323150" cy="1331742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23A32DDE-D362-413C-B5E9-E11A0F0C56AF}"/>
                </a:ext>
              </a:extLst>
            </p:cNvPr>
            <p:cNvGrpSpPr/>
            <p:nvPr/>
          </p:nvGrpSpPr>
          <p:grpSpPr>
            <a:xfrm>
              <a:off x="3983830" y="1082465"/>
              <a:ext cx="1169195" cy="1153529"/>
              <a:chOff x="3767023" y="1064323"/>
              <a:chExt cx="1169195" cy="1153529"/>
            </a:xfrm>
          </p:grpSpPr>
          <p:sp>
            <p:nvSpPr>
              <p:cNvPr id="22" name="PA_椭圆 1">
                <a:extLst>
                  <a:ext uri="{FF2B5EF4-FFF2-40B4-BE49-F238E27FC236}">
                    <a16:creationId xmlns="" xmlns:a16="http://schemas.microsoft.com/office/drawing/2014/main" id="{844BFEE8-E004-4E9E-911A-5A629B73ACA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767023" y="1064323"/>
                <a:ext cx="1169195" cy="1153529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A3140E78-5F06-4936-BD3B-4C6AE824FB8F}"/>
                  </a:ext>
                </a:extLst>
              </p:cNvPr>
              <p:cNvSpPr/>
              <p:nvPr/>
            </p:nvSpPr>
            <p:spPr>
              <a:xfrm>
                <a:off x="3968379" y="1219140"/>
                <a:ext cx="80983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800" b="1" dirty="0">
                    <a:solidFill>
                      <a:srgbClr val="573843"/>
                    </a:solidFill>
                  </a:rPr>
                  <a:t>02</a:t>
                </a:r>
                <a:endParaRPr lang="zh-CN" altLang="en-US" sz="2800" b="1" dirty="0">
                  <a:solidFill>
                    <a:srgbClr val="573843"/>
                  </a:solidFill>
                </a:endParaRP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F5CED71-80B7-4113-9895-2EC1017A77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31" b="88050" l="66227" r="99208">
                        <a14:foregroundMark x1="68338" y1="42138" x2="68338" y2="42138"/>
                        <a14:foregroundMark x1="72032" y1="26415" x2="72032" y2="26415"/>
                        <a14:foregroundMark x1="76781" y1="16981" x2="76781" y2="16981"/>
                        <a14:foregroundMark x1="66227" y1="38994" x2="66227" y2="38994"/>
                        <a14:foregroundMark x1="83113" y1="10692" x2="83113" y2="10692"/>
                        <a14:foregroundMark x1="83113" y1="6289" x2="83113" y2="6289"/>
                        <a14:foregroundMark x1="88127" y1="16981" x2="90501" y2="11321"/>
                        <a14:foregroundMark x1="93404" y1="26415" x2="98153" y2="27673"/>
                        <a14:foregroundMark x1="97361" y1="43396" x2="99208" y2="43396"/>
                      </a14:backgroundRemoval>
                    </a14:imgEffect>
                  </a14:imgLayer>
                </a14:imgProps>
              </a:ext>
            </a:extLst>
          </a:blip>
          <a:srcRect l="64490"/>
          <a:stretch/>
        </p:blipFill>
        <p:spPr>
          <a:xfrm>
            <a:off x="4403280" y="2331247"/>
            <a:ext cx="318391" cy="37615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A93BDE-A6D8-4D38-93BE-64672E9B6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098" y="2886417"/>
            <a:ext cx="337743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400" dirty="0">
                <a:solidFill>
                  <a:srgbClr val="3D3D3F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点击此处添加标题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B3681E9-56B4-4151-AADD-AE0C94117801}"/>
              </a:ext>
            </a:extLst>
          </p:cNvPr>
          <p:cNvSpPr/>
          <p:nvPr/>
        </p:nvSpPr>
        <p:spPr>
          <a:xfrm>
            <a:off x="3172719" y="3170366"/>
            <a:ext cx="2826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E8C58F"/>
                </a:solidFill>
                <a:ea typeface="+mj-ea"/>
              </a:rPr>
              <a:t>Click here to add a title</a:t>
            </a:r>
            <a:endParaRPr lang="zh-CN" altLang="en-US" sz="1600" dirty="0">
              <a:solidFill>
                <a:srgbClr val="E8C58F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0775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多彩手绘民族风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ED5C7"/>
      </a:accent1>
      <a:accent2>
        <a:srgbClr val="D44865"/>
      </a:accent2>
      <a:accent3>
        <a:srgbClr val="F7A67B"/>
      </a:accent3>
      <a:accent4>
        <a:srgbClr val="B8DA8D"/>
      </a:accent4>
      <a:accent5>
        <a:srgbClr val="74C493"/>
      </a:accent5>
      <a:accent6>
        <a:srgbClr val="9163B6"/>
      </a:accent6>
      <a:hlink>
        <a:srgbClr val="4ED5C7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ED5C7"/>
    </a:accent1>
    <a:accent2>
      <a:srgbClr val="D44865"/>
    </a:accent2>
    <a:accent3>
      <a:srgbClr val="F7A67B"/>
    </a:accent3>
    <a:accent4>
      <a:srgbClr val="B8DA8D"/>
    </a:accent4>
    <a:accent5>
      <a:srgbClr val="74C493"/>
    </a:accent5>
    <a:accent6>
      <a:srgbClr val="9163B6"/>
    </a:accent6>
    <a:hlink>
      <a:srgbClr val="4ED5C7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ED5C7"/>
    </a:accent1>
    <a:accent2>
      <a:srgbClr val="D44865"/>
    </a:accent2>
    <a:accent3>
      <a:srgbClr val="F7A67B"/>
    </a:accent3>
    <a:accent4>
      <a:srgbClr val="B8DA8D"/>
    </a:accent4>
    <a:accent5>
      <a:srgbClr val="74C493"/>
    </a:accent5>
    <a:accent6>
      <a:srgbClr val="9163B6"/>
    </a:accent6>
    <a:hlink>
      <a:srgbClr val="4ED5C7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ED5C7"/>
    </a:accent1>
    <a:accent2>
      <a:srgbClr val="D44865"/>
    </a:accent2>
    <a:accent3>
      <a:srgbClr val="F7A67B"/>
    </a:accent3>
    <a:accent4>
      <a:srgbClr val="B8DA8D"/>
    </a:accent4>
    <a:accent5>
      <a:srgbClr val="74C493"/>
    </a:accent5>
    <a:accent6>
      <a:srgbClr val="9163B6"/>
    </a:accent6>
    <a:hlink>
      <a:srgbClr val="4ED5C7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ED5C7"/>
    </a:accent1>
    <a:accent2>
      <a:srgbClr val="D44865"/>
    </a:accent2>
    <a:accent3>
      <a:srgbClr val="F7A67B"/>
    </a:accent3>
    <a:accent4>
      <a:srgbClr val="B8DA8D"/>
    </a:accent4>
    <a:accent5>
      <a:srgbClr val="74C493"/>
    </a:accent5>
    <a:accent6>
      <a:srgbClr val="9163B6"/>
    </a:accent6>
    <a:hlink>
      <a:srgbClr val="4ED5C7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ED5C7"/>
    </a:accent1>
    <a:accent2>
      <a:srgbClr val="D44865"/>
    </a:accent2>
    <a:accent3>
      <a:srgbClr val="F7A67B"/>
    </a:accent3>
    <a:accent4>
      <a:srgbClr val="B8DA8D"/>
    </a:accent4>
    <a:accent5>
      <a:srgbClr val="74C493"/>
    </a:accent5>
    <a:accent6>
      <a:srgbClr val="9163B6"/>
    </a:accent6>
    <a:hlink>
      <a:srgbClr val="4ED5C7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839</TotalTime>
  <Words>1345</Words>
  <Application>Microsoft Office PowerPoint</Application>
  <PresentationFormat>全屏显示(16:9)</PresentationFormat>
  <Paragraphs>194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造字工房悦黑演示版常规体</vt:lpstr>
      <vt:lpstr>Arial</vt:lpstr>
      <vt:lpstr>Arial Black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多彩手绘民族风PPT</dc:title>
  <dc:creator>lenovo</dc:creator>
  <cp:lastModifiedBy>Administrator</cp:lastModifiedBy>
  <cp:revision>373</cp:revision>
  <dcterms:created xsi:type="dcterms:W3CDTF">2017-07-11T04:18:24Z</dcterms:created>
  <dcterms:modified xsi:type="dcterms:W3CDTF">2018-04-03T09:42:58Z</dcterms:modified>
</cp:coreProperties>
</file>