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8" r:id="rId3"/>
    <p:sldId id="257" r:id="rId4"/>
    <p:sldId id="259" r:id="rId5"/>
    <p:sldId id="261" r:id="rId6"/>
    <p:sldId id="260" r:id="rId7"/>
    <p:sldId id="262" r:id="rId8"/>
    <p:sldId id="263" r:id="rId9"/>
    <p:sldId id="264" r:id="rId10"/>
    <p:sldId id="266" r:id="rId11"/>
    <p:sldId id="267" r:id="rId12"/>
    <p:sldId id="268" r:id="rId13"/>
    <p:sldId id="270" r:id="rId14"/>
    <p:sldId id="271" r:id="rId15"/>
    <p:sldId id="272" r:id="rId16"/>
    <p:sldId id="274" r:id="rId17"/>
    <p:sldId id="275" r:id="rId18"/>
    <p:sldId id="278" r:id="rId19"/>
    <p:sldId id="279" r:id="rId20"/>
    <p:sldId id="280" r:id="rId21"/>
    <p:sldId id="281" r:id="rId22"/>
    <p:sldId id="282" r:id="rId23"/>
  </p:sldIdLst>
  <p:sldSz cx="9144000" cy="5143500" type="screen16x9"/>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4745"/>
    <a:srgbClr val="F35A59"/>
    <a:srgbClr val="D7BF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53" d="100"/>
          <a:sy n="153" d="100"/>
        </p:scale>
        <p:origin x="13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7215BD-7DEB-42ED-BE1A-5FBFC9EDF5D1}"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28F392-9C86-43A2-94E7-F06C3726D72D}" type="slidenum">
              <a:rPr lang="zh-CN" altLang="en-US" smtClean="0"/>
              <a:t>‹#›</a:t>
            </a:fld>
            <a:endParaRPr lang="zh-CN" altLang="en-US"/>
          </a:p>
        </p:txBody>
      </p:sp>
    </p:spTree>
    <p:extLst>
      <p:ext uri="{BB962C8B-B14F-4D97-AF65-F5344CB8AC3E}">
        <p14:creationId xmlns:p14="http://schemas.microsoft.com/office/powerpoint/2010/main" val="357187355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a:t>
            </a:fld>
            <a:endParaRPr lang="zh-CN" altLang="en-US"/>
          </a:p>
        </p:txBody>
      </p:sp>
    </p:spTree>
    <p:extLst>
      <p:ext uri="{BB962C8B-B14F-4D97-AF65-F5344CB8AC3E}">
        <p14:creationId xmlns:p14="http://schemas.microsoft.com/office/powerpoint/2010/main" val="1601864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10</a:t>
            </a:fld>
            <a:endParaRPr lang="zh-CN" altLang="en-US"/>
          </a:p>
        </p:txBody>
      </p:sp>
    </p:spTree>
    <p:extLst>
      <p:ext uri="{BB962C8B-B14F-4D97-AF65-F5344CB8AC3E}">
        <p14:creationId xmlns:p14="http://schemas.microsoft.com/office/powerpoint/2010/main" val="2762907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11</a:t>
            </a:fld>
            <a:endParaRPr lang="zh-CN" altLang="en-US"/>
          </a:p>
        </p:txBody>
      </p:sp>
    </p:spTree>
    <p:extLst>
      <p:ext uri="{BB962C8B-B14F-4D97-AF65-F5344CB8AC3E}">
        <p14:creationId xmlns:p14="http://schemas.microsoft.com/office/powerpoint/2010/main" val="3372071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12</a:t>
            </a:fld>
            <a:endParaRPr lang="zh-CN" altLang="en-US"/>
          </a:p>
        </p:txBody>
      </p:sp>
    </p:spTree>
    <p:extLst>
      <p:ext uri="{BB962C8B-B14F-4D97-AF65-F5344CB8AC3E}">
        <p14:creationId xmlns:p14="http://schemas.microsoft.com/office/powerpoint/2010/main" val="1966459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13</a:t>
            </a:fld>
            <a:endParaRPr lang="zh-CN" altLang="en-US"/>
          </a:p>
        </p:txBody>
      </p:sp>
    </p:spTree>
    <p:extLst>
      <p:ext uri="{BB962C8B-B14F-4D97-AF65-F5344CB8AC3E}">
        <p14:creationId xmlns:p14="http://schemas.microsoft.com/office/powerpoint/2010/main" val="198503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14</a:t>
            </a:fld>
            <a:endParaRPr lang="zh-CN" altLang="en-US"/>
          </a:p>
        </p:txBody>
      </p:sp>
    </p:spTree>
    <p:extLst>
      <p:ext uri="{BB962C8B-B14F-4D97-AF65-F5344CB8AC3E}">
        <p14:creationId xmlns:p14="http://schemas.microsoft.com/office/powerpoint/2010/main" val="3007329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15</a:t>
            </a:fld>
            <a:endParaRPr lang="zh-CN" altLang="en-US"/>
          </a:p>
        </p:txBody>
      </p:sp>
    </p:spTree>
    <p:extLst>
      <p:ext uri="{BB962C8B-B14F-4D97-AF65-F5344CB8AC3E}">
        <p14:creationId xmlns:p14="http://schemas.microsoft.com/office/powerpoint/2010/main" val="2404716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16</a:t>
            </a:fld>
            <a:endParaRPr lang="zh-CN" altLang="en-US"/>
          </a:p>
        </p:txBody>
      </p:sp>
    </p:spTree>
    <p:extLst>
      <p:ext uri="{BB962C8B-B14F-4D97-AF65-F5344CB8AC3E}">
        <p14:creationId xmlns:p14="http://schemas.microsoft.com/office/powerpoint/2010/main" val="3757369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17</a:t>
            </a:fld>
            <a:endParaRPr lang="zh-CN" altLang="en-US"/>
          </a:p>
        </p:txBody>
      </p:sp>
    </p:spTree>
    <p:extLst>
      <p:ext uri="{BB962C8B-B14F-4D97-AF65-F5344CB8AC3E}">
        <p14:creationId xmlns:p14="http://schemas.microsoft.com/office/powerpoint/2010/main" val="3344809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18</a:t>
            </a:fld>
            <a:endParaRPr lang="zh-CN" altLang="en-US"/>
          </a:p>
        </p:txBody>
      </p:sp>
    </p:spTree>
    <p:extLst>
      <p:ext uri="{BB962C8B-B14F-4D97-AF65-F5344CB8AC3E}">
        <p14:creationId xmlns:p14="http://schemas.microsoft.com/office/powerpoint/2010/main" val="2342332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19</a:t>
            </a:fld>
            <a:endParaRPr lang="zh-CN" altLang="en-US"/>
          </a:p>
        </p:txBody>
      </p:sp>
    </p:spTree>
    <p:extLst>
      <p:ext uri="{BB962C8B-B14F-4D97-AF65-F5344CB8AC3E}">
        <p14:creationId xmlns:p14="http://schemas.microsoft.com/office/powerpoint/2010/main" val="2557169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2</a:t>
            </a:fld>
            <a:endParaRPr lang="zh-CN" altLang="en-US"/>
          </a:p>
        </p:txBody>
      </p:sp>
    </p:spTree>
    <p:extLst>
      <p:ext uri="{BB962C8B-B14F-4D97-AF65-F5344CB8AC3E}">
        <p14:creationId xmlns:p14="http://schemas.microsoft.com/office/powerpoint/2010/main" val="433955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20</a:t>
            </a:fld>
            <a:endParaRPr lang="zh-CN" altLang="en-US"/>
          </a:p>
        </p:txBody>
      </p:sp>
    </p:spTree>
    <p:extLst>
      <p:ext uri="{BB962C8B-B14F-4D97-AF65-F5344CB8AC3E}">
        <p14:creationId xmlns:p14="http://schemas.microsoft.com/office/powerpoint/2010/main" val="3661496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21</a:t>
            </a:fld>
            <a:endParaRPr lang="zh-CN" altLang="en-US"/>
          </a:p>
        </p:txBody>
      </p:sp>
    </p:spTree>
    <p:extLst>
      <p:ext uri="{BB962C8B-B14F-4D97-AF65-F5344CB8AC3E}">
        <p14:creationId xmlns:p14="http://schemas.microsoft.com/office/powerpoint/2010/main" val="3340700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22</a:t>
            </a:fld>
            <a:endParaRPr lang="zh-CN" altLang="en-US"/>
          </a:p>
        </p:txBody>
      </p:sp>
    </p:spTree>
    <p:extLst>
      <p:ext uri="{BB962C8B-B14F-4D97-AF65-F5344CB8AC3E}">
        <p14:creationId xmlns:p14="http://schemas.microsoft.com/office/powerpoint/2010/main" val="3320836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3</a:t>
            </a:fld>
            <a:endParaRPr lang="zh-CN" altLang="en-US"/>
          </a:p>
        </p:txBody>
      </p:sp>
    </p:spTree>
    <p:extLst>
      <p:ext uri="{BB962C8B-B14F-4D97-AF65-F5344CB8AC3E}">
        <p14:creationId xmlns:p14="http://schemas.microsoft.com/office/powerpoint/2010/main" val="2038303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4</a:t>
            </a:fld>
            <a:endParaRPr lang="zh-CN" altLang="en-US"/>
          </a:p>
        </p:txBody>
      </p:sp>
    </p:spTree>
    <p:extLst>
      <p:ext uri="{BB962C8B-B14F-4D97-AF65-F5344CB8AC3E}">
        <p14:creationId xmlns:p14="http://schemas.microsoft.com/office/powerpoint/2010/main" val="2674081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5</a:t>
            </a:fld>
            <a:endParaRPr lang="zh-CN" altLang="en-US"/>
          </a:p>
        </p:txBody>
      </p:sp>
    </p:spTree>
    <p:extLst>
      <p:ext uri="{BB962C8B-B14F-4D97-AF65-F5344CB8AC3E}">
        <p14:creationId xmlns:p14="http://schemas.microsoft.com/office/powerpoint/2010/main" val="102989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6</a:t>
            </a:fld>
            <a:endParaRPr lang="zh-CN" altLang="en-US"/>
          </a:p>
        </p:txBody>
      </p:sp>
    </p:spTree>
    <p:extLst>
      <p:ext uri="{BB962C8B-B14F-4D97-AF65-F5344CB8AC3E}">
        <p14:creationId xmlns:p14="http://schemas.microsoft.com/office/powerpoint/2010/main" val="477535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7</a:t>
            </a:fld>
            <a:endParaRPr lang="zh-CN" altLang="en-US"/>
          </a:p>
        </p:txBody>
      </p:sp>
    </p:spTree>
    <p:extLst>
      <p:ext uri="{BB962C8B-B14F-4D97-AF65-F5344CB8AC3E}">
        <p14:creationId xmlns:p14="http://schemas.microsoft.com/office/powerpoint/2010/main" val="3340438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8</a:t>
            </a:fld>
            <a:endParaRPr lang="zh-CN" altLang="en-US"/>
          </a:p>
        </p:txBody>
      </p:sp>
    </p:spTree>
    <p:extLst>
      <p:ext uri="{BB962C8B-B14F-4D97-AF65-F5344CB8AC3E}">
        <p14:creationId xmlns:p14="http://schemas.microsoft.com/office/powerpoint/2010/main" val="3172274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8F392-9C86-43A2-94E7-F06C3726D72D}" type="slidenum">
              <a:rPr lang="zh-CN" altLang="en-US" smtClean="0"/>
              <a:t>9</a:t>
            </a:fld>
            <a:endParaRPr lang="zh-CN" altLang="en-US"/>
          </a:p>
        </p:txBody>
      </p:sp>
    </p:spTree>
    <p:extLst>
      <p:ext uri="{BB962C8B-B14F-4D97-AF65-F5344CB8AC3E}">
        <p14:creationId xmlns:p14="http://schemas.microsoft.com/office/powerpoint/2010/main" val="4089570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123450"/>
      </p:ext>
    </p:extLst>
  </p:cSld>
  <p:clrMapOvr>
    <a:masterClrMapping/>
  </p:clrMapOvr>
  <p:transition spd="med" advClick="0" advTm="2000">
    <p:randomBar dir="vert"/>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69AE0FF9-E286-43FC-B8DE-2CC0F881CC31}"/>
              </a:ext>
            </a:extLst>
          </p:cNvPr>
          <p:cNvPicPr>
            <a:picLocks noChangeAspect="1"/>
          </p:cNvPicPr>
          <p:nvPr userDrawn="1"/>
        </p:nvPicPr>
        <p:blipFill rotWithShape="1">
          <a:blip r:embed="rId3"/>
          <a:srcRect t="19643"/>
          <a:stretch/>
        </p:blipFill>
        <p:spPr>
          <a:xfrm>
            <a:off x="0" y="-1"/>
            <a:ext cx="9144000" cy="5143501"/>
          </a:xfrm>
          <a:prstGeom prst="rect">
            <a:avLst/>
          </a:prstGeom>
        </p:spPr>
      </p:pic>
    </p:spTree>
    <p:extLst>
      <p:ext uri="{BB962C8B-B14F-4D97-AF65-F5344CB8AC3E}">
        <p14:creationId xmlns:p14="http://schemas.microsoft.com/office/powerpoint/2010/main" val="3253540973"/>
      </p:ext>
    </p:extLst>
  </p:cSld>
  <p:clrMap bg1="lt1" tx1="dk1" bg2="lt2" tx2="dk2" accent1="accent1" accent2="accent2" accent3="accent3" accent4="accent4" accent5="accent5" accent6="accent6" hlink="hlink" folHlink="folHlink"/>
  <p:sldLayoutIdLst>
    <p:sldLayoutId id="2147483661" r:id="rId1"/>
  </p:sldLayoutIdLst>
  <p:transition spd="med" advClick="0" advTm="2000">
    <p:randomBar dir="ver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jpeg"/><Relationship Id="rId5" Type="http://schemas.microsoft.com/office/2007/relationships/hdphoto" Target="../media/hdphoto1.wdp"/><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6C4929E6-1A3B-4AA0-87CF-1FB5579421E2}"/>
              </a:ext>
            </a:extLst>
          </p:cNvPr>
          <p:cNvSpPr/>
          <p:nvPr/>
        </p:nvSpPr>
        <p:spPr>
          <a:xfrm>
            <a:off x="0" y="9524"/>
            <a:ext cx="9144000" cy="5143499"/>
          </a:xfrm>
          <a:prstGeom prst="rect">
            <a:avLst/>
          </a:prstGeom>
          <a:gradFill>
            <a:gsLst>
              <a:gs pos="25000">
                <a:srgbClr val="EE4745"/>
              </a:gs>
              <a:gs pos="0">
                <a:srgbClr val="F35A59"/>
              </a:gs>
              <a:gs pos="70000">
                <a:srgbClr val="DDA29D">
                  <a:alpha val="70000"/>
                </a:srgbClr>
              </a:gs>
              <a:gs pos="100000">
                <a:srgbClr val="D7BFB9">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B753797C-942E-4CA0-800D-00D731B398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pic>
        <p:nvPicPr>
          <p:cNvPr id="17" name="图片 16">
            <a:extLst>
              <a:ext uri="{FF2B5EF4-FFF2-40B4-BE49-F238E27FC236}">
                <a16:creationId xmlns:a16="http://schemas.microsoft.com/office/drawing/2014/main" xmlns="" id="{4A1124F1-55B4-4DAA-BB69-47004167650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1619249"/>
          </a:xfrm>
          <a:prstGeom prst="rect">
            <a:avLst/>
          </a:prstGeom>
        </p:spPr>
      </p:pic>
      <p:grpSp>
        <p:nvGrpSpPr>
          <p:cNvPr id="26" name="组合 25">
            <a:extLst>
              <a:ext uri="{FF2B5EF4-FFF2-40B4-BE49-F238E27FC236}">
                <a16:creationId xmlns:a16="http://schemas.microsoft.com/office/drawing/2014/main" xmlns="" id="{948BD54B-8F57-47F5-AAD3-ED1EB85A59F0}"/>
              </a:ext>
            </a:extLst>
          </p:cNvPr>
          <p:cNvGrpSpPr/>
          <p:nvPr/>
        </p:nvGrpSpPr>
        <p:grpSpPr>
          <a:xfrm>
            <a:off x="1680219" y="1276421"/>
            <a:ext cx="5670297" cy="3200329"/>
            <a:chOff x="1680219" y="1276421"/>
            <a:chExt cx="5670297" cy="3200329"/>
          </a:xfrm>
        </p:grpSpPr>
        <p:pic>
          <p:nvPicPr>
            <p:cNvPr id="23" name="Picture 3">
              <a:extLst>
                <a:ext uri="{FF2B5EF4-FFF2-40B4-BE49-F238E27FC236}">
                  <a16:creationId xmlns:a16="http://schemas.microsoft.com/office/drawing/2014/main" xmlns="" id="{FCC861EC-0319-41A3-81DC-D1B1BD54B5B4}"/>
                </a:ext>
              </a:extLst>
            </p:cNvPr>
            <p:cNvPicPr>
              <a:picLocks noChangeAspect="1" noChangeArrowheads="1"/>
            </p:cNvPicPr>
            <p:nvPr/>
          </p:nvPicPr>
          <p:blipFill>
            <a:blip r:embed="rId7" cstate="email"/>
            <a:stretch>
              <a:fillRect/>
            </a:stretch>
          </p:blipFill>
          <p:spPr bwMode="auto">
            <a:xfrm>
              <a:off x="1680219" y="1276421"/>
              <a:ext cx="4781758" cy="3200329"/>
            </a:xfrm>
            <a:prstGeom prst="rect">
              <a:avLst/>
            </a:prstGeom>
            <a:noFill/>
            <a:extLst>
              <a:ext uri="{909E8E84-426E-40DD-AFC4-6F175D3DCCD1}">
                <a14:hiddenFill xmlns:a14="http://schemas.microsoft.com/office/drawing/2010/main">
                  <a:solidFill>
                    <a:srgbClr val="FFFFFF"/>
                  </a:solidFill>
                </a14:hiddenFill>
              </a:ext>
            </a:extLst>
          </p:spPr>
        </p:pic>
        <p:sp>
          <p:nvSpPr>
            <p:cNvPr id="24" name="文本框 23">
              <a:extLst>
                <a:ext uri="{FF2B5EF4-FFF2-40B4-BE49-F238E27FC236}">
                  <a16:creationId xmlns:a16="http://schemas.microsoft.com/office/drawing/2014/main" xmlns="" id="{E82FB191-07FE-430D-9F0B-23325C1E3EBF}"/>
                </a:ext>
              </a:extLst>
            </p:cNvPr>
            <p:cNvSpPr txBox="1"/>
            <p:nvPr/>
          </p:nvSpPr>
          <p:spPr>
            <a:xfrm>
              <a:off x="6304076" y="1419296"/>
              <a:ext cx="1046440" cy="2605089"/>
            </a:xfrm>
            <a:prstGeom prst="rect">
              <a:avLst/>
            </a:prstGeom>
            <a:noFill/>
          </p:spPr>
          <p:txBody>
            <a:bodyPr vert="eaVert" wrap="square" rtlCol="0">
              <a:spAutoFit/>
            </a:bodyPr>
            <a:lstStyle/>
            <a:p>
              <a:pPr algn="ctr"/>
              <a:r>
                <a:rPr lang="zh-CN" altLang="en-US" sz="2800" b="1" dirty="0">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党课学习材料 中国梦深刻含义</a:t>
              </a:r>
            </a:p>
          </p:txBody>
        </p:sp>
      </p:grpSp>
      <p:pic>
        <p:nvPicPr>
          <p:cNvPr id="27" name="中国人民解放军军乐团 - 欢送进行曲">
            <a:hlinkClick r:id="" action="ppaction://media"/>
            <a:extLst>
              <a:ext uri="{FF2B5EF4-FFF2-40B4-BE49-F238E27FC236}">
                <a16:creationId xmlns:a16="http://schemas.microsoft.com/office/drawing/2014/main" xmlns="" id="{37A162C2-A241-4BD8-99D8-4F6D6D7373F1}"/>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57300" y="-1104899"/>
            <a:ext cx="609600" cy="609600"/>
          </a:xfrm>
          <a:prstGeom prst="rect">
            <a:avLst/>
          </a:prstGeom>
        </p:spPr>
      </p:pic>
    </p:spTree>
    <p:extLst>
      <p:ext uri="{BB962C8B-B14F-4D97-AF65-F5344CB8AC3E}">
        <p14:creationId xmlns:p14="http://schemas.microsoft.com/office/powerpoint/2010/main" val="765841820"/>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1" repeatCount="indefinite" fill="remove" display="0">
                  <p:stCondLst>
                    <p:cond delay="indefinite"/>
                  </p:stCondLst>
                  <p:endCondLst>
                    <p:cond evt="onStopAudio" delay="0">
                      <p:tgtEl>
                        <p:sldTgt/>
                      </p:tgtEl>
                    </p:cond>
                  </p:endCondLst>
                </p:cTn>
                <p:tgtEl>
                  <p:spTgt spid="2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4" name="组合 3">
            <a:extLst>
              <a:ext uri="{FF2B5EF4-FFF2-40B4-BE49-F238E27FC236}">
                <a16:creationId xmlns:a16="http://schemas.microsoft.com/office/drawing/2014/main" xmlns="" id="{C6AC135F-8F23-45B3-A074-D88216302271}"/>
              </a:ext>
            </a:extLst>
          </p:cNvPr>
          <p:cNvGrpSpPr/>
          <p:nvPr/>
        </p:nvGrpSpPr>
        <p:grpSpPr>
          <a:xfrm>
            <a:off x="1143414" y="1204413"/>
            <a:ext cx="6724871" cy="1790243"/>
            <a:chOff x="1559096" y="1969215"/>
            <a:chExt cx="8966494" cy="2386990"/>
          </a:xfrm>
        </p:grpSpPr>
        <p:sp>
          <p:nvSpPr>
            <p:cNvPr id="6" name="Freeform 6">
              <a:extLst>
                <a:ext uri="{FF2B5EF4-FFF2-40B4-BE49-F238E27FC236}">
                  <a16:creationId xmlns:a16="http://schemas.microsoft.com/office/drawing/2014/main" xmlns="" id="{272E2E6F-64F8-4821-89A0-0A39010BC800}"/>
                </a:ext>
              </a:extLst>
            </p:cNvPr>
            <p:cNvSpPr/>
            <p:nvPr/>
          </p:nvSpPr>
          <p:spPr bwMode="auto">
            <a:xfrm>
              <a:off x="8039816" y="1969215"/>
              <a:ext cx="2485774" cy="1077567"/>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FF0000">
                <a:alpha val="80000"/>
              </a:srgbClr>
            </a:solidFill>
            <a:ln>
              <a:noFill/>
            </a:ln>
            <a:effectLst/>
          </p:spPr>
          <p:txBody>
            <a:bodyPr vert="horz" wrap="square" lIns="68580" tIns="567000" rIns="68580" bIns="34290" numCol="1" anchor="t" anchorCtr="0" compatLnSpc="1"/>
            <a:lstStyle/>
            <a:p>
              <a:pPr algn="ctr">
                <a:lnSpc>
                  <a:spcPts val="1125"/>
                </a:lnSpc>
              </a:pPr>
              <a:r>
                <a:rPr lang="en-US" altLang="zh-CN" sz="4500" b="1" dirty="0">
                  <a:solidFill>
                    <a:schemeClr val="bg1"/>
                  </a:solidFill>
                  <a:latin typeface="微软雅黑" panose="020B0503020204020204" pitchFamily="34" charset="-122"/>
                  <a:ea typeface="微软雅黑" panose="020B0503020204020204" pitchFamily="34" charset="-122"/>
                </a:rPr>
                <a:t>01</a:t>
              </a:r>
              <a:endParaRPr lang="zh-CN" altLang="en-US" sz="4500" b="1" dirty="0">
                <a:solidFill>
                  <a:schemeClr val="bg1"/>
                </a:solidFill>
                <a:latin typeface="微软雅黑" panose="020B0503020204020204" pitchFamily="34" charset="-122"/>
                <a:ea typeface="微软雅黑" panose="020B0503020204020204" pitchFamily="34" charset="-122"/>
              </a:endParaRPr>
            </a:p>
          </p:txBody>
        </p:sp>
        <p:sp>
          <p:nvSpPr>
            <p:cNvPr id="7" name="Freeform 7">
              <a:extLst>
                <a:ext uri="{FF2B5EF4-FFF2-40B4-BE49-F238E27FC236}">
                  <a16:creationId xmlns:a16="http://schemas.microsoft.com/office/drawing/2014/main" xmlns="" id="{FA799937-E69A-470E-8699-625056713E7F}"/>
                </a:ext>
              </a:extLst>
            </p:cNvPr>
            <p:cNvSpPr/>
            <p:nvPr/>
          </p:nvSpPr>
          <p:spPr bwMode="auto">
            <a:xfrm>
              <a:off x="8039816" y="3256693"/>
              <a:ext cx="2485774" cy="109951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alpha val="80000"/>
              </a:srgbClr>
            </a:solidFill>
            <a:ln>
              <a:noFill/>
            </a:ln>
            <a:effectLst/>
          </p:spPr>
          <p:txBody>
            <a:bodyPr vert="horz" wrap="square" lIns="68580" tIns="459000" rIns="68580" bIns="34290" numCol="1" anchor="t" anchorCtr="0" compatLnSpc="1"/>
            <a:lstStyle/>
            <a:p>
              <a:pPr algn="ctr">
                <a:lnSpc>
                  <a:spcPts val="1125"/>
                </a:lnSpc>
              </a:pPr>
              <a:r>
                <a:rPr lang="en-US" altLang="zh-CN" sz="4500" b="1" dirty="0">
                  <a:solidFill>
                    <a:prstClr val="white"/>
                  </a:solidFill>
                  <a:latin typeface="微软雅黑" panose="020B0503020204020204" pitchFamily="34" charset="-122"/>
                  <a:ea typeface="微软雅黑" panose="020B0503020204020204" pitchFamily="34" charset="-122"/>
                  <a:cs typeface="UKIJ Qolyazma" pitchFamily="18" charset="0"/>
                </a:rPr>
                <a:t>02</a:t>
              </a:r>
              <a:endParaRPr lang="en-US" altLang="zh-CN" sz="2100" b="1"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sz="1500" b="1" dirty="0">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xmlns="" id="{8C35FC43-7249-46B3-AA8B-E31A0B97AF9B}"/>
                </a:ext>
              </a:extLst>
            </p:cNvPr>
            <p:cNvCxnSpPr>
              <a:stCxn id="6" idx="6"/>
            </p:cNvCxnSpPr>
            <p:nvPr/>
          </p:nvCxnSpPr>
          <p:spPr>
            <a:xfrm flipH="1">
              <a:off x="1559096" y="3046782"/>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2146E4F-2D79-4739-85D2-1B23AD4090A8}"/>
                </a:ext>
              </a:extLst>
            </p:cNvPr>
            <p:cNvCxnSpPr>
              <a:stCxn id="7" idx="0"/>
            </p:cNvCxnSpPr>
            <p:nvPr/>
          </p:nvCxnSpPr>
          <p:spPr>
            <a:xfrm flipH="1">
              <a:off x="1559096" y="3256693"/>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13">
              <a:extLst>
                <a:ext uri="{FF2B5EF4-FFF2-40B4-BE49-F238E27FC236}">
                  <a16:creationId xmlns:a16="http://schemas.microsoft.com/office/drawing/2014/main" xmlns="" id="{AF674DE2-84AB-4B5C-B08C-A18EF2A6C2DD}"/>
                </a:ext>
              </a:extLst>
            </p:cNvPr>
            <p:cNvSpPr txBox="1"/>
            <p:nvPr/>
          </p:nvSpPr>
          <p:spPr>
            <a:xfrm flipH="1">
              <a:off x="1559096" y="2075794"/>
              <a:ext cx="2786906" cy="430881"/>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sz="1650" dirty="0">
                  <a:solidFill>
                    <a:srgbClr val="C00000"/>
                  </a:solidFill>
                </a:rPr>
                <a:t>第一个百年目标</a:t>
              </a:r>
            </a:p>
          </p:txBody>
        </p:sp>
        <p:sp>
          <p:nvSpPr>
            <p:cNvPr id="11" name="TextBox 14">
              <a:extLst>
                <a:ext uri="{FF2B5EF4-FFF2-40B4-BE49-F238E27FC236}">
                  <a16:creationId xmlns:a16="http://schemas.microsoft.com/office/drawing/2014/main" xmlns="" id="{0DB6D336-5714-4FD8-A5B8-6F70E1BE7F35}"/>
                </a:ext>
              </a:extLst>
            </p:cNvPr>
            <p:cNvSpPr txBox="1"/>
            <p:nvPr/>
          </p:nvSpPr>
          <p:spPr>
            <a:xfrm>
              <a:off x="1559096" y="2486048"/>
              <a:ext cx="5976664" cy="330945"/>
            </a:xfrm>
            <a:prstGeom prst="rect">
              <a:avLst/>
            </a:prstGeom>
            <a:noFill/>
          </p:spPr>
          <p:txBody>
            <a:bodyPr wrap="square" rtlCol="0">
              <a:spAutoFit/>
            </a:bodyPr>
            <a:lstStyle/>
            <a:p>
              <a:pPr algn="just"/>
              <a:r>
                <a:rPr lang="zh-CN" altLang="en-US" sz="1013" dirty="0">
                  <a:latin typeface="微软雅黑" panose="020B0503020204020204" pitchFamily="34" charset="-122"/>
                  <a:ea typeface="微软雅黑" panose="020B0503020204020204" pitchFamily="34" charset="-122"/>
                </a:rPr>
                <a:t>是到中国共产党成立</a:t>
              </a:r>
              <a:r>
                <a:rPr lang="en-US" altLang="zh-CN" sz="1013" dirty="0">
                  <a:latin typeface="微软雅黑" panose="020B0503020204020204" pitchFamily="34" charset="-122"/>
                  <a:ea typeface="微软雅黑" panose="020B0503020204020204" pitchFamily="34" charset="-122"/>
                </a:rPr>
                <a:t>100</a:t>
              </a:r>
              <a:r>
                <a:rPr lang="zh-CN" altLang="en-US" sz="1013" dirty="0">
                  <a:latin typeface="微软雅黑" panose="020B0503020204020204" pitchFamily="34" charset="-122"/>
                  <a:ea typeface="微软雅黑" panose="020B0503020204020204" pitchFamily="34" charset="-122"/>
                </a:rPr>
                <a:t>年时全面建成小康社会。</a:t>
              </a:r>
            </a:p>
          </p:txBody>
        </p:sp>
        <p:sp>
          <p:nvSpPr>
            <p:cNvPr id="12" name="TextBox 15">
              <a:extLst>
                <a:ext uri="{FF2B5EF4-FFF2-40B4-BE49-F238E27FC236}">
                  <a16:creationId xmlns:a16="http://schemas.microsoft.com/office/drawing/2014/main" xmlns="" id="{BB332D45-C885-4B1C-A36E-AA717DCE5547}"/>
                </a:ext>
              </a:extLst>
            </p:cNvPr>
            <p:cNvSpPr txBox="1"/>
            <p:nvPr/>
          </p:nvSpPr>
          <p:spPr>
            <a:xfrm flipH="1">
              <a:off x="1559096" y="3351321"/>
              <a:ext cx="2786906" cy="430881"/>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650" dirty="0">
                  <a:solidFill>
                    <a:srgbClr val="C00000"/>
                  </a:solidFill>
                </a:rPr>
                <a:t>第二个百年目标</a:t>
              </a:r>
            </a:p>
          </p:txBody>
        </p:sp>
        <p:sp>
          <p:nvSpPr>
            <p:cNvPr id="13" name="TextBox 16">
              <a:extLst>
                <a:ext uri="{FF2B5EF4-FFF2-40B4-BE49-F238E27FC236}">
                  <a16:creationId xmlns:a16="http://schemas.microsoft.com/office/drawing/2014/main" xmlns="" id="{DD098180-B7E5-4FBA-91CB-7F455AF11B97}"/>
                </a:ext>
              </a:extLst>
            </p:cNvPr>
            <p:cNvSpPr txBox="1"/>
            <p:nvPr/>
          </p:nvSpPr>
          <p:spPr>
            <a:xfrm>
              <a:off x="1559096" y="3761576"/>
              <a:ext cx="5976664" cy="393271"/>
            </a:xfrm>
            <a:prstGeom prst="rect">
              <a:avLst/>
            </a:prstGeom>
            <a:noFill/>
          </p:spPr>
          <p:txBody>
            <a:bodyPr wrap="square" rtlCol="0">
              <a:spAutoFit/>
            </a:bodyPr>
            <a:lstStyle/>
            <a:p>
              <a:pPr>
                <a:lnSpc>
                  <a:spcPct val="130000"/>
                </a:lnSpc>
              </a:pPr>
              <a:r>
                <a:rPr lang="zh-CN" altLang="en-US" sz="1013" dirty="0">
                  <a:latin typeface="微软雅黑" panose="020B0503020204020204" pitchFamily="34" charset="-122"/>
                  <a:ea typeface="微软雅黑" panose="020B0503020204020204" pitchFamily="34" charset="-122"/>
                </a:rPr>
                <a:t>是到新中国成立</a:t>
              </a:r>
              <a:r>
                <a:rPr lang="en-US" altLang="zh-CN" sz="1013" dirty="0">
                  <a:latin typeface="微软雅黑" panose="020B0503020204020204" pitchFamily="34" charset="-122"/>
                  <a:ea typeface="微软雅黑" panose="020B0503020204020204" pitchFamily="34" charset="-122"/>
                </a:rPr>
                <a:t>100</a:t>
              </a:r>
              <a:r>
                <a:rPr lang="zh-CN" altLang="en-US" sz="1013" dirty="0">
                  <a:latin typeface="微软雅黑" panose="020B0503020204020204" pitchFamily="34" charset="-122"/>
                  <a:ea typeface="微软雅黑" panose="020B0503020204020204" pitchFamily="34" charset="-122"/>
                </a:rPr>
                <a:t>年时建成富强民主文明和谐的社会主义现代化国家。</a:t>
              </a:r>
            </a:p>
          </p:txBody>
        </p:sp>
      </p:grpSp>
      <p:sp>
        <p:nvSpPr>
          <p:cNvPr id="14" name="矩形 13">
            <a:extLst>
              <a:ext uri="{FF2B5EF4-FFF2-40B4-BE49-F238E27FC236}">
                <a16:creationId xmlns:a16="http://schemas.microsoft.com/office/drawing/2014/main" xmlns="" id="{51191864-B809-498C-BD65-C5160B05EECF}"/>
              </a:ext>
            </a:extLst>
          </p:cNvPr>
          <p:cNvSpPr/>
          <p:nvPr/>
        </p:nvSpPr>
        <p:spPr>
          <a:xfrm>
            <a:off x="1143414" y="3263012"/>
            <a:ext cx="6915931" cy="1441357"/>
          </a:xfrm>
          <a:prstGeom prst="rect">
            <a:avLst/>
          </a:prstGeom>
        </p:spPr>
        <p:txBody>
          <a:bodyPr wrap="square">
            <a:spAutoFit/>
          </a:bodyPr>
          <a:lstStyle/>
          <a:p>
            <a:pPr algn="just">
              <a:lnSpc>
                <a:spcPct val="125000"/>
              </a:lnSpc>
            </a:pPr>
            <a:r>
              <a:rPr lang="zh-CN" altLang="en-US" sz="1200" dirty="0">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sz="1200" dirty="0">
              <a:latin typeface="微软雅黑" panose="020B0503020204020204" pitchFamily="34" charset="-122"/>
              <a:ea typeface="微软雅黑" panose="020B0503020204020204" pitchFamily="34" charset="-122"/>
            </a:endParaRPr>
          </a:p>
          <a:p>
            <a:pPr algn="just">
              <a:lnSpc>
                <a:spcPct val="125000"/>
              </a:lnSpc>
            </a:pPr>
            <a:r>
              <a:rPr lang="zh-CN" altLang="en-US" sz="1013" b="1" dirty="0">
                <a:solidFill>
                  <a:srgbClr val="C00000"/>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spTree>
    <p:extLst>
      <p:ext uri="{BB962C8B-B14F-4D97-AF65-F5344CB8AC3E}">
        <p14:creationId xmlns:p14="http://schemas.microsoft.com/office/powerpoint/2010/main" val="925883529"/>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511C8A4C-4262-4EE0-B4CC-A4DC80E3F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4" name="组合 13">
            <a:extLst>
              <a:ext uri="{FF2B5EF4-FFF2-40B4-BE49-F238E27FC236}">
                <a16:creationId xmlns:a16="http://schemas.microsoft.com/office/drawing/2014/main" xmlns="" id="{5DC6B4AD-D1DF-45D9-A890-5B8DD5BFA302}"/>
              </a:ext>
            </a:extLst>
          </p:cNvPr>
          <p:cNvGrpSpPr/>
          <p:nvPr/>
        </p:nvGrpSpPr>
        <p:grpSpPr>
          <a:xfrm>
            <a:off x="-432197" y="998935"/>
            <a:ext cx="6875860" cy="3955256"/>
            <a:chOff x="-576263" y="1306513"/>
            <a:chExt cx="9167813" cy="5273675"/>
          </a:xfrm>
          <a:solidFill>
            <a:srgbClr val="FFC000"/>
          </a:solidFill>
        </p:grpSpPr>
        <p:sp>
          <p:nvSpPr>
            <p:cNvPr id="15" name="任意多边形 6">
              <a:extLst>
                <a:ext uri="{FF2B5EF4-FFF2-40B4-BE49-F238E27FC236}">
                  <a16:creationId xmlns:a16="http://schemas.microsoft.com/office/drawing/2014/main" xmlns="" id="{8027A49B-24D7-4272-9099-FA3C137ABE6A}"/>
                </a:ext>
              </a:extLst>
            </p:cNvPr>
            <p:cNvSpPr/>
            <p:nvPr/>
          </p:nvSpPr>
          <p:spPr bwMode="auto">
            <a:xfrm rot="19825221">
              <a:off x="-530224" y="3316288"/>
              <a:ext cx="4924425" cy="847725"/>
            </a:xfrm>
            <a:custGeom>
              <a:avLst/>
              <a:gdLst>
                <a:gd name="T0" fmla="*/ 4924589 w 4924262"/>
                <a:gd name="T1" fmla="*/ 0 h 847481"/>
                <a:gd name="T2" fmla="*/ 4924589 w 4924262"/>
                <a:gd name="T3" fmla="*/ 847969 h 847481"/>
                <a:gd name="T4" fmla="*/ 0 w 4924262"/>
                <a:gd name="T5" fmla="*/ 847969 h 847481"/>
                <a:gd name="T6" fmla="*/ 481070 w 4924262"/>
                <a:gd name="T7" fmla="*/ 0 h 847481"/>
                <a:gd name="T8" fmla="*/ 4924589 w 4924262"/>
                <a:gd name="T9" fmla="*/ 0 h 847481"/>
                <a:gd name="T10" fmla="*/ 0 60000 65536"/>
                <a:gd name="T11" fmla="*/ 0 60000 65536"/>
                <a:gd name="T12" fmla="*/ 0 60000 65536"/>
                <a:gd name="T13" fmla="*/ 0 60000 65536"/>
                <a:gd name="T14" fmla="*/ 0 60000 65536"/>
                <a:gd name="T15" fmla="*/ 0 w 4924262"/>
                <a:gd name="T16" fmla="*/ 0 h 847481"/>
                <a:gd name="T17" fmla="*/ 4924262 w 4924262"/>
                <a:gd name="T18" fmla="*/ 847481 h 847481"/>
              </a:gdLst>
              <a:ahLst/>
              <a:cxnLst>
                <a:cxn ang="T10">
                  <a:pos x="T0" y="T1"/>
                </a:cxn>
                <a:cxn ang="T11">
                  <a:pos x="T2" y="T3"/>
                </a:cxn>
                <a:cxn ang="T12">
                  <a:pos x="T4" y="T5"/>
                </a:cxn>
                <a:cxn ang="T13">
                  <a:pos x="T6" y="T7"/>
                </a:cxn>
                <a:cxn ang="T14">
                  <a:pos x="T8" y="T9"/>
                </a:cxn>
              </a:cxnLst>
              <a:rect l="T15" t="T16" r="T17" b="T18"/>
              <a:pathLst>
                <a:path w="4924262" h="847481">
                  <a:moveTo>
                    <a:pt x="4924262" y="0"/>
                  </a:moveTo>
                  <a:lnTo>
                    <a:pt x="4924262" y="847481"/>
                  </a:lnTo>
                  <a:lnTo>
                    <a:pt x="0" y="847481"/>
                  </a:lnTo>
                  <a:lnTo>
                    <a:pt x="481038" y="0"/>
                  </a:lnTo>
                  <a:lnTo>
                    <a:pt x="4924262"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16" name="任意多边形 7">
              <a:extLst>
                <a:ext uri="{FF2B5EF4-FFF2-40B4-BE49-F238E27FC236}">
                  <a16:creationId xmlns:a16="http://schemas.microsoft.com/office/drawing/2014/main" xmlns="" id="{68D58BD7-7F89-4F92-BD9A-A6174238876A}"/>
                </a:ext>
              </a:extLst>
            </p:cNvPr>
            <p:cNvSpPr/>
            <p:nvPr/>
          </p:nvSpPr>
          <p:spPr bwMode="auto">
            <a:xfrm rot="-1774779">
              <a:off x="-576263" y="4305300"/>
              <a:ext cx="5499101" cy="882650"/>
            </a:xfrm>
            <a:custGeom>
              <a:avLst/>
              <a:gdLst>
                <a:gd name="T0" fmla="*/ 5499109 w 5499093"/>
                <a:gd name="T1" fmla="*/ 0 h 883989"/>
                <a:gd name="T2" fmla="*/ 5499109 w 5499093"/>
                <a:gd name="T3" fmla="*/ 855611 h 883989"/>
                <a:gd name="T4" fmla="*/ 63984 w 5499093"/>
                <a:gd name="T5" fmla="*/ 881084 h 883989"/>
                <a:gd name="T6" fmla="*/ 0 w 5499093"/>
                <a:gd name="T7" fmla="*/ 881313 h 883989"/>
                <a:gd name="T8" fmla="*/ 495647 w 5499093"/>
                <a:gd name="T9" fmla="*/ 10742 h 883989"/>
                <a:gd name="T10" fmla="*/ 5499109 w 5499093"/>
                <a:gd name="T11" fmla="*/ 0 h 883989"/>
                <a:gd name="T12" fmla="*/ 0 60000 65536"/>
                <a:gd name="T13" fmla="*/ 0 60000 65536"/>
                <a:gd name="T14" fmla="*/ 0 60000 65536"/>
                <a:gd name="T15" fmla="*/ 0 60000 65536"/>
                <a:gd name="T16" fmla="*/ 0 60000 65536"/>
                <a:gd name="T17" fmla="*/ 0 60000 65536"/>
                <a:gd name="T18" fmla="*/ 0 w 5499093"/>
                <a:gd name="T19" fmla="*/ 0 h 883989"/>
                <a:gd name="T20" fmla="*/ 5499093 w 5499093"/>
                <a:gd name="T21" fmla="*/ 883989 h 883989"/>
              </a:gdLst>
              <a:ahLst/>
              <a:cxnLst>
                <a:cxn ang="T12">
                  <a:pos x="T0" y="T1"/>
                </a:cxn>
                <a:cxn ang="T13">
                  <a:pos x="T2" y="T3"/>
                </a:cxn>
                <a:cxn ang="T14">
                  <a:pos x="T4" y="T5"/>
                </a:cxn>
                <a:cxn ang="T15">
                  <a:pos x="T6" y="T7"/>
                </a:cxn>
                <a:cxn ang="T16">
                  <a:pos x="T8" y="T9"/>
                </a:cxn>
                <a:cxn ang="T17">
                  <a:pos x="T10" y="T11"/>
                </a:cxn>
              </a:cxnLst>
              <a:rect l="T18" t="T19" r="T20" b="T21"/>
              <a:pathLst>
                <a:path w="5499093" h="883989">
                  <a:moveTo>
                    <a:pt x="5499093" y="0"/>
                  </a:moveTo>
                  <a:lnTo>
                    <a:pt x="5499093" y="858209"/>
                  </a:lnTo>
                  <a:cubicBezTo>
                    <a:pt x="4104109" y="858209"/>
                    <a:pt x="1795002" y="876792"/>
                    <a:pt x="63984" y="883760"/>
                  </a:cubicBezTo>
                  <a:lnTo>
                    <a:pt x="0" y="883989"/>
                  </a:lnTo>
                  <a:lnTo>
                    <a:pt x="495645" y="10774"/>
                  </a:lnTo>
                  <a:lnTo>
                    <a:pt x="5499093"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17" name="任意多边形 8">
              <a:extLst>
                <a:ext uri="{FF2B5EF4-FFF2-40B4-BE49-F238E27FC236}">
                  <a16:creationId xmlns:a16="http://schemas.microsoft.com/office/drawing/2014/main" xmlns="" id="{E91F6984-9531-4A97-B77D-1EDE6BF742A3}"/>
                </a:ext>
              </a:extLst>
            </p:cNvPr>
            <p:cNvSpPr/>
            <p:nvPr/>
          </p:nvSpPr>
          <p:spPr bwMode="auto">
            <a:xfrm rot="-1774779">
              <a:off x="-274638" y="5195888"/>
              <a:ext cx="5681663" cy="858837"/>
            </a:xfrm>
            <a:custGeom>
              <a:avLst/>
              <a:gdLst>
                <a:gd name="T0" fmla="*/ 5681763 w 5681561"/>
                <a:gd name="T1" fmla="*/ 0 h 858209"/>
                <a:gd name="T2" fmla="*/ 5681763 w 5681561"/>
                <a:gd name="T3" fmla="*/ 859465 h 858209"/>
                <a:gd name="T4" fmla="*/ 1098692 w 5681561"/>
                <a:gd name="T5" fmla="*/ 859465 h 858209"/>
                <a:gd name="T6" fmla="*/ 0 w 5681561"/>
                <a:gd name="T7" fmla="*/ 234948 h 858209"/>
                <a:gd name="T8" fmla="*/ 126378 w 5681561"/>
                <a:gd name="T9" fmla="*/ 11979 h 858209"/>
                <a:gd name="T10" fmla="*/ 5681763 w 5681561"/>
                <a:gd name="T11" fmla="*/ 0 h 858209"/>
                <a:gd name="T12" fmla="*/ 0 60000 65536"/>
                <a:gd name="T13" fmla="*/ 0 60000 65536"/>
                <a:gd name="T14" fmla="*/ 0 60000 65536"/>
                <a:gd name="T15" fmla="*/ 0 60000 65536"/>
                <a:gd name="T16" fmla="*/ 0 60000 65536"/>
                <a:gd name="T17" fmla="*/ 0 60000 65536"/>
                <a:gd name="T18" fmla="*/ 0 w 5681561"/>
                <a:gd name="T19" fmla="*/ 0 h 858209"/>
                <a:gd name="T20" fmla="*/ 5681561 w 5681561"/>
                <a:gd name="T21" fmla="*/ 858209 h 858209"/>
              </a:gdLst>
              <a:ahLst/>
              <a:cxnLst>
                <a:cxn ang="T12">
                  <a:pos x="T0" y="T1"/>
                </a:cxn>
                <a:cxn ang="T13">
                  <a:pos x="T2" y="T3"/>
                </a:cxn>
                <a:cxn ang="T14">
                  <a:pos x="T4" y="T5"/>
                </a:cxn>
                <a:cxn ang="T15">
                  <a:pos x="T6" y="T7"/>
                </a:cxn>
                <a:cxn ang="T16">
                  <a:pos x="T8" y="T9"/>
                </a:cxn>
                <a:cxn ang="T17">
                  <a:pos x="T10" y="T11"/>
                </a:cxn>
              </a:cxnLst>
              <a:rect l="T18" t="T19" r="T20" b="T21"/>
              <a:pathLst>
                <a:path w="5681561" h="858209">
                  <a:moveTo>
                    <a:pt x="5681560" y="0"/>
                  </a:moveTo>
                  <a:lnTo>
                    <a:pt x="5681561" y="858209"/>
                  </a:lnTo>
                  <a:lnTo>
                    <a:pt x="1098652" y="858209"/>
                  </a:lnTo>
                  <a:lnTo>
                    <a:pt x="0" y="234604"/>
                  </a:lnTo>
                  <a:lnTo>
                    <a:pt x="126374" y="11961"/>
                  </a:lnTo>
                  <a:lnTo>
                    <a:pt x="5681560"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18" name="任意多边形 9">
              <a:extLst>
                <a:ext uri="{FF2B5EF4-FFF2-40B4-BE49-F238E27FC236}">
                  <a16:creationId xmlns:a16="http://schemas.microsoft.com/office/drawing/2014/main" xmlns="" id="{6632FD27-218D-4EED-BB9F-DD554B69F79E}"/>
                </a:ext>
              </a:extLst>
            </p:cNvPr>
            <p:cNvSpPr/>
            <p:nvPr/>
          </p:nvSpPr>
          <p:spPr bwMode="auto">
            <a:xfrm rot="-1774779">
              <a:off x="1428750" y="5722938"/>
              <a:ext cx="4375150" cy="857250"/>
            </a:xfrm>
            <a:custGeom>
              <a:avLst/>
              <a:gdLst>
                <a:gd name="T0" fmla="*/ 4375290 w 4375011"/>
                <a:gd name="T1" fmla="*/ 0 h 858209"/>
                <a:gd name="T2" fmla="*/ 4375290 w 4375011"/>
                <a:gd name="T3" fmla="*/ 856292 h 858209"/>
                <a:gd name="T4" fmla="*/ 1512069 w 4375011"/>
                <a:gd name="T5" fmla="*/ 856292 h 858209"/>
                <a:gd name="T6" fmla="*/ 0 w 4375011"/>
                <a:gd name="T7" fmla="*/ 0 h 858209"/>
                <a:gd name="T8" fmla="*/ 4375290 w 4375011"/>
                <a:gd name="T9" fmla="*/ 0 h 858209"/>
                <a:gd name="T10" fmla="*/ 0 60000 65536"/>
                <a:gd name="T11" fmla="*/ 0 60000 65536"/>
                <a:gd name="T12" fmla="*/ 0 60000 65536"/>
                <a:gd name="T13" fmla="*/ 0 60000 65536"/>
                <a:gd name="T14" fmla="*/ 0 60000 65536"/>
                <a:gd name="T15" fmla="*/ 0 w 4375011"/>
                <a:gd name="T16" fmla="*/ 0 h 858209"/>
                <a:gd name="T17" fmla="*/ 4375011 w 4375011"/>
                <a:gd name="T18" fmla="*/ 858209 h 858209"/>
              </a:gdLst>
              <a:ahLst/>
              <a:cxnLst>
                <a:cxn ang="T10">
                  <a:pos x="T0" y="T1"/>
                </a:cxn>
                <a:cxn ang="T11">
                  <a:pos x="T2" y="T3"/>
                </a:cxn>
                <a:cxn ang="T12">
                  <a:pos x="T4" y="T5"/>
                </a:cxn>
                <a:cxn ang="T13">
                  <a:pos x="T6" y="T7"/>
                </a:cxn>
                <a:cxn ang="T14">
                  <a:pos x="T8" y="T9"/>
                </a:cxn>
              </a:cxnLst>
              <a:rect l="T15" t="T16" r="T17" b="T18"/>
              <a:pathLst>
                <a:path w="4375011" h="858209">
                  <a:moveTo>
                    <a:pt x="4375011" y="0"/>
                  </a:moveTo>
                  <a:lnTo>
                    <a:pt x="4375011" y="858209"/>
                  </a:lnTo>
                  <a:lnTo>
                    <a:pt x="1511972" y="858209"/>
                  </a:lnTo>
                  <a:lnTo>
                    <a:pt x="0" y="0"/>
                  </a:lnTo>
                  <a:lnTo>
                    <a:pt x="4375011"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19" name="Freeform 47">
              <a:extLst>
                <a:ext uri="{FF2B5EF4-FFF2-40B4-BE49-F238E27FC236}">
                  <a16:creationId xmlns:a16="http://schemas.microsoft.com/office/drawing/2014/main" xmlns="" id="{F640CAAA-432B-433C-84BE-3DDCAA514CA0}"/>
                </a:ext>
              </a:extLst>
            </p:cNvPr>
            <p:cNvSpPr/>
            <p:nvPr/>
          </p:nvSpPr>
          <p:spPr bwMode="auto">
            <a:xfrm rot="19825221">
              <a:off x="4116387" y="1827213"/>
              <a:ext cx="992187" cy="1282700"/>
            </a:xfrm>
            <a:custGeom>
              <a:avLst/>
              <a:gdLst>
                <a:gd name="T0" fmla="*/ 2147483647 w 185"/>
                <a:gd name="T1" fmla="*/ 2147483647 h 239"/>
                <a:gd name="T2" fmla="*/ 0 w 185"/>
                <a:gd name="T3" fmla="*/ 0 h 239"/>
                <a:gd name="T4" fmla="*/ 0 w 185"/>
                <a:gd name="T5" fmla="*/ 2147483647 h 239"/>
                <a:gd name="T6" fmla="*/ 2147483647 w 185"/>
                <a:gd name="T7" fmla="*/ 2147483647 h 239"/>
                <a:gd name="T8" fmla="*/ 2147483647 w 185"/>
                <a:gd name="T9" fmla="*/ 2147483647 h 239"/>
                <a:gd name="T10" fmla="*/ 2147483647 w 185"/>
                <a:gd name="T11" fmla="*/ 2147483647 h 239"/>
                <a:gd name="T12" fmla="*/ 0 60000 65536"/>
                <a:gd name="T13" fmla="*/ 0 60000 65536"/>
                <a:gd name="T14" fmla="*/ 0 60000 65536"/>
                <a:gd name="T15" fmla="*/ 0 60000 65536"/>
                <a:gd name="T16" fmla="*/ 0 60000 65536"/>
                <a:gd name="T17" fmla="*/ 0 60000 65536"/>
                <a:gd name="T18" fmla="*/ 0 w 185"/>
                <a:gd name="T19" fmla="*/ 0 h 239"/>
                <a:gd name="T20" fmla="*/ 185 w 185"/>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185" h="239">
                  <a:moveTo>
                    <a:pt x="185" y="146"/>
                  </a:moveTo>
                  <a:lnTo>
                    <a:pt x="0" y="0"/>
                  </a:lnTo>
                  <a:lnTo>
                    <a:pt x="0" y="158"/>
                  </a:lnTo>
                  <a:lnTo>
                    <a:pt x="185" y="239"/>
                  </a:lnTo>
                  <a:lnTo>
                    <a:pt x="185" y="146"/>
                  </a:lnTo>
                  <a:close/>
                </a:path>
              </a:pathLst>
            </a:custGeom>
            <a:grpFill/>
            <a:ln w="9525">
              <a:noFill/>
              <a:round/>
            </a:ln>
          </p:spPr>
          <p:txBody>
            <a:bodyPr anchor="ctr"/>
            <a:lstStyle/>
            <a:p>
              <a:endParaRPr lang="zh-CN" altLang="en-US" sz="1013" dirty="0">
                <a:ea typeface="微软雅黑" panose="020B0503020204020204" pitchFamily="34" charset="-122"/>
              </a:endParaRPr>
            </a:p>
          </p:txBody>
        </p:sp>
        <p:sp>
          <p:nvSpPr>
            <p:cNvPr id="20" name="Freeform 48">
              <a:extLst>
                <a:ext uri="{FF2B5EF4-FFF2-40B4-BE49-F238E27FC236}">
                  <a16:creationId xmlns:a16="http://schemas.microsoft.com/office/drawing/2014/main" xmlns="" id="{12F3A07A-25DF-48DF-B988-6CD3855C4822}"/>
                </a:ext>
              </a:extLst>
            </p:cNvPr>
            <p:cNvSpPr/>
            <p:nvPr/>
          </p:nvSpPr>
          <p:spPr bwMode="auto">
            <a:xfrm rot="-1774779">
              <a:off x="5345113" y="3986213"/>
              <a:ext cx="992187" cy="1298575"/>
            </a:xfrm>
            <a:custGeom>
              <a:avLst/>
              <a:gdLst>
                <a:gd name="T0" fmla="*/ 2147483647 w 185"/>
                <a:gd name="T1" fmla="*/ 2147483647 h 242"/>
                <a:gd name="T2" fmla="*/ 0 w 185"/>
                <a:gd name="T3" fmla="*/ 2147483647 h 242"/>
                <a:gd name="T4" fmla="*/ 0 w 185"/>
                <a:gd name="T5" fmla="*/ 2147483647 h 242"/>
                <a:gd name="T6" fmla="*/ 2147483647 w 185"/>
                <a:gd name="T7" fmla="*/ 0 h 242"/>
                <a:gd name="T8" fmla="*/ 2147483647 w 185"/>
                <a:gd name="T9" fmla="*/ 2147483647 h 242"/>
                <a:gd name="T10" fmla="*/ 2147483647 w 185"/>
                <a:gd name="T11" fmla="*/ 2147483647 h 242"/>
                <a:gd name="T12" fmla="*/ 0 60000 65536"/>
                <a:gd name="T13" fmla="*/ 0 60000 65536"/>
                <a:gd name="T14" fmla="*/ 0 60000 65536"/>
                <a:gd name="T15" fmla="*/ 0 60000 65536"/>
                <a:gd name="T16" fmla="*/ 0 60000 65536"/>
                <a:gd name="T17" fmla="*/ 0 60000 65536"/>
                <a:gd name="T18" fmla="*/ 0 w 185"/>
                <a:gd name="T19" fmla="*/ 0 h 242"/>
                <a:gd name="T20" fmla="*/ 185 w 18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185" h="242">
                  <a:moveTo>
                    <a:pt x="185" y="93"/>
                  </a:moveTo>
                  <a:lnTo>
                    <a:pt x="0" y="242"/>
                  </a:lnTo>
                  <a:lnTo>
                    <a:pt x="0" y="82"/>
                  </a:lnTo>
                  <a:lnTo>
                    <a:pt x="185" y="0"/>
                  </a:lnTo>
                  <a:lnTo>
                    <a:pt x="185" y="93"/>
                  </a:lnTo>
                  <a:close/>
                </a:path>
              </a:pathLst>
            </a:custGeom>
            <a:grpFill/>
            <a:ln w="9525">
              <a:noFill/>
              <a:round/>
            </a:ln>
          </p:spPr>
          <p:txBody>
            <a:bodyPr anchor="ctr"/>
            <a:lstStyle/>
            <a:p>
              <a:endParaRPr lang="zh-CN" altLang="en-US" sz="1013" dirty="0">
                <a:ea typeface="微软雅黑" panose="020B0503020204020204" pitchFamily="34" charset="-122"/>
              </a:endParaRPr>
            </a:p>
          </p:txBody>
        </p:sp>
        <p:sp>
          <p:nvSpPr>
            <p:cNvPr id="21" name="Freeform 49">
              <a:extLst>
                <a:ext uri="{FF2B5EF4-FFF2-40B4-BE49-F238E27FC236}">
                  <a16:creationId xmlns:a16="http://schemas.microsoft.com/office/drawing/2014/main" xmlns="" id="{A4A0581A-C8F8-4928-BF7A-52BF5AEA7DD7}"/>
                </a:ext>
              </a:extLst>
            </p:cNvPr>
            <p:cNvSpPr/>
            <p:nvPr/>
          </p:nvSpPr>
          <p:spPr bwMode="auto">
            <a:xfrm rot="-1774779">
              <a:off x="4965700" y="3522663"/>
              <a:ext cx="992188" cy="885825"/>
            </a:xfrm>
            <a:custGeom>
              <a:avLst/>
              <a:gdLst>
                <a:gd name="T0" fmla="*/ 0 w 185"/>
                <a:gd name="T1" fmla="*/ 144110295 h 165"/>
                <a:gd name="T2" fmla="*/ 0 w 185"/>
                <a:gd name="T3" fmla="*/ 2147483647 h 165"/>
                <a:gd name="T4" fmla="*/ 2147483647 w 185"/>
                <a:gd name="T5" fmla="*/ 2147483647 h 165"/>
                <a:gd name="T6" fmla="*/ 2147483647 w 185"/>
                <a:gd name="T7" fmla="*/ 0 h 165"/>
                <a:gd name="T8" fmla="*/ 0 w 185"/>
                <a:gd name="T9" fmla="*/ 144110295 h 165"/>
                <a:gd name="T10" fmla="*/ 0 w 185"/>
                <a:gd name="T11" fmla="*/ 144110295 h 165"/>
                <a:gd name="T12" fmla="*/ 0 60000 65536"/>
                <a:gd name="T13" fmla="*/ 0 60000 65536"/>
                <a:gd name="T14" fmla="*/ 0 60000 65536"/>
                <a:gd name="T15" fmla="*/ 0 60000 65536"/>
                <a:gd name="T16" fmla="*/ 0 60000 65536"/>
                <a:gd name="T17" fmla="*/ 0 60000 65536"/>
                <a:gd name="T18" fmla="*/ 0 w 185"/>
                <a:gd name="T19" fmla="*/ 0 h 165"/>
                <a:gd name="T20" fmla="*/ 185 w 18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85" h="165">
                  <a:moveTo>
                    <a:pt x="0" y="5"/>
                  </a:moveTo>
                  <a:lnTo>
                    <a:pt x="0" y="165"/>
                  </a:lnTo>
                  <a:lnTo>
                    <a:pt x="185" y="93"/>
                  </a:lnTo>
                  <a:lnTo>
                    <a:pt x="185" y="0"/>
                  </a:lnTo>
                  <a:lnTo>
                    <a:pt x="0" y="5"/>
                  </a:lnTo>
                  <a:close/>
                </a:path>
              </a:pathLst>
            </a:custGeom>
            <a:grpFill/>
            <a:ln w="9525">
              <a:noFill/>
              <a:round/>
            </a:ln>
          </p:spPr>
          <p:txBody>
            <a:bodyPr anchor="ctr"/>
            <a:lstStyle/>
            <a:p>
              <a:endParaRPr lang="zh-CN" altLang="en-US" sz="1013" dirty="0">
                <a:ea typeface="微软雅黑" panose="020B0503020204020204" pitchFamily="34" charset="-122"/>
              </a:endParaRPr>
            </a:p>
          </p:txBody>
        </p:sp>
        <p:sp>
          <p:nvSpPr>
            <p:cNvPr id="22" name="Freeform 50">
              <a:extLst>
                <a:ext uri="{FF2B5EF4-FFF2-40B4-BE49-F238E27FC236}">
                  <a16:creationId xmlns:a16="http://schemas.microsoft.com/office/drawing/2014/main" xmlns="" id="{5F591109-BAB1-4889-8B03-4C6145215F8C}"/>
                </a:ext>
              </a:extLst>
            </p:cNvPr>
            <p:cNvSpPr/>
            <p:nvPr/>
          </p:nvSpPr>
          <p:spPr bwMode="auto">
            <a:xfrm rot="-1774779">
              <a:off x="4498975" y="2703513"/>
              <a:ext cx="992188" cy="879475"/>
            </a:xfrm>
            <a:custGeom>
              <a:avLst/>
              <a:gdLst>
                <a:gd name="T0" fmla="*/ 0 w 185"/>
                <a:gd name="T1" fmla="*/ 2147483647 h 164"/>
                <a:gd name="T2" fmla="*/ 0 w 185"/>
                <a:gd name="T3" fmla="*/ 0 h 164"/>
                <a:gd name="T4" fmla="*/ 2147483647 w 185"/>
                <a:gd name="T5" fmla="*/ 2041819101 h 164"/>
                <a:gd name="T6" fmla="*/ 2147483647 w 185"/>
                <a:gd name="T7" fmla="*/ 2147483647 h 164"/>
                <a:gd name="T8" fmla="*/ 0 w 185"/>
                <a:gd name="T9" fmla="*/ 2147483647 h 164"/>
                <a:gd name="T10" fmla="*/ 0 w 185"/>
                <a:gd name="T11" fmla="*/ 2147483647 h 164"/>
                <a:gd name="T12" fmla="*/ 0 60000 65536"/>
                <a:gd name="T13" fmla="*/ 0 60000 65536"/>
                <a:gd name="T14" fmla="*/ 0 60000 65536"/>
                <a:gd name="T15" fmla="*/ 0 60000 65536"/>
                <a:gd name="T16" fmla="*/ 0 60000 65536"/>
                <a:gd name="T17" fmla="*/ 0 60000 65536"/>
                <a:gd name="T18" fmla="*/ 0 w 185"/>
                <a:gd name="T19" fmla="*/ 0 h 164"/>
                <a:gd name="T20" fmla="*/ 185 w 185"/>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185" h="164">
                  <a:moveTo>
                    <a:pt x="0" y="160"/>
                  </a:moveTo>
                  <a:lnTo>
                    <a:pt x="0" y="0"/>
                  </a:lnTo>
                  <a:lnTo>
                    <a:pt x="185" y="71"/>
                  </a:lnTo>
                  <a:lnTo>
                    <a:pt x="185" y="164"/>
                  </a:lnTo>
                  <a:lnTo>
                    <a:pt x="0" y="160"/>
                  </a:lnTo>
                  <a:close/>
                </a:path>
              </a:pathLst>
            </a:custGeom>
            <a:grpFill/>
            <a:ln w="9525">
              <a:noFill/>
              <a:round/>
            </a:ln>
          </p:spPr>
          <p:txBody>
            <a:bodyPr anchor="ctr"/>
            <a:lstStyle/>
            <a:p>
              <a:endParaRPr lang="zh-CN" altLang="en-US" sz="1013" dirty="0">
                <a:ea typeface="微软雅黑" panose="020B0503020204020204" pitchFamily="34" charset="-122"/>
              </a:endParaRPr>
            </a:p>
          </p:txBody>
        </p:sp>
        <p:sp>
          <p:nvSpPr>
            <p:cNvPr id="23" name="Freeform 51">
              <a:extLst>
                <a:ext uri="{FF2B5EF4-FFF2-40B4-BE49-F238E27FC236}">
                  <a16:creationId xmlns:a16="http://schemas.microsoft.com/office/drawing/2014/main" xmlns="" id="{0D3DC269-1E5D-4F4B-B61B-BE5E86373D46}"/>
                </a:ext>
              </a:extLst>
            </p:cNvPr>
            <p:cNvSpPr/>
            <p:nvPr/>
          </p:nvSpPr>
          <p:spPr bwMode="auto">
            <a:xfrm rot="19825221">
              <a:off x="4970463" y="1306513"/>
              <a:ext cx="2439987" cy="933449"/>
            </a:xfrm>
            <a:custGeom>
              <a:avLst/>
              <a:gdLst>
                <a:gd name="T0" fmla="*/ 2147483647 w 455"/>
                <a:gd name="T1" fmla="*/ 0 h 174"/>
                <a:gd name="T2" fmla="*/ 2147483647 w 455"/>
                <a:gd name="T3" fmla="*/ 2147483647 h 174"/>
                <a:gd name="T4" fmla="*/ 0 w 455"/>
                <a:gd name="T5" fmla="*/ 2147483647 h 174"/>
                <a:gd name="T6" fmla="*/ 0 w 455"/>
                <a:gd name="T7" fmla="*/ 2147483647 h 174"/>
                <a:gd name="T8" fmla="*/ 2147483647 w 455"/>
                <a:gd name="T9" fmla="*/ 2147483647 h 174"/>
                <a:gd name="T10" fmla="*/ 2147483647 w 455"/>
                <a:gd name="T11" fmla="*/ 2147483647 h 174"/>
                <a:gd name="T12" fmla="*/ 2147483647 w 455"/>
                <a:gd name="T13" fmla="*/ 0 h 174"/>
                <a:gd name="T14" fmla="*/ 0 60000 65536"/>
                <a:gd name="T15" fmla="*/ 0 60000 65536"/>
                <a:gd name="T16" fmla="*/ 0 60000 65536"/>
                <a:gd name="T17" fmla="*/ 0 60000 65536"/>
                <a:gd name="T18" fmla="*/ 0 60000 65536"/>
                <a:gd name="T19" fmla="*/ 0 60000 65536"/>
                <a:gd name="T20" fmla="*/ 0 60000 65536"/>
                <a:gd name="T21" fmla="*/ 0 w 455"/>
                <a:gd name="T22" fmla="*/ 0 h 174"/>
                <a:gd name="T23" fmla="*/ 455 w 455"/>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4">
                  <a:moveTo>
                    <a:pt x="287" y="0"/>
                  </a:moveTo>
                  <a:lnTo>
                    <a:pt x="287" y="81"/>
                  </a:lnTo>
                  <a:lnTo>
                    <a:pt x="0" y="81"/>
                  </a:lnTo>
                  <a:lnTo>
                    <a:pt x="0" y="174"/>
                  </a:lnTo>
                  <a:lnTo>
                    <a:pt x="287" y="174"/>
                  </a:lnTo>
                  <a:lnTo>
                    <a:pt x="455" y="174"/>
                  </a:lnTo>
                  <a:lnTo>
                    <a:pt x="287"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24" name="Freeform 52">
              <a:extLst>
                <a:ext uri="{FF2B5EF4-FFF2-40B4-BE49-F238E27FC236}">
                  <a16:creationId xmlns:a16="http://schemas.microsoft.com/office/drawing/2014/main" xmlns="" id="{068DF8BD-553D-4330-9EE5-78A9FADFE3FC}"/>
                </a:ext>
              </a:extLst>
            </p:cNvPr>
            <p:cNvSpPr/>
            <p:nvPr/>
          </p:nvSpPr>
          <p:spPr bwMode="auto">
            <a:xfrm rot="-1774779">
              <a:off x="6027738" y="3162300"/>
              <a:ext cx="2441575" cy="949325"/>
            </a:xfrm>
            <a:custGeom>
              <a:avLst/>
              <a:gdLst>
                <a:gd name="T0" fmla="*/ 2147483647 w 455"/>
                <a:gd name="T1" fmla="*/ 0 h 177"/>
                <a:gd name="T2" fmla="*/ 2147483647 w 455"/>
                <a:gd name="T3" fmla="*/ 0 h 177"/>
                <a:gd name="T4" fmla="*/ 0 w 455"/>
                <a:gd name="T5" fmla="*/ 0 h 177"/>
                <a:gd name="T6" fmla="*/ 0 w 455"/>
                <a:gd name="T7" fmla="*/ 2147483647 h 177"/>
                <a:gd name="T8" fmla="*/ 2147483647 w 455"/>
                <a:gd name="T9" fmla="*/ 2147483647 h 177"/>
                <a:gd name="T10" fmla="*/ 2147483647 w 455"/>
                <a:gd name="T11" fmla="*/ 2147483647 h 177"/>
                <a:gd name="T12" fmla="*/ 2147483647 w 455"/>
                <a:gd name="T13" fmla="*/ 0 h 177"/>
                <a:gd name="T14" fmla="*/ 0 60000 65536"/>
                <a:gd name="T15" fmla="*/ 0 60000 65536"/>
                <a:gd name="T16" fmla="*/ 0 60000 65536"/>
                <a:gd name="T17" fmla="*/ 0 60000 65536"/>
                <a:gd name="T18" fmla="*/ 0 60000 65536"/>
                <a:gd name="T19" fmla="*/ 0 60000 65536"/>
                <a:gd name="T20" fmla="*/ 0 60000 65536"/>
                <a:gd name="T21" fmla="*/ 0 w 455"/>
                <a:gd name="T22" fmla="*/ 0 h 177"/>
                <a:gd name="T23" fmla="*/ 455 w 455"/>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7">
                  <a:moveTo>
                    <a:pt x="455" y="0"/>
                  </a:moveTo>
                  <a:lnTo>
                    <a:pt x="287" y="0"/>
                  </a:lnTo>
                  <a:lnTo>
                    <a:pt x="0" y="0"/>
                  </a:lnTo>
                  <a:lnTo>
                    <a:pt x="0" y="93"/>
                  </a:lnTo>
                  <a:lnTo>
                    <a:pt x="287" y="93"/>
                  </a:lnTo>
                  <a:lnTo>
                    <a:pt x="287" y="177"/>
                  </a:lnTo>
                  <a:lnTo>
                    <a:pt x="455"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25" name="Freeform 53">
              <a:extLst>
                <a:ext uri="{FF2B5EF4-FFF2-40B4-BE49-F238E27FC236}">
                  <a16:creationId xmlns:a16="http://schemas.microsoft.com/office/drawing/2014/main" xmlns="" id="{A722370D-D7FF-4C9F-B1A5-C5CAA84F1899}"/>
                </a:ext>
              </a:extLst>
            </p:cNvPr>
            <p:cNvSpPr/>
            <p:nvPr/>
          </p:nvSpPr>
          <p:spPr bwMode="auto">
            <a:xfrm rot="-1774779">
              <a:off x="5603875" y="2566988"/>
              <a:ext cx="2987675" cy="498475"/>
            </a:xfrm>
            <a:custGeom>
              <a:avLst/>
              <a:gdLst>
                <a:gd name="T0" fmla="*/ 2147483647 w 235"/>
                <a:gd name="T1" fmla="*/ 0 h 39"/>
                <a:gd name="T2" fmla="*/ 0 w 235"/>
                <a:gd name="T3" fmla="*/ 0 h 39"/>
                <a:gd name="T4" fmla="*/ 0 w 235"/>
                <a:gd name="T5" fmla="*/ 2147483647 h 39"/>
                <a:gd name="T6" fmla="*/ 2147483647 w 235"/>
                <a:gd name="T7" fmla="*/ 2147483647 h 39"/>
                <a:gd name="T8" fmla="*/ 2147483647 w 235"/>
                <a:gd name="T9" fmla="*/ 2147483647 h 39"/>
                <a:gd name="T10" fmla="*/ 2147483647 w 235"/>
                <a:gd name="T11" fmla="*/ 0 h 39"/>
                <a:gd name="T12" fmla="*/ 2147483647 w 235"/>
                <a:gd name="T13" fmla="*/ 0 h 39"/>
                <a:gd name="T14" fmla="*/ 0 60000 65536"/>
                <a:gd name="T15" fmla="*/ 0 60000 65536"/>
                <a:gd name="T16" fmla="*/ 0 60000 65536"/>
                <a:gd name="T17" fmla="*/ 0 60000 65536"/>
                <a:gd name="T18" fmla="*/ 0 60000 65536"/>
                <a:gd name="T19" fmla="*/ 0 60000 65536"/>
                <a:gd name="T20" fmla="*/ 0 60000 65536"/>
                <a:gd name="T21" fmla="*/ 0 w 235"/>
                <a:gd name="T22" fmla="*/ 0 h 39"/>
                <a:gd name="T23" fmla="*/ 235 w 23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39">
                  <a:moveTo>
                    <a:pt x="121" y="0"/>
                  </a:moveTo>
                  <a:cubicBezTo>
                    <a:pt x="81" y="0"/>
                    <a:pt x="41" y="0"/>
                    <a:pt x="0" y="0"/>
                  </a:cubicBezTo>
                  <a:cubicBezTo>
                    <a:pt x="0" y="13"/>
                    <a:pt x="0" y="26"/>
                    <a:pt x="0" y="39"/>
                  </a:cubicBezTo>
                  <a:cubicBezTo>
                    <a:pt x="41" y="39"/>
                    <a:pt x="81" y="39"/>
                    <a:pt x="121" y="39"/>
                  </a:cubicBezTo>
                  <a:cubicBezTo>
                    <a:pt x="147" y="39"/>
                    <a:pt x="172" y="39"/>
                    <a:pt x="197" y="39"/>
                  </a:cubicBezTo>
                  <a:cubicBezTo>
                    <a:pt x="235" y="0"/>
                    <a:pt x="235" y="0"/>
                    <a:pt x="235" y="0"/>
                  </a:cubicBezTo>
                  <a:cubicBezTo>
                    <a:pt x="197" y="0"/>
                    <a:pt x="159" y="0"/>
                    <a:pt x="121" y="0"/>
                  </a:cubicBez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26" name="Freeform 54">
              <a:extLst>
                <a:ext uri="{FF2B5EF4-FFF2-40B4-BE49-F238E27FC236}">
                  <a16:creationId xmlns:a16="http://schemas.microsoft.com/office/drawing/2014/main" xmlns="" id="{2972955F-252F-4C5E-982D-E2751FD1D9FA}"/>
                </a:ext>
              </a:extLst>
            </p:cNvPr>
            <p:cNvSpPr/>
            <p:nvPr/>
          </p:nvSpPr>
          <p:spPr bwMode="auto">
            <a:xfrm rot="-1774779">
              <a:off x="5326063" y="2076450"/>
              <a:ext cx="2987675" cy="498475"/>
            </a:xfrm>
            <a:custGeom>
              <a:avLst/>
              <a:gdLst>
                <a:gd name="T0" fmla="*/ 2147483647 w 235"/>
                <a:gd name="T1" fmla="*/ 0 h 39"/>
                <a:gd name="T2" fmla="*/ 2147483647 w 235"/>
                <a:gd name="T3" fmla="*/ 0 h 39"/>
                <a:gd name="T4" fmla="*/ 2147483647 w 235"/>
                <a:gd name="T5" fmla="*/ 0 h 39"/>
                <a:gd name="T6" fmla="*/ 0 w 235"/>
                <a:gd name="T7" fmla="*/ 0 h 39"/>
                <a:gd name="T8" fmla="*/ 0 w 235"/>
                <a:gd name="T9" fmla="*/ 2147483647 h 39"/>
                <a:gd name="T10" fmla="*/ 2147483647 w 235"/>
                <a:gd name="T11" fmla="*/ 2147483647 h 39"/>
                <a:gd name="T12" fmla="*/ 2147483647 w 235"/>
                <a:gd name="T13" fmla="*/ 2147483647 h 39"/>
                <a:gd name="T14" fmla="*/ 2147483647 w 235"/>
                <a:gd name="T15" fmla="*/ 2147483647 h 39"/>
                <a:gd name="T16" fmla="*/ 2147483647 w 235"/>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5"/>
                <a:gd name="T28" fmla="*/ 0 h 39"/>
                <a:gd name="T29" fmla="*/ 235 w 235"/>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5" h="39">
                  <a:moveTo>
                    <a:pt x="197" y="0"/>
                  </a:moveTo>
                  <a:cubicBezTo>
                    <a:pt x="172" y="0"/>
                    <a:pt x="147" y="0"/>
                    <a:pt x="121" y="0"/>
                  </a:cubicBezTo>
                  <a:cubicBezTo>
                    <a:pt x="121" y="0"/>
                    <a:pt x="121" y="0"/>
                    <a:pt x="121" y="0"/>
                  </a:cubicBezTo>
                  <a:cubicBezTo>
                    <a:pt x="81" y="0"/>
                    <a:pt x="41" y="0"/>
                    <a:pt x="0" y="0"/>
                  </a:cubicBezTo>
                  <a:cubicBezTo>
                    <a:pt x="0" y="13"/>
                    <a:pt x="0" y="26"/>
                    <a:pt x="0" y="39"/>
                  </a:cubicBezTo>
                  <a:cubicBezTo>
                    <a:pt x="41" y="39"/>
                    <a:pt x="81" y="39"/>
                    <a:pt x="121" y="39"/>
                  </a:cubicBezTo>
                  <a:cubicBezTo>
                    <a:pt x="121" y="39"/>
                    <a:pt x="121" y="39"/>
                    <a:pt x="121" y="39"/>
                  </a:cubicBezTo>
                  <a:cubicBezTo>
                    <a:pt x="159" y="39"/>
                    <a:pt x="197" y="39"/>
                    <a:pt x="235" y="39"/>
                  </a:cubicBezTo>
                  <a:lnTo>
                    <a:pt x="197" y="0"/>
                  </a:lnTo>
                  <a:close/>
                </a:path>
              </a:pathLst>
            </a:custGeom>
            <a:grpFill/>
            <a:ln w="9525">
              <a:noFill/>
              <a:round/>
            </a:ln>
          </p:spPr>
          <p:txBody>
            <a:bodyPr/>
            <a:lstStyle/>
            <a:p>
              <a:endParaRPr lang="zh-CN" altLang="en-US" sz="1013" dirty="0">
                <a:ea typeface="微软雅黑" panose="020B0503020204020204" pitchFamily="34" charset="-122"/>
              </a:endParaRPr>
            </a:p>
          </p:txBody>
        </p:sp>
        <p:sp>
          <p:nvSpPr>
            <p:cNvPr id="27" name="文本框 20">
              <a:extLst>
                <a:ext uri="{FF2B5EF4-FFF2-40B4-BE49-F238E27FC236}">
                  <a16:creationId xmlns:a16="http://schemas.microsoft.com/office/drawing/2014/main" xmlns="" id="{DAF9E804-55AA-4A42-BEB9-E32A9E9C1336}"/>
                </a:ext>
              </a:extLst>
            </p:cNvPr>
            <p:cNvSpPr txBox="1">
              <a:spLocks noChangeArrowheads="1"/>
            </p:cNvSpPr>
            <p:nvPr/>
          </p:nvSpPr>
          <p:spPr bwMode="auto">
            <a:xfrm rot="19823527">
              <a:off x="1338576" y="2995580"/>
              <a:ext cx="2819400" cy="615553"/>
            </a:xfrm>
            <a:prstGeom prst="rect">
              <a:avLst/>
            </a:prstGeom>
            <a:grpFill/>
            <a:ln w="9525">
              <a:noFill/>
              <a:miter lim="800000"/>
            </a:ln>
          </p:spPr>
          <p:txBody>
            <a:bodyPr>
              <a:spAutoFit/>
            </a:bodyPr>
            <a:lstStyle/>
            <a:p>
              <a:pPr algn="ctr" eaLnBrk="1" hangingPunct="1"/>
              <a:r>
                <a:rPr lang="zh-CN" altLang="en-US" sz="2400" b="1" dirty="0">
                  <a:latin typeface="微软雅黑" panose="020B0503020204020204" pitchFamily="34" charset="-122"/>
                  <a:ea typeface="微软雅黑" panose="020B0503020204020204" pitchFamily="34" charset="-122"/>
                </a:rPr>
                <a:t>中国威胁论</a:t>
              </a:r>
            </a:p>
          </p:txBody>
        </p:sp>
        <p:sp>
          <p:nvSpPr>
            <p:cNvPr id="28" name="文本框 21">
              <a:extLst>
                <a:ext uri="{FF2B5EF4-FFF2-40B4-BE49-F238E27FC236}">
                  <a16:creationId xmlns:a16="http://schemas.microsoft.com/office/drawing/2014/main" xmlns="" id="{61A535D4-8723-4898-8ECE-5EC1757FA20D}"/>
                </a:ext>
              </a:extLst>
            </p:cNvPr>
            <p:cNvSpPr txBox="1">
              <a:spLocks noChangeArrowheads="1"/>
            </p:cNvSpPr>
            <p:nvPr/>
          </p:nvSpPr>
          <p:spPr bwMode="auto">
            <a:xfrm rot="19823527">
              <a:off x="1804988" y="3816550"/>
              <a:ext cx="2819400" cy="615553"/>
            </a:xfrm>
            <a:prstGeom prst="rect">
              <a:avLst/>
            </a:prstGeom>
            <a:grpFill/>
            <a:ln w="9525">
              <a:noFill/>
              <a:miter lim="800000"/>
            </a:ln>
          </p:spPr>
          <p:txBody>
            <a:bodyPr>
              <a:spAutoFit/>
            </a:bodyPr>
            <a:lstStyle/>
            <a:p>
              <a:pPr algn="ctr" eaLnBrk="1" hangingPunct="1"/>
              <a:r>
                <a:rPr lang="zh-CN" altLang="en-US" sz="2400" b="1" dirty="0">
                  <a:latin typeface="微软雅黑" panose="020B0503020204020204" pitchFamily="34" charset="-122"/>
                  <a:ea typeface="微软雅黑" panose="020B0503020204020204" pitchFamily="34" charset="-122"/>
                </a:rPr>
                <a:t>侵略战争</a:t>
              </a:r>
            </a:p>
          </p:txBody>
        </p:sp>
        <p:sp>
          <p:nvSpPr>
            <p:cNvPr id="29" name="文本框 22">
              <a:extLst>
                <a:ext uri="{FF2B5EF4-FFF2-40B4-BE49-F238E27FC236}">
                  <a16:creationId xmlns:a16="http://schemas.microsoft.com/office/drawing/2014/main" xmlns="" id="{BA54A339-2EF8-430F-B550-3D8EB035E8C1}"/>
                </a:ext>
              </a:extLst>
            </p:cNvPr>
            <p:cNvSpPr txBox="1">
              <a:spLocks noChangeArrowheads="1"/>
            </p:cNvSpPr>
            <p:nvPr/>
          </p:nvSpPr>
          <p:spPr bwMode="auto">
            <a:xfrm rot="19823527">
              <a:off x="2282825" y="4674593"/>
              <a:ext cx="2819400" cy="615553"/>
            </a:xfrm>
            <a:prstGeom prst="rect">
              <a:avLst/>
            </a:prstGeom>
            <a:grpFill/>
            <a:ln w="9525">
              <a:noFill/>
              <a:miter lim="800000"/>
            </a:ln>
          </p:spPr>
          <p:txBody>
            <a:bodyPr>
              <a:spAutoFit/>
            </a:bodyPr>
            <a:lstStyle/>
            <a:p>
              <a:pPr algn="ctr" eaLnBrk="1" hangingPunct="1"/>
              <a:r>
                <a:rPr lang="zh-CN" altLang="en-US" sz="2400" b="1" dirty="0">
                  <a:latin typeface="微软雅黑" panose="020B0503020204020204" pitchFamily="34" charset="-122"/>
                  <a:ea typeface="微软雅黑" panose="020B0503020204020204" pitchFamily="34" charset="-122"/>
                </a:rPr>
                <a:t>中国崩溃论</a:t>
              </a:r>
            </a:p>
          </p:txBody>
        </p:sp>
        <p:sp>
          <p:nvSpPr>
            <p:cNvPr id="30" name="文本框 23">
              <a:extLst>
                <a:ext uri="{FF2B5EF4-FFF2-40B4-BE49-F238E27FC236}">
                  <a16:creationId xmlns:a16="http://schemas.microsoft.com/office/drawing/2014/main" xmlns="" id="{5323244A-FD1F-41EE-93EF-5B22D61395DC}"/>
                </a:ext>
              </a:extLst>
            </p:cNvPr>
            <p:cNvSpPr txBox="1">
              <a:spLocks noChangeArrowheads="1"/>
            </p:cNvSpPr>
            <p:nvPr/>
          </p:nvSpPr>
          <p:spPr bwMode="auto">
            <a:xfrm rot="19823527">
              <a:off x="2781300" y="5481043"/>
              <a:ext cx="2819400" cy="615553"/>
            </a:xfrm>
            <a:prstGeom prst="rect">
              <a:avLst/>
            </a:prstGeom>
            <a:grpFill/>
            <a:ln w="9525">
              <a:noFill/>
              <a:miter lim="800000"/>
            </a:ln>
          </p:spPr>
          <p:txBody>
            <a:bodyPr>
              <a:spAutoFit/>
            </a:bodyPr>
            <a:lstStyle/>
            <a:p>
              <a:pPr algn="ctr" eaLnBrk="1" hangingPunct="1"/>
              <a:r>
                <a:rPr lang="zh-CN" altLang="en-US" sz="2400" b="1" dirty="0">
                  <a:latin typeface="微软雅黑" panose="020B0503020204020204" pitchFamily="34" charset="-122"/>
                  <a:ea typeface="微软雅黑" panose="020B0503020204020204" pitchFamily="34" charset="-122"/>
                </a:rPr>
                <a:t>多存狐疑</a:t>
              </a:r>
            </a:p>
          </p:txBody>
        </p:sp>
      </p:grpSp>
      <p:sp>
        <p:nvSpPr>
          <p:cNvPr id="31" name="矩形: 圆角 30">
            <a:extLst>
              <a:ext uri="{FF2B5EF4-FFF2-40B4-BE49-F238E27FC236}">
                <a16:creationId xmlns:a16="http://schemas.microsoft.com/office/drawing/2014/main" xmlns="" id="{F6D58D61-12BA-4D98-AAC8-7971C30EB266}"/>
              </a:ext>
            </a:extLst>
          </p:cNvPr>
          <p:cNvSpPr/>
          <p:nvPr/>
        </p:nvSpPr>
        <p:spPr>
          <a:xfrm>
            <a:off x="5231358" y="2993231"/>
            <a:ext cx="3742135" cy="1771055"/>
          </a:xfrm>
          <a:prstGeom prst="roundRect">
            <a:avLst/>
          </a:prstGeom>
          <a:solidFill>
            <a:srgbClr val="C00000"/>
          </a:solidFill>
          <a:ln>
            <a:noFill/>
          </a:ln>
          <a:effectLst>
            <a:outerShdw blurRad="50800" dist="368300" dir="83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2" name="TextBox 1">
            <a:extLst>
              <a:ext uri="{FF2B5EF4-FFF2-40B4-BE49-F238E27FC236}">
                <a16:creationId xmlns:a16="http://schemas.microsoft.com/office/drawing/2014/main" xmlns="" id="{4C952484-A7E9-43F0-BF22-C168FAF85B73}"/>
              </a:ext>
            </a:extLst>
          </p:cNvPr>
          <p:cNvSpPr txBox="1"/>
          <p:nvPr/>
        </p:nvSpPr>
        <p:spPr>
          <a:xfrm>
            <a:off x="5407293" y="3073378"/>
            <a:ext cx="3462381" cy="1569660"/>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迄今为止的西方大国的崛起，无一不是通过</a:t>
            </a:r>
            <a:r>
              <a:rPr lang="zh-CN" altLang="en-US" sz="1500" b="1" dirty="0">
                <a:latin typeface="微软雅黑" panose="020B0503020204020204" pitchFamily="34" charset="-122"/>
                <a:ea typeface="微软雅黑" panose="020B0503020204020204" pitchFamily="34" charset="-122"/>
              </a:rPr>
              <a:t>殖民扩张和掠夺</a:t>
            </a:r>
            <a:r>
              <a:rPr lang="zh-CN" altLang="en-US" sz="1200" dirty="0">
                <a:solidFill>
                  <a:schemeClr val="bg1"/>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1500" b="1" dirty="0">
                <a:latin typeface="微软雅黑" panose="020B0503020204020204" pitchFamily="34" charset="-122"/>
                <a:ea typeface="微软雅黑" panose="020B0503020204020204" pitchFamily="34" charset="-122"/>
              </a:rPr>
              <a:t>时而大唱中国威胁论、时而又唱中国崩溃论</a:t>
            </a:r>
            <a:r>
              <a:rPr lang="zh-CN" altLang="en-US" sz="1200" dirty="0">
                <a:solidFill>
                  <a:schemeClr val="bg1"/>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6291119"/>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ircle(in)">
                                      <p:cBhvr>
                                        <p:cTn id="12" dur="2000"/>
                                        <p:tgtEl>
                                          <p:spTgt spid="31"/>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843A5326-DAFB-4881-81ED-BA76B0656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3" name="图片 2">
            <a:extLst>
              <a:ext uri="{FF2B5EF4-FFF2-40B4-BE49-F238E27FC236}">
                <a16:creationId xmlns:a16="http://schemas.microsoft.com/office/drawing/2014/main" xmlns="" id="{390629C3-E67A-4886-829C-4CB8101F4B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1" y="0"/>
            <a:ext cx="4572009" cy="3514725"/>
          </a:xfrm>
          <a:prstGeom prst="rect">
            <a:avLst/>
          </a:prstGeom>
        </p:spPr>
      </p:pic>
      <p:sp>
        <p:nvSpPr>
          <p:cNvPr id="4" name="流程图: 文档 3">
            <a:extLst>
              <a:ext uri="{FF2B5EF4-FFF2-40B4-BE49-F238E27FC236}">
                <a16:creationId xmlns:a16="http://schemas.microsoft.com/office/drawing/2014/main" xmlns="" id="{76B91C1C-CCA4-471A-B7B6-16BEE74C1193}"/>
              </a:ext>
            </a:extLst>
          </p:cNvPr>
          <p:cNvSpPr/>
          <p:nvPr/>
        </p:nvSpPr>
        <p:spPr>
          <a:xfrm rot="10800000" flipH="1">
            <a:off x="1343025" y="1219200"/>
            <a:ext cx="2942779" cy="2547936"/>
          </a:xfrm>
          <a:prstGeom prst="flowChartDocumen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文档 19">
            <a:extLst>
              <a:ext uri="{FF2B5EF4-FFF2-40B4-BE49-F238E27FC236}">
                <a16:creationId xmlns:a16="http://schemas.microsoft.com/office/drawing/2014/main" xmlns="" id="{B0043648-90A3-4802-868E-A5B24150588B}"/>
              </a:ext>
            </a:extLst>
          </p:cNvPr>
          <p:cNvSpPr/>
          <p:nvPr/>
        </p:nvSpPr>
        <p:spPr>
          <a:xfrm rot="10800000">
            <a:off x="4448621" y="1221581"/>
            <a:ext cx="2942779" cy="2547936"/>
          </a:xfrm>
          <a:prstGeom prst="flowChartDocumen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18B3640C-8060-41E9-B29A-B3E8A6D52C42}"/>
              </a:ext>
            </a:extLst>
          </p:cNvPr>
          <p:cNvSpPr/>
          <p:nvPr/>
        </p:nvSpPr>
        <p:spPr>
          <a:xfrm>
            <a:off x="1438051" y="1823830"/>
            <a:ext cx="2752725" cy="1754326"/>
          </a:xfrm>
          <a:prstGeom prst="rect">
            <a:avLst/>
          </a:prstGeom>
        </p:spPr>
        <p:txBody>
          <a:bodyPr wrap="square">
            <a:spAutoFit/>
          </a:bodyPr>
          <a:lstStyle/>
          <a:p>
            <a:pPr>
              <a:lnSpc>
                <a:spcPct val="120000"/>
              </a:lnSpc>
            </a:pPr>
            <a:r>
              <a:rPr lang="zh-CN" altLang="en-US" b="1" dirty="0">
                <a:latin typeface="微软雅黑" panose="020B0503020204020204" pitchFamily="34" charset="-122"/>
                <a:ea typeface="微软雅黑" panose="020B0503020204020204" pitchFamily="34" charset="-122"/>
              </a:rPr>
              <a:t>判断中国的崛起不能基于西方的历史观，而只能基于中国历史的发展，这样得出的结论才符合中国社会发展的基本逻辑。</a:t>
            </a:r>
            <a:endParaRPr lang="zh-CN" altLang="en-US" b="1" dirty="0"/>
          </a:p>
        </p:txBody>
      </p:sp>
      <p:sp>
        <p:nvSpPr>
          <p:cNvPr id="23" name="矩形 22">
            <a:extLst>
              <a:ext uri="{FF2B5EF4-FFF2-40B4-BE49-F238E27FC236}">
                <a16:creationId xmlns:a16="http://schemas.microsoft.com/office/drawing/2014/main" xmlns="" id="{73B9B0F8-1918-4FCD-B136-9D2C89830B79}"/>
              </a:ext>
            </a:extLst>
          </p:cNvPr>
          <p:cNvSpPr/>
          <p:nvPr/>
        </p:nvSpPr>
        <p:spPr>
          <a:xfrm>
            <a:off x="4571991" y="1971198"/>
            <a:ext cx="2752725" cy="1393779"/>
          </a:xfrm>
          <a:prstGeom prst="rect">
            <a:avLst/>
          </a:prstGeom>
        </p:spPr>
        <p:txBody>
          <a:bodyPr wrap="square">
            <a:spAutoFit/>
          </a:bodyPr>
          <a:lstStyle/>
          <a:p>
            <a:pPr>
              <a:lnSpc>
                <a:spcPct val="120000"/>
              </a:lnSpc>
            </a:pPr>
            <a:r>
              <a:rPr lang="zh-CN" altLang="en-US" b="1" dirty="0">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p>
        </p:txBody>
      </p:sp>
      <p:sp>
        <p:nvSpPr>
          <p:cNvPr id="24" name="矩形 23">
            <a:extLst>
              <a:ext uri="{FF2B5EF4-FFF2-40B4-BE49-F238E27FC236}">
                <a16:creationId xmlns:a16="http://schemas.microsoft.com/office/drawing/2014/main" xmlns="" id="{BD7527E5-78B0-47E7-A9F5-44ADB6070404}"/>
              </a:ext>
            </a:extLst>
          </p:cNvPr>
          <p:cNvSpPr/>
          <p:nvPr/>
        </p:nvSpPr>
        <p:spPr>
          <a:xfrm>
            <a:off x="3187273" y="984263"/>
            <a:ext cx="2236510" cy="584775"/>
          </a:xfrm>
          <a:prstGeom prst="rect">
            <a:avLst/>
          </a:prstGeom>
        </p:spPr>
        <p:txBody>
          <a:bodyPr wrap="none">
            <a:spAutoFit/>
          </a:bodyPr>
          <a:lstStyle/>
          <a:p>
            <a:pPr algn="ctr"/>
            <a:r>
              <a:rPr lang="zh-CN" altLang="en-US" sz="3200" b="1" dirty="0">
                <a:latin typeface="微软雅黑" panose="020B0503020204020204" pitchFamily="34" charset="-122"/>
                <a:ea typeface="微软雅黑" panose="020B0503020204020204" pitchFamily="34" charset="-122"/>
              </a:rPr>
              <a:t>历史将证明</a:t>
            </a:r>
            <a:endParaRPr lang="id-ID"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3376097"/>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circle(in)">
                                      <p:cBhvr>
                                        <p:cTn id="25" dur="20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4" name="组合 32">
            <a:extLst>
              <a:ext uri="{FF2B5EF4-FFF2-40B4-BE49-F238E27FC236}">
                <a16:creationId xmlns:a16="http://schemas.microsoft.com/office/drawing/2014/main" xmlns="" id="{5D8C2348-0FD4-451E-8663-2FF03FC84A81}"/>
              </a:ext>
            </a:extLst>
          </p:cNvPr>
          <p:cNvGrpSpPr/>
          <p:nvPr/>
        </p:nvGrpSpPr>
        <p:grpSpPr bwMode="auto">
          <a:xfrm>
            <a:off x="2438401" y="1295294"/>
            <a:ext cx="1546622" cy="1546622"/>
            <a:chOff x="0" y="0"/>
            <a:chExt cx="2062480" cy="2062480"/>
          </a:xfrm>
          <a:solidFill>
            <a:srgbClr val="C00000"/>
          </a:solidFill>
        </p:grpSpPr>
        <p:sp>
          <p:nvSpPr>
            <p:cNvPr id="6" name="矩形 33">
              <a:extLst>
                <a:ext uri="{FF2B5EF4-FFF2-40B4-BE49-F238E27FC236}">
                  <a16:creationId xmlns:a16="http://schemas.microsoft.com/office/drawing/2014/main" xmlns="" id="{ABB3E3A7-0B7E-46CF-8D7A-5CD6ABD53FD4}"/>
                </a:ext>
              </a:extLst>
            </p:cNvPr>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013" dirty="0">
                <a:solidFill>
                  <a:srgbClr val="FFFFFF"/>
                </a:solidFill>
                <a:ea typeface="微软雅黑" panose="020B0503020204020204" pitchFamily="34" charset="-122"/>
              </a:endParaRPr>
            </a:p>
          </p:txBody>
        </p:sp>
        <p:sp>
          <p:nvSpPr>
            <p:cNvPr id="7" name="Freeform 252">
              <a:extLst>
                <a:ext uri="{FF2B5EF4-FFF2-40B4-BE49-F238E27FC236}">
                  <a16:creationId xmlns:a16="http://schemas.microsoft.com/office/drawing/2014/main" xmlns="" id="{7E30DDF3-A50F-4D5E-A879-1FC2AEE74723}"/>
                </a:ext>
              </a:extLst>
            </p:cNvPr>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grpFill/>
            <a:ln w="9525">
              <a:noFill/>
              <a:round/>
            </a:ln>
          </p:spPr>
          <p:txBody>
            <a:bodyPr/>
            <a:lstStyle/>
            <a:p>
              <a:endParaRPr lang="zh-CN" altLang="en-US" sz="1013" dirty="0">
                <a:ea typeface="微软雅黑" panose="020B0503020204020204" pitchFamily="34" charset="-122"/>
              </a:endParaRPr>
            </a:p>
          </p:txBody>
        </p:sp>
      </p:grpSp>
      <p:grpSp>
        <p:nvGrpSpPr>
          <p:cNvPr id="8" name="组合 35">
            <a:extLst>
              <a:ext uri="{FF2B5EF4-FFF2-40B4-BE49-F238E27FC236}">
                <a16:creationId xmlns:a16="http://schemas.microsoft.com/office/drawing/2014/main" xmlns="" id="{00F3EB45-41F9-4846-B4D9-24CA900DF28B}"/>
              </a:ext>
            </a:extLst>
          </p:cNvPr>
          <p:cNvGrpSpPr/>
          <p:nvPr/>
        </p:nvGrpSpPr>
        <p:grpSpPr bwMode="auto">
          <a:xfrm>
            <a:off x="624305" y="2940737"/>
            <a:ext cx="1745039" cy="1547813"/>
            <a:chOff x="0" y="0"/>
            <a:chExt cx="2062480" cy="2062480"/>
          </a:xfrm>
          <a:solidFill>
            <a:srgbClr val="C00000"/>
          </a:solidFill>
        </p:grpSpPr>
        <p:sp>
          <p:nvSpPr>
            <p:cNvPr id="9" name="矩形 36">
              <a:extLst>
                <a:ext uri="{FF2B5EF4-FFF2-40B4-BE49-F238E27FC236}">
                  <a16:creationId xmlns:a16="http://schemas.microsoft.com/office/drawing/2014/main" xmlns="" id="{D49A729D-A4BF-4FB1-9ABB-A49267854E01}"/>
                </a:ext>
              </a:extLst>
            </p:cNvPr>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013" dirty="0">
                <a:solidFill>
                  <a:srgbClr val="FFFFFF"/>
                </a:solidFill>
                <a:ea typeface="微软雅黑" panose="020B0503020204020204" pitchFamily="34" charset="-122"/>
              </a:endParaRPr>
            </a:p>
          </p:txBody>
        </p:sp>
        <p:sp>
          <p:nvSpPr>
            <p:cNvPr id="10" name="Freeform 337">
              <a:extLst>
                <a:ext uri="{FF2B5EF4-FFF2-40B4-BE49-F238E27FC236}">
                  <a16:creationId xmlns:a16="http://schemas.microsoft.com/office/drawing/2014/main" xmlns="" id="{5744F9D5-1689-4367-8A59-8ADADCB979FE}"/>
                </a:ext>
              </a:extLst>
            </p:cNvPr>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grpFill/>
            <a:ln w="9525">
              <a:noFill/>
              <a:round/>
            </a:ln>
          </p:spPr>
          <p:txBody>
            <a:bodyPr/>
            <a:lstStyle/>
            <a:p>
              <a:endParaRPr lang="zh-CN" altLang="en-US" sz="1013" dirty="0">
                <a:ea typeface="微软雅黑" panose="020B0503020204020204" pitchFamily="34" charset="-122"/>
              </a:endParaRPr>
            </a:p>
          </p:txBody>
        </p:sp>
      </p:grpSp>
      <p:sp>
        <p:nvSpPr>
          <p:cNvPr id="11" name="TextBox 1">
            <a:extLst>
              <a:ext uri="{FF2B5EF4-FFF2-40B4-BE49-F238E27FC236}">
                <a16:creationId xmlns:a16="http://schemas.microsoft.com/office/drawing/2014/main" xmlns="" id="{C3FC901A-073F-4CCF-A1A8-6B74541B116A}"/>
              </a:ext>
            </a:extLst>
          </p:cNvPr>
          <p:cNvSpPr txBox="1"/>
          <p:nvPr/>
        </p:nvSpPr>
        <p:spPr>
          <a:xfrm>
            <a:off x="4102975" y="1434440"/>
            <a:ext cx="4146502" cy="833370"/>
          </a:xfrm>
          <a:prstGeom prst="rect">
            <a:avLst/>
          </a:prstGeom>
          <a:noFill/>
        </p:spPr>
        <p:txBody>
          <a:bodyPr wrap="square" rtlCol="0">
            <a:spAutoFit/>
          </a:bodyPr>
          <a:lstStyle/>
          <a:p>
            <a:pPr marL="214313" indent="-214313" algn="just">
              <a:lnSpc>
                <a:spcPct val="120000"/>
              </a:lnSpc>
              <a:buFont typeface="Wingdings" panose="05000000000000000000" pitchFamily="2" charset="2"/>
              <a:buChar char="Ø"/>
            </a:pPr>
            <a:r>
              <a:rPr lang="zh-CN" altLang="en-US" sz="1013" b="1" dirty="0">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1500" b="1" dirty="0">
                <a:solidFill>
                  <a:srgbClr val="C00000"/>
                </a:solidFill>
                <a:latin typeface="微软雅黑" panose="020B0503020204020204" pitchFamily="34" charset="-122"/>
                <a:ea typeface="微软雅黑" panose="020B0503020204020204" pitchFamily="34" charset="-122"/>
              </a:rPr>
              <a:t>携手发展、和谐发展、共同发展、共享繁荣</a:t>
            </a:r>
            <a:r>
              <a:rPr lang="zh-CN" altLang="en-US" sz="1013" b="1" dirty="0">
                <a:solidFill>
                  <a:srgbClr val="C00000"/>
                </a:solidFill>
                <a:latin typeface="微软雅黑" panose="020B0503020204020204" pitchFamily="34" charset="-122"/>
                <a:ea typeface="微软雅黑" panose="020B0503020204020204" pitchFamily="34" charset="-122"/>
              </a:rPr>
              <a:t>。   </a:t>
            </a:r>
          </a:p>
        </p:txBody>
      </p:sp>
      <p:sp>
        <p:nvSpPr>
          <p:cNvPr id="12" name="矩形 11">
            <a:extLst>
              <a:ext uri="{FF2B5EF4-FFF2-40B4-BE49-F238E27FC236}">
                <a16:creationId xmlns:a16="http://schemas.microsoft.com/office/drawing/2014/main" xmlns="" id="{6C0972B5-4005-43C9-AE25-A48E4EE1847C}"/>
              </a:ext>
            </a:extLst>
          </p:cNvPr>
          <p:cNvSpPr/>
          <p:nvPr/>
        </p:nvSpPr>
        <p:spPr>
          <a:xfrm>
            <a:off x="4131210" y="2491834"/>
            <a:ext cx="4167962" cy="1200329"/>
          </a:xfrm>
          <a:prstGeom prst="rect">
            <a:avLst/>
          </a:prstGeom>
        </p:spPr>
        <p:txBody>
          <a:bodyPr wrap="square">
            <a:spAutoFit/>
          </a:bodyPr>
          <a:lstStyle/>
          <a:p>
            <a:pPr marL="214313" indent="-214313" algn="just">
              <a:lnSpc>
                <a:spcPct val="120000"/>
              </a:lnSpc>
              <a:buFont typeface="Wingdings" panose="05000000000000000000" pitchFamily="2" charset="2"/>
              <a:buChar char="Ø"/>
            </a:pPr>
            <a:r>
              <a:rPr lang="zh-CN" altLang="en-US" sz="1013" b="1" dirty="0">
                <a:latin typeface="微软雅黑" panose="020B0503020204020204" pitchFamily="34" charset="-122"/>
                <a:ea typeface="微软雅黑" panose="020B0503020204020204" pitchFamily="34" charset="-122"/>
              </a:rPr>
              <a:t>中国梦的实现，不同于以往的大国崛起，而是</a:t>
            </a:r>
            <a:r>
              <a:rPr lang="zh-CN" altLang="en-US" sz="1500" b="1" dirty="0">
                <a:solidFill>
                  <a:srgbClr val="C0000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endParaRPr lang="zh-CN" altLang="en-US" sz="1013" b="1" dirty="0">
              <a:solidFill>
                <a:srgbClr val="C00000"/>
              </a:solidFill>
              <a:latin typeface="微软雅黑" panose="020B0503020204020204" pitchFamily="34" charset="-122"/>
              <a:ea typeface="微软雅黑" panose="020B0503020204020204" pitchFamily="34" charset="-122"/>
            </a:endParaRPr>
          </a:p>
          <a:p>
            <a:pPr algn="just">
              <a:lnSpc>
                <a:spcPct val="120000"/>
              </a:lnSpc>
            </a:pPr>
            <a:endParaRPr lang="zh-CN" altLang="en-US" sz="15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372AFC5F-B85F-4F30-BA84-9F351CAA45DC}"/>
              </a:ext>
            </a:extLst>
          </p:cNvPr>
          <p:cNvSpPr/>
          <p:nvPr/>
        </p:nvSpPr>
        <p:spPr>
          <a:xfrm>
            <a:off x="4131210" y="3646634"/>
            <a:ext cx="4167962" cy="923330"/>
          </a:xfrm>
          <a:prstGeom prst="rect">
            <a:avLst/>
          </a:prstGeom>
        </p:spPr>
        <p:txBody>
          <a:bodyPr wrap="square">
            <a:spAutoFit/>
          </a:bodyPr>
          <a:lstStyle/>
          <a:p>
            <a:pPr marL="214313" indent="-214313" algn="just">
              <a:lnSpc>
                <a:spcPct val="120000"/>
              </a:lnSpc>
              <a:buFont typeface="Wingdings" panose="05000000000000000000" pitchFamily="2" charset="2"/>
              <a:buChar char="Ø"/>
            </a:pPr>
            <a:r>
              <a:rPr lang="zh-CN" altLang="en-US" sz="1013" b="1" dirty="0">
                <a:latin typeface="微软雅黑" panose="020B0503020204020204" pitchFamily="34" charset="-122"/>
                <a:ea typeface="微软雅黑" panose="020B0503020204020204" pitchFamily="34" charset="-122"/>
              </a:rPr>
              <a:t>是</a:t>
            </a:r>
            <a:r>
              <a:rPr lang="zh-CN" altLang="en-US" sz="1500" b="1" dirty="0">
                <a:solidFill>
                  <a:srgbClr val="C00000"/>
                </a:solidFill>
                <a:latin typeface="微软雅黑" panose="020B0503020204020204" pitchFamily="34" charset="-122"/>
                <a:ea typeface="微软雅黑" panose="020B0503020204020204" pitchFamily="34" charset="-122"/>
              </a:rPr>
              <a:t>以和平发展、科学发展为基本路径和基本方式。</a:t>
            </a:r>
            <a:endParaRPr lang="zh-CN" altLang="en-US" sz="1013" b="1" dirty="0">
              <a:solidFill>
                <a:srgbClr val="C00000"/>
              </a:solidFill>
              <a:latin typeface="微软雅黑" panose="020B0503020204020204" pitchFamily="34" charset="-122"/>
              <a:ea typeface="微软雅黑" panose="020B0503020204020204" pitchFamily="34" charset="-122"/>
            </a:endParaRPr>
          </a:p>
          <a:p>
            <a:pPr algn="just">
              <a:lnSpc>
                <a:spcPct val="120000"/>
              </a:lnSpc>
            </a:pPr>
            <a:endParaRPr lang="zh-CN" altLang="en-US" sz="1500" b="1" dirty="0">
              <a:solidFill>
                <a:srgbClr val="C00000"/>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xmlns="" id="{A99F6FC9-C3F8-497B-A6D1-E25C06DAC130}"/>
              </a:ext>
            </a:extLst>
          </p:cNvPr>
          <p:cNvPicPr>
            <a:picLocks noChangeAspect="1"/>
          </p:cNvPicPr>
          <p:nvPr/>
        </p:nvPicPr>
        <p:blipFill rotWithShape="1">
          <a:blip r:embed="rId4">
            <a:extLst>
              <a:ext uri="{28A0092B-C50C-407E-A947-70E740481C1C}">
                <a14:useLocalDpi xmlns:a14="http://schemas.microsoft.com/office/drawing/2010/main" val="0"/>
              </a:ext>
            </a:extLst>
          </a:blip>
          <a:srcRect t="5211" r="33304" b="11040"/>
          <a:stretch>
            <a:fillRect/>
          </a:stretch>
        </p:blipFill>
        <p:spPr>
          <a:xfrm>
            <a:off x="603087" y="1305233"/>
            <a:ext cx="1786042" cy="1493654"/>
          </a:xfrm>
          <a:prstGeom prst="rect">
            <a:avLst/>
          </a:prstGeom>
        </p:spPr>
      </p:pic>
      <p:pic>
        <p:nvPicPr>
          <p:cNvPr id="15" name="图片 14">
            <a:extLst>
              <a:ext uri="{FF2B5EF4-FFF2-40B4-BE49-F238E27FC236}">
                <a16:creationId xmlns:a16="http://schemas.microsoft.com/office/drawing/2014/main" xmlns="" id="{18FB4AD4-6CB7-46DA-8D41-16FBCE7F71B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2909"/>
          <a:stretch>
            <a:fillRect/>
          </a:stretch>
        </p:blipFill>
        <p:spPr>
          <a:xfrm>
            <a:off x="2448245" y="2946768"/>
            <a:ext cx="1536778" cy="1500343"/>
          </a:xfrm>
          <a:prstGeom prst="rect">
            <a:avLst/>
          </a:prstGeom>
        </p:spPr>
      </p:pic>
    </p:spTree>
    <p:extLst>
      <p:ext uri="{BB962C8B-B14F-4D97-AF65-F5344CB8AC3E}">
        <p14:creationId xmlns:p14="http://schemas.microsoft.com/office/powerpoint/2010/main" val="2375151708"/>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FAF678D-128A-41E4-8DE6-309CBEAC85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6425"/>
            <a:ext cx="9144000" cy="3267075"/>
          </a:xfrm>
          <a:prstGeom prst="rect">
            <a:avLst/>
          </a:prstGeom>
        </p:spPr>
      </p:pic>
      <p:grpSp>
        <p:nvGrpSpPr>
          <p:cNvPr id="6" name="组合 5">
            <a:extLst>
              <a:ext uri="{FF2B5EF4-FFF2-40B4-BE49-F238E27FC236}">
                <a16:creationId xmlns:a16="http://schemas.microsoft.com/office/drawing/2014/main" xmlns="" id="{9832446B-79DD-46B2-B97C-C97EEF98D4C5}"/>
              </a:ext>
            </a:extLst>
          </p:cNvPr>
          <p:cNvGrpSpPr/>
          <p:nvPr/>
        </p:nvGrpSpPr>
        <p:grpSpPr>
          <a:xfrm>
            <a:off x="888984" y="933439"/>
            <a:ext cx="2778556" cy="2849402"/>
            <a:chOff x="1808163" y="2120900"/>
            <a:chExt cx="3113087" cy="3192463"/>
          </a:xfrm>
        </p:grpSpPr>
        <p:sp>
          <p:nvSpPr>
            <p:cNvPr id="8" name="任意多边形 6">
              <a:extLst>
                <a:ext uri="{FF2B5EF4-FFF2-40B4-BE49-F238E27FC236}">
                  <a16:creationId xmlns:a16="http://schemas.microsoft.com/office/drawing/2014/main" xmlns="" id="{D4DE6D0E-AAB8-4E26-9493-CCE8D7533E9F}"/>
                </a:ext>
              </a:extLst>
            </p:cNvPr>
            <p:cNvSpPr/>
            <p:nvPr/>
          </p:nvSpPr>
          <p:spPr bwMode="auto">
            <a:xfrm rot="2700000">
              <a:off x="1917700" y="2236788"/>
              <a:ext cx="2908300" cy="2908300"/>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solidFill>
              <a:srgbClr val="C00000"/>
            </a:solidFill>
            <a:ln w="9525">
              <a:noFill/>
              <a:round/>
            </a:ln>
          </p:spPr>
          <p:txBody>
            <a:bodyPr anchor="ctr"/>
            <a:lstStyle/>
            <a:p>
              <a:endParaRPr lang="zh-CN" altLang="en-US" sz="1013" dirty="0">
                <a:ea typeface="微软雅黑" panose="020B0503020204020204" pitchFamily="34" charset="-122"/>
              </a:endParaRPr>
            </a:p>
          </p:txBody>
        </p:sp>
        <p:sp>
          <p:nvSpPr>
            <p:cNvPr id="9" name="Rounded Rectangle 22">
              <a:extLst>
                <a:ext uri="{FF2B5EF4-FFF2-40B4-BE49-F238E27FC236}">
                  <a16:creationId xmlns:a16="http://schemas.microsoft.com/office/drawing/2014/main" xmlns="" id="{5020CFC5-3F7E-4AC5-930C-59ABEF365C59}"/>
                </a:ext>
              </a:extLst>
            </p:cNvPr>
            <p:cNvSpPr>
              <a:spLocks noChangeArrowheads="1"/>
            </p:cNvSpPr>
            <p:nvPr/>
          </p:nvSpPr>
          <p:spPr bwMode="auto">
            <a:xfrm>
              <a:off x="3405188" y="3743325"/>
              <a:ext cx="1516062" cy="1516063"/>
            </a:xfrm>
            <a:prstGeom prst="roundRect">
              <a:avLst>
                <a:gd name="adj" fmla="val 16667"/>
              </a:avLst>
            </a:prstGeom>
            <a:noFill/>
            <a:ln w="9525">
              <a:noFill/>
              <a:round/>
            </a:ln>
          </p:spPr>
          <p:txBody>
            <a:bodyPr anchor="ctr"/>
            <a:lstStyle/>
            <a:p>
              <a:pPr algn="ctr" eaLnBrk="1" hangingPunct="1"/>
              <a:endParaRPr lang="id-ID" altLang="en-US" sz="1013" dirty="0">
                <a:ea typeface="微软雅黑" panose="020B0503020204020204" pitchFamily="34" charset="-122"/>
              </a:endParaRPr>
            </a:p>
          </p:txBody>
        </p:sp>
        <p:sp>
          <p:nvSpPr>
            <p:cNvPr id="10" name="Rounded Rectangle 7">
              <a:extLst>
                <a:ext uri="{FF2B5EF4-FFF2-40B4-BE49-F238E27FC236}">
                  <a16:creationId xmlns:a16="http://schemas.microsoft.com/office/drawing/2014/main" xmlns="" id="{C1B09287-F31A-40BD-BBDE-124A245FFAD2}"/>
                </a:ext>
              </a:extLst>
            </p:cNvPr>
            <p:cNvSpPr>
              <a:spLocks noChangeArrowheads="1"/>
            </p:cNvSpPr>
            <p:nvPr/>
          </p:nvSpPr>
          <p:spPr bwMode="auto">
            <a:xfrm>
              <a:off x="1808163" y="2120900"/>
              <a:ext cx="1516062" cy="1516063"/>
            </a:xfrm>
            <a:prstGeom prst="roundRect">
              <a:avLst>
                <a:gd name="adj" fmla="val 16667"/>
              </a:avLst>
            </a:prstGeom>
            <a:noFill/>
            <a:ln w="9525">
              <a:noFill/>
              <a:round/>
            </a:ln>
          </p:spPr>
          <p:txBody>
            <a:bodyPr anchor="ctr"/>
            <a:lstStyle/>
            <a:p>
              <a:pPr algn="ctr" eaLnBrk="1" hangingPunct="1"/>
              <a:endParaRPr lang="id-ID" altLang="en-US" sz="1013" dirty="0">
                <a:solidFill>
                  <a:srgbClr val="FFFFFF"/>
                </a:solidFill>
                <a:ea typeface="微软雅黑" panose="020B0503020204020204" pitchFamily="34" charset="-122"/>
              </a:endParaRPr>
            </a:p>
          </p:txBody>
        </p:sp>
        <p:sp>
          <p:nvSpPr>
            <p:cNvPr id="12" name="Rounded Rectangle 12">
              <a:extLst>
                <a:ext uri="{FF2B5EF4-FFF2-40B4-BE49-F238E27FC236}">
                  <a16:creationId xmlns:a16="http://schemas.microsoft.com/office/drawing/2014/main" xmlns="" id="{373B0C7E-0DC5-4EF9-B880-F4705673C88C}"/>
                </a:ext>
              </a:extLst>
            </p:cNvPr>
            <p:cNvSpPr>
              <a:spLocks noChangeArrowheads="1"/>
            </p:cNvSpPr>
            <p:nvPr/>
          </p:nvSpPr>
          <p:spPr bwMode="auto">
            <a:xfrm>
              <a:off x="3405188" y="2120900"/>
              <a:ext cx="1516062" cy="1516063"/>
            </a:xfrm>
            <a:prstGeom prst="roundRect">
              <a:avLst>
                <a:gd name="adj" fmla="val 16667"/>
              </a:avLst>
            </a:prstGeom>
            <a:noFill/>
            <a:ln w="9525">
              <a:noFill/>
              <a:round/>
            </a:ln>
          </p:spPr>
          <p:txBody>
            <a:bodyPr anchor="ctr"/>
            <a:lstStyle/>
            <a:p>
              <a:pPr algn="ctr" eaLnBrk="1" hangingPunct="1"/>
              <a:endParaRPr lang="id-ID" altLang="en-US" sz="1013" dirty="0">
                <a:solidFill>
                  <a:srgbClr val="FFFFFF"/>
                </a:solidFill>
                <a:ea typeface="微软雅黑" panose="020B0503020204020204" pitchFamily="34" charset="-122"/>
              </a:endParaRPr>
            </a:p>
          </p:txBody>
        </p:sp>
        <p:sp>
          <p:nvSpPr>
            <p:cNvPr id="13" name="Rounded Rectangle 17">
              <a:extLst>
                <a:ext uri="{FF2B5EF4-FFF2-40B4-BE49-F238E27FC236}">
                  <a16:creationId xmlns:a16="http://schemas.microsoft.com/office/drawing/2014/main" xmlns="" id="{CC579272-A851-4871-A4DF-5F3BE199CB62}"/>
                </a:ext>
              </a:extLst>
            </p:cNvPr>
            <p:cNvSpPr>
              <a:spLocks noChangeArrowheads="1"/>
            </p:cNvSpPr>
            <p:nvPr/>
          </p:nvSpPr>
          <p:spPr bwMode="auto">
            <a:xfrm>
              <a:off x="1808163" y="3743325"/>
              <a:ext cx="1516062" cy="1516063"/>
            </a:xfrm>
            <a:prstGeom prst="roundRect">
              <a:avLst>
                <a:gd name="adj" fmla="val 16667"/>
              </a:avLst>
            </a:prstGeom>
            <a:noFill/>
            <a:ln w="9525">
              <a:noFill/>
              <a:round/>
            </a:ln>
          </p:spPr>
          <p:txBody>
            <a:bodyPr anchor="ctr"/>
            <a:lstStyle/>
            <a:p>
              <a:pPr algn="ctr" eaLnBrk="1" hangingPunct="1"/>
              <a:endParaRPr lang="id-ID" altLang="en-US" sz="1013" dirty="0">
                <a:ea typeface="微软雅黑" panose="020B0503020204020204" pitchFamily="34" charset="-122"/>
              </a:endParaRPr>
            </a:p>
          </p:txBody>
        </p:sp>
        <p:sp>
          <p:nvSpPr>
            <p:cNvPr id="14" name="任意多边形 11">
              <a:extLst>
                <a:ext uri="{FF2B5EF4-FFF2-40B4-BE49-F238E27FC236}">
                  <a16:creationId xmlns:a16="http://schemas.microsoft.com/office/drawing/2014/main" xmlns="" id="{EF3D97DE-2392-44A7-AB2F-67E894938732}"/>
                </a:ext>
              </a:extLst>
            </p:cNvPr>
            <p:cNvSpPr/>
            <p:nvPr/>
          </p:nvSpPr>
          <p:spPr bwMode="auto">
            <a:xfrm>
              <a:off x="1808163" y="3382963"/>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013" dirty="0">
                <a:ea typeface="微软雅黑" panose="020B0503020204020204" pitchFamily="34" charset="-122"/>
              </a:endParaRPr>
            </a:p>
          </p:txBody>
        </p:sp>
        <p:sp>
          <p:nvSpPr>
            <p:cNvPr id="15" name="任意多边形 13">
              <a:extLst>
                <a:ext uri="{FF2B5EF4-FFF2-40B4-BE49-F238E27FC236}">
                  <a16:creationId xmlns:a16="http://schemas.microsoft.com/office/drawing/2014/main" xmlns="" id="{9D3799A4-151C-490B-AD9E-776536E5A02F}"/>
                </a:ext>
              </a:extLst>
            </p:cNvPr>
            <p:cNvSpPr/>
            <p:nvPr/>
          </p:nvSpPr>
          <p:spPr bwMode="auto">
            <a:xfrm>
              <a:off x="3405188" y="2428875"/>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6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39"/>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013" dirty="0">
                <a:ea typeface="微软雅黑" panose="020B0503020204020204" pitchFamily="34" charset="-122"/>
              </a:endParaRPr>
            </a:p>
          </p:txBody>
        </p:sp>
        <p:sp>
          <p:nvSpPr>
            <p:cNvPr id="16" name="任意多边形 15">
              <a:extLst>
                <a:ext uri="{FF2B5EF4-FFF2-40B4-BE49-F238E27FC236}">
                  <a16:creationId xmlns:a16="http://schemas.microsoft.com/office/drawing/2014/main" xmlns="" id="{EEA5DDCE-DEE7-4CFA-8B56-219669744150}"/>
                </a:ext>
              </a:extLst>
            </p:cNvPr>
            <p:cNvSpPr/>
            <p:nvPr/>
          </p:nvSpPr>
          <p:spPr bwMode="auto">
            <a:xfrm>
              <a:off x="1808163" y="5005388"/>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013" dirty="0">
                <a:ea typeface="微软雅黑" panose="020B0503020204020204" pitchFamily="34" charset="-122"/>
              </a:endParaRPr>
            </a:p>
          </p:txBody>
        </p:sp>
        <p:sp>
          <p:nvSpPr>
            <p:cNvPr id="17" name="任意多边形 17">
              <a:extLst>
                <a:ext uri="{FF2B5EF4-FFF2-40B4-BE49-F238E27FC236}">
                  <a16:creationId xmlns:a16="http://schemas.microsoft.com/office/drawing/2014/main" xmlns="" id="{FE4B4247-9AA9-498A-84B0-F430A4A014F5}"/>
                </a:ext>
              </a:extLst>
            </p:cNvPr>
            <p:cNvSpPr/>
            <p:nvPr/>
          </p:nvSpPr>
          <p:spPr bwMode="auto">
            <a:xfrm>
              <a:off x="3405188" y="4051300"/>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7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40"/>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013" dirty="0">
                <a:ea typeface="微软雅黑" panose="020B0503020204020204" pitchFamily="34" charset="-122"/>
              </a:endParaRPr>
            </a:p>
          </p:txBody>
        </p:sp>
      </p:grpSp>
      <p:grpSp>
        <p:nvGrpSpPr>
          <p:cNvPr id="18" name="组合 17">
            <a:extLst>
              <a:ext uri="{FF2B5EF4-FFF2-40B4-BE49-F238E27FC236}">
                <a16:creationId xmlns:a16="http://schemas.microsoft.com/office/drawing/2014/main" xmlns="" id="{9CEC9DDF-E773-4A09-B577-5F462BFDD7A8}"/>
              </a:ext>
            </a:extLst>
          </p:cNvPr>
          <p:cNvGrpSpPr/>
          <p:nvPr/>
        </p:nvGrpSpPr>
        <p:grpSpPr>
          <a:xfrm>
            <a:off x="4208168" y="514341"/>
            <a:ext cx="4570330" cy="3637082"/>
            <a:chOff x="2902659" y="539048"/>
            <a:chExt cx="7155476" cy="4849443"/>
          </a:xfrm>
        </p:grpSpPr>
        <p:sp>
          <p:nvSpPr>
            <p:cNvPr id="19" name="五边形 3">
              <a:extLst>
                <a:ext uri="{FF2B5EF4-FFF2-40B4-BE49-F238E27FC236}">
                  <a16:creationId xmlns:a16="http://schemas.microsoft.com/office/drawing/2014/main" xmlns="" id="{2CBD95CC-4E4A-45A0-8845-029D308933DD}"/>
                </a:ext>
              </a:extLst>
            </p:cNvPr>
            <p:cNvSpPr/>
            <p:nvPr/>
          </p:nvSpPr>
          <p:spPr bwMode="auto">
            <a:xfrm>
              <a:off x="2902659" y="539048"/>
              <a:ext cx="6980360" cy="558797"/>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76200" tIns="38100" rIns="76200" bIns="38100" numCol="1" rtlCol="0" anchor="t" anchorCtr="0" compatLnSpc="1"/>
            <a:lstStyle/>
            <a:p>
              <a:endParaRPr lang="zh-CN" altLang="en-US" sz="1013">
                <a:latin typeface="Arial" panose="020B0604020202020204" pitchFamily="34" charset="0"/>
              </a:endParaRPr>
            </a:p>
          </p:txBody>
        </p:sp>
        <p:sp>
          <p:nvSpPr>
            <p:cNvPr id="20" name="TextBox 1">
              <a:extLst>
                <a:ext uri="{FF2B5EF4-FFF2-40B4-BE49-F238E27FC236}">
                  <a16:creationId xmlns:a16="http://schemas.microsoft.com/office/drawing/2014/main" xmlns="" id="{EF248185-CBEC-4D74-8A9D-4AA53285AE2C}"/>
                </a:ext>
              </a:extLst>
            </p:cNvPr>
            <p:cNvSpPr txBox="1"/>
            <p:nvPr/>
          </p:nvSpPr>
          <p:spPr>
            <a:xfrm>
              <a:off x="3051490" y="1264285"/>
              <a:ext cx="6653834" cy="4124206"/>
            </a:xfrm>
            <a:prstGeom prst="rect">
              <a:avLst/>
            </a:prstGeom>
            <a:noFill/>
          </p:spPr>
          <p:txBody>
            <a:bodyPr wrap="square" rtlCol="0">
              <a:spAutoFit/>
            </a:bodyPr>
            <a:lstStyle/>
            <a:p>
              <a:pPr algn="just">
                <a:lnSpc>
                  <a:spcPct val="125000"/>
                </a:lnSpc>
              </a:pPr>
              <a:r>
                <a:rPr lang="zh-CN" altLang="en-US" sz="1200" dirty="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200" dirty="0">
                  <a:latin typeface="微软雅黑" panose="020B0503020204020204" pitchFamily="34" charset="-122"/>
                  <a:ea typeface="微软雅黑" panose="020B0503020204020204" pitchFamily="34" charset="-122"/>
                </a:rPr>
                <a:t>2000</a:t>
              </a:r>
              <a:r>
                <a:rPr lang="zh-CN" altLang="en-US" sz="1200" dirty="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21" name="矩形 20">
              <a:extLst>
                <a:ext uri="{FF2B5EF4-FFF2-40B4-BE49-F238E27FC236}">
                  <a16:creationId xmlns:a16="http://schemas.microsoft.com/office/drawing/2014/main" xmlns="" id="{107CD45D-0EED-4FA7-BCB2-68550DEB3D05}"/>
                </a:ext>
              </a:extLst>
            </p:cNvPr>
            <p:cNvSpPr/>
            <p:nvPr/>
          </p:nvSpPr>
          <p:spPr>
            <a:xfrm>
              <a:off x="3093159" y="605039"/>
              <a:ext cx="6964976" cy="464743"/>
            </a:xfrm>
            <a:prstGeom prst="rect">
              <a:avLst/>
            </a:prstGeom>
          </p:spPr>
          <p:txBody>
            <a:bodyPr wrap="none">
              <a:spAutoFit/>
            </a:bodyPr>
            <a:lstStyle/>
            <a:p>
              <a:r>
                <a:rPr lang="zh-CN" altLang="en-US" sz="1665" b="1" dirty="0">
                  <a:solidFill>
                    <a:srgbClr val="C00000"/>
                  </a:solidFill>
                  <a:latin typeface="微软雅黑" panose="020B0503020204020204" pitchFamily="34" charset="-122"/>
                  <a:ea typeface="微软雅黑" panose="020B0503020204020204" pitchFamily="34" charset="-122"/>
                </a:rPr>
                <a:t>对人类有所贡献是中国梦的要义和基本内涵：</a:t>
              </a:r>
              <a:endParaRPr lang="zh-CN" altLang="en-US" sz="1665" b="1" dirty="0">
                <a:solidFill>
                  <a:srgbClr val="C00000"/>
                </a:solidFill>
              </a:endParaRPr>
            </a:p>
          </p:txBody>
        </p:sp>
      </p:grpSp>
      <p:grpSp>
        <p:nvGrpSpPr>
          <p:cNvPr id="2" name="组合 1">
            <a:extLst>
              <a:ext uri="{FF2B5EF4-FFF2-40B4-BE49-F238E27FC236}">
                <a16:creationId xmlns:a16="http://schemas.microsoft.com/office/drawing/2014/main" xmlns="" id="{562B4585-8F91-4302-8E1A-F35F44D11558}"/>
              </a:ext>
            </a:extLst>
          </p:cNvPr>
          <p:cNvGrpSpPr/>
          <p:nvPr/>
        </p:nvGrpSpPr>
        <p:grpSpPr>
          <a:xfrm>
            <a:off x="825584" y="948660"/>
            <a:ext cx="2854585" cy="2714567"/>
            <a:chOff x="825584" y="948660"/>
            <a:chExt cx="2854585" cy="2714567"/>
          </a:xfrm>
        </p:grpSpPr>
        <p:pic>
          <p:nvPicPr>
            <p:cNvPr id="22" name="图片 21">
              <a:extLst>
                <a:ext uri="{FF2B5EF4-FFF2-40B4-BE49-F238E27FC236}">
                  <a16:creationId xmlns:a16="http://schemas.microsoft.com/office/drawing/2014/main" xmlns="" id="{FE351F5E-E1B1-4070-8A73-5C39E899CB0D}"/>
                </a:ext>
              </a:extLst>
            </p:cNvPr>
            <p:cNvPicPr>
              <a:picLocks noChangeAspect="1"/>
            </p:cNvPicPr>
            <p:nvPr/>
          </p:nvPicPr>
          <p:blipFill rotWithShape="1">
            <a:blip r:embed="rId4">
              <a:extLst>
                <a:ext uri="{28A0092B-C50C-407E-A947-70E740481C1C}">
                  <a14:useLocalDpi xmlns:a14="http://schemas.microsoft.com/office/drawing/2010/main" val="0"/>
                </a:ext>
              </a:extLst>
            </a:blip>
            <a:srcRect l="8398" r="6226"/>
            <a:stretch>
              <a:fillRect/>
            </a:stretch>
          </p:blipFill>
          <p:spPr>
            <a:xfrm>
              <a:off x="2365597" y="980496"/>
              <a:ext cx="1314572" cy="1236911"/>
            </a:xfrm>
            <a:prstGeom prst="rect">
              <a:avLst/>
            </a:prstGeom>
          </p:spPr>
        </p:pic>
        <p:pic>
          <p:nvPicPr>
            <p:cNvPr id="23" name="图片 22">
              <a:extLst>
                <a:ext uri="{FF2B5EF4-FFF2-40B4-BE49-F238E27FC236}">
                  <a16:creationId xmlns:a16="http://schemas.microsoft.com/office/drawing/2014/main" xmlns="" id="{1299109F-99CE-45A0-9C71-D173E2A51F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048" y="948660"/>
              <a:ext cx="1264532" cy="1268747"/>
            </a:xfrm>
            <a:prstGeom prst="rect">
              <a:avLst/>
            </a:prstGeom>
          </p:spPr>
        </p:pic>
        <p:pic>
          <p:nvPicPr>
            <p:cNvPr id="24" name="图片 23">
              <a:extLst>
                <a:ext uri="{FF2B5EF4-FFF2-40B4-BE49-F238E27FC236}">
                  <a16:creationId xmlns:a16="http://schemas.microsoft.com/office/drawing/2014/main" xmlns="" id="{9D5E8395-6BF8-418F-A923-5E5B552B65C9}"/>
                </a:ext>
              </a:extLst>
            </p:cNvPr>
            <p:cNvPicPr>
              <a:picLocks noChangeAspect="1"/>
            </p:cNvPicPr>
            <p:nvPr/>
          </p:nvPicPr>
          <p:blipFill rotWithShape="1">
            <a:blip r:embed="rId6">
              <a:extLst>
                <a:ext uri="{28A0092B-C50C-407E-A947-70E740481C1C}">
                  <a14:useLocalDpi xmlns:a14="http://schemas.microsoft.com/office/drawing/2010/main" val="0"/>
                </a:ext>
              </a:extLst>
            </a:blip>
            <a:srcRect l="6997" r="13780"/>
            <a:stretch>
              <a:fillRect/>
            </a:stretch>
          </p:blipFill>
          <p:spPr>
            <a:xfrm>
              <a:off x="2382784" y="2424075"/>
              <a:ext cx="1297385" cy="1239152"/>
            </a:xfrm>
            <a:prstGeom prst="rect">
              <a:avLst/>
            </a:prstGeom>
          </p:spPr>
        </p:pic>
        <p:pic>
          <p:nvPicPr>
            <p:cNvPr id="25" name="图片 24">
              <a:extLst>
                <a:ext uri="{FF2B5EF4-FFF2-40B4-BE49-F238E27FC236}">
                  <a16:creationId xmlns:a16="http://schemas.microsoft.com/office/drawing/2014/main" xmlns="" id="{6A200A14-F636-45D7-9E8F-DF5DBBC0AE9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267" t="15879" r="14268" b="18137"/>
            <a:stretch>
              <a:fillRect/>
            </a:stretch>
          </p:blipFill>
          <p:spPr>
            <a:xfrm>
              <a:off x="825584" y="2464618"/>
              <a:ext cx="1416546" cy="1169026"/>
            </a:xfrm>
            <a:prstGeom prst="rect">
              <a:avLst/>
            </a:prstGeom>
          </p:spPr>
        </p:pic>
      </p:grpSp>
    </p:spTree>
    <p:extLst>
      <p:ext uri="{BB962C8B-B14F-4D97-AF65-F5344CB8AC3E}">
        <p14:creationId xmlns:p14="http://schemas.microsoft.com/office/powerpoint/2010/main" val="494135802"/>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843A5326-DAFB-4881-81ED-BA76B0656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5" name="Picture 4" descr="http://img3.jike.com/get?name=T1s4YoB7EQ1RCvBVdK">
            <a:extLst>
              <a:ext uri="{FF2B5EF4-FFF2-40B4-BE49-F238E27FC236}">
                <a16:creationId xmlns:a16="http://schemas.microsoft.com/office/drawing/2014/main" xmlns="" id="{81262640-7D6B-4407-AD48-5B07B813126B}"/>
              </a:ext>
            </a:extLst>
          </p:cNvPr>
          <p:cNvPicPr>
            <a:picLocks noChangeAspect="1" noChangeArrowheads="1"/>
          </p:cNvPicPr>
          <p:nvPr/>
        </p:nvPicPr>
        <p:blipFill>
          <a:blip r:embed="rId4" cstate="email"/>
          <a:srcRect/>
          <a:stretch>
            <a:fillRect/>
          </a:stretch>
        </p:blipFill>
        <p:spPr bwMode="auto">
          <a:xfrm>
            <a:off x="235465" y="560586"/>
            <a:ext cx="2790051" cy="1557356"/>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pic>
        <p:nvPicPr>
          <p:cNvPr id="6" name="Picture 6" descr="http://img1.jike.com/get?name=T1U9L3BsL41RCvBVdK">
            <a:extLst>
              <a:ext uri="{FF2B5EF4-FFF2-40B4-BE49-F238E27FC236}">
                <a16:creationId xmlns:a16="http://schemas.microsoft.com/office/drawing/2014/main" xmlns="" id="{36DEE38D-C17F-4147-BB98-F6712E3DBF6F}"/>
              </a:ext>
            </a:extLst>
          </p:cNvPr>
          <p:cNvPicPr>
            <a:picLocks noChangeAspect="1" noChangeArrowheads="1"/>
          </p:cNvPicPr>
          <p:nvPr/>
        </p:nvPicPr>
        <p:blipFill>
          <a:blip r:embed="rId5" cstate="email"/>
          <a:srcRect/>
          <a:stretch>
            <a:fillRect/>
          </a:stretch>
        </p:blipFill>
        <p:spPr bwMode="auto">
          <a:xfrm>
            <a:off x="300894" y="2219257"/>
            <a:ext cx="2701666" cy="1588688"/>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xmlns="" id="{40ECBAF3-DFF4-49AA-8FA6-A062A9FADA22}"/>
              </a:ext>
            </a:extLst>
          </p:cNvPr>
          <p:cNvSpPr/>
          <p:nvPr/>
        </p:nvSpPr>
        <p:spPr>
          <a:xfrm>
            <a:off x="3025516" y="630611"/>
            <a:ext cx="5870835" cy="3333220"/>
          </a:xfrm>
          <a:prstGeom prst="rect">
            <a:avLst/>
          </a:prstGeom>
        </p:spPr>
        <p:txBody>
          <a:bodyPr wrap="square">
            <a:spAutoFit/>
          </a:bodyPr>
          <a:lstStyle/>
          <a:p>
            <a:pPr>
              <a:lnSpc>
                <a:spcPct val="130000"/>
              </a:lnSpc>
            </a:pPr>
            <a:r>
              <a:rPr lang="en-US" altLang="zh-CN" dirty="0">
                <a:latin typeface="微软雅黑" panose="020B0503020204020204" pitchFamily="34" charset="-122"/>
                <a:ea typeface="微软雅黑" panose="020B0503020204020204" pitchFamily="34" charset="-122"/>
              </a:rPr>
              <a:t>1956</a:t>
            </a:r>
            <a:r>
              <a:rPr lang="zh-CN" altLang="en-US" dirty="0">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Tree>
    <p:extLst>
      <p:ext uri="{BB962C8B-B14F-4D97-AF65-F5344CB8AC3E}">
        <p14:creationId xmlns:p14="http://schemas.microsoft.com/office/powerpoint/2010/main" val="1554523788"/>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a:extLst>
              <a:ext uri="{FF2B5EF4-FFF2-40B4-BE49-F238E27FC236}">
                <a16:creationId xmlns:a16="http://schemas.microsoft.com/office/drawing/2014/main" xmlns="" id="{67C3581D-3E81-47AC-B20E-62E22A8B99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箭头: 五边形 1">
            <a:extLst>
              <a:ext uri="{FF2B5EF4-FFF2-40B4-BE49-F238E27FC236}">
                <a16:creationId xmlns:a16="http://schemas.microsoft.com/office/drawing/2014/main" xmlns="" id="{4BE68737-5F52-4055-82EB-697F310F77E2}"/>
              </a:ext>
            </a:extLst>
          </p:cNvPr>
          <p:cNvSpPr/>
          <p:nvPr/>
        </p:nvSpPr>
        <p:spPr>
          <a:xfrm>
            <a:off x="1562100" y="1268905"/>
            <a:ext cx="6019800" cy="800100"/>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
            <a:extLst>
              <a:ext uri="{FF2B5EF4-FFF2-40B4-BE49-F238E27FC236}">
                <a16:creationId xmlns:a16="http://schemas.microsoft.com/office/drawing/2014/main" xmlns="" id="{1B1235B0-4705-496F-B9B3-CF4CEB394602}"/>
              </a:ext>
            </a:extLst>
          </p:cNvPr>
          <p:cNvSpPr txBox="1"/>
          <p:nvPr/>
        </p:nvSpPr>
        <p:spPr>
          <a:xfrm>
            <a:off x="1744318" y="1469060"/>
            <a:ext cx="5504001" cy="396583"/>
          </a:xfrm>
          <a:prstGeom prst="rect">
            <a:avLst/>
          </a:prstGeom>
          <a:noFill/>
        </p:spPr>
        <p:txBody>
          <a:bodyPr wrap="square" rtlCol="0">
            <a:spAutoFit/>
          </a:bodyPr>
          <a:lstStyle/>
          <a:p>
            <a:pPr algn="dist">
              <a:lnSpc>
                <a:spcPct val="120000"/>
              </a:lnSpc>
            </a:pPr>
            <a:r>
              <a:rPr lang="zh-CN" altLang="en-US" b="1" dirty="0">
                <a:solidFill>
                  <a:srgbClr val="FFFF00"/>
                </a:solidFill>
                <a:latin typeface="微软雅黑" panose="020B0503020204020204" pitchFamily="34" charset="-122"/>
                <a:ea typeface="微软雅黑" panose="020B0503020204020204" pitchFamily="34" charset="-122"/>
              </a:rPr>
              <a:t>邓小平把这种思想设计为三步走的现代化发展战略</a:t>
            </a:r>
          </a:p>
        </p:txBody>
      </p:sp>
      <p:sp>
        <p:nvSpPr>
          <p:cNvPr id="6" name="矩形 5">
            <a:extLst>
              <a:ext uri="{FF2B5EF4-FFF2-40B4-BE49-F238E27FC236}">
                <a16:creationId xmlns:a16="http://schemas.microsoft.com/office/drawing/2014/main" xmlns="" id="{602223DC-3AE6-42A2-9906-1EE763D6C72D}"/>
              </a:ext>
            </a:extLst>
          </p:cNvPr>
          <p:cNvSpPr/>
          <p:nvPr/>
        </p:nvSpPr>
        <p:spPr>
          <a:xfrm>
            <a:off x="1592955" y="2152263"/>
            <a:ext cx="5655364" cy="1497076"/>
          </a:xfrm>
          <a:prstGeom prst="rect">
            <a:avLst/>
          </a:prstGeom>
        </p:spPr>
        <p:txBody>
          <a:bodyPr wrap="square">
            <a:spAutoFit/>
          </a:bodyPr>
          <a:lstStyle/>
          <a:p>
            <a:pPr algn="just">
              <a:lnSpc>
                <a:spcPct val="120000"/>
              </a:lnSpc>
            </a:pPr>
            <a:r>
              <a:rPr lang="en-US" altLang="zh-CN" sz="1100" dirty="0">
                <a:latin typeface="微软雅黑" panose="020B0503020204020204" pitchFamily="34" charset="-122"/>
                <a:ea typeface="微软雅黑" panose="020B0503020204020204" pitchFamily="34" charset="-122"/>
              </a:rPr>
              <a:t>1985</a:t>
            </a:r>
            <a:r>
              <a:rPr lang="zh-CN" altLang="en-US" sz="1100" dirty="0">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100" dirty="0">
                <a:latin typeface="微软雅黑" panose="020B0503020204020204" pitchFamily="34" charset="-122"/>
                <a:ea typeface="微软雅黑" panose="020B0503020204020204" pitchFamily="34" charset="-122"/>
              </a:rPr>
              <a:t>1987</a:t>
            </a:r>
            <a:r>
              <a:rPr lang="zh-CN" altLang="en-US" sz="1100" dirty="0">
                <a:latin typeface="微软雅黑" panose="020B0503020204020204" pitchFamily="34" charset="-122"/>
                <a:ea typeface="微软雅黑" panose="020B0503020204020204" pitchFamily="34" charset="-122"/>
              </a:rPr>
              <a:t>年，邓小平又强调，</a:t>
            </a:r>
            <a:r>
              <a:rPr lang="zh-CN" altLang="en-US" sz="1100" b="1" dirty="0">
                <a:latin typeface="微软雅黑" panose="020B0503020204020204" pitchFamily="34" charset="-122"/>
                <a:ea typeface="微软雅黑" panose="020B0503020204020204" pitchFamily="34" charset="-122"/>
              </a:rPr>
              <a:t>到</a:t>
            </a:r>
            <a:r>
              <a:rPr lang="en-US" altLang="zh-CN" sz="1100" b="1" dirty="0">
                <a:latin typeface="微软雅黑" panose="020B0503020204020204" pitchFamily="34" charset="-122"/>
                <a:ea typeface="微软雅黑" panose="020B0503020204020204" pitchFamily="34" charset="-122"/>
              </a:rPr>
              <a:t>21</a:t>
            </a:r>
            <a:r>
              <a:rPr lang="zh-CN" altLang="en-US" sz="1100" b="1" dirty="0">
                <a:latin typeface="微软雅黑" panose="020B0503020204020204" pitchFamily="34" charset="-122"/>
                <a:ea typeface="微软雅黑" panose="020B0503020204020204" pitchFamily="34" charset="-122"/>
              </a:rPr>
              <a:t>世纪中叶达到中等发达国家的水平，为人类做更多的事情</a:t>
            </a:r>
            <a:r>
              <a:rPr lang="zh-CN" altLang="en-US" sz="1100"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“我们就是有这么一个雄心壮志”</a:t>
            </a:r>
            <a:r>
              <a:rPr lang="zh-CN" altLang="en-US" sz="1100" dirty="0">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spTree>
    <p:extLst>
      <p:ext uri="{BB962C8B-B14F-4D97-AF65-F5344CB8AC3E}">
        <p14:creationId xmlns:p14="http://schemas.microsoft.com/office/powerpoint/2010/main" val="3321161134"/>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FAF678D-128A-41E4-8DE6-309CBEAC85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sp>
        <p:nvSpPr>
          <p:cNvPr id="6" name="Rectangle 28">
            <a:extLst>
              <a:ext uri="{FF2B5EF4-FFF2-40B4-BE49-F238E27FC236}">
                <a16:creationId xmlns:a16="http://schemas.microsoft.com/office/drawing/2014/main" xmlns="" id="{5946347F-1E79-4F16-B02C-CA4849BBACDE}"/>
              </a:ext>
            </a:extLst>
          </p:cNvPr>
          <p:cNvSpPr>
            <a:spLocks noChangeArrowheads="1"/>
          </p:cNvSpPr>
          <p:nvPr/>
        </p:nvSpPr>
        <p:spPr bwMode="auto">
          <a:xfrm>
            <a:off x="849796" y="2945774"/>
            <a:ext cx="7884629" cy="107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b="1" dirty="0">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400" dirty="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8" name="Rectangle 28">
            <a:extLst>
              <a:ext uri="{FF2B5EF4-FFF2-40B4-BE49-F238E27FC236}">
                <a16:creationId xmlns:a16="http://schemas.microsoft.com/office/drawing/2014/main" xmlns="" id="{DEA91D94-EBBD-43A8-AEB3-5FB3CA2F78E1}"/>
              </a:ext>
            </a:extLst>
          </p:cNvPr>
          <p:cNvSpPr>
            <a:spLocks noChangeArrowheads="1"/>
          </p:cNvSpPr>
          <p:nvPr/>
        </p:nvSpPr>
        <p:spPr bwMode="auto">
          <a:xfrm>
            <a:off x="844390" y="2571196"/>
            <a:ext cx="7769295"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b="1" dirty="0">
                <a:solidFill>
                  <a:srgbClr val="C0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grpSp>
        <p:nvGrpSpPr>
          <p:cNvPr id="268" name="组合 267">
            <a:extLst>
              <a:ext uri="{FF2B5EF4-FFF2-40B4-BE49-F238E27FC236}">
                <a16:creationId xmlns:a16="http://schemas.microsoft.com/office/drawing/2014/main" xmlns="" id="{69E3AC51-9D39-4FC8-8FCA-746505677096}"/>
              </a:ext>
            </a:extLst>
          </p:cNvPr>
          <p:cNvGrpSpPr/>
          <p:nvPr/>
        </p:nvGrpSpPr>
        <p:grpSpPr>
          <a:xfrm>
            <a:off x="561975" y="406533"/>
            <a:ext cx="8096250" cy="1895475"/>
            <a:chOff x="561975" y="539883"/>
            <a:chExt cx="8096250" cy="1895475"/>
          </a:xfrm>
        </p:grpSpPr>
        <p:sp>
          <p:nvSpPr>
            <p:cNvPr id="2" name="矩形 1">
              <a:extLst>
                <a:ext uri="{FF2B5EF4-FFF2-40B4-BE49-F238E27FC236}">
                  <a16:creationId xmlns:a16="http://schemas.microsoft.com/office/drawing/2014/main" xmlns="" id="{22EDA8C0-3CA0-4697-BBB9-FDE417967271}"/>
                </a:ext>
              </a:extLst>
            </p:cNvPr>
            <p:cNvSpPr/>
            <p:nvPr/>
          </p:nvSpPr>
          <p:spPr>
            <a:xfrm>
              <a:off x="561975" y="539883"/>
              <a:ext cx="8096250" cy="18954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43BE7AE8-EF66-41F5-890B-9D79792D12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862" y="740021"/>
              <a:ext cx="2351432" cy="1528431"/>
            </a:xfrm>
            <a:prstGeom prst="rect">
              <a:avLst/>
            </a:prstGeom>
          </p:spPr>
        </p:pic>
        <p:pic>
          <p:nvPicPr>
            <p:cNvPr id="10" name="图片 9">
              <a:extLst>
                <a:ext uri="{FF2B5EF4-FFF2-40B4-BE49-F238E27FC236}">
                  <a16:creationId xmlns:a16="http://schemas.microsoft.com/office/drawing/2014/main" xmlns="" id="{66DA8FB3-AAF7-4DA6-8DFC-D061BCD1A7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9410" y="757540"/>
              <a:ext cx="2380311" cy="1493767"/>
            </a:xfrm>
            <a:prstGeom prst="rect">
              <a:avLst/>
            </a:prstGeom>
          </p:spPr>
        </p:pic>
        <p:pic>
          <p:nvPicPr>
            <p:cNvPr id="12" name="图片 11">
              <a:extLst>
                <a:ext uri="{FF2B5EF4-FFF2-40B4-BE49-F238E27FC236}">
                  <a16:creationId xmlns:a16="http://schemas.microsoft.com/office/drawing/2014/main" xmlns="" id="{3A0A5DEC-B21B-4D9C-BE9C-D8DACDD99FDF}"/>
                </a:ext>
              </a:extLst>
            </p:cNvPr>
            <p:cNvPicPr>
              <a:picLocks noChangeAspect="1"/>
            </p:cNvPicPr>
            <p:nvPr/>
          </p:nvPicPr>
          <p:blipFill rotWithShape="1">
            <a:blip r:embed="rId6">
              <a:extLst>
                <a:ext uri="{28A0092B-C50C-407E-A947-70E740481C1C}">
                  <a14:useLocalDpi xmlns:a14="http://schemas.microsoft.com/office/drawing/2010/main" val="0"/>
                </a:ext>
              </a:extLst>
            </a:blip>
            <a:srcRect t="36332" b="-191"/>
            <a:stretch>
              <a:fillRect/>
            </a:stretch>
          </p:blipFill>
          <p:spPr>
            <a:xfrm>
              <a:off x="6030970" y="746077"/>
              <a:ext cx="2375066" cy="1516691"/>
            </a:xfrm>
            <a:prstGeom prst="rect">
              <a:avLst/>
            </a:prstGeom>
          </p:spPr>
        </p:pic>
        <p:grpSp>
          <p:nvGrpSpPr>
            <p:cNvPr id="265" name="组合 264">
              <a:extLst>
                <a:ext uri="{FF2B5EF4-FFF2-40B4-BE49-F238E27FC236}">
                  <a16:creationId xmlns:a16="http://schemas.microsoft.com/office/drawing/2014/main" xmlns="" id="{CA511F97-0B7C-40AE-B0B6-EA80DB7057E2}"/>
                </a:ext>
              </a:extLst>
            </p:cNvPr>
            <p:cNvGrpSpPr/>
            <p:nvPr/>
          </p:nvGrpSpPr>
          <p:grpSpPr>
            <a:xfrm>
              <a:off x="561975" y="587996"/>
              <a:ext cx="8079892" cy="109908"/>
              <a:chOff x="561975" y="587996"/>
              <a:chExt cx="8079892" cy="109908"/>
            </a:xfrm>
          </p:grpSpPr>
          <p:grpSp>
            <p:nvGrpSpPr>
              <p:cNvPr id="56" name="组合 55">
                <a:extLst>
                  <a:ext uri="{FF2B5EF4-FFF2-40B4-BE49-F238E27FC236}">
                    <a16:creationId xmlns:a16="http://schemas.microsoft.com/office/drawing/2014/main" xmlns="" id="{42D9ECCC-8AA7-4799-936F-3F3C2126D717}"/>
                  </a:ext>
                </a:extLst>
              </p:cNvPr>
              <p:cNvGrpSpPr/>
              <p:nvPr/>
            </p:nvGrpSpPr>
            <p:grpSpPr>
              <a:xfrm>
                <a:off x="561975" y="587996"/>
                <a:ext cx="4395637" cy="109908"/>
                <a:chOff x="561975" y="587996"/>
                <a:chExt cx="4395637" cy="109908"/>
              </a:xfrm>
            </p:grpSpPr>
            <p:grpSp>
              <p:nvGrpSpPr>
                <p:cNvPr id="25" name="组合 24">
                  <a:extLst>
                    <a:ext uri="{FF2B5EF4-FFF2-40B4-BE49-F238E27FC236}">
                      <a16:creationId xmlns:a16="http://schemas.microsoft.com/office/drawing/2014/main" xmlns="" id="{7FA65353-8E43-4C4E-B5CA-F290962A2B0D}"/>
                    </a:ext>
                  </a:extLst>
                </p:cNvPr>
                <p:cNvGrpSpPr/>
                <p:nvPr/>
              </p:nvGrpSpPr>
              <p:grpSpPr>
                <a:xfrm>
                  <a:off x="561975" y="587996"/>
                  <a:ext cx="1439703" cy="109908"/>
                  <a:chOff x="561975" y="587996"/>
                  <a:chExt cx="1439703" cy="109908"/>
                </a:xfrm>
              </p:grpSpPr>
              <p:grpSp>
                <p:nvGrpSpPr>
                  <p:cNvPr id="4" name="组合 3">
                    <a:extLst>
                      <a:ext uri="{FF2B5EF4-FFF2-40B4-BE49-F238E27FC236}">
                        <a16:creationId xmlns:a16="http://schemas.microsoft.com/office/drawing/2014/main" xmlns="" id="{F615AE9A-AAC6-4E13-8103-123426C88333}"/>
                      </a:ext>
                    </a:extLst>
                  </p:cNvPr>
                  <p:cNvGrpSpPr/>
                  <p:nvPr/>
                </p:nvGrpSpPr>
                <p:grpSpPr>
                  <a:xfrm>
                    <a:off x="561975" y="587996"/>
                    <a:ext cx="695325" cy="109908"/>
                    <a:chOff x="561975" y="570269"/>
                    <a:chExt cx="903886" cy="142875"/>
                  </a:xfrm>
                </p:grpSpPr>
                <p:sp>
                  <p:nvSpPr>
                    <p:cNvPr id="3" name="矩形 2">
                      <a:extLst>
                        <a:ext uri="{FF2B5EF4-FFF2-40B4-BE49-F238E27FC236}">
                          <a16:creationId xmlns:a16="http://schemas.microsoft.com/office/drawing/2014/main" xmlns="" id="{DDE80C48-CEC8-40A3-99F3-EC560EF54F1A}"/>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22285DB-F267-4C1D-96E8-D440BC1D9279}"/>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502BD075-6DE4-4C0B-B44B-0C6991DDD4EA}"/>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617A481-3D36-44BA-9657-8D107FE43C9C}"/>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8B70B23-6518-4038-9461-9E42E01A4552}"/>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1ECF932-B7DE-400C-BC5F-980F597F3A84}"/>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xmlns="" id="{C37DE0EA-F40B-4512-8A7B-617F7EDA0527}"/>
                      </a:ext>
                    </a:extLst>
                  </p:cNvPr>
                  <p:cNvGrpSpPr/>
                  <p:nvPr/>
                </p:nvGrpSpPr>
                <p:grpSpPr>
                  <a:xfrm>
                    <a:off x="1306353" y="587996"/>
                    <a:ext cx="695325" cy="109908"/>
                    <a:chOff x="561975" y="570269"/>
                    <a:chExt cx="903886" cy="142875"/>
                  </a:xfrm>
                </p:grpSpPr>
                <p:sp>
                  <p:nvSpPr>
                    <p:cNvPr id="19" name="矩形 18">
                      <a:extLst>
                        <a:ext uri="{FF2B5EF4-FFF2-40B4-BE49-F238E27FC236}">
                          <a16:creationId xmlns:a16="http://schemas.microsoft.com/office/drawing/2014/main" xmlns="" id="{40368197-B0F5-4614-8D1C-1C18D079829D}"/>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3B33C476-7F28-4316-BCC5-42846CE0150A}"/>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237A09E1-381E-4F24-9890-DF441970CABF}"/>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FE912986-559B-491A-8CEA-514CB84FA644}"/>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B768CB7A-FC24-4D5F-B379-FE40C75D7B3A}"/>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C3BFD54B-B18D-4358-9DE8-9D56317AA985}"/>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a:extLst>
                    <a:ext uri="{FF2B5EF4-FFF2-40B4-BE49-F238E27FC236}">
                      <a16:creationId xmlns:a16="http://schemas.microsoft.com/office/drawing/2014/main" xmlns="" id="{C4133697-ECE4-4BEC-AB87-DFE3F0B81A77}"/>
                    </a:ext>
                  </a:extLst>
                </p:cNvPr>
                <p:cNvGrpSpPr/>
                <p:nvPr/>
              </p:nvGrpSpPr>
              <p:grpSpPr>
                <a:xfrm>
                  <a:off x="2040255" y="587996"/>
                  <a:ext cx="1439703" cy="109908"/>
                  <a:chOff x="561975" y="587996"/>
                  <a:chExt cx="1439703" cy="109908"/>
                </a:xfrm>
              </p:grpSpPr>
              <p:grpSp>
                <p:nvGrpSpPr>
                  <p:cNvPr id="27" name="组合 26">
                    <a:extLst>
                      <a:ext uri="{FF2B5EF4-FFF2-40B4-BE49-F238E27FC236}">
                        <a16:creationId xmlns:a16="http://schemas.microsoft.com/office/drawing/2014/main" xmlns="" id="{78EFBC1C-0785-4B09-A4CE-999BD6E36EB4}"/>
                      </a:ext>
                    </a:extLst>
                  </p:cNvPr>
                  <p:cNvGrpSpPr/>
                  <p:nvPr/>
                </p:nvGrpSpPr>
                <p:grpSpPr>
                  <a:xfrm>
                    <a:off x="561975" y="587996"/>
                    <a:ext cx="695325" cy="109908"/>
                    <a:chOff x="561975" y="570269"/>
                    <a:chExt cx="903886" cy="142875"/>
                  </a:xfrm>
                </p:grpSpPr>
                <p:sp>
                  <p:nvSpPr>
                    <p:cNvPr id="35" name="矩形 34">
                      <a:extLst>
                        <a:ext uri="{FF2B5EF4-FFF2-40B4-BE49-F238E27FC236}">
                          <a16:creationId xmlns:a16="http://schemas.microsoft.com/office/drawing/2014/main" xmlns="" id="{FC533F50-A65B-4217-91C3-1D1D23E180B0}"/>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41CF4846-9A05-4BBA-BDC1-BD5E5DCA0DFC}"/>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FAA0E117-5B42-4D85-8620-CD784E823450}"/>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CD6DF379-E062-4FFB-A510-D21EB4D633DA}"/>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7C5D0244-1B25-4EF6-9DCF-30EB6F458CA8}"/>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xmlns="" id="{7F4EE8AD-AD64-42C7-915F-BB846EB60382}"/>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xmlns="" id="{DB4935FE-8526-42AA-BBE7-71E8B9F79137}"/>
                      </a:ext>
                    </a:extLst>
                  </p:cNvPr>
                  <p:cNvGrpSpPr/>
                  <p:nvPr/>
                </p:nvGrpSpPr>
                <p:grpSpPr>
                  <a:xfrm>
                    <a:off x="1306353" y="587996"/>
                    <a:ext cx="695325" cy="109908"/>
                    <a:chOff x="561975" y="570269"/>
                    <a:chExt cx="903886" cy="142875"/>
                  </a:xfrm>
                </p:grpSpPr>
                <p:sp>
                  <p:nvSpPr>
                    <p:cNvPr id="29" name="矩形 28">
                      <a:extLst>
                        <a:ext uri="{FF2B5EF4-FFF2-40B4-BE49-F238E27FC236}">
                          <a16:creationId xmlns:a16="http://schemas.microsoft.com/office/drawing/2014/main" xmlns="" id="{3584EC92-A6F4-407B-AD84-439F4DE8951A}"/>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D6DE0C51-E722-4204-ADAB-A730B761F210}"/>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C8FCBFBF-82B9-429A-BA1C-4A520BA5B5B2}"/>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7663F588-B7FA-406D-883C-09028384F50D}"/>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2C01CBB4-723A-4D3F-84B6-0DB68E365AA3}"/>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 id="{130CB52E-8F19-42D5-95A0-2E4CD4A63F25}"/>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组合 40">
                  <a:extLst>
                    <a:ext uri="{FF2B5EF4-FFF2-40B4-BE49-F238E27FC236}">
                      <a16:creationId xmlns:a16="http://schemas.microsoft.com/office/drawing/2014/main" xmlns="" id="{6A520297-9AE8-46F4-8F2C-B6F48855BC35}"/>
                    </a:ext>
                  </a:extLst>
                </p:cNvPr>
                <p:cNvGrpSpPr/>
                <p:nvPr/>
              </p:nvGrpSpPr>
              <p:grpSpPr>
                <a:xfrm>
                  <a:off x="3517909" y="587996"/>
                  <a:ext cx="1439703" cy="109908"/>
                  <a:chOff x="561975" y="587996"/>
                  <a:chExt cx="1439703" cy="109908"/>
                </a:xfrm>
              </p:grpSpPr>
              <p:grpSp>
                <p:nvGrpSpPr>
                  <p:cNvPr id="42" name="组合 41">
                    <a:extLst>
                      <a:ext uri="{FF2B5EF4-FFF2-40B4-BE49-F238E27FC236}">
                        <a16:creationId xmlns:a16="http://schemas.microsoft.com/office/drawing/2014/main" xmlns="" id="{C75AB5E6-1736-4BC9-9DF3-8165E2DDE395}"/>
                      </a:ext>
                    </a:extLst>
                  </p:cNvPr>
                  <p:cNvGrpSpPr/>
                  <p:nvPr/>
                </p:nvGrpSpPr>
                <p:grpSpPr>
                  <a:xfrm>
                    <a:off x="561975" y="587996"/>
                    <a:ext cx="695325" cy="109908"/>
                    <a:chOff x="561975" y="570269"/>
                    <a:chExt cx="903886" cy="142875"/>
                  </a:xfrm>
                </p:grpSpPr>
                <p:sp>
                  <p:nvSpPr>
                    <p:cNvPr id="50" name="矩形 49">
                      <a:extLst>
                        <a:ext uri="{FF2B5EF4-FFF2-40B4-BE49-F238E27FC236}">
                          <a16:creationId xmlns:a16="http://schemas.microsoft.com/office/drawing/2014/main" xmlns="" id="{35FCCE22-3E25-48D5-A1EF-F5C745171820}"/>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00EBA612-0604-4ED4-B314-56585977D382}"/>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13E3C40B-7E11-446C-BEAA-1E01ACF84877}"/>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3237C41E-95C3-45FD-AD48-3579FFA33727}"/>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6D5A6923-FFC4-4A89-A9F9-9EB3EE709960}"/>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A4621351-C7A8-4D1B-B107-8A87E264CCE3}"/>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xmlns="" id="{65A76192-8CDF-47FE-A65A-B7EBE2A248E6}"/>
                      </a:ext>
                    </a:extLst>
                  </p:cNvPr>
                  <p:cNvGrpSpPr/>
                  <p:nvPr/>
                </p:nvGrpSpPr>
                <p:grpSpPr>
                  <a:xfrm>
                    <a:off x="1306353" y="587996"/>
                    <a:ext cx="695325" cy="109908"/>
                    <a:chOff x="561975" y="570269"/>
                    <a:chExt cx="903886" cy="142875"/>
                  </a:xfrm>
                </p:grpSpPr>
                <p:sp>
                  <p:nvSpPr>
                    <p:cNvPr id="44" name="矩形 43">
                      <a:extLst>
                        <a:ext uri="{FF2B5EF4-FFF2-40B4-BE49-F238E27FC236}">
                          <a16:creationId xmlns:a16="http://schemas.microsoft.com/office/drawing/2014/main" xmlns="" id="{3CB781E9-083B-4469-881C-79D3792016A3}"/>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362B7337-BDEE-409E-A57C-470E687ADE4C}"/>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6D7F1BFF-BB55-46AA-9D59-610B735136C5}"/>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E64F2038-5B51-43B1-BA04-99A87C37CE0A}"/>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34BEB3A8-6F91-470E-900F-C0EAB672A3E0}"/>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7408EEC9-329D-4885-A4B9-B5E7016A31D0}"/>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8" name="组合 57">
                <a:extLst>
                  <a:ext uri="{FF2B5EF4-FFF2-40B4-BE49-F238E27FC236}">
                    <a16:creationId xmlns:a16="http://schemas.microsoft.com/office/drawing/2014/main" xmlns="" id="{B51B4A18-B8DC-4605-876D-B932D76C59C9}"/>
                  </a:ext>
                </a:extLst>
              </p:cNvPr>
              <p:cNvGrpSpPr/>
              <p:nvPr/>
            </p:nvGrpSpPr>
            <p:grpSpPr>
              <a:xfrm>
                <a:off x="4992109" y="587996"/>
                <a:ext cx="1439703" cy="109908"/>
                <a:chOff x="561975" y="587996"/>
                <a:chExt cx="1439703" cy="109908"/>
              </a:xfrm>
            </p:grpSpPr>
            <p:grpSp>
              <p:nvGrpSpPr>
                <p:cNvPr id="89" name="组合 88">
                  <a:extLst>
                    <a:ext uri="{FF2B5EF4-FFF2-40B4-BE49-F238E27FC236}">
                      <a16:creationId xmlns:a16="http://schemas.microsoft.com/office/drawing/2014/main" xmlns="" id="{2FCB7297-4511-4A29-AA23-534B241D4ED5}"/>
                    </a:ext>
                  </a:extLst>
                </p:cNvPr>
                <p:cNvGrpSpPr/>
                <p:nvPr/>
              </p:nvGrpSpPr>
              <p:grpSpPr>
                <a:xfrm>
                  <a:off x="561975" y="587996"/>
                  <a:ext cx="695325" cy="109908"/>
                  <a:chOff x="561975" y="570269"/>
                  <a:chExt cx="903886" cy="142875"/>
                </a:xfrm>
              </p:grpSpPr>
              <p:sp>
                <p:nvSpPr>
                  <p:cNvPr id="97" name="矩形 96">
                    <a:extLst>
                      <a:ext uri="{FF2B5EF4-FFF2-40B4-BE49-F238E27FC236}">
                        <a16:creationId xmlns:a16="http://schemas.microsoft.com/office/drawing/2014/main" xmlns="" id="{0F92A33B-DA5F-458A-ACF9-72C87B9DDE21}"/>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a:extLst>
                      <a:ext uri="{FF2B5EF4-FFF2-40B4-BE49-F238E27FC236}">
                        <a16:creationId xmlns:a16="http://schemas.microsoft.com/office/drawing/2014/main" xmlns="" id="{29C19F8D-C272-4144-8001-E15E4E9C37B7}"/>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a16="http://schemas.microsoft.com/office/drawing/2014/main" xmlns="" id="{2588566A-4889-4EE4-9B8D-155E213BA422}"/>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xmlns="" id="{48292F68-72A8-4BE7-AFBF-FDBCE1558662}"/>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a16="http://schemas.microsoft.com/office/drawing/2014/main" xmlns="" id="{E38D4C4B-9FD9-4F36-B448-82F0DE5246F0}"/>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a:extLst>
                      <a:ext uri="{FF2B5EF4-FFF2-40B4-BE49-F238E27FC236}">
                        <a16:creationId xmlns:a16="http://schemas.microsoft.com/office/drawing/2014/main" xmlns="" id="{384733BD-0862-4B61-A3E8-3D5FAF3F6971}"/>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xmlns="" id="{D330214D-D1FE-428A-8595-64198A9AD33D}"/>
                    </a:ext>
                  </a:extLst>
                </p:cNvPr>
                <p:cNvGrpSpPr/>
                <p:nvPr/>
              </p:nvGrpSpPr>
              <p:grpSpPr>
                <a:xfrm>
                  <a:off x="1306353" y="587996"/>
                  <a:ext cx="695325" cy="109908"/>
                  <a:chOff x="561975" y="570269"/>
                  <a:chExt cx="903886" cy="142875"/>
                </a:xfrm>
              </p:grpSpPr>
              <p:sp>
                <p:nvSpPr>
                  <p:cNvPr id="91" name="矩形 90">
                    <a:extLst>
                      <a:ext uri="{FF2B5EF4-FFF2-40B4-BE49-F238E27FC236}">
                        <a16:creationId xmlns:a16="http://schemas.microsoft.com/office/drawing/2014/main" xmlns="" id="{9837C64F-EFA2-49D6-BA65-DCC0DF425DD9}"/>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xmlns="" id="{40296D0B-4DC4-47DF-A62C-EBA32BE2AF58}"/>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a16="http://schemas.microsoft.com/office/drawing/2014/main" xmlns="" id="{A11129A2-47C2-4E69-9EF9-04340E5AA800}"/>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04730F95-D021-43B9-A26D-2A2D9EB800AA}"/>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xmlns="" id="{9930AD5D-0C29-4256-A472-74F2DE5F46F3}"/>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a:extLst>
                      <a:ext uri="{FF2B5EF4-FFF2-40B4-BE49-F238E27FC236}">
                        <a16:creationId xmlns:a16="http://schemas.microsoft.com/office/drawing/2014/main" xmlns="" id="{D445C3AD-1DF6-482F-88B4-35BAE78CCACF}"/>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a:extLst>
                  <a:ext uri="{FF2B5EF4-FFF2-40B4-BE49-F238E27FC236}">
                    <a16:creationId xmlns:a16="http://schemas.microsoft.com/office/drawing/2014/main" xmlns="" id="{61CB7376-88B1-4803-9899-FD76E716C25E}"/>
                  </a:ext>
                </a:extLst>
              </p:cNvPr>
              <p:cNvGrpSpPr/>
              <p:nvPr/>
            </p:nvGrpSpPr>
            <p:grpSpPr>
              <a:xfrm>
                <a:off x="6470389" y="587996"/>
                <a:ext cx="695325" cy="109908"/>
                <a:chOff x="561975" y="570269"/>
                <a:chExt cx="903886" cy="142875"/>
              </a:xfrm>
            </p:grpSpPr>
            <p:sp>
              <p:nvSpPr>
                <p:cNvPr id="83" name="矩形 82">
                  <a:extLst>
                    <a:ext uri="{FF2B5EF4-FFF2-40B4-BE49-F238E27FC236}">
                      <a16:creationId xmlns:a16="http://schemas.microsoft.com/office/drawing/2014/main" xmlns="" id="{FC23DC0B-2385-433F-8BDF-71A7B507AEF4}"/>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xmlns="" id="{7422E9DD-DDD0-49E3-B2C8-B23801ADC85D}"/>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a:extLst>
                    <a:ext uri="{FF2B5EF4-FFF2-40B4-BE49-F238E27FC236}">
                      <a16:creationId xmlns:a16="http://schemas.microsoft.com/office/drawing/2014/main" xmlns="" id="{61C2910A-6DE0-4F93-A37D-08224459B9C3}"/>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a:extLst>
                    <a:ext uri="{FF2B5EF4-FFF2-40B4-BE49-F238E27FC236}">
                      <a16:creationId xmlns:a16="http://schemas.microsoft.com/office/drawing/2014/main" xmlns="" id="{555A1032-A0F1-459A-8BDD-0A9592618695}"/>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xmlns="" id="{DA2BAB12-8E9C-4CE9-83C9-FB65C616F804}"/>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xmlns="" id="{71F4AB57-F538-47E5-A245-76F29093C34C}"/>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xmlns="" id="{4A106AB6-EE3F-4CA2-A5BC-A7192B4A9E01}"/>
                  </a:ext>
                </a:extLst>
              </p:cNvPr>
              <p:cNvGrpSpPr/>
              <p:nvPr/>
            </p:nvGrpSpPr>
            <p:grpSpPr>
              <a:xfrm>
                <a:off x="7214767" y="587996"/>
                <a:ext cx="695325" cy="109908"/>
                <a:chOff x="561975" y="570269"/>
                <a:chExt cx="903886" cy="142875"/>
              </a:xfrm>
            </p:grpSpPr>
            <p:sp>
              <p:nvSpPr>
                <p:cNvPr id="77" name="矩形 76">
                  <a:extLst>
                    <a:ext uri="{FF2B5EF4-FFF2-40B4-BE49-F238E27FC236}">
                      <a16:creationId xmlns:a16="http://schemas.microsoft.com/office/drawing/2014/main" xmlns="" id="{CF0CC618-04BF-4E23-ADC4-C646948F1F7D}"/>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xmlns="" id="{59E09BA6-9CE2-46D8-8FEB-6D0786B617BC}"/>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xmlns="" id="{A325521E-A202-41B0-88C5-3646EB7469FA}"/>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a:extLst>
                    <a:ext uri="{FF2B5EF4-FFF2-40B4-BE49-F238E27FC236}">
                      <a16:creationId xmlns:a16="http://schemas.microsoft.com/office/drawing/2014/main" xmlns="" id="{43D89583-76D9-4FC6-93FE-399125B3EEE1}"/>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xmlns="" id="{C040F40F-9076-45FF-A0AE-4D3DDEE9894D}"/>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xmlns="" id="{7E8BF3E6-9FAB-4F30-BAFB-7679118FE0B5}"/>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a:extLst>
                  <a:ext uri="{FF2B5EF4-FFF2-40B4-BE49-F238E27FC236}">
                    <a16:creationId xmlns:a16="http://schemas.microsoft.com/office/drawing/2014/main" xmlns="" id="{1729D195-2BCF-4043-993A-10341AD5C511}"/>
                  </a:ext>
                </a:extLst>
              </p:cNvPr>
              <p:cNvGrpSpPr/>
              <p:nvPr/>
            </p:nvGrpSpPr>
            <p:grpSpPr>
              <a:xfrm>
                <a:off x="7946542" y="587996"/>
                <a:ext cx="695325" cy="109908"/>
                <a:chOff x="561975" y="570269"/>
                <a:chExt cx="903886" cy="142875"/>
              </a:xfrm>
            </p:grpSpPr>
            <p:sp>
              <p:nvSpPr>
                <p:cNvPr id="104" name="矩形 103">
                  <a:extLst>
                    <a:ext uri="{FF2B5EF4-FFF2-40B4-BE49-F238E27FC236}">
                      <a16:creationId xmlns:a16="http://schemas.microsoft.com/office/drawing/2014/main" xmlns="" id="{792E8552-0945-4B0C-8760-EE747954F6F7}"/>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a:extLst>
                    <a:ext uri="{FF2B5EF4-FFF2-40B4-BE49-F238E27FC236}">
                      <a16:creationId xmlns:a16="http://schemas.microsoft.com/office/drawing/2014/main" xmlns="" id="{61DB4DF0-9EE5-4567-8696-B44DD392956C}"/>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a16="http://schemas.microsoft.com/office/drawing/2014/main" xmlns="" id="{5018DEDE-9D88-4631-AC33-0FE6718DACCB}"/>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a16="http://schemas.microsoft.com/office/drawing/2014/main" xmlns="" id="{8669F997-00E5-4248-A9E9-2038C450D0BE}"/>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a:extLst>
                    <a:ext uri="{FF2B5EF4-FFF2-40B4-BE49-F238E27FC236}">
                      <a16:creationId xmlns:a16="http://schemas.microsoft.com/office/drawing/2014/main" xmlns="" id="{1A87BD8D-4752-46A9-B39F-B106007D09F9}"/>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a:extLst>
                    <a:ext uri="{FF2B5EF4-FFF2-40B4-BE49-F238E27FC236}">
                      <a16:creationId xmlns:a16="http://schemas.microsoft.com/office/drawing/2014/main" xmlns="" id="{54B86E62-5B2C-4E5E-B41B-44842849386E}"/>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6" name="组合 265">
              <a:extLst>
                <a:ext uri="{FF2B5EF4-FFF2-40B4-BE49-F238E27FC236}">
                  <a16:creationId xmlns:a16="http://schemas.microsoft.com/office/drawing/2014/main" xmlns="" id="{1BD56E19-BC98-4B52-84FF-487F6C218A63}"/>
                </a:ext>
              </a:extLst>
            </p:cNvPr>
            <p:cNvGrpSpPr/>
            <p:nvPr/>
          </p:nvGrpSpPr>
          <p:grpSpPr>
            <a:xfrm>
              <a:off x="561975" y="2312188"/>
              <a:ext cx="8079892" cy="109908"/>
              <a:chOff x="561975" y="2312188"/>
              <a:chExt cx="8079892" cy="109908"/>
            </a:xfrm>
          </p:grpSpPr>
          <p:grpSp>
            <p:nvGrpSpPr>
              <p:cNvPr id="149" name="组合 148">
                <a:extLst>
                  <a:ext uri="{FF2B5EF4-FFF2-40B4-BE49-F238E27FC236}">
                    <a16:creationId xmlns:a16="http://schemas.microsoft.com/office/drawing/2014/main" xmlns="" id="{0643FD6B-2B96-47EC-A269-17915070BB28}"/>
                  </a:ext>
                </a:extLst>
              </p:cNvPr>
              <p:cNvGrpSpPr/>
              <p:nvPr/>
            </p:nvGrpSpPr>
            <p:grpSpPr>
              <a:xfrm>
                <a:off x="561975" y="2312188"/>
                <a:ext cx="4395637" cy="109908"/>
                <a:chOff x="561975" y="587996"/>
                <a:chExt cx="4395637" cy="109908"/>
              </a:xfrm>
            </p:grpSpPr>
            <p:grpSp>
              <p:nvGrpSpPr>
                <p:cNvPr id="150" name="组合 149">
                  <a:extLst>
                    <a:ext uri="{FF2B5EF4-FFF2-40B4-BE49-F238E27FC236}">
                      <a16:creationId xmlns:a16="http://schemas.microsoft.com/office/drawing/2014/main" xmlns="" id="{28AD9A6C-A242-4DA2-A868-328895B7301E}"/>
                    </a:ext>
                  </a:extLst>
                </p:cNvPr>
                <p:cNvGrpSpPr/>
                <p:nvPr/>
              </p:nvGrpSpPr>
              <p:grpSpPr>
                <a:xfrm>
                  <a:off x="561975" y="587996"/>
                  <a:ext cx="1439703" cy="109908"/>
                  <a:chOff x="561975" y="587996"/>
                  <a:chExt cx="1439703" cy="109908"/>
                </a:xfrm>
              </p:grpSpPr>
              <p:grpSp>
                <p:nvGrpSpPr>
                  <p:cNvPr id="181" name="组合 180">
                    <a:extLst>
                      <a:ext uri="{FF2B5EF4-FFF2-40B4-BE49-F238E27FC236}">
                        <a16:creationId xmlns:a16="http://schemas.microsoft.com/office/drawing/2014/main" xmlns="" id="{13648D1A-E1B7-4B92-8D82-38E40AC9B1D9}"/>
                      </a:ext>
                    </a:extLst>
                  </p:cNvPr>
                  <p:cNvGrpSpPr/>
                  <p:nvPr/>
                </p:nvGrpSpPr>
                <p:grpSpPr>
                  <a:xfrm>
                    <a:off x="561975" y="587996"/>
                    <a:ext cx="695325" cy="109908"/>
                    <a:chOff x="561975" y="570269"/>
                    <a:chExt cx="903886" cy="142875"/>
                  </a:xfrm>
                </p:grpSpPr>
                <p:sp>
                  <p:nvSpPr>
                    <p:cNvPr id="189" name="矩形 188">
                      <a:extLst>
                        <a:ext uri="{FF2B5EF4-FFF2-40B4-BE49-F238E27FC236}">
                          <a16:creationId xmlns:a16="http://schemas.microsoft.com/office/drawing/2014/main" xmlns="" id="{44281270-0303-4513-893A-CF6F2CBDD01C}"/>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矩形 189">
                      <a:extLst>
                        <a:ext uri="{FF2B5EF4-FFF2-40B4-BE49-F238E27FC236}">
                          <a16:creationId xmlns:a16="http://schemas.microsoft.com/office/drawing/2014/main" xmlns="" id="{BA117FE2-3890-419B-852D-B09E96901AFC}"/>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矩形 190">
                      <a:extLst>
                        <a:ext uri="{FF2B5EF4-FFF2-40B4-BE49-F238E27FC236}">
                          <a16:creationId xmlns:a16="http://schemas.microsoft.com/office/drawing/2014/main" xmlns="" id="{10E41E8D-B6DB-4857-9BC9-4F49A0B097AC}"/>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矩形 191">
                      <a:extLst>
                        <a:ext uri="{FF2B5EF4-FFF2-40B4-BE49-F238E27FC236}">
                          <a16:creationId xmlns:a16="http://schemas.microsoft.com/office/drawing/2014/main" xmlns="" id="{89961580-D363-4B94-92E9-C9244B333D3E}"/>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矩形 192">
                      <a:extLst>
                        <a:ext uri="{FF2B5EF4-FFF2-40B4-BE49-F238E27FC236}">
                          <a16:creationId xmlns:a16="http://schemas.microsoft.com/office/drawing/2014/main" xmlns="" id="{B93957A5-1428-4A52-949F-B8B0A64EAE22}"/>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xmlns="" id="{C4A0062B-200D-4154-B9A5-AF3562C7C933}"/>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a:extLst>
                      <a:ext uri="{FF2B5EF4-FFF2-40B4-BE49-F238E27FC236}">
                        <a16:creationId xmlns:a16="http://schemas.microsoft.com/office/drawing/2014/main" xmlns="" id="{05A7E642-3FF7-40FD-A895-B6A4390CC8C1}"/>
                      </a:ext>
                    </a:extLst>
                  </p:cNvPr>
                  <p:cNvGrpSpPr/>
                  <p:nvPr/>
                </p:nvGrpSpPr>
                <p:grpSpPr>
                  <a:xfrm>
                    <a:off x="1306353" y="587996"/>
                    <a:ext cx="695325" cy="109908"/>
                    <a:chOff x="561975" y="570269"/>
                    <a:chExt cx="903886" cy="142875"/>
                  </a:xfrm>
                </p:grpSpPr>
                <p:sp>
                  <p:nvSpPr>
                    <p:cNvPr id="183" name="矩形 182">
                      <a:extLst>
                        <a:ext uri="{FF2B5EF4-FFF2-40B4-BE49-F238E27FC236}">
                          <a16:creationId xmlns:a16="http://schemas.microsoft.com/office/drawing/2014/main" xmlns="" id="{778768B4-0EB0-4EE7-ADCB-36545D32F49A}"/>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矩形 183">
                      <a:extLst>
                        <a:ext uri="{FF2B5EF4-FFF2-40B4-BE49-F238E27FC236}">
                          <a16:creationId xmlns:a16="http://schemas.microsoft.com/office/drawing/2014/main" xmlns="" id="{92E41C02-5876-4320-B8E7-D954B8E3C6DD}"/>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矩形 184">
                      <a:extLst>
                        <a:ext uri="{FF2B5EF4-FFF2-40B4-BE49-F238E27FC236}">
                          <a16:creationId xmlns:a16="http://schemas.microsoft.com/office/drawing/2014/main" xmlns="" id="{7D823051-6D39-4DF2-8B34-96CCF12A02DC}"/>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矩形 185">
                      <a:extLst>
                        <a:ext uri="{FF2B5EF4-FFF2-40B4-BE49-F238E27FC236}">
                          <a16:creationId xmlns:a16="http://schemas.microsoft.com/office/drawing/2014/main" xmlns="" id="{E7BDF17D-8538-417F-B025-218B06C4B1FF}"/>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a:extLst>
                        <a:ext uri="{FF2B5EF4-FFF2-40B4-BE49-F238E27FC236}">
                          <a16:creationId xmlns:a16="http://schemas.microsoft.com/office/drawing/2014/main" xmlns="" id="{4BE71123-FB4D-42F8-BB5E-F83B3B22C74E}"/>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矩形 187">
                      <a:extLst>
                        <a:ext uri="{FF2B5EF4-FFF2-40B4-BE49-F238E27FC236}">
                          <a16:creationId xmlns:a16="http://schemas.microsoft.com/office/drawing/2014/main" xmlns="" id="{B846C189-BA64-479E-9A0A-EDA6234992A1}"/>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1" name="组合 150">
                  <a:extLst>
                    <a:ext uri="{FF2B5EF4-FFF2-40B4-BE49-F238E27FC236}">
                      <a16:creationId xmlns:a16="http://schemas.microsoft.com/office/drawing/2014/main" xmlns="" id="{42ECE4E5-A295-4D89-A4CD-CDF9C952BE0E}"/>
                    </a:ext>
                  </a:extLst>
                </p:cNvPr>
                <p:cNvGrpSpPr/>
                <p:nvPr/>
              </p:nvGrpSpPr>
              <p:grpSpPr>
                <a:xfrm>
                  <a:off x="2040255" y="587996"/>
                  <a:ext cx="1439703" cy="109908"/>
                  <a:chOff x="561975" y="587996"/>
                  <a:chExt cx="1439703" cy="109908"/>
                </a:xfrm>
              </p:grpSpPr>
              <p:grpSp>
                <p:nvGrpSpPr>
                  <p:cNvPr id="167" name="组合 166">
                    <a:extLst>
                      <a:ext uri="{FF2B5EF4-FFF2-40B4-BE49-F238E27FC236}">
                        <a16:creationId xmlns:a16="http://schemas.microsoft.com/office/drawing/2014/main" xmlns="" id="{72D4D915-20A8-45ED-816B-19F46A43BF3F}"/>
                      </a:ext>
                    </a:extLst>
                  </p:cNvPr>
                  <p:cNvGrpSpPr/>
                  <p:nvPr/>
                </p:nvGrpSpPr>
                <p:grpSpPr>
                  <a:xfrm>
                    <a:off x="561975" y="587996"/>
                    <a:ext cx="695325" cy="109908"/>
                    <a:chOff x="561975" y="570269"/>
                    <a:chExt cx="903886" cy="142875"/>
                  </a:xfrm>
                </p:grpSpPr>
                <p:sp>
                  <p:nvSpPr>
                    <p:cNvPr id="175" name="矩形 174">
                      <a:extLst>
                        <a:ext uri="{FF2B5EF4-FFF2-40B4-BE49-F238E27FC236}">
                          <a16:creationId xmlns:a16="http://schemas.microsoft.com/office/drawing/2014/main" xmlns="" id="{CA125CA1-EEFA-4505-985F-59E39842D616}"/>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矩形 175">
                      <a:extLst>
                        <a:ext uri="{FF2B5EF4-FFF2-40B4-BE49-F238E27FC236}">
                          <a16:creationId xmlns:a16="http://schemas.microsoft.com/office/drawing/2014/main" xmlns="" id="{AEA31C7C-7FDA-4BB3-B07E-BB9C1E96B1E8}"/>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176">
                      <a:extLst>
                        <a:ext uri="{FF2B5EF4-FFF2-40B4-BE49-F238E27FC236}">
                          <a16:creationId xmlns:a16="http://schemas.microsoft.com/office/drawing/2014/main" xmlns="" id="{527218F0-755D-4089-82E8-D07AC62AF800}"/>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矩形 177">
                      <a:extLst>
                        <a:ext uri="{FF2B5EF4-FFF2-40B4-BE49-F238E27FC236}">
                          <a16:creationId xmlns:a16="http://schemas.microsoft.com/office/drawing/2014/main" xmlns="" id="{909D72DE-4CE2-4FC7-B446-B94FD0E3A7AE}"/>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矩形 178">
                      <a:extLst>
                        <a:ext uri="{FF2B5EF4-FFF2-40B4-BE49-F238E27FC236}">
                          <a16:creationId xmlns:a16="http://schemas.microsoft.com/office/drawing/2014/main" xmlns="" id="{D96DA6F8-7FDD-4278-A13B-972DD1BB1D4D}"/>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矩形 179">
                      <a:extLst>
                        <a:ext uri="{FF2B5EF4-FFF2-40B4-BE49-F238E27FC236}">
                          <a16:creationId xmlns:a16="http://schemas.microsoft.com/office/drawing/2014/main" xmlns="" id="{6662AF30-38C6-4BD4-95A0-31B7CBBA073F}"/>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a:extLst>
                      <a:ext uri="{FF2B5EF4-FFF2-40B4-BE49-F238E27FC236}">
                        <a16:creationId xmlns:a16="http://schemas.microsoft.com/office/drawing/2014/main" xmlns="" id="{F5F3A09F-D015-48BE-9553-AB7A34267828}"/>
                      </a:ext>
                    </a:extLst>
                  </p:cNvPr>
                  <p:cNvGrpSpPr/>
                  <p:nvPr/>
                </p:nvGrpSpPr>
                <p:grpSpPr>
                  <a:xfrm>
                    <a:off x="1306353" y="587996"/>
                    <a:ext cx="695325" cy="109908"/>
                    <a:chOff x="561975" y="570269"/>
                    <a:chExt cx="903886" cy="142875"/>
                  </a:xfrm>
                </p:grpSpPr>
                <p:sp>
                  <p:nvSpPr>
                    <p:cNvPr id="169" name="矩形 168">
                      <a:extLst>
                        <a:ext uri="{FF2B5EF4-FFF2-40B4-BE49-F238E27FC236}">
                          <a16:creationId xmlns:a16="http://schemas.microsoft.com/office/drawing/2014/main" xmlns="" id="{41B5A199-EAB8-430A-A843-97FF4D3EE0D1}"/>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a:extLst>
                        <a:ext uri="{FF2B5EF4-FFF2-40B4-BE49-F238E27FC236}">
                          <a16:creationId xmlns:a16="http://schemas.microsoft.com/office/drawing/2014/main" xmlns="" id="{F628EB81-3550-44CD-94E6-BF6B92976FD9}"/>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a:extLst>
                        <a:ext uri="{FF2B5EF4-FFF2-40B4-BE49-F238E27FC236}">
                          <a16:creationId xmlns:a16="http://schemas.microsoft.com/office/drawing/2014/main" xmlns="" id="{6C86B089-80E1-466A-B8CF-ED1528EF02DB}"/>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a:extLst>
                        <a:ext uri="{FF2B5EF4-FFF2-40B4-BE49-F238E27FC236}">
                          <a16:creationId xmlns:a16="http://schemas.microsoft.com/office/drawing/2014/main" xmlns="" id="{26970D07-91AB-48CB-846E-E586020DE9DE}"/>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a:extLst>
                        <a:ext uri="{FF2B5EF4-FFF2-40B4-BE49-F238E27FC236}">
                          <a16:creationId xmlns:a16="http://schemas.microsoft.com/office/drawing/2014/main" xmlns="" id="{27EDD4C6-AF33-46C3-AEF9-6B62EA3E95C8}"/>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173">
                      <a:extLst>
                        <a:ext uri="{FF2B5EF4-FFF2-40B4-BE49-F238E27FC236}">
                          <a16:creationId xmlns:a16="http://schemas.microsoft.com/office/drawing/2014/main" xmlns="" id="{EDA54FAF-A4AC-404E-B51F-304C0658B110}"/>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2" name="组合 151">
                  <a:extLst>
                    <a:ext uri="{FF2B5EF4-FFF2-40B4-BE49-F238E27FC236}">
                      <a16:creationId xmlns:a16="http://schemas.microsoft.com/office/drawing/2014/main" xmlns="" id="{3853A369-DC1B-47CC-A68C-F705F87AB0A8}"/>
                    </a:ext>
                  </a:extLst>
                </p:cNvPr>
                <p:cNvGrpSpPr/>
                <p:nvPr/>
              </p:nvGrpSpPr>
              <p:grpSpPr>
                <a:xfrm>
                  <a:off x="3517909" y="587996"/>
                  <a:ext cx="1439703" cy="109908"/>
                  <a:chOff x="561975" y="587996"/>
                  <a:chExt cx="1439703" cy="109908"/>
                </a:xfrm>
              </p:grpSpPr>
              <p:grpSp>
                <p:nvGrpSpPr>
                  <p:cNvPr id="153" name="组合 152">
                    <a:extLst>
                      <a:ext uri="{FF2B5EF4-FFF2-40B4-BE49-F238E27FC236}">
                        <a16:creationId xmlns:a16="http://schemas.microsoft.com/office/drawing/2014/main" xmlns="" id="{5FA7972E-8F76-45AD-83FB-E714E6D390A9}"/>
                      </a:ext>
                    </a:extLst>
                  </p:cNvPr>
                  <p:cNvGrpSpPr/>
                  <p:nvPr/>
                </p:nvGrpSpPr>
                <p:grpSpPr>
                  <a:xfrm>
                    <a:off x="561975" y="587996"/>
                    <a:ext cx="695325" cy="109908"/>
                    <a:chOff x="561975" y="570269"/>
                    <a:chExt cx="903886" cy="142875"/>
                  </a:xfrm>
                </p:grpSpPr>
                <p:sp>
                  <p:nvSpPr>
                    <p:cNvPr id="161" name="矩形 160">
                      <a:extLst>
                        <a:ext uri="{FF2B5EF4-FFF2-40B4-BE49-F238E27FC236}">
                          <a16:creationId xmlns:a16="http://schemas.microsoft.com/office/drawing/2014/main" xmlns="" id="{74D58687-36B9-4225-A092-5ACDED1E1565}"/>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a:extLst>
                        <a:ext uri="{FF2B5EF4-FFF2-40B4-BE49-F238E27FC236}">
                          <a16:creationId xmlns:a16="http://schemas.microsoft.com/office/drawing/2014/main" xmlns="" id="{0E3932F3-0842-4020-829A-5C0D078B859D}"/>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a:extLst>
                        <a:ext uri="{FF2B5EF4-FFF2-40B4-BE49-F238E27FC236}">
                          <a16:creationId xmlns:a16="http://schemas.microsoft.com/office/drawing/2014/main" xmlns="" id="{92928D9C-8F06-42F0-AD8A-5BAEB1C9FC31}"/>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a:extLst>
                        <a:ext uri="{FF2B5EF4-FFF2-40B4-BE49-F238E27FC236}">
                          <a16:creationId xmlns:a16="http://schemas.microsoft.com/office/drawing/2014/main" xmlns="" id="{29063001-FA81-4884-8AD6-5B8152367883}"/>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a:extLst>
                        <a:ext uri="{FF2B5EF4-FFF2-40B4-BE49-F238E27FC236}">
                          <a16:creationId xmlns:a16="http://schemas.microsoft.com/office/drawing/2014/main" xmlns="" id="{A81DED46-0AB8-4E34-86B2-2DDFF62AF06F}"/>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a:extLst>
                        <a:ext uri="{FF2B5EF4-FFF2-40B4-BE49-F238E27FC236}">
                          <a16:creationId xmlns:a16="http://schemas.microsoft.com/office/drawing/2014/main" xmlns="" id="{1FCE9EC1-5E4B-41BC-89B3-EA5CD7A58E90}"/>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a:extLst>
                      <a:ext uri="{FF2B5EF4-FFF2-40B4-BE49-F238E27FC236}">
                        <a16:creationId xmlns:a16="http://schemas.microsoft.com/office/drawing/2014/main" xmlns="" id="{138AF3DE-9D51-4246-BF45-9D38E198C07C}"/>
                      </a:ext>
                    </a:extLst>
                  </p:cNvPr>
                  <p:cNvGrpSpPr/>
                  <p:nvPr/>
                </p:nvGrpSpPr>
                <p:grpSpPr>
                  <a:xfrm>
                    <a:off x="1306353" y="587996"/>
                    <a:ext cx="695325" cy="109908"/>
                    <a:chOff x="561975" y="570269"/>
                    <a:chExt cx="903886" cy="142875"/>
                  </a:xfrm>
                </p:grpSpPr>
                <p:sp>
                  <p:nvSpPr>
                    <p:cNvPr id="155" name="矩形 154">
                      <a:extLst>
                        <a:ext uri="{FF2B5EF4-FFF2-40B4-BE49-F238E27FC236}">
                          <a16:creationId xmlns:a16="http://schemas.microsoft.com/office/drawing/2014/main" xmlns="" id="{AEB85D70-898F-49E2-BA50-0702E235A8EA}"/>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a:extLst>
                        <a:ext uri="{FF2B5EF4-FFF2-40B4-BE49-F238E27FC236}">
                          <a16:creationId xmlns:a16="http://schemas.microsoft.com/office/drawing/2014/main" xmlns="" id="{0DB39017-8528-4BE7-9B36-42417D96DB67}"/>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a:extLst>
                        <a:ext uri="{FF2B5EF4-FFF2-40B4-BE49-F238E27FC236}">
                          <a16:creationId xmlns:a16="http://schemas.microsoft.com/office/drawing/2014/main" xmlns="" id="{83F09192-67BB-4274-9F5D-8E4B0A5A5C7E}"/>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a:extLst>
                        <a:ext uri="{FF2B5EF4-FFF2-40B4-BE49-F238E27FC236}">
                          <a16:creationId xmlns:a16="http://schemas.microsoft.com/office/drawing/2014/main" xmlns="" id="{86378CFA-D0A7-4346-967D-4490925053BB}"/>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158">
                      <a:extLst>
                        <a:ext uri="{FF2B5EF4-FFF2-40B4-BE49-F238E27FC236}">
                          <a16:creationId xmlns:a16="http://schemas.microsoft.com/office/drawing/2014/main" xmlns="" id="{9677E84C-132D-44A2-BB8A-A4A1AC7B2A7A}"/>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a:extLst>
                        <a:ext uri="{FF2B5EF4-FFF2-40B4-BE49-F238E27FC236}">
                          <a16:creationId xmlns:a16="http://schemas.microsoft.com/office/drawing/2014/main" xmlns="" id="{D5BEB4B1-115D-4D79-A193-4CE3451A593F}"/>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5" name="组合 194">
                <a:extLst>
                  <a:ext uri="{FF2B5EF4-FFF2-40B4-BE49-F238E27FC236}">
                    <a16:creationId xmlns:a16="http://schemas.microsoft.com/office/drawing/2014/main" xmlns="" id="{58CFBFB2-AE68-4539-8E44-B05464BF1C23}"/>
                  </a:ext>
                </a:extLst>
              </p:cNvPr>
              <p:cNvGrpSpPr/>
              <p:nvPr/>
            </p:nvGrpSpPr>
            <p:grpSpPr>
              <a:xfrm>
                <a:off x="4992109" y="2312188"/>
                <a:ext cx="1439703" cy="109908"/>
                <a:chOff x="561975" y="587996"/>
                <a:chExt cx="1439703" cy="109908"/>
              </a:xfrm>
            </p:grpSpPr>
            <p:grpSp>
              <p:nvGrpSpPr>
                <p:cNvPr id="196" name="组合 195">
                  <a:extLst>
                    <a:ext uri="{FF2B5EF4-FFF2-40B4-BE49-F238E27FC236}">
                      <a16:creationId xmlns:a16="http://schemas.microsoft.com/office/drawing/2014/main" xmlns="" id="{A557DC71-446E-41A0-A66B-B003E38F7377}"/>
                    </a:ext>
                  </a:extLst>
                </p:cNvPr>
                <p:cNvGrpSpPr/>
                <p:nvPr/>
              </p:nvGrpSpPr>
              <p:grpSpPr>
                <a:xfrm>
                  <a:off x="561975" y="587996"/>
                  <a:ext cx="695325" cy="109908"/>
                  <a:chOff x="561975" y="570269"/>
                  <a:chExt cx="903886" cy="142875"/>
                </a:xfrm>
              </p:grpSpPr>
              <p:sp>
                <p:nvSpPr>
                  <p:cNvPr id="204" name="矩形 203">
                    <a:extLst>
                      <a:ext uri="{FF2B5EF4-FFF2-40B4-BE49-F238E27FC236}">
                        <a16:creationId xmlns:a16="http://schemas.microsoft.com/office/drawing/2014/main" xmlns="" id="{3E022474-B965-48E8-9C9D-39A2C48311B0}"/>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矩形 204">
                    <a:extLst>
                      <a:ext uri="{FF2B5EF4-FFF2-40B4-BE49-F238E27FC236}">
                        <a16:creationId xmlns:a16="http://schemas.microsoft.com/office/drawing/2014/main" xmlns="" id="{164A3DE9-8329-4891-A3B6-40295A918AB5}"/>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矩形 205">
                    <a:extLst>
                      <a:ext uri="{FF2B5EF4-FFF2-40B4-BE49-F238E27FC236}">
                        <a16:creationId xmlns:a16="http://schemas.microsoft.com/office/drawing/2014/main" xmlns="" id="{F1F7EB99-F570-4B38-8D31-FA486D760832}"/>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206">
                    <a:extLst>
                      <a:ext uri="{FF2B5EF4-FFF2-40B4-BE49-F238E27FC236}">
                        <a16:creationId xmlns:a16="http://schemas.microsoft.com/office/drawing/2014/main" xmlns="" id="{A85CE7A8-ACED-42E9-861B-684E1B786260}"/>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矩形 207">
                    <a:extLst>
                      <a:ext uri="{FF2B5EF4-FFF2-40B4-BE49-F238E27FC236}">
                        <a16:creationId xmlns:a16="http://schemas.microsoft.com/office/drawing/2014/main" xmlns="" id="{6D750849-184A-4375-A22E-A6C923A85E44}"/>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矩形 208">
                    <a:extLst>
                      <a:ext uri="{FF2B5EF4-FFF2-40B4-BE49-F238E27FC236}">
                        <a16:creationId xmlns:a16="http://schemas.microsoft.com/office/drawing/2014/main" xmlns="" id="{F74D5B1E-ADD5-4A16-B7A2-AE8CAFA5430C}"/>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a:extLst>
                    <a:ext uri="{FF2B5EF4-FFF2-40B4-BE49-F238E27FC236}">
                      <a16:creationId xmlns:a16="http://schemas.microsoft.com/office/drawing/2014/main" xmlns="" id="{FDE8CD8E-E3E9-4BCB-A19B-B1FB09E85C85}"/>
                    </a:ext>
                  </a:extLst>
                </p:cNvPr>
                <p:cNvGrpSpPr/>
                <p:nvPr/>
              </p:nvGrpSpPr>
              <p:grpSpPr>
                <a:xfrm>
                  <a:off x="1306353" y="587996"/>
                  <a:ext cx="695325" cy="109908"/>
                  <a:chOff x="561975" y="570269"/>
                  <a:chExt cx="903886" cy="142875"/>
                </a:xfrm>
              </p:grpSpPr>
              <p:sp>
                <p:nvSpPr>
                  <p:cNvPr id="198" name="矩形 197">
                    <a:extLst>
                      <a:ext uri="{FF2B5EF4-FFF2-40B4-BE49-F238E27FC236}">
                        <a16:creationId xmlns:a16="http://schemas.microsoft.com/office/drawing/2014/main" xmlns="" id="{F6AB6C89-698F-4F42-83B2-66AE2802C87B}"/>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198">
                    <a:extLst>
                      <a:ext uri="{FF2B5EF4-FFF2-40B4-BE49-F238E27FC236}">
                        <a16:creationId xmlns:a16="http://schemas.microsoft.com/office/drawing/2014/main" xmlns="" id="{E63FB56F-6AB3-4351-9DFB-595891536A2E}"/>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矩形 199">
                    <a:extLst>
                      <a:ext uri="{FF2B5EF4-FFF2-40B4-BE49-F238E27FC236}">
                        <a16:creationId xmlns:a16="http://schemas.microsoft.com/office/drawing/2014/main" xmlns="" id="{C33C0493-483B-4A78-9D3B-11B2B44F3D3E}"/>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矩形 200">
                    <a:extLst>
                      <a:ext uri="{FF2B5EF4-FFF2-40B4-BE49-F238E27FC236}">
                        <a16:creationId xmlns:a16="http://schemas.microsoft.com/office/drawing/2014/main" xmlns="" id="{ABE8BF60-A7C9-4C0D-9488-2B5230A553EC}"/>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矩形 201">
                    <a:extLst>
                      <a:ext uri="{FF2B5EF4-FFF2-40B4-BE49-F238E27FC236}">
                        <a16:creationId xmlns:a16="http://schemas.microsoft.com/office/drawing/2014/main" xmlns="" id="{5587E308-96E5-4BEA-AAA3-DB899D0C3558}"/>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矩形 202">
                    <a:extLst>
                      <a:ext uri="{FF2B5EF4-FFF2-40B4-BE49-F238E27FC236}">
                        <a16:creationId xmlns:a16="http://schemas.microsoft.com/office/drawing/2014/main" xmlns="" id="{9563F8BD-FF96-4A63-A0A0-D78D677E0896}"/>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组合 209">
                <a:extLst>
                  <a:ext uri="{FF2B5EF4-FFF2-40B4-BE49-F238E27FC236}">
                    <a16:creationId xmlns:a16="http://schemas.microsoft.com/office/drawing/2014/main" xmlns="" id="{7B32AD5F-CA92-412F-BC91-A7D79B7D562E}"/>
                  </a:ext>
                </a:extLst>
              </p:cNvPr>
              <p:cNvGrpSpPr/>
              <p:nvPr/>
            </p:nvGrpSpPr>
            <p:grpSpPr>
              <a:xfrm>
                <a:off x="6470389" y="2312188"/>
                <a:ext cx="695325" cy="109908"/>
                <a:chOff x="561975" y="570269"/>
                <a:chExt cx="903886" cy="142875"/>
              </a:xfrm>
            </p:grpSpPr>
            <p:sp>
              <p:nvSpPr>
                <p:cNvPr id="211" name="矩形 210">
                  <a:extLst>
                    <a:ext uri="{FF2B5EF4-FFF2-40B4-BE49-F238E27FC236}">
                      <a16:creationId xmlns:a16="http://schemas.microsoft.com/office/drawing/2014/main" xmlns="" id="{ACE3F715-AFC1-4753-AB53-1BCA328453F4}"/>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矩形 211">
                  <a:extLst>
                    <a:ext uri="{FF2B5EF4-FFF2-40B4-BE49-F238E27FC236}">
                      <a16:creationId xmlns:a16="http://schemas.microsoft.com/office/drawing/2014/main" xmlns="" id="{B04208CA-294B-4A90-827B-1E1EBA9DAFBA}"/>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矩形 212">
                  <a:extLst>
                    <a:ext uri="{FF2B5EF4-FFF2-40B4-BE49-F238E27FC236}">
                      <a16:creationId xmlns:a16="http://schemas.microsoft.com/office/drawing/2014/main" xmlns="" id="{CFDF19CA-EE91-4F15-9C6E-FB0893F5EEF4}"/>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a:extLst>
                    <a:ext uri="{FF2B5EF4-FFF2-40B4-BE49-F238E27FC236}">
                      <a16:creationId xmlns:a16="http://schemas.microsoft.com/office/drawing/2014/main" xmlns="" id="{43B54BC1-F85B-4BC4-9888-3EE478F62AB6}"/>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a:extLst>
                    <a:ext uri="{FF2B5EF4-FFF2-40B4-BE49-F238E27FC236}">
                      <a16:creationId xmlns:a16="http://schemas.microsoft.com/office/drawing/2014/main" xmlns="" id="{4C8D42CA-D8A1-4789-ACA0-CEAEB7BE384A}"/>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a:extLst>
                    <a:ext uri="{FF2B5EF4-FFF2-40B4-BE49-F238E27FC236}">
                      <a16:creationId xmlns:a16="http://schemas.microsoft.com/office/drawing/2014/main" xmlns="" id="{A384657B-17E5-430E-8263-36A1ABC3C119}"/>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7" name="组合 216">
                <a:extLst>
                  <a:ext uri="{FF2B5EF4-FFF2-40B4-BE49-F238E27FC236}">
                    <a16:creationId xmlns:a16="http://schemas.microsoft.com/office/drawing/2014/main" xmlns="" id="{7DBB7914-172C-46A1-AB3F-070FAC5C41CE}"/>
                  </a:ext>
                </a:extLst>
              </p:cNvPr>
              <p:cNvGrpSpPr/>
              <p:nvPr/>
            </p:nvGrpSpPr>
            <p:grpSpPr>
              <a:xfrm>
                <a:off x="7214767" y="2312188"/>
                <a:ext cx="695325" cy="109908"/>
                <a:chOff x="561975" y="570269"/>
                <a:chExt cx="903886" cy="142875"/>
              </a:xfrm>
            </p:grpSpPr>
            <p:sp>
              <p:nvSpPr>
                <p:cNvPr id="218" name="矩形 217">
                  <a:extLst>
                    <a:ext uri="{FF2B5EF4-FFF2-40B4-BE49-F238E27FC236}">
                      <a16:creationId xmlns:a16="http://schemas.microsoft.com/office/drawing/2014/main" xmlns="" id="{6BD43202-C622-469A-AC83-044FFB32A39A}"/>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矩形 218">
                  <a:extLst>
                    <a:ext uri="{FF2B5EF4-FFF2-40B4-BE49-F238E27FC236}">
                      <a16:creationId xmlns:a16="http://schemas.microsoft.com/office/drawing/2014/main" xmlns="" id="{59B69480-799E-4C0E-8A65-299CA9680BF2}"/>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矩形 219">
                  <a:extLst>
                    <a:ext uri="{FF2B5EF4-FFF2-40B4-BE49-F238E27FC236}">
                      <a16:creationId xmlns:a16="http://schemas.microsoft.com/office/drawing/2014/main" xmlns="" id="{2F277A59-6A07-4932-8DF8-62F66A3D47AF}"/>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矩形 220">
                  <a:extLst>
                    <a:ext uri="{FF2B5EF4-FFF2-40B4-BE49-F238E27FC236}">
                      <a16:creationId xmlns:a16="http://schemas.microsoft.com/office/drawing/2014/main" xmlns="" id="{C21A3204-92F1-4168-BEEF-998EDD66293E}"/>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矩形 221">
                  <a:extLst>
                    <a:ext uri="{FF2B5EF4-FFF2-40B4-BE49-F238E27FC236}">
                      <a16:creationId xmlns:a16="http://schemas.microsoft.com/office/drawing/2014/main" xmlns="" id="{70E5022A-5002-4A21-918E-5B8F4372B344}"/>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矩形 222">
                  <a:extLst>
                    <a:ext uri="{FF2B5EF4-FFF2-40B4-BE49-F238E27FC236}">
                      <a16:creationId xmlns:a16="http://schemas.microsoft.com/office/drawing/2014/main" xmlns="" id="{018B2FFB-8F43-485D-9599-459ADE0CA734}"/>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a:extLst>
                  <a:ext uri="{FF2B5EF4-FFF2-40B4-BE49-F238E27FC236}">
                    <a16:creationId xmlns:a16="http://schemas.microsoft.com/office/drawing/2014/main" xmlns="" id="{894D1732-A0DB-4B80-9633-CEABF1A8068A}"/>
                  </a:ext>
                </a:extLst>
              </p:cNvPr>
              <p:cNvGrpSpPr/>
              <p:nvPr/>
            </p:nvGrpSpPr>
            <p:grpSpPr>
              <a:xfrm>
                <a:off x="7946542" y="2312188"/>
                <a:ext cx="695325" cy="109908"/>
                <a:chOff x="561975" y="570269"/>
                <a:chExt cx="903886" cy="142875"/>
              </a:xfrm>
            </p:grpSpPr>
            <p:sp>
              <p:nvSpPr>
                <p:cNvPr id="225" name="矩形 224">
                  <a:extLst>
                    <a:ext uri="{FF2B5EF4-FFF2-40B4-BE49-F238E27FC236}">
                      <a16:creationId xmlns:a16="http://schemas.microsoft.com/office/drawing/2014/main" xmlns="" id="{525E976B-AA2C-4C47-B8F4-85CD48814C2C}"/>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矩形 225">
                  <a:extLst>
                    <a:ext uri="{FF2B5EF4-FFF2-40B4-BE49-F238E27FC236}">
                      <a16:creationId xmlns:a16="http://schemas.microsoft.com/office/drawing/2014/main" xmlns="" id="{D28965C8-AB8F-45F2-88F0-EB6C6F3E8D8E}"/>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矩形 226">
                  <a:extLst>
                    <a:ext uri="{FF2B5EF4-FFF2-40B4-BE49-F238E27FC236}">
                      <a16:creationId xmlns:a16="http://schemas.microsoft.com/office/drawing/2014/main" xmlns="" id="{70DD0B2F-C813-4D3B-A574-C55D1AF38C86}"/>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矩形 227">
                  <a:extLst>
                    <a:ext uri="{FF2B5EF4-FFF2-40B4-BE49-F238E27FC236}">
                      <a16:creationId xmlns:a16="http://schemas.microsoft.com/office/drawing/2014/main" xmlns="" id="{1E0AC789-AF37-4585-834E-F7A1F0388806}"/>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矩形 228">
                  <a:extLst>
                    <a:ext uri="{FF2B5EF4-FFF2-40B4-BE49-F238E27FC236}">
                      <a16:creationId xmlns:a16="http://schemas.microsoft.com/office/drawing/2014/main" xmlns="" id="{25DCC8B1-39B9-4EFE-9FA5-27A80019BC13}"/>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矩形 229">
                  <a:extLst>
                    <a:ext uri="{FF2B5EF4-FFF2-40B4-BE49-F238E27FC236}">
                      <a16:creationId xmlns:a16="http://schemas.microsoft.com/office/drawing/2014/main" xmlns="" id="{95CF989A-0705-4F4D-A5B9-C6DB45881992}"/>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7" name="组合 266">
              <a:extLst>
                <a:ext uri="{FF2B5EF4-FFF2-40B4-BE49-F238E27FC236}">
                  <a16:creationId xmlns:a16="http://schemas.microsoft.com/office/drawing/2014/main" xmlns="" id="{17856971-F4F4-4703-9262-441B417DF95A}"/>
                </a:ext>
              </a:extLst>
            </p:cNvPr>
            <p:cNvGrpSpPr/>
            <p:nvPr/>
          </p:nvGrpSpPr>
          <p:grpSpPr>
            <a:xfrm>
              <a:off x="578881" y="690866"/>
              <a:ext cx="8055892" cy="1714361"/>
              <a:chOff x="578881" y="690866"/>
              <a:chExt cx="8055892" cy="1714361"/>
            </a:xfrm>
          </p:grpSpPr>
          <p:grpSp>
            <p:nvGrpSpPr>
              <p:cNvPr id="131" name="组合 130">
                <a:extLst>
                  <a:ext uri="{FF2B5EF4-FFF2-40B4-BE49-F238E27FC236}">
                    <a16:creationId xmlns:a16="http://schemas.microsoft.com/office/drawing/2014/main" xmlns="" id="{E4D8A7AD-4909-4EA6-8E49-742D1F44DA4B}"/>
                  </a:ext>
                </a:extLst>
              </p:cNvPr>
              <p:cNvGrpSpPr/>
              <p:nvPr/>
            </p:nvGrpSpPr>
            <p:grpSpPr>
              <a:xfrm>
                <a:off x="8558702" y="757541"/>
                <a:ext cx="76071" cy="1647686"/>
                <a:chOff x="8558702" y="757541"/>
                <a:chExt cx="76071" cy="1647686"/>
              </a:xfrm>
            </p:grpSpPr>
            <p:grpSp>
              <p:nvGrpSpPr>
                <p:cNvPr id="110" name="组合 109">
                  <a:extLst>
                    <a:ext uri="{FF2B5EF4-FFF2-40B4-BE49-F238E27FC236}">
                      <a16:creationId xmlns:a16="http://schemas.microsoft.com/office/drawing/2014/main" xmlns="" id="{E6CC0F44-2487-4610-87FA-A15001663F51}"/>
                    </a:ext>
                  </a:extLst>
                </p:cNvPr>
                <p:cNvGrpSpPr/>
                <p:nvPr/>
              </p:nvGrpSpPr>
              <p:grpSpPr>
                <a:xfrm rot="5400000">
                  <a:off x="8249075" y="1067169"/>
                  <a:ext cx="695325" cy="76070"/>
                  <a:chOff x="561975" y="570269"/>
                  <a:chExt cx="903886" cy="142875"/>
                </a:xfrm>
              </p:grpSpPr>
              <p:sp>
                <p:nvSpPr>
                  <p:cNvPr id="111" name="矩形 110">
                    <a:extLst>
                      <a:ext uri="{FF2B5EF4-FFF2-40B4-BE49-F238E27FC236}">
                        <a16:creationId xmlns:a16="http://schemas.microsoft.com/office/drawing/2014/main" xmlns="" id="{699F09B0-C5FA-4E22-9901-5AC779D08C72}"/>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a:extLst>
                      <a:ext uri="{FF2B5EF4-FFF2-40B4-BE49-F238E27FC236}">
                        <a16:creationId xmlns:a16="http://schemas.microsoft.com/office/drawing/2014/main" xmlns="" id="{57FD2338-6441-4DEB-B0A2-2ADF1856D6F2}"/>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xmlns="" id="{FDA54D77-736E-4C99-9FAB-9DBA430D79D9}"/>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a:extLst>
                      <a:ext uri="{FF2B5EF4-FFF2-40B4-BE49-F238E27FC236}">
                        <a16:creationId xmlns:a16="http://schemas.microsoft.com/office/drawing/2014/main" xmlns="" id="{C6B491CF-D077-45C6-BD98-703386326C92}"/>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a:extLst>
                      <a:ext uri="{FF2B5EF4-FFF2-40B4-BE49-F238E27FC236}">
                        <a16:creationId xmlns:a16="http://schemas.microsoft.com/office/drawing/2014/main" xmlns="" id="{0E65CD7A-28B6-4A34-998A-D08B5782D228}"/>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xmlns="" id="{2897D064-15BE-44F0-B49D-EC6FE59C335D}"/>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xmlns="" id="{7E3A33D7-0335-429A-A49C-199DB229053E}"/>
                    </a:ext>
                  </a:extLst>
                </p:cNvPr>
                <p:cNvGrpSpPr/>
                <p:nvPr/>
              </p:nvGrpSpPr>
              <p:grpSpPr>
                <a:xfrm rot="5400000">
                  <a:off x="8249075" y="1808018"/>
                  <a:ext cx="695325" cy="76070"/>
                  <a:chOff x="561975" y="570269"/>
                  <a:chExt cx="903886" cy="142875"/>
                </a:xfrm>
              </p:grpSpPr>
              <p:sp>
                <p:nvSpPr>
                  <p:cNvPr id="118" name="矩形 117">
                    <a:extLst>
                      <a:ext uri="{FF2B5EF4-FFF2-40B4-BE49-F238E27FC236}">
                        <a16:creationId xmlns:a16="http://schemas.microsoft.com/office/drawing/2014/main" xmlns="" id="{2C5CCF4A-1BF0-4551-8ECD-3F23014CA2BE}"/>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xmlns="" id="{76BE3244-8229-4DC2-BBD8-913DFAEA245B}"/>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a:extLst>
                      <a:ext uri="{FF2B5EF4-FFF2-40B4-BE49-F238E27FC236}">
                        <a16:creationId xmlns:a16="http://schemas.microsoft.com/office/drawing/2014/main" xmlns="" id="{7F0D38B8-6885-46F6-8BB5-37A1936E746B}"/>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a:extLst>
                      <a:ext uri="{FF2B5EF4-FFF2-40B4-BE49-F238E27FC236}">
                        <a16:creationId xmlns:a16="http://schemas.microsoft.com/office/drawing/2014/main" xmlns="" id="{F936E375-A405-4EE0-A2CD-E6ABFC6ED90C}"/>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xmlns="" id="{2FFE767B-8ED2-4F4F-9C6C-D9ABD2E7FA5A}"/>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a:extLst>
                      <a:ext uri="{FF2B5EF4-FFF2-40B4-BE49-F238E27FC236}">
                        <a16:creationId xmlns:a16="http://schemas.microsoft.com/office/drawing/2014/main" xmlns="" id="{986FAD78-47FA-4FD9-8D14-4BB9601447C4}"/>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矩形 124">
                  <a:extLst>
                    <a:ext uri="{FF2B5EF4-FFF2-40B4-BE49-F238E27FC236}">
                      <a16:creationId xmlns:a16="http://schemas.microsoft.com/office/drawing/2014/main" xmlns="" id="{5CA6C17E-1754-4E92-B265-712DB2762367}"/>
                    </a:ext>
                  </a:extLst>
                </p:cNvPr>
                <p:cNvSpPr/>
                <p:nvPr/>
              </p:nvSpPr>
              <p:spPr>
                <a:xfrm rot="5400000">
                  <a:off x="8555155" y="2221086"/>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a:extLst>
                    <a:ext uri="{FF2B5EF4-FFF2-40B4-BE49-F238E27FC236}">
                      <a16:creationId xmlns:a16="http://schemas.microsoft.com/office/drawing/2014/main" xmlns="" id="{B054C2FC-5465-4D63-9C5F-B9E74D8C2B69}"/>
                    </a:ext>
                  </a:extLst>
                </p:cNvPr>
                <p:cNvSpPr/>
                <p:nvPr/>
              </p:nvSpPr>
              <p:spPr>
                <a:xfrm rot="5400000">
                  <a:off x="8555155" y="2325610"/>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xmlns="" id="{92F1E5A2-D8CF-46D3-994B-7C5609636D8D}"/>
                  </a:ext>
                </a:extLst>
              </p:cNvPr>
              <p:cNvGrpSpPr/>
              <p:nvPr/>
            </p:nvGrpSpPr>
            <p:grpSpPr>
              <a:xfrm>
                <a:off x="578881" y="757541"/>
                <a:ext cx="76071" cy="1647686"/>
                <a:chOff x="8558702" y="757541"/>
                <a:chExt cx="76071" cy="1647686"/>
              </a:xfrm>
            </p:grpSpPr>
            <p:grpSp>
              <p:nvGrpSpPr>
                <p:cNvPr id="133" name="组合 132">
                  <a:extLst>
                    <a:ext uri="{FF2B5EF4-FFF2-40B4-BE49-F238E27FC236}">
                      <a16:creationId xmlns:a16="http://schemas.microsoft.com/office/drawing/2014/main" xmlns="" id="{DCCB1595-027D-44D7-B2CB-9289BA99B111}"/>
                    </a:ext>
                  </a:extLst>
                </p:cNvPr>
                <p:cNvGrpSpPr/>
                <p:nvPr/>
              </p:nvGrpSpPr>
              <p:grpSpPr>
                <a:xfrm rot="5400000">
                  <a:off x="8249075" y="1067169"/>
                  <a:ext cx="695325" cy="76070"/>
                  <a:chOff x="561975" y="570269"/>
                  <a:chExt cx="903886" cy="142875"/>
                </a:xfrm>
              </p:grpSpPr>
              <p:sp>
                <p:nvSpPr>
                  <p:cNvPr id="143" name="矩形 142">
                    <a:extLst>
                      <a:ext uri="{FF2B5EF4-FFF2-40B4-BE49-F238E27FC236}">
                        <a16:creationId xmlns:a16="http://schemas.microsoft.com/office/drawing/2014/main" xmlns="" id="{CDED0FB8-C462-4AF0-9DE9-2A5396557B53}"/>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a:extLst>
                      <a:ext uri="{FF2B5EF4-FFF2-40B4-BE49-F238E27FC236}">
                        <a16:creationId xmlns:a16="http://schemas.microsoft.com/office/drawing/2014/main" xmlns="" id="{220C4579-71C9-456B-8214-23A42911EAE5}"/>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a:extLst>
                      <a:ext uri="{FF2B5EF4-FFF2-40B4-BE49-F238E27FC236}">
                        <a16:creationId xmlns:a16="http://schemas.microsoft.com/office/drawing/2014/main" xmlns="" id="{797254C1-2106-4F55-A0F5-4A856B6107BA}"/>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a:extLst>
                      <a:ext uri="{FF2B5EF4-FFF2-40B4-BE49-F238E27FC236}">
                        <a16:creationId xmlns:a16="http://schemas.microsoft.com/office/drawing/2014/main" xmlns="" id="{A015FF48-A6D1-463E-BDB8-1EB856601A4B}"/>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a:extLst>
                      <a:ext uri="{FF2B5EF4-FFF2-40B4-BE49-F238E27FC236}">
                        <a16:creationId xmlns:a16="http://schemas.microsoft.com/office/drawing/2014/main" xmlns="" id="{E8932DAA-C161-4FAC-9E36-E0BD83ECFAB3}"/>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a:extLst>
                      <a:ext uri="{FF2B5EF4-FFF2-40B4-BE49-F238E27FC236}">
                        <a16:creationId xmlns:a16="http://schemas.microsoft.com/office/drawing/2014/main" xmlns="" id="{794578B0-4AB9-4248-A96A-80A5FBC55EDC}"/>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a:extLst>
                    <a:ext uri="{FF2B5EF4-FFF2-40B4-BE49-F238E27FC236}">
                      <a16:creationId xmlns:a16="http://schemas.microsoft.com/office/drawing/2014/main" xmlns="" id="{D936DDB5-2E34-4431-AE89-7F10FACA070F}"/>
                    </a:ext>
                  </a:extLst>
                </p:cNvPr>
                <p:cNvGrpSpPr/>
                <p:nvPr/>
              </p:nvGrpSpPr>
              <p:grpSpPr>
                <a:xfrm rot="5400000">
                  <a:off x="8249075" y="1808018"/>
                  <a:ext cx="695325" cy="76070"/>
                  <a:chOff x="561975" y="570269"/>
                  <a:chExt cx="903886" cy="142875"/>
                </a:xfrm>
              </p:grpSpPr>
              <p:sp>
                <p:nvSpPr>
                  <p:cNvPr id="137" name="矩形 136">
                    <a:extLst>
                      <a:ext uri="{FF2B5EF4-FFF2-40B4-BE49-F238E27FC236}">
                        <a16:creationId xmlns:a16="http://schemas.microsoft.com/office/drawing/2014/main" xmlns="" id="{11774D46-E11A-44EB-897F-FCBA85BEDACB}"/>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xmlns="" id="{46739B7C-DF78-4499-A2C3-DAE31EC44E10}"/>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138">
                    <a:extLst>
                      <a:ext uri="{FF2B5EF4-FFF2-40B4-BE49-F238E27FC236}">
                        <a16:creationId xmlns:a16="http://schemas.microsoft.com/office/drawing/2014/main" xmlns="" id="{5B735A07-7BA5-4747-A951-0F81F5B0A664}"/>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a:extLst>
                      <a:ext uri="{FF2B5EF4-FFF2-40B4-BE49-F238E27FC236}">
                        <a16:creationId xmlns:a16="http://schemas.microsoft.com/office/drawing/2014/main" xmlns="" id="{6537DC04-C0BC-4F26-A03A-BD9466DF668B}"/>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140">
                    <a:extLst>
                      <a:ext uri="{FF2B5EF4-FFF2-40B4-BE49-F238E27FC236}">
                        <a16:creationId xmlns:a16="http://schemas.microsoft.com/office/drawing/2014/main" xmlns="" id="{5D10FA8A-BCD5-4D5D-B354-F26A651B80DB}"/>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矩形 141">
                    <a:extLst>
                      <a:ext uri="{FF2B5EF4-FFF2-40B4-BE49-F238E27FC236}">
                        <a16:creationId xmlns:a16="http://schemas.microsoft.com/office/drawing/2014/main" xmlns="" id="{E4F985DD-FEF3-4BB1-9EB8-DB60DDF27FB0}"/>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5" name="矩形 134">
                  <a:extLst>
                    <a:ext uri="{FF2B5EF4-FFF2-40B4-BE49-F238E27FC236}">
                      <a16:creationId xmlns:a16="http://schemas.microsoft.com/office/drawing/2014/main" xmlns="" id="{05996D4A-3133-4BA6-A404-C4A1EF12C377}"/>
                    </a:ext>
                  </a:extLst>
                </p:cNvPr>
                <p:cNvSpPr/>
                <p:nvPr/>
              </p:nvSpPr>
              <p:spPr>
                <a:xfrm rot="5400000">
                  <a:off x="8555155" y="2221086"/>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a:extLst>
                    <a:ext uri="{FF2B5EF4-FFF2-40B4-BE49-F238E27FC236}">
                      <a16:creationId xmlns:a16="http://schemas.microsoft.com/office/drawing/2014/main" xmlns="" id="{DBD8EBE5-A9DA-4B8C-A7C3-FE623D52500D}"/>
                    </a:ext>
                  </a:extLst>
                </p:cNvPr>
                <p:cNvSpPr/>
                <p:nvPr/>
              </p:nvSpPr>
              <p:spPr>
                <a:xfrm rot="5400000">
                  <a:off x="8555155" y="2325610"/>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a:extLst>
                  <a:ext uri="{FF2B5EF4-FFF2-40B4-BE49-F238E27FC236}">
                    <a16:creationId xmlns:a16="http://schemas.microsoft.com/office/drawing/2014/main" xmlns="" id="{B50949BC-8983-4275-BC54-888E14DB5215}"/>
                  </a:ext>
                </a:extLst>
              </p:cNvPr>
              <p:cNvGrpSpPr/>
              <p:nvPr/>
            </p:nvGrpSpPr>
            <p:grpSpPr>
              <a:xfrm>
                <a:off x="3214935" y="690866"/>
                <a:ext cx="76071" cy="1647686"/>
                <a:chOff x="8558702" y="757541"/>
                <a:chExt cx="76071" cy="1647686"/>
              </a:xfrm>
            </p:grpSpPr>
            <p:grpSp>
              <p:nvGrpSpPr>
                <p:cNvPr id="232" name="组合 231">
                  <a:extLst>
                    <a:ext uri="{FF2B5EF4-FFF2-40B4-BE49-F238E27FC236}">
                      <a16:creationId xmlns:a16="http://schemas.microsoft.com/office/drawing/2014/main" xmlns="" id="{E63EA14B-64A0-4B5D-85B1-235CA9D6333E}"/>
                    </a:ext>
                  </a:extLst>
                </p:cNvPr>
                <p:cNvGrpSpPr/>
                <p:nvPr/>
              </p:nvGrpSpPr>
              <p:grpSpPr>
                <a:xfrm rot="5400000">
                  <a:off x="8249075" y="1067169"/>
                  <a:ext cx="695325" cy="76070"/>
                  <a:chOff x="561975" y="570269"/>
                  <a:chExt cx="903886" cy="142875"/>
                </a:xfrm>
              </p:grpSpPr>
              <p:sp>
                <p:nvSpPr>
                  <p:cNvPr id="242" name="矩形 241">
                    <a:extLst>
                      <a:ext uri="{FF2B5EF4-FFF2-40B4-BE49-F238E27FC236}">
                        <a16:creationId xmlns:a16="http://schemas.microsoft.com/office/drawing/2014/main" xmlns="" id="{FC797CE7-FDB1-4F4B-BB17-15CF7A39121D}"/>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矩形 242">
                    <a:extLst>
                      <a:ext uri="{FF2B5EF4-FFF2-40B4-BE49-F238E27FC236}">
                        <a16:creationId xmlns:a16="http://schemas.microsoft.com/office/drawing/2014/main" xmlns="" id="{2C083CCF-85EC-4122-982F-07DED87A2AF5}"/>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矩形 243">
                    <a:extLst>
                      <a:ext uri="{FF2B5EF4-FFF2-40B4-BE49-F238E27FC236}">
                        <a16:creationId xmlns:a16="http://schemas.microsoft.com/office/drawing/2014/main" xmlns="" id="{0F5E3F2A-AC3A-467D-B031-CADFF7759EFC}"/>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矩形 244">
                    <a:extLst>
                      <a:ext uri="{FF2B5EF4-FFF2-40B4-BE49-F238E27FC236}">
                        <a16:creationId xmlns:a16="http://schemas.microsoft.com/office/drawing/2014/main" xmlns="" id="{B045B550-1C6F-46FF-B70C-AC6A15976954}"/>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矩形 245">
                    <a:extLst>
                      <a:ext uri="{FF2B5EF4-FFF2-40B4-BE49-F238E27FC236}">
                        <a16:creationId xmlns:a16="http://schemas.microsoft.com/office/drawing/2014/main" xmlns="" id="{C50B6C75-DAF9-45F5-9D6A-2895A5560F0F}"/>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矩形 246">
                    <a:extLst>
                      <a:ext uri="{FF2B5EF4-FFF2-40B4-BE49-F238E27FC236}">
                        <a16:creationId xmlns:a16="http://schemas.microsoft.com/office/drawing/2014/main" xmlns="" id="{B7CA9B4D-F7CB-45E5-87E4-B7C4F4DEEABF}"/>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a:extLst>
                    <a:ext uri="{FF2B5EF4-FFF2-40B4-BE49-F238E27FC236}">
                      <a16:creationId xmlns:a16="http://schemas.microsoft.com/office/drawing/2014/main" xmlns="" id="{AFA14CC9-D35D-410B-B538-3C93A1538234}"/>
                    </a:ext>
                  </a:extLst>
                </p:cNvPr>
                <p:cNvGrpSpPr/>
                <p:nvPr/>
              </p:nvGrpSpPr>
              <p:grpSpPr>
                <a:xfrm rot="5400000">
                  <a:off x="8249075" y="1808018"/>
                  <a:ext cx="695325" cy="76070"/>
                  <a:chOff x="561975" y="570269"/>
                  <a:chExt cx="903886" cy="142875"/>
                </a:xfrm>
              </p:grpSpPr>
              <p:sp>
                <p:nvSpPr>
                  <p:cNvPr id="236" name="矩形 235">
                    <a:extLst>
                      <a:ext uri="{FF2B5EF4-FFF2-40B4-BE49-F238E27FC236}">
                        <a16:creationId xmlns:a16="http://schemas.microsoft.com/office/drawing/2014/main" xmlns="" id="{E0C6843E-D12D-46A6-AC57-B13DDD16C8B4}"/>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矩形 236">
                    <a:extLst>
                      <a:ext uri="{FF2B5EF4-FFF2-40B4-BE49-F238E27FC236}">
                        <a16:creationId xmlns:a16="http://schemas.microsoft.com/office/drawing/2014/main" xmlns="" id="{63EB6A59-5446-4890-86EC-AD9A5C7FEA17}"/>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矩形 237">
                    <a:extLst>
                      <a:ext uri="{FF2B5EF4-FFF2-40B4-BE49-F238E27FC236}">
                        <a16:creationId xmlns:a16="http://schemas.microsoft.com/office/drawing/2014/main" xmlns="" id="{11A8260D-333A-421F-872C-98FDBA152A49}"/>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矩形 238">
                    <a:extLst>
                      <a:ext uri="{FF2B5EF4-FFF2-40B4-BE49-F238E27FC236}">
                        <a16:creationId xmlns:a16="http://schemas.microsoft.com/office/drawing/2014/main" xmlns="" id="{4F911373-F6CB-4A78-A71A-D6B160968707}"/>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矩形 239">
                    <a:extLst>
                      <a:ext uri="{FF2B5EF4-FFF2-40B4-BE49-F238E27FC236}">
                        <a16:creationId xmlns:a16="http://schemas.microsoft.com/office/drawing/2014/main" xmlns="" id="{BC095986-B617-46E1-8C70-80759EB133E2}"/>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a:extLst>
                      <a:ext uri="{FF2B5EF4-FFF2-40B4-BE49-F238E27FC236}">
                        <a16:creationId xmlns:a16="http://schemas.microsoft.com/office/drawing/2014/main" xmlns="" id="{C960A2E8-4598-4BC1-9028-9C0050C7EB5D}"/>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4" name="矩形 233">
                  <a:extLst>
                    <a:ext uri="{FF2B5EF4-FFF2-40B4-BE49-F238E27FC236}">
                      <a16:creationId xmlns:a16="http://schemas.microsoft.com/office/drawing/2014/main" xmlns="" id="{346DF05C-65F5-4536-B206-76E97510A20A}"/>
                    </a:ext>
                  </a:extLst>
                </p:cNvPr>
                <p:cNvSpPr/>
                <p:nvPr/>
              </p:nvSpPr>
              <p:spPr>
                <a:xfrm rot="5400000">
                  <a:off x="8555155" y="2221086"/>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矩形 234">
                  <a:extLst>
                    <a:ext uri="{FF2B5EF4-FFF2-40B4-BE49-F238E27FC236}">
                      <a16:creationId xmlns:a16="http://schemas.microsoft.com/office/drawing/2014/main" xmlns="" id="{B20C5C20-0FE6-4E18-9832-8374FD78FE5D}"/>
                    </a:ext>
                  </a:extLst>
                </p:cNvPr>
                <p:cNvSpPr/>
                <p:nvPr/>
              </p:nvSpPr>
              <p:spPr>
                <a:xfrm rot="5400000">
                  <a:off x="8555155" y="2325610"/>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8" name="组合 247">
                <a:extLst>
                  <a:ext uri="{FF2B5EF4-FFF2-40B4-BE49-F238E27FC236}">
                    <a16:creationId xmlns:a16="http://schemas.microsoft.com/office/drawing/2014/main" xmlns="" id="{C60C624A-22F5-4347-B170-7289D2827BCF}"/>
                  </a:ext>
                </a:extLst>
              </p:cNvPr>
              <p:cNvGrpSpPr/>
              <p:nvPr/>
            </p:nvGrpSpPr>
            <p:grpSpPr>
              <a:xfrm>
                <a:off x="5875214" y="690866"/>
                <a:ext cx="76071" cy="1647686"/>
                <a:chOff x="8558702" y="757541"/>
                <a:chExt cx="76071" cy="1647686"/>
              </a:xfrm>
            </p:grpSpPr>
            <p:grpSp>
              <p:nvGrpSpPr>
                <p:cNvPr id="249" name="组合 248">
                  <a:extLst>
                    <a:ext uri="{FF2B5EF4-FFF2-40B4-BE49-F238E27FC236}">
                      <a16:creationId xmlns:a16="http://schemas.microsoft.com/office/drawing/2014/main" xmlns="" id="{11B6C6D7-E3D8-4266-8F1A-09B94873D8AA}"/>
                    </a:ext>
                  </a:extLst>
                </p:cNvPr>
                <p:cNvGrpSpPr/>
                <p:nvPr/>
              </p:nvGrpSpPr>
              <p:grpSpPr>
                <a:xfrm rot="5400000">
                  <a:off x="8249075" y="1067169"/>
                  <a:ext cx="695325" cy="76070"/>
                  <a:chOff x="561975" y="570269"/>
                  <a:chExt cx="903886" cy="142875"/>
                </a:xfrm>
              </p:grpSpPr>
              <p:sp>
                <p:nvSpPr>
                  <p:cNvPr id="259" name="矩形 258">
                    <a:extLst>
                      <a:ext uri="{FF2B5EF4-FFF2-40B4-BE49-F238E27FC236}">
                        <a16:creationId xmlns:a16="http://schemas.microsoft.com/office/drawing/2014/main" xmlns="" id="{AAAB8805-6DC4-4F38-A550-3746B21931B7}"/>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矩形 259">
                    <a:extLst>
                      <a:ext uri="{FF2B5EF4-FFF2-40B4-BE49-F238E27FC236}">
                        <a16:creationId xmlns:a16="http://schemas.microsoft.com/office/drawing/2014/main" xmlns="" id="{58F95424-6D3B-4A6A-8A6B-995F8011A160}"/>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矩形 260">
                    <a:extLst>
                      <a:ext uri="{FF2B5EF4-FFF2-40B4-BE49-F238E27FC236}">
                        <a16:creationId xmlns:a16="http://schemas.microsoft.com/office/drawing/2014/main" xmlns="" id="{90698A6B-F050-472D-A577-7609B796BE8B}"/>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矩形 261">
                    <a:extLst>
                      <a:ext uri="{FF2B5EF4-FFF2-40B4-BE49-F238E27FC236}">
                        <a16:creationId xmlns:a16="http://schemas.microsoft.com/office/drawing/2014/main" xmlns="" id="{F2E7EAAF-8A6A-40FB-B913-8D970ABE8980}"/>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矩形 262">
                    <a:extLst>
                      <a:ext uri="{FF2B5EF4-FFF2-40B4-BE49-F238E27FC236}">
                        <a16:creationId xmlns:a16="http://schemas.microsoft.com/office/drawing/2014/main" xmlns="" id="{989D7660-B317-4724-9363-F65CE2E99CA4}"/>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矩形 263">
                    <a:extLst>
                      <a:ext uri="{FF2B5EF4-FFF2-40B4-BE49-F238E27FC236}">
                        <a16:creationId xmlns:a16="http://schemas.microsoft.com/office/drawing/2014/main" xmlns="" id="{BC7BF522-AB4E-456C-918A-4DBCF380386A}"/>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a:extLst>
                    <a:ext uri="{FF2B5EF4-FFF2-40B4-BE49-F238E27FC236}">
                      <a16:creationId xmlns:a16="http://schemas.microsoft.com/office/drawing/2014/main" xmlns="" id="{B561DCF6-47C2-48BA-B3A2-2F7A1DE8D4F5}"/>
                    </a:ext>
                  </a:extLst>
                </p:cNvPr>
                <p:cNvGrpSpPr/>
                <p:nvPr/>
              </p:nvGrpSpPr>
              <p:grpSpPr>
                <a:xfrm rot="5400000">
                  <a:off x="8249075" y="1808018"/>
                  <a:ext cx="695325" cy="76070"/>
                  <a:chOff x="561975" y="570269"/>
                  <a:chExt cx="903886" cy="142875"/>
                </a:xfrm>
              </p:grpSpPr>
              <p:sp>
                <p:nvSpPr>
                  <p:cNvPr id="253" name="矩形 252">
                    <a:extLst>
                      <a:ext uri="{FF2B5EF4-FFF2-40B4-BE49-F238E27FC236}">
                        <a16:creationId xmlns:a16="http://schemas.microsoft.com/office/drawing/2014/main" xmlns="" id="{9BD673E6-79B5-4DD8-B6AA-EB1E37849B89}"/>
                      </a:ext>
                    </a:extLst>
                  </p:cNvPr>
                  <p:cNvSpPr/>
                  <p:nvPr/>
                </p:nvSpPr>
                <p:spPr>
                  <a:xfrm>
                    <a:off x="561975"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矩形 253">
                    <a:extLst>
                      <a:ext uri="{FF2B5EF4-FFF2-40B4-BE49-F238E27FC236}">
                        <a16:creationId xmlns:a16="http://schemas.microsoft.com/office/drawing/2014/main" xmlns="" id="{F0DD64DF-1FBD-466C-BFCA-47871BE592A6}"/>
                      </a:ext>
                    </a:extLst>
                  </p:cNvPr>
                  <p:cNvSpPr/>
                  <p:nvPr/>
                </p:nvSpPr>
                <p:spPr>
                  <a:xfrm>
                    <a:off x="710233"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矩形 254">
                    <a:extLst>
                      <a:ext uri="{FF2B5EF4-FFF2-40B4-BE49-F238E27FC236}">
                        <a16:creationId xmlns:a16="http://schemas.microsoft.com/office/drawing/2014/main" xmlns="" id="{2D8937BC-F1F9-46AF-9F38-A5799A7699B0}"/>
                      </a:ext>
                    </a:extLst>
                  </p:cNvPr>
                  <p:cNvSpPr/>
                  <p:nvPr/>
                </p:nvSpPr>
                <p:spPr>
                  <a:xfrm>
                    <a:off x="873731"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矩形 255">
                    <a:extLst>
                      <a:ext uri="{FF2B5EF4-FFF2-40B4-BE49-F238E27FC236}">
                        <a16:creationId xmlns:a16="http://schemas.microsoft.com/office/drawing/2014/main" xmlns="" id="{92C49592-1893-4CFC-A12B-D11A4F37F6B0}"/>
                      </a:ext>
                    </a:extLst>
                  </p:cNvPr>
                  <p:cNvSpPr/>
                  <p:nvPr/>
                </p:nvSpPr>
                <p:spPr>
                  <a:xfrm>
                    <a:off x="1044849"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矩形 256">
                    <a:extLst>
                      <a:ext uri="{FF2B5EF4-FFF2-40B4-BE49-F238E27FC236}">
                        <a16:creationId xmlns:a16="http://schemas.microsoft.com/office/drawing/2014/main" xmlns="" id="{10FF216D-3FC4-4AA7-B856-8F60E6A323D7}"/>
                      </a:ext>
                    </a:extLst>
                  </p:cNvPr>
                  <p:cNvSpPr/>
                  <p:nvPr/>
                </p:nvSpPr>
                <p:spPr>
                  <a:xfrm>
                    <a:off x="1208347"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矩形 257">
                    <a:extLst>
                      <a:ext uri="{FF2B5EF4-FFF2-40B4-BE49-F238E27FC236}">
                        <a16:creationId xmlns:a16="http://schemas.microsoft.com/office/drawing/2014/main" xmlns="" id="{F2E2B712-44B9-43CA-9A9D-7D5AE95E8AFF}"/>
                      </a:ext>
                    </a:extLst>
                  </p:cNvPr>
                  <p:cNvSpPr/>
                  <p:nvPr/>
                </p:nvSpPr>
                <p:spPr>
                  <a:xfrm>
                    <a:off x="1357752" y="570269"/>
                    <a:ext cx="108109" cy="142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1" name="矩形 250">
                  <a:extLst>
                    <a:ext uri="{FF2B5EF4-FFF2-40B4-BE49-F238E27FC236}">
                      <a16:creationId xmlns:a16="http://schemas.microsoft.com/office/drawing/2014/main" xmlns="" id="{1DC77CD6-A531-49F6-8FB8-A590CFE6DE53}"/>
                    </a:ext>
                  </a:extLst>
                </p:cNvPr>
                <p:cNvSpPr/>
                <p:nvPr/>
              </p:nvSpPr>
              <p:spPr>
                <a:xfrm rot="5400000">
                  <a:off x="8555155" y="2221086"/>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矩形 251">
                  <a:extLst>
                    <a:ext uri="{FF2B5EF4-FFF2-40B4-BE49-F238E27FC236}">
                      <a16:creationId xmlns:a16="http://schemas.microsoft.com/office/drawing/2014/main" xmlns="" id="{F16067BC-C47E-48B9-9597-8448865BDA75}"/>
                    </a:ext>
                  </a:extLst>
                </p:cNvPr>
                <p:cNvSpPr/>
                <p:nvPr/>
              </p:nvSpPr>
              <p:spPr>
                <a:xfrm rot="5400000">
                  <a:off x="8555155" y="2325610"/>
                  <a:ext cx="83164" cy="7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41426138"/>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68"/>
                                        </p:tgtEl>
                                        <p:attrNameLst>
                                          <p:attrName>style.visibility</p:attrName>
                                        </p:attrNameLst>
                                      </p:cBhvr>
                                      <p:to>
                                        <p:strVal val="visible"/>
                                      </p:to>
                                    </p:set>
                                    <p:animEffect transition="in" filter="fade">
                                      <p:cBhvr>
                                        <p:cTn id="17" dur="1000"/>
                                        <p:tgtEl>
                                          <p:spTgt spid="268"/>
                                        </p:tgtEl>
                                      </p:cBhvr>
                                    </p:animEffect>
                                    <p:anim calcmode="lin" valueType="num">
                                      <p:cBhvr>
                                        <p:cTn id="18" dur="1000" fill="hold"/>
                                        <p:tgtEl>
                                          <p:spTgt spid="268"/>
                                        </p:tgtEl>
                                        <p:attrNameLst>
                                          <p:attrName>ppt_x</p:attrName>
                                        </p:attrNameLst>
                                      </p:cBhvr>
                                      <p:tavLst>
                                        <p:tav tm="0">
                                          <p:val>
                                            <p:strVal val="#ppt_x"/>
                                          </p:val>
                                        </p:tav>
                                        <p:tav tm="100000">
                                          <p:val>
                                            <p:strVal val="#ppt_x"/>
                                          </p:val>
                                        </p:tav>
                                      </p:tavLst>
                                    </p:anim>
                                    <p:anim calcmode="lin" valueType="num">
                                      <p:cBhvr>
                                        <p:cTn id="19" dur="1000" fill="hold"/>
                                        <p:tgtEl>
                                          <p:spTgt spid="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038725"/>
          </a:xfrm>
          <a:prstGeom prst="rect">
            <a:avLst/>
          </a:prstGeom>
        </p:spPr>
      </p:pic>
      <p:sp>
        <p:nvSpPr>
          <p:cNvPr id="4" name="矩形 3">
            <a:extLst>
              <a:ext uri="{FF2B5EF4-FFF2-40B4-BE49-F238E27FC236}">
                <a16:creationId xmlns:a16="http://schemas.microsoft.com/office/drawing/2014/main" xmlns="" id="{44C9413D-8415-48B6-96F5-68375542520C}"/>
              </a:ext>
            </a:extLst>
          </p:cNvPr>
          <p:cNvSpPr/>
          <p:nvPr/>
        </p:nvSpPr>
        <p:spPr>
          <a:xfrm>
            <a:off x="450455" y="725249"/>
            <a:ext cx="5262979" cy="646331"/>
          </a:xfrm>
          <a:prstGeom prst="rect">
            <a:avLst/>
          </a:prstGeom>
          <a:noFill/>
        </p:spPr>
        <p:txBody>
          <a:bodyPr wrap="none"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有的人把中国梦简单地等同于美国梦。</a:t>
            </a:r>
            <a:endParaRPr lang="en-US" altLang="zh-CN" sz="1800" b="1" dirty="0">
              <a:solidFill>
                <a:srgbClr val="C00000"/>
              </a:solidFill>
              <a:latin typeface="微软雅黑" panose="020B0503020204020204" pitchFamily="34" charset="-122"/>
              <a:ea typeface="微软雅黑" panose="020B0503020204020204" pitchFamily="34" charset="-122"/>
            </a:endParaRPr>
          </a:p>
          <a:p>
            <a:r>
              <a:rPr lang="zh-CN" altLang="en-US" sz="1800" b="1" dirty="0">
                <a:solidFill>
                  <a:srgbClr val="C00000"/>
                </a:solidFill>
                <a:latin typeface="微软雅黑" panose="020B0503020204020204" pitchFamily="34" charset="-122"/>
                <a:ea typeface="微软雅黑" panose="020B0503020204020204" pitchFamily="34" charset="-122"/>
              </a:rPr>
              <a:t>其实，中国梦与美国梦之间有着根本的不同之处。</a:t>
            </a:r>
          </a:p>
        </p:txBody>
      </p:sp>
      <p:grpSp>
        <p:nvGrpSpPr>
          <p:cNvPr id="6" name="组合 5">
            <a:extLst>
              <a:ext uri="{FF2B5EF4-FFF2-40B4-BE49-F238E27FC236}">
                <a16:creationId xmlns:a16="http://schemas.microsoft.com/office/drawing/2014/main" xmlns="" id="{527FB516-183E-41E2-BA30-1DD93E4B6E28}"/>
              </a:ext>
            </a:extLst>
          </p:cNvPr>
          <p:cNvGrpSpPr/>
          <p:nvPr/>
        </p:nvGrpSpPr>
        <p:grpSpPr>
          <a:xfrm>
            <a:off x="1375761" y="1564514"/>
            <a:ext cx="6758589" cy="3290802"/>
            <a:chOff x="1778382" y="2370716"/>
            <a:chExt cx="8701104" cy="5302098"/>
          </a:xfrm>
        </p:grpSpPr>
        <p:grpSp>
          <p:nvGrpSpPr>
            <p:cNvPr id="7" name="组合 6">
              <a:extLst>
                <a:ext uri="{FF2B5EF4-FFF2-40B4-BE49-F238E27FC236}">
                  <a16:creationId xmlns:a16="http://schemas.microsoft.com/office/drawing/2014/main" xmlns="" id="{DCBBE0DA-7FE0-470A-B9E0-78319DE8E214}"/>
                </a:ext>
              </a:extLst>
            </p:cNvPr>
            <p:cNvGrpSpPr/>
            <p:nvPr/>
          </p:nvGrpSpPr>
          <p:grpSpPr>
            <a:xfrm>
              <a:off x="1778382" y="2370716"/>
              <a:ext cx="4055166" cy="5302098"/>
              <a:chOff x="1001536" y="1498578"/>
              <a:chExt cx="5158544" cy="6744757"/>
            </a:xfrm>
          </p:grpSpPr>
          <p:grpSp>
            <p:nvGrpSpPr>
              <p:cNvPr id="23" name="Group 10">
                <a:extLst>
                  <a:ext uri="{FF2B5EF4-FFF2-40B4-BE49-F238E27FC236}">
                    <a16:creationId xmlns:a16="http://schemas.microsoft.com/office/drawing/2014/main" xmlns="" id="{524D7586-467C-46D8-9644-A32370F5B3B0}"/>
                  </a:ext>
                </a:extLst>
              </p:cNvPr>
              <p:cNvGrpSpPr/>
              <p:nvPr/>
            </p:nvGrpSpPr>
            <p:grpSpPr bwMode="auto">
              <a:xfrm>
                <a:off x="2050754" y="1498578"/>
                <a:ext cx="2635250" cy="2317750"/>
                <a:chOff x="159" y="-2"/>
                <a:chExt cx="3320" cy="2920"/>
              </a:xfrm>
            </p:grpSpPr>
            <p:grpSp>
              <p:nvGrpSpPr>
                <p:cNvPr id="31" name="Group 7">
                  <a:extLst>
                    <a:ext uri="{FF2B5EF4-FFF2-40B4-BE49-F238E27FC236}">
                      <a16:creationId xmlns:a16="http://schemas.microsoft.com/office/drawing/2014/main" xmlns="" id="{5F804726-2458-451F-9BA9-1E6D183D6098}"/>
                    </a:ext>
                  </a:extLst>
                </p:cNvPr>
                <p:cNvGrpSpPr/>
                <p:nvPr/>
              </p:nvGrpSpPr>
              <p:grpSpPr bwMode="auto">
                <a:xfrm>
                  <a:off x="159" y="-2"/>
                  <a:ext cx="3320" cy="2920"/>
                  <a:chOff x="159" y="-2"/>
                  <a:chExt cx="3320" cy="2920"/>
                </a:xfrm>
              </p:grpSpPr>
              <p:sp>
                <p:nvSpPr>
                  <p:cNvPr id="34" name="AutoShape 5">
                    <a:extLst>
                      <a:ext uri="{FF2B5EF4-FFF2-40B4-BE49-F238E27FC236}">
                        <a16:creationId xmlns:a16="http://schemas.microsoft.com/office/drawing/2014/main" xmlns="" id="{5CF542B7-7EDB-4416-956C-AB68D34956F3}"/>
                      </a:ext>
                    </a:extLst>
                  </p:cNvPr>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C00000"/>
                  </a:solidFill>
                  <a:ln>
                    <a:noFill/>
                  </a:ln>
                </p:spPr>
                <p:txBody>
                  <a:bodyPr lIns="0" tIns="0" rIns="0" bIns="0"/>
                  <a:lstStyle/>
                  <a:p>
                    <a:endParaRPr lang="en-US" sz="675" dirty="0">
                      <a:solidFill>
                        <a:prstClr val="black"/>
                      </a:solidFill>
                      <a:latin typeface="微软雅黑" panose="020B0503020204020204" pitchFamily="34" charset="-122"/>
                      <a:ea typeface="微软雅黑" panose="020B0503020204020204" pitchFamily="34" charset="-122"/>
                    </a:endParaRPr>
                  </a:p>
                </p:txBody>
              </p:sp>
              <p:sp>
                <p:nvSpPr>
                  <p:cNvPr id="35" name="AutoShape 6">
                    <a:extLst>
                      <a:ext uri="{FF2B5EF4-FFF2-40B4-BE49-F238E27FC236}">
                        <a16:creationId xmlns:a16="http://schemas.microsoft.com/office/drawing/2014/main" xmlns="" id="{1E609039-AC6B-4A5B-A7C6-B21661ADDEBC}"/>
                      </a:ext>
                    </a:extLst>
                  </p:cNvPr>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grpSp>
            <p:sp>
              <p:nvSpPr>
                <p:cNvPr id="32" name="AutoShape 8">
                  <a:extLst>
                    <a:ext uri="{FF2B5EF4-FFF2-40B4-BE49-F238E27FC236}">
                      <a16:creationId xmlns:a16="http://schemas.microsoft.com/office/drawing/2014/main" xmlns="" id="{3588769B-8887-46BD-AC94-968A9AFCD1AA}"/>
                    </a:ext>
                  </a:extLst>
                </p:cNvPr>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5">
                    <a:lumMod val="60000"/>
                    <a:lumOff val="40000"/>
                  </a:schemeClr>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sp>
              <p:nvSpPr>
                <p:cNvPr id="33" name="AutoShape 9">
                  <a:extLst>
                    <a:ext uri="{FF2B5EF4-FFF2-40B4-BE49-F238E27FC236}">
                      <a16:creationId xmlns:a16="http://schemas.microsoft.com/office/drawing/2014/main" xmlns="" id="{371CFBE7-0236-485A-845F-D19946BFEB82}"/>
                    </a:ext>
                  </a:extLst>
                </p:cNvPr>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accent5">
                    <a:lumMod val="40000"/>
                    <a:lumOff val="60000"/>
                  </a:schemeClr>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grpSp>
          <p:sp>
            <p:nvSpPr>
              <p:cNvPr id="24" name="AutoShape 11">
                <a:extLst>
                  <a:ext uri="{FF2B5EF4-FFF2-40B4-BE49-F238E27FC236}">
                    <a16:creationId xmlns:a16="http://schemas.microsoft.com/office/drawing/2014/main" xmlns="" id="{35A1A322-5C5C-42F5-BDE4-5F558C68FEAF}"/>
                  </a:ext>
                </a:extLst>
              </p:cNvPr>
              <p:cNvSpPr/>
              <p:nvPr/>
            </p:nvSpPr>
            <p:spPr bwMode="auto">
              <a:xfrm>
                <a:off x="2430167" y="3382147"/>
                <a:ext cx="179388" cy="17938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grpSp>
            <p:nvGrpSpPr>
              <p:cNvPr id="25" name="组合 24">
                <a:extLst>
                  <a:ext uri="{FF2B5EF4-FFF2-40B4-BE49-F238E27FC236}">
                    <a16:creationId xmlns:a16="http://schemas.microsoft.com/office/drawing/2014/main" xmlns="" id="{2CEF93C6-C70B-4704-A0E7-C505B156C869}"/>
                  </a:ext>
                </a:extLst>
              </p:cNvPr>
              <p:cNvGrpSpPr/>
              <p:nvPr/>
            </p:nvGrpSpPr>
            <p:grpSpPr>
              <a:xfrm>
                <a:off x="1354299" y="4104850"/>
                <a:ext cx="4431608" cy="525169"/>
                <a:chOff x="1887201" y="4141385"/>
                <a:chExt cx="4431608" cy="525169"/>
              </a:xfrm>
            </p:grpSpPr>
            <p:sp>
              <p:nvSpPr>
                <p:cNvPr id="29" name="矩形 28">
                  <a:extLst>
                    <a:ext uri="{FF2B5EF4-FFF2-40B4-BE49-F238E27FC236}">
                      <a16:creationId xmlns:a16="http://schemas.microsoft.com/office/drawing/2014/main" xmlns="" id="{58DF0117-D747-4854-9DA5-95EBB0750A02}"/>
                    </a:ext>
                  </a:extLst>
                </p:cNvPr>
                <p:cNvSpPr/>
                <p:nvPr/>
              </p:nvSpPr>
              <p:spPr>
                <a:xfrm>
                  <a:off x="1887201" y="4141385"/>
                  <a:ext cx="239252" cy="5251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C00000"/>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xmlns="" id="{659AB41C-DED6-4C1D-A35A-1CB73B2559A4}"/>
                    </a:ext>
                  </a:extLst>
                </p:cNvPr>
                <p:cNvSpPr/>
                <p:nvPr/>
              </p:nvSpPr>
              <p:spPr>
                <a:xfrm>
                  <a:off x="2105799" y="4141385"/>
                  <a:ext cx="4213010"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a16="http://schemas.microsoft.com/office/drawing/2014/main" xmlns="" id="{4DE7F525-4B58-4230-8C24-B15E99D1BF23}"/>
                  </a:ext>
                </a:extLst>
              </p:cNvPr>
              <p:cNvSpPr txBox="1"/>
              <p:nvPr/>
            </p:nvSpPr>
            <p:spPr>
              <a:xfrm>
                <a:off x="2859144" y="4108413"/>
                <a:ext cx="1310526" cy="567731"/>
              </a:xfrm>
              <a:prstGeom prst="rect">
                <a:avLst/>
              </a:prstGeom>
              <a:noFill/>
            </p:spPr>
            <p:txBody>
              <a:bodyPr wrap="none"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集体主义</a:t>
                </a:r>
              </a:p>
            </p:txBody>
          </p:sp>
          <p:sp>
            <p:nvSpPr>
              <p:cNvPr id="27" name="文本框 26">
                <a:extLst>
                  <a:ext uri="{FF2B5EF4-FFF2-40B4-BE49-F238E27FC236}">
                    <a16:creationId xmlns:a16="http://schemas.microsoft.com/office/drawing/2014/main" xmlns="" id="{D058F35B-493F-4875-A5F7-8C58EC2C5B63}"/>
                  </a:ext>
                </a:extLst>
              </p:cNvPr>
              <p:cNvSpPr txBox="1"/>
              <p:nvPr/>
            </p:nvSpPr>
            <p:spPr>
              <a:xfrm>
                <a:off x="2739040" y="2650039"/>
                <a:ext cx="1683537" cy="704736"/>
              </a:xfrm>
              <a:prstGeom prst="rect">
                <a:avLst/>
              </a:prstGeom>
              <a:noFill/>
            </p:spPr>
            <p:txBody>
              <a:bodyPr wrap="none" rtlCol="0">
                <a:spAutoFit/>
              </a:bodyPr>
              <a:lstStyle/>
              <a:p>
                <a:pPr algn="ctr"/>
                <a:r>
                  <a:rPr lang="zh-CN" altLang="en-US" sz="2100" b="1" dirty="0">
                    <a:solidFill>
                      <a:srgbClr val="C00000"/>
                    </a:solidFill>
                    <a:latin typeface="微软雅黑" panose="020B0503020204020204" pitchFamily="34" charset="-122"/>
                    <a:ea typeface="微软雅黑" panose="020B0503020204020204" pitchFamily="34" charset="-122"/>
                  </a:rPr>
                  <a:t>中国梦</a:t>
                </a:r>
              </a:p>
            </p:txBody>
          </p:sp>
          <p:sp>
            <p:nvSpPr>
              <p:cNvPr id="28" name="文本框 27">
                <a:extLst>
                  <a:ext uri="{FF2B5EF4-FFF2-40B4-BE49-F238E27FC236}">
                    <a16:creationId xmlns:a16="http://schemas.microsoft.com/office/drawing/2014/main" xmlns="" id="{EA180FDB-6B43-4A62-A3AF-616392F39561}"/>
                  </a:ext>
                </a:extLst>
              </p:cNvPr>
              <p:cNvSpPr txBox="1"/>
              <p:nvPr/>
            </p:nvSpPr>
            <p:spPr>
              <a:xfrm>
                <a:off x="1001536" y="4954566"/>
                <a:ext cx="5158544" cy="3288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solidFill>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grpSp>
          <p:nvGrpSpPr>
            <p:cNvPr id="8" name="组合 7">
              <a:extLst>
                <a:ext uri="{FF2B5EF4-FFF2-40B4-BE49-F238E27FC236}">
                  <a16:creationId xmlns:a16="http://schemas.microsoft.com/office/drawing/2014/main" xmlns="" id="{D4AEB3E8-AE8D-47B6-825F-F1E49D4D6386}"/>
                </a:ext>
              </a:extLst>
            </p:cNvPr>
            <p:cNvGrpSpPr/>
            <p:nvPr/>
          </p:nvGrpSpPr>
          <p:grpSpPr>
            <a:xfrm>
              <a:off x="6460348" y="2448806"/>
              <a:ext cx="4019138" cy="3601789"/>
              <a:chOff x="6992045" y="1612900"/>
              <a:chExt cx="5112714" cy="4581807"/>
            </a:xfrm>
          </p:grpSpPr>
          <p:grpSp>
            <p:nvGrpSpPr>
              <p:cNvPr id="11" name="Group 18">
                <a:extLst>
                  <a:ext uri="{FF2B5EF4-FFF2-40B4-BE49-F238E27FC236}">
                    <a16:creationId xmlns:a16="http://schemas.microsoft.com/office/drawing/2014/main" xmlns="" id="{C3BA43E0-F0C8-4BC7-A4A9-958FAEFB0C88}"/>
                  </a:ext>
                </a:extLst>
              </p:cNvPr>
              <p:cNvGrpSpPr/>
              <p:nvPr/>
            </p:nvGrpSpPr>
            <p:grpSpPr bwMode="auto">
              <a:xfrm rot="10800000" flipH="1">
                <a:off x="7730352" y="1612900"/>
                <a:ext cx="2635250" cy="2317750"/>
                <a:chOff x="0" y="0"/>
                <a:chExt cx="3320" cy="2920"/>
              </a:xfrm>
            </p:grpSpPr>
            <p:grpSp>
              <p:nvGrpSpPr>
                <p:cNvPr id="18" name="Group 15">
                  <a:extLst>
                    <a:ext uri="{FF2B5EF4-FFF2-40B4-BE49-F238E27FC236}">
                      <a16:creationId xmlns:a16="http://schemas.microsoft.com/office/drawing/2014/main" xmlns="" id="{9ED0F49B-A2D1-4A59-91D8-A599F11F91B6}"/>
                    </a:ext>
                  </a:extLst>
                </p:cNvPr>
                <p:cNvGrpSpPr/>
                <p:nvPr/>
              </p:nvGrpSpPr>
              <p:grpSpPr bwMode="auto">
                <a:xfrm>
                  <a:off x="0" y="0"/>
                  <a:ext cx="3320" cy="2920"/>
                  <a:chOff x="0" y="0"/>
                  <a:chExt cx="3320" cy="2920"/>
                </a:xfrm>
              </p:grpSpPr>
              <p:sp>
                <p:nvSpPr>
                  <p:cNvPr id="21" name="AutoShape 13">
                    <a:extLst>
                      <a:ext uri="{FF2B5EF4-FFF2-40B4-BE49-F238E27FC236}">
                        <a16:creationId xmlns:a16="http://schemas.microsoft.com/office/drawing/2014/main" xmlns="" id="{AD1790F5-3D91-4E83-9082-ACF3A8D3B1C0}"/>
                      </a:ext>
                    </a:extLst>
                  </p:cNvPr>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FFC000"/>
                  </a:solidFill>
                  <a:ln>
                    <a:noFill/>
                  </a:ln>
                </p:spPr>
                <p:txBody>
                  <a:bodyPr lIns="0" tIns="0" rIns="0" bIns="0"/>
                  <a:lstStyle/>
                  <a:p>
                    <a:endParaRPr lang="en-US" sz="675" dirty="0">
                      <a:solidFill>
                        <a:prstClr val="black"/>
                      </a:solidFill>
                      <a:latin typeface="微软雅黑" panose="020B0503020204020204" pitchFamily="34" charset="-122"/>
                      <a:ea typeface="微软雅黑" panose="020B0503020204020204" pitchFamily="34" charset="-122"/>
                    </a:endParaRPr>
                  </a:p>
                </p:txBody>
              </p:sp>
              <p:sp>
                <p:nvSpPr>
                  <p:cNvPr id="22" name="AutoShape 14">
                    <a:extLst>
                      <a:ext uri="{FF2B5EF4-FFF2-40B4-BE49-F238E27FC236}">
                        <a16:creationId xmlns:a16="http://schemas.microsoft.com/office/drawing/2014/main" xmlns="" id="{2E84B0E9-46F6-47E1-9966-9BC7DCC0E771}"/>
                      </a:ext>
                    </a:extLst>
                  </p:cNvPr>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grpSp>
            <p:sp>
              <p:nvSpPr>
                <p:cNvPr id="19" name="AutoShape 16">
                  <a:extLst>
                    <a:ext uri="{FF2B5EF4-FFF2-40B4-BE49-F238E27FC236}">
                      <a16:creationId xmlns:a16="http://schemas.microsoft.com/office/drawing/2014/main" xmlns="" id="{F8463460-F926-49BE-A760-9D3901E31198}"/>
                    </a:ext>
                  </a:extLst>
                </p:cNvPr>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1">
                    <a:lumMod val="60000"/>
                    <a:lumOff val="40000"/>
                  </a:schemeClr>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sp>
              <p:nvSpPr>
                <p:cNvPr id="20" name="AutoShape 17">
                  <a:extLst>
                    <a:ext uri="{FF2B5EF4-FFF2-40B4-BE49-F238E27FC236}">
                      <a16:creationId xmlns:a16="http://schemas.microsoft.com/office/drawing/2014/main" xmlns="" id="{0C922ABC-D2A2-4E46-AAB7-811EC0BFFFDE}"/>
                    </a:ext>
                  </a:extLst>
                </p:cNvPr>
                <p:cNvSpPr/>
                <p:nvPr/>
              </p:nvSpPr>
              <p:spPr bwMode="auto">
                <a:xfrm>
                  <a:off x="296" y="1709"/>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tx2">
                    <a:lumMod val="20000"/>
                    <a:lumOff val="80000"/>
                  </a:schemeClr>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grpSp>
          <p:sp>
            <p:nvSpPr>
              <p:cNvPr id="12" name="AutoShape 19">
                <a:extLst>
                  <a:ext uri="{FF2B5EF4-FFF2-40B4-BE49-F238E27FC236}">
                    <a16:creationId xmlns:a16="http://schemas.microsoft.com/office/drawing/2014/main" xmlns="" id="{B7CDA7B7-4FCD-480A-AE26-7161FA795D94}"/>
                  </a:ext>
                </a:extLst>
              </p:cNvPr>
              <p:cNvSpPr/>
              <p:nvPr/>
            </p:nvSpPr>
            <p:spPr bwMode="auto">
              <a:xfrm rot="10800000" flipH="1">
                <a:off x="8235971" y="1868488"/>
                <a:ext cx="179388" cy="180182"/>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675">
                  <a:solidFill>
                    <a:prstClr val="black"/>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xmlns="" id="{61C69E04-D236-466F-961B-3B64E613F324}"/>
                  </a:ext>
                </a:extLst>
              </p:cNvPr>
              <p:cNvGrpSpPr/>
              <p:nvPr/>
            </p:nvGrpSpPr>
            <p:grpSpPr>
              <a:xfrm>
                <a:off x="6992045" y="4141385"/>
                <a:ext cx="3998506" cy="525169"/>
                <a:chOff x="6354643" y="4141385"/>
                <a:chExt cx="3998506" cy="525169"/>
              </a:xfrm>
            </p:grpSpPr>
            <p:sp>
              <p:nvSpPr>
                <p:cNvPr id="16" name="矩形 15">
                  <a:extLst>
                    <a:ext uri="{FF2B5EF4-FFF2-40B4-BE49-F238E27FC236}">
                      <a16:creationId xmlns:a16="http://schemas.microsoft.com/office/drawing/2014/main" xmlns="" id="{99AE70DA-9DBF-4047-BAB8-934F0959D77F}"/>
                    </a:ext>
                  </a:extLst>
                </p:cNvPr>
                <p:cNvSpPr/>
                <p:nvPr/>
              </p:nvSpPr>
              <p:spPr>
                <a:xfrm>
                  <a:off x="6558467" y="4141385"/>
                  <a:ext cx="3794682"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xmlns="" id="{B6EDAC8B-2DF1-46C2-9B2E-ABADDE1E95C3}"/>
                    </a:ext>
                  </a:extLst>
                </p:cNvPr>
                <p:cNvSpPr/>
                <p:nvPr/>
              </p:nvSpPr>
              <p:spPr>
                <a:xfrm>
                  <a:off x="6354643" y="4141385"/>
                  <a:ext cx="239252" cy="5251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xmlns="" id="{11578AB4-3C88-4146-AA4C-AF536B3AED33}"/>
                  </a:ext>
                </a:extLst>
              </p:cNvPr>
              <p:cNvSpPr txBox="1"/>
              <p:nvPr/>
            </p:nvSpPr>
            <p:spPr>
              <a:xfrm>
                <a:off x="7492970" y="4143329"/>
                <a:ext cx="2822673" cy="567731"/>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实现个人的价值为核心</a:t>
                </a:r>
              </a:p>
            </p:txBody>
          </p:sp>
          <p:sp>
            <p:nvSpPr>
              <p:cNvPr id="15" name="文本框 14">
                <a:extLst>
                  <a:ext uri="{FF2B5EF4-FFF2-40B4-BE49-F238E27FC236}">
                    <a16:creationId xmlns:a16="http://schemas.microsoft.com/office/drawing/2014/main" xmlns="" id="{FD52A354-43F3-4F9B-80B5-F9A7A03C516E}"/>
                  </a:ext>
                </a:extLst>
              </p:cNvPr>
              <p:cNvSpPr txBox="1"/>
              <p:nvPr/>
            </p:nvSpPr>
            <p:spPr>
              <a:xfrm>
                <a:off x="6992047" y="4994045"/>
                <a:ext cx="5112712" cy="1200662"/>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solidFill>
                  </a:rPr>
                  <a:t>鲍威尔、奥巴马等堪称实现美国梦的典范。个人主义是美国梦的思想基础和灵魂。</a:t>
                </a:r>
              </a:p>
            </p:txBody>
          </p:sp>
        </p:grpSp>
        <p:sp>
          <p:nvSpPr>
            <p:cNvPr id="9" name="文本框 8">
              <a:extLst>
                <a:ext uri="{FF2B5EF4-FFF2-40B4-BE49-F238E27FC236}">
                  <a16:creationId xmlns:a16="http://schemas.microsoft.com/office/drawing/2014/main" xmlns="" id="{B5F0683C-F42F-4369-BFF0-1D6D1E561140}"/>
                </a:ext>
              </a:extLst>
            </p:cNvPr>
            <p:cNvSpPr txBox="1"/>
            <p:nvPr/>
          </p:nvSpPr>
          <p:spPr>
            <a:xfrm>
              <a:off x="7706310" y="2880263"/>
              <a:ext cx="1323440" cy="553997"/>
            </a:xfrm>
            <a:prstGeom prst="rect">
              <a:avLst/>
            </a:prstGeom>
            <a:noFill/>
          </p:spPr>
          <p:txBody>
            <a:bodyPr wrap="none" rtlCol="0">
              <a:spAutoFit/>
            </a:bodyPr>
            <a:lstStyle/>
            <a:p>
              <a:pPr algn="ctr"/>
              <a:r>
                <a:rPr lang="zh-CN" altLang="en-US" sz="2100" b="1" dirty="0">
                  <a:solidFill>
                    <a:srgbClr val="C00000"/>
                  </a:solidFill>
                  <a:latin typeface="微软雅黑" panose="020B0503020204020204" pitchFamily="34" charset="-122"/>
                  <a:ea typeface="微软雅黑" panose="020B0503020204020204" pitchFamily="34" charset="-122"/>
                </a:rPr>
                <a:t>美国梦</a:t>
              </a:r>
            </a:p>
          </p:txBody>
        </p:sp>
        <p:cxnSp>
          <p:nvCxnSpPr>
            <p:cNvPr id="10" name="直接连接符 9">
              <a:extLst>
                <a:ext uri="{FF2B5EF4-FFF2-40B4-BE49-F238E27FC236}">
                  <a16:creationId xmlns:a16="http://schemas.microsoft.com/office/drawing/2014/main" xmlns="" id="{940B8629-F617-48C9-8837-851DF8DBF4BA}"/>
                </a:ext>
              </a:extLst>
            </p:cNvPr>
            <p:cNvCxnSpPr/>
            <p:nvPr/>
          </p:nvCxnSpPr>
          <p:spPr>
            <a:xfrm>
              <a:off x="6040718" y="2394325"/>
              <a:ext cx="0" cy="4202362"/>
            </a:xfrm>
            <a:prstGeom prst="line">
              <a:avLst/>
            </a:prstGeom>
          </p:spPr>
          <p:style>
            <a:lnRef idx="1">
              <a:schemeClr val="accent5"/>
            </a:lnRef>
            <a:fillRef idx="0">
              <a:schemeClr val="accent5"/>
            </a:fillRef>
            <a:effectRef idx="0">
              <a:schemeClr val="accent5"/>
            </a:effectRef>
            <a:fontRef idx="minor">
              <a:schemeClr val="tx1"/>
            </a:fontRef>
          </p:style>
        </p:cxnSp>
      </p:grpSp>
    </p:spTree>
    <p:extLst>
      <p:ext uri="{BB962C8B-B14F-4D97-AF65-F5344CB8AC3E}">
        <p14:creationId xmlns:p14="http://schemas.microsoft.com/office/powerpoint/2010/main" val="2431973775"/>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FAF678D-128A-41E4-8DE6-309CBEAC85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7" name="图片 6">
            <a:extLst>
              <a:ext uri="{FF2B5EF4-FFF2-40B4-BE49-F238E27FC236}">
                <a16:creationId xmlns:a16="http://schemas.microsoft.com/office/drawing/2014/main" xmlns="" id="{837CB3D7-6A11-4CD0-9571-1DB85132E5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4583"/>
          <a:stretch/>
        </p:blipFill>
        <p:spPr>
          <a:xfrm>
            <a:off x="7524745" y="571491"/>
            <a:ext cx="1619255" cy="4572009"/>
          </a:xfrm>
          <a:prstGeom prst="rect">
            <a:avLst/>
          </a:prstGeom>
        </p:spPr>
      </p:pic>
      <p:grpSp>
        <p:nvGrpSpPr>
          <p:cNvPr id="4" name="组合 3">
            <a:extLst>
              <a:ext uri="{FF2B5EF4-FFF2-40B4-BE49-F238E27FC236}">
                <a16:creationId xmlns:a16="http://schemas.microsoft.com/office/drawing/2014/main" xmlns="" id="{5EC5C65A-9120-44CD-8549-830CC35E72C8}"/>
              </a:ext>
            </a:extLst>
          </p:cNvPr>
          <p:cNvGrpSpPr/>
          <p:nvPr/>
        </p:nvGrpSpPr>
        <p:grpSpPr>
          <a:xfrm>
            <a:off x="1009645" y="1158620"/>
            <a:ext cx="2152650" cy="2638425"/>
            <a:chOff x="1009645" y="1158620"/>
            <a:chExt cx="2152650" cy="2638425"/>
          </a:xfrm>
        </p:grpSpPr>
        <p:sp>
          <p:nvSpPr>
            <p:cNvPr id="2" name="流程图: 数据 1">
              <a:extLst>
                <a:ext uri="{FF2B5EF4-FFF2-40B4-BE49-F238E27FC236}">
                  <a16:creationId xmlns:a16="http://schemas.microsoft.com/office/drawing/2014/main" xmlns="" id="{0A6E5351-3E22-47C6-A9E7-743C0FC653CB}"/>
                </a:ext>
              </a:extLst>
            </p:cNvPr>
            <p:cNvSpPr/>
            <p:nvPr/>
          </p:nvSpPr>
          <p:spPr>
            <a:xfrm>
              <a:off x="1009645" y="1158620"/>
              <a:ext cx="2152650" cy="2638425"/>
            </a:xfrm>
            <a:prstGeom prst="flowChartInputOutp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 Box 10">
              <a:extLst>
                <a:ext uri="{FF2B5EF4-FFF2-40B4-BE49-F238E27FC236}">
                  <a16:creationId xmlns:a16="http://schemas.microsoft.com/office/drawing/2014/main" xmlns="" id="{54155511-C2EE-4D4D-A00E-E7AA3EBC9B7C}"/>
                </a:ext>
              </a:extLst>
            </p:cNvPr>
            <p:cNvSpPr txBox="1">
              <a:spLocks noChangeArrowheads="1"/>
            </p:cNvSpPr>
            <p:nvPr/>
          </p:nvSpPr>
          <p:spPr bwMode="auto">
            <a:xfrm rot="286181">
              <a:off x="1365331" y="1323669"/>
              <a:ext cx="1483350" cy="23083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bg1"/>
                  </a:solidFill>
                </a:rPr>
                <a:t>中华文化蕴含着极为丰富的追逐梦想的精神，这种追逐梦想的精神是中华民族精神的重要内容，是中华民族生生不息、刚健有为的强大精神动力。</a:t>
              </a:r>
            </a:p>
          </p:txBody>
        </p:sp>
      </p:grpSp>
      <p:grpSp>
        <p:nvGrpSpPr>
          <p:cNvPr id="24" name="组合 23">
            <a:extLst>
              <a:ext uri="{FF2B5EF4-FFF2-40B4-BE49-F238E27FC236}">
                <a16:creationId xmlns:a16="http://schemas.microsoft.com/office/drawing/2014/main" xmlns="" id="{C80E58B0-CB55-4BDA-85A4-02FA4A150EA4}"/>
              </a:ext>
            </a:extLst>
          </p:cNvPr>
          <p:cNvGrpSpPr/>
          <p:nvPr/>
        </p:nvGrpSpPr>
        <p:grpSpPr>
          <a:xfrm>
            <a:off x="3219445" y="1158619"/>
            <a:ext cx="2152650" cy="2638425"/>
            <a:chOff x="3219445" y="1158619"/>
            <a:chExt cx="2152650" cy="2638425"/>
          </a:xfrm>
        </p:grpSpPr>
        <p:sp>
          <p:nvSpPr>
            <p:cNvPr id="6" name="流程图: 数据 5">
              <a:extLst>
                <a:ext uri="{FF2B5EF4-FFF2-40B4-BE49-F238E27FC236}">
                  <a16:creationId xmlns:a16="http://schemas.microsoft.com/office/drawing/2014/main" xmlns="" id="{AB5F2C71-8656-48F7-B213-0A85D2A37BE1}"/>
                </a:ext>
              </a:extLst>
            </p:cNvPr>
            <p:cNvSpPr/>
            <p:nvPr/>
          </p:nvSpPr>
          <p:spPr>
            <a:xfrm>
              <a:off x="3219445" y="1158619"/>
              <a:ext cx="2152650" cy="2638425"/>
            </a:xfrm>
            <a:prstGeom prst="flowChartInputOutp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 Box 10">
              <a:extLst>
                <a:ext uri="{FF2B5EF4-FFF2-40B4-BE49-F238E27FC236}">
                  <a16:creationId xmlns:a16="http://schemas.microsoft.com/office/drawing/2014/main" xmlns="" id="{F4E12139-C891-4C13-8A72-DB20F3E402CB}"/>
                </a:ext>
              </a:extLst>
            </p:cNvPr>
            <p:cNvSpPr txBox="1">
              <a:spLocks noChangeArrowheads="1"/>
            </p:cNvSpPr>
            <p:nvPr/>
          </p:nvSpPr>
          <p:spPr bwMode="auto">
            <a:xfrm rot="297114">
              <a:off x="3573495" y="1198555"/>
              <a:ext cx="1481070" cy="258532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bg1"/>
                  </a:solidFill>
                </a:rPr>
                <a:t>中华民族是最富有整体性追梦精神的强大民族，从夸父追日、嫦娥奔月等远古神化传说，到神州系列飞船成功发射、神舟九号与天宫一号载人交会对接。</a:t>
              </a:r>
            </a:p>
          </p:txBody>
        </p:sp>
      </p:grpSp>
      <p:grpSp>
        <p:nvGrpSpPr>
          <p:cNvPr id="25" name="组合 24">
            <a:extLst>
              <a:ext uri="{FF2B5EF4-FFF2-40B4-BE49-F238E27FC236}">
                <a16:creationId xmlns:a16="http://schemas.microsoft.com/office/drawing/2014/main" xmlns="" id="{D815D714-2FA6-4A8E-9A6D-E8879F7F8868}"/>
              </a:ext>
            </a:extLst>
          </p:cNvPr>
          <p:cNvGrpSpPr/>
          <p:nvPr/>
        </p:nvGrpSpPr>
        <p:grpSpPr>
          <a:xfrm>
            <a:off x="5372095" y="1158619"/>
            <a:ext cx="2152650" cy="2638425"/>
            <a:chOff x="5372095" y="1158619"/>
            <a:chExt cx="2152650" cy="2638425"/>
          </a:xfrm>
        </p:grpSpPr>
        <p:sp>
          <p:nvSpPr>
            <p:cNvPr id="8" name="流程图: 数据 7">
              <a:extLst>
                <a:ext uri="{FF2B5EF4-FFF2-40B4-BE49-F238E27FC236}">
                  <a16:creationId xmlns:a16="http://schemas.microsoft.com/office/drawing/2014/main" xmlns="" id="{BB91AAE5-65CE-4318-9860-63D24EFB4F3D}"/>
                </a:ext>
              </a:extLst>
            </p:cNvPr>
            <p:cNvSpPr/>
            <p:nvPr/>
          </p:nvSpPr>
          <p:spPr>
            <a:xfrm>
              <a:off x="5372095" y="1158619"/>
              <a:ext cx="2152650" cy="2638425"/>
            </a:xfrm>
            <a:prstGeom prst="flowChartInputOutp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Box 10">
              <a:extLst>
                <a:ext uri="{FF2B5EF4-FFF2-40B4-BE49-F238E27FC236}">
                  <a16:creationId xmlns:a16="http://schemas.microsoft.com/office/drawing/2014/main" xmlns="" id="{10F375B0-DF74-48F2-B702-E67D8BB623B9}"/>
                </a:ext>
              </a:extLst>
            </p:cNvPr>
            <p:cNvSpPr txBox="1">
              <a:spLocks noChangeArrowheads="1"/>
            </p:cNvSpPr>
            <p:nvPr/>
          </p:nvSpPr>
          <p:spPr bwMode="auto">
            <a:xfrm rot="491273">
              <a:off x="5580477" y="1242006"/>
              <a:ext cx="1754933" cy="252992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bg1"/>
                  </a:solidFill>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a:t>
              </a:r>
            </a:p>
          </p:txBody>
        </p:sp>
      </p:grpSp>
      <p:grpSp>
        <p:nvGrpSpPr>
          <p:cNvPr id="16" name="组合 15">
            <a:extLst>
              <a:ext uri="{FF2B5EF4-FFF2-40B4-BE49-F238E27FC236}">
                <a16:creationId xmlns:a16="http://schemas.microsoft.com/office/drawing/2014/main" xmlns="" id="{EAB57B0A-EAFF-437E-9016-CCAC52138354}"/>
              </a:ext>
            </a:extLst>
          </p:cNvPr>
          <p:cNvGrpSpPr/>
          <p:nvPr/>
        </p:nvGrpSpPr>
        <p:grpSpPr>
          <a:xfrm>
            <a:off x="824948" y="345595"/>
            <a:ext cx="7494104" cy="726065"/>
            <a:chOff x="1007165" y="1921566"/>
            <a:chExt cx="9992139" cy="968087"/>
          </a:xfrm>
        </p:grpSpPr>
        <p:grpSp>
          <p:nvGrpSpPr>
            <p:cNvPr id="17" name="组合 16">
              <a:extLst>
                <a:ext uri="{FF2B5EF4-FFF2-40B4-BE49-F238E27FC236}">
                  <a16:creationId xmlns:a16="http://schemas.microsoft.com/office/drawing/2014/main" xmlns="" id="{E2C9F79A-E1A8-483C-B78C-734353938047}"/>
                </a:ext>
              </a:extLst>
            </p:cNvPr>
            <p:cNvGrpSpPr/>
            <p:nvPr/>
          </p:nvGrpSpPr>
          <p:grpSpPr>
            <a:xfrm>
              <a:off x="1007165" y="1921566"/>
              <a:ext cx="9992139" cy="968087"/>
              <a:chOff x="1007165" y="1921566"/>
              <a:chExt cx="9992139" cy="968087"/>
            </a:xfrm>
          </p:grpSpPr>
          <p:sp>
            <p:nvSpPr>
              <p:cNvPr id="21" name="Freeform 1">
                <a:extLst>
                  <a:ext uri="{FF2B5EF4-FFF2-40B4-BE49-F238E27FC236}">
                    <a16:creationId xmlns:a16="http://schemas.microsoft.com/office/drawing/2014/main" xmlns="" id="{D6C6EDC9-AA86-47EF-BA70-7A4657A97E9D}"/>
                  </a:ext>
                </a:extLst>
              </p:cNvPr>
              <p:cNvSpPr>
                <a:spLocks noChangeArrowheads="1"/>
              </p:cNvSpPr>
              <p:nvPr/>
            </p:nvSpPr>
            <p:spPr bwMode="auto">
              <a:xfrm rot="10800000">
                <a:off x="1007165" y="1921570"/>
                <a:ext cx="3683897" cy="968083"/>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675" b="1">
                  <a:latin typeface="微软雅黑" panose="020B0503020204020204" pitchFamily="34" charset="-122"/>
                  <a:ea typeface="微软雅黑" panose="020B0503020204020204" pitchFamily="34" charset="-122"/>
                </a:endParaRPr>
              </a:p>
            </p:txBody>
          </p:sp>
          <p:sp>
            <p:nvSpPr>
              <p:cNvPr id="22" name="Freeform 1">
                <a:extLst>
                  <a:ext uri="{FF2B5EF4-FFF2-40B4-BE49-F238E27FC236}">
                    <a16:creationId xmlns:a16="http://schemas.microsoft.com/office/drawing/2014/main" xmlns="" id="{5D643BE8-F6E1-4709-AF0D-5C899FEC5DD5}"/>
                  </a:ext>
                </a:extLst>
              </p:cNvPr>
              <p:cNvSpPr>
                <a:spLocks noChangeArrowheads="1"/>
              </p:cNvSpPr>
              <p:nvPr/>
            </p:nvSpPr>
            <p:spPr bwMode="auto">
              <a:xfrm rot="10800000">
                <a:off x="7373661" y="1921566"/>
                <a:ext cx="3625643" cy="968080"/>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675" b="1" dirty="0">
                  <a:latin typeface="微软雅黑" panose="020B0503020204020204" pitchFamily="34" charset="-122"/>
                  <a:ea typeface="微软雅黑" panose="020B0503020204020204" pitchFamily="34" charset="-122"/>
                </a:endParaRPr>
              </a:p>
            </p:txBody>
          </p:sp>
          <p:sp>
            <p:nvSpPr>
              <p:cNvPr id="23" name="Freeform 1">
                <a:extLst>
                  <a:ext uri="{FF2B5EF4-FFF2-40B4-BE49-F238E27FC236}">
                    <a16:creationId xmlns:a16="http://schemas.microsoft.com/office/drawing/2014/main" xmlns="" id="{AF5F7A4E-A8ED-4EA2-A71F-BCAA9F32CF4C}"/>
                  </a:ext>
                </a:extLst>
              </p:cNvPr>
              <p:cNvSpPr>
                <a:spLocks noChangeArrowheads="1"/>
              </p:cNvSpPr>
              <p:nvPr/>
            </p:nvSpPr>
            <p:spPr bwMode="auto">
              <a:xfrm rot="10800000">
                <a:off x="4040697" y="1921568"/>
                <a:ext cx="3873340"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675" b="1">
                  <a:latin typeface="微软雅黑" panose="020B0503020204020204" pitchFamily="34" charset="-122"/>
                  <a:ea typeface="微软雅黑" panose="020B0503020204020204" pitchFamily="34" charset="-122"/>
                </a:endParaRPr>
              </a:p>
            </p:txBody>
          </p:sp>
        </p:grpSp>
        <p:sp>
          <p:nvSpPr>
            <p:cNvPr id="18" name="矩形 17">
              <a:extLst>
                <a:ext uri="{FF2B5EF4-FFF2-40B4-BE49-F238E27FC236}">
                  <a16:creationId xmlns:a16="http://schemas.microsoft.com/office/drawing/2014/main" xmlns="" id="{EFDA5C82-99C3-4C47-8206-59022B9E2B92}"/>
                </a:ext>
              </a:extLst>
            </p:cNvPr>
            <p:cNvSpPr/>
            <p:nvPr/>
          </p:nvSpPr>
          <p:spPr>
            <a:xfrm>
              <a:off x="2333354" y="2220941"/>
              <a:ext cx="1458092" cy="330945"/>
            </a:xfrm>
            <a:prstGeom prst="rect">
              <a:avLst/>
            </a:prstGeom>
          </p:spPr>
          <p:txBody>
            <a:bodyPr wrap="none">
              <a:spAutoFit/>
            </a:bodyPr>
            <a:lstStyle/>
            <a:p>
              <a:r>
                <a:rPr lang="zh-CN" altLang="en-US" sz="1013" b="1" dirty="0">
                  <a:latin typeface="微软雅黑" panose="020B0503020204020204" pitchFamily="34" charset="-122"/>
                  <a:ea typeface="微软雅黑" panose="020B0503020204020204" pitchFamily="34" charset="-122"/>
                </a:rPr>
                <a:t>从文化背景来看</a:t>
              </a:r>
            </a:p>
          </p:txBody>
        </p:sp>
        <p:sp>
          <p:nvSpPr>
            <p:cNvPr id="19" name="矩形 18">
              <a:extLst>
                <a:ext uri="{FF2B5EF4-FFF2-40B4-BE49-F238E27FC236}">
                  <a16:creationId xmlns:a16="http://schemas.microsoft.com/office/drawing/2014/main" xmlns="" id="{A58D2A99-BE91-4463-A50D-16F5D1BFA872}"/>
                </a:ext>
              </a:extLst>
            </p:cNvPr>
            <p:cNvSpPr/>
            <p:nvPr/>
          </p:nvSpPr>
          <p:spPr>
            <a:xfrm>
              <a:off x="4968646" y="2248789"/>
              <a:ext cx="2150589" cy="330945"/>
            </a:xfrm>
            <a:prstGeom prst="rect">
              <a:avLst/>
            </a:prstGeom>
          </p:spPr>
          <p:txBody>
            <a:bodyPr wrap="none">
              <a:spAutoFit/>
            </a:bodyPr>
            <a:lstStyle/>
            <a:p>
              <a:r>
                <a:rPr lang="zh-CN" altLang="en-US" sz="1013" b="1" dirty="0">
                  <a:latin typeface="微软雅黑" panose="020B0503020204020204" pitchFamily="34" charset="-122"/>
                  <a:ea typeface="微软雅黑" panose="020B0503020204020204" pitchFamily="34" charset="-122"/>
                </a:rPr>
                <a:t>从世界文明发展的历史看</a:t>
              </a:r>
            </a:p>
          </p:txBody>
        </p:sp>
        <p:sp>
          <p:nvSpPr>
            <p:cNvPr id="20" name="矩形 19">
              <a:extLst>
                <a:ext uri="{FF2B5EF4-FFF2-40B4-BE49-F238E27FC236}">
                  <a16:creationId xmlns:a16="http://schemas.microsoft.com/office/drawing/2014/main" xmlns="" id="{E149D94A-5C0A-4590-9790-869C74B4AA6C}"/>
                </a:ext>
              </a:extLst>
            </p:cNvPr>
            <p:cNvSpPr/>
            <p:nvPr/>
          </p:nvSpPr>
          <p:spPr>
            <a:xfrm>
              <a:off x="8461901" y="2220941"/>
              <a:ext cx="1458092" cy="330945"/>
            </a:xfrm>
            <a:prstGeom prst="rect">
              <a:avLst/>
            </a:prstGeom>
          </p:spPr>
          <p:txBody>
            <a:bodyPr wrap="none">
              <a:spAutoFit/>
            </a:bodyPr>
            <a:lstStyle/>
            <a:p>
              <a:r>
                <a:rPr lang="zh-CN" altLang="en-US" sz="1013" b="1" dirty="0">
                  <a:latin typeface="微软雅黑" panose="020B0503020204020204" pitchFamily="34" charset="-122"/>
                  <a:ea typeface="微软雅黑" panose="020B0503020204020204" pitchFamily="34" charset="-122"/>
                </a:rPr>
                <a:t>从历史积淀来看</a:t>
              </a:r>
            </a:p>
          </p:txBody>
        </p:sp>
      </p:grpSp>
    </p:spTree>
    <p:extLst>
      <p:ext uri="{BB962C8B-B14F-4D97-AF65-F5344CB8AC3E}">
        <p14:creationId xmlns:p14="http://schemas.microsoft.com/office/powerpoint/2010/main" val="2233359638"/>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a:extLst>
              <a:ext uri="{FF2B5EF4-FFF2-40B4-BE49-F238E27FC236}">
                <a16:creationId xmlns:a16="http://schemas.microsoft.com/office/drawing/2014/main" xmlns="" id="{67C3581D-3E81-47AC-B20E-62E22A8B99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7" name="组合 16">
            <a:extLst>
              <a:ext uri="{FF2B5EF4-FFF2-40B4-BE49-F238E27FC236}">
                <a16:creationId xmlns:a16="http://schemas.microsoft.com/office/drawing/2014/main" xmlns="" id="{000CA8C7-014C-4489-9C8A-D4762E85E677}"/>
              </a:ext>
            </a:extLst>
          </p:cNvPr>
          <p:cNvGrpSpPr/>
          <p:nvPr/>
        </p:nvGrpSpPr>
        <p:grpSpPr>
          <a:xfrm>
            <a:off x="1306536" y="1279070"/>
            <a:ext cx="6027714" cy="2186490"/>
            <a:chOff x="1820886" y="1477170"/>
            <a:chExt cx="5481589" cy="1988389"/>
          </a:xfrm>
        </p:grpSpPr>
        <p:sp>
          <p:nvSpPr>
            <p:cNvPr id="7" name="文本框 58">
              <a:extLst>
                <a:ext uri="{FF2B5EF4-FFF2-40B4-BE49-F238E27FC236}">
                  <a16:creationId xmlns:a16="http://schemas.microsoft.com/office/drawing/2014/main" xmlns="" id="{9A2DDB82-8C28-43DB-B2BE-7F07E987369F}"/>
                </a:ext>
              </a:extLst>
            </p:cNvPr>
            <p:cNvSpPr txBox="1">
              <a:spLocks noChangeArrowheads="1"/>
            </p:cNvSpPr>
            <p:nvPr/>
          </p:nvSpPr>
          <p:spPr bwMode="auto">
            <a:xfrm>
              <a:off x="1892141" y="2178977"/>
              <a:ext cx="929200" cy="584775"/>
            </a:xfrm>
            <a:prstGeom prst="rect">
              <a:avLst/>
            </a:prstGeom>
            <a:noFill/>
            <a:ln w="9525">
              <a:solidFill>
                <a:srgbClr val="C00000"/>
              </a:solidFill>
              <a:miter lim="800000"/>
            </a:ln>
          </p:spPr>
          <p:txBody>
            <a:bodyPr>
              <a:spAutoFit/>
            </a:bodyPr>
            <a:lstStyle/>
            <a:p>
              <a:pPr algn="ctr" eaLnBrk="1" hangingPunct="1"/>
              <a:r>
                <a:rPr lang="en-US" altLang="zh-CN" sz="3200" b="1" dirty="0">
                  <a:solidFill>
                    <a:srgbClr val="FF0000"/>
                  </a:solidFill>
                  <a:latin typeface="微软雅黑" panose="020B0503020204020204" pitchFamily="34" charset="-122"/>
                  <a:ea typeface="微软雅黑" panose="020B0503020204020204" pitchFamily="34" charset="-122"/>
                </a:rPr>
                <a:t>01</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8" name="文本框 59">
              <a:extLst>
                <a:ext uri="{FF2B5EF4-FFF2-40B4-BE49-F238E27FC236}">
                  <a16:creationId xmlns:a16="http://schemas.microsoft.com/office/drawing/2014/main" xmlns="" id="{3B6D6DC5-C20E-4E19-81EC-B88698FC6983}"/>
                </a:ext>
              </a:extLst>
            </p:cNvPr>
            <p:cNvSpPr txBox="1">
              <a:spLocks noChangeArrowheads="1"/>
            </p:cNvSpPr>
            <p:nvPr/>
          </p:nvSpPr>
          <p:spPr bwMode="auto">
            <a:xfrm>
              <a:off x="1820886" y="2757673"/>
              <a:ext cx="1038225" cy="707886"/>
            </a:xfrm>
            <a:prstGeom prst="rect">
              <a:avLst/>
            </a:prstGeom>
            <a:noFill/>
            <a:ln w="9525">
              <a:solidFill>
                <a:srgbClr val="C00000"/>
              </a:solidFill>
              <a:miter lim="800000"/>
            </a:ln>
          </p:spPr>
          <p:txBody>
            <a:bodyPr wrap="square">
              <a:spAutoFit/>
            </a:bodyPr>
            <a:lstStyle/>
            <a:p>
              <a:pPr algn="ctr" defTabSz="1015365" fontAlgn="auto">
                <a:spcBef>
                  <a:spcPts val="0"/>
                </a:spcBef>
                <a:spcAft>
                  <a:spcPts val="0"/>
                </a:spcAft>
                <a:defRPr/>
              </a:pPr>
              <a:r>
                <a:rPr lang="zh-CN" altLang="en-US" sz="2000" b="1" kern="0" dirty="0">
                  <a:solidFill>
                    <a:prstClr val="black">
                      <a:lumMod val="85000"/>
                      <a:lumOff val="15000"/>
                    </a:prstClr>
                  </a:solidFill>
                  <a:latin typeface="微软雅黑" panose="020B0503020204020204" pitchFamily="34" charset="-122"/>
                  <a:ea typeface="微软雅黑" panose="020B0503020204020204" pitchFamily="34" charset="-122"/>
                </a:rPr>
                <a:t>中国梦的阐述</a:t>
              </a:r>
            </a:p>
          </p:txBody>
        </p:sp>
        <p:sp>
          <p:nvSpPr>
            <p:cNvPr id="9" name="文本框 50">
              <a:extLst>
                <a:ext uri="{FF2B5EF4-FFF2-40B4-BE49-F238E27FC236}">
                  <a16:creationId xmlns:a16="http://schemas.microsoft.com/office/drawing/2014/main" xmlns="" id="{B7135EBA-C472-4D1C-A826-F87976879EE4}"/>
                </a:ext>
              </a:extLst>
            </p:cNvPr>
            <p:cNvSpPr txBox="1">
              <a:spLocks noChangeArrowheads="1"/>
            </p:cNvSpPr>
            <p:nvPr/>
          </p:nvSpPr>
          <p:spPr bwMode="auto">
            <a:xfrm>
              <a:off x="3373057" y="2178977"/>
              <a:ext cx="929200" cy="584775"/>
            </a:xfrm>
            <a:prstGeom prst="rect">
              <a:avLst/>
            </a:prstGeom>
            <a:noFill/>
            <a:ln w="9525">
              <a:solidFill>
                <a:srgbClr val="C00000"/>
              </a:solidFill>
              <a:miter lim="800000"/>
            </a:ln>
          </p:spPr>
          <p:txBody>
            <a:bodyPr>
              <a:spAutoFit/>
            </a:bodyPr>
            <a:lstStyle/>
            <a:p>
              <a:pPr algn="ctr" eaLnBrk="1" hangingPunct="1"/>
              <a:r>
                <a:rPr lang="en-US" altLang="zh-CN" sz="3200" b="1" dirty="0">
                  <a:solidFill>
                    <a:srgbClr val="FF0000"/>
                  </a:solidFill>
                  <a:latin typeface="微软雅黑" panose="020B0503020204020204" pitchFamily="34" charset="-122"/>
                  <a:ea typeface="微软雅黑" panose="020B0503020204020204" pitchFamily="34" charset="-122"/>
                </a:rPr>
                <a:t>02</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10" name="文本框 51">
              <a:extLst>
                <a:ext uri="{FF2B5EF4-FFF2-40B4-BE49-F238E27FC236}">
                  <a16:creationId xmlns:a16="http://schemas.microsoft.com/office/drawing/2014/main" xmlns="" id="{1B49CCC3-704E-40AC-9FA4-D944F838916C}"/>
                </a:ext>
              </a:extLst>
            </p:cNvPr>
            <p:cNvSpPr txBox="1">
              <a:spLocks noChangeArrowheads="1"/>
            </p:cNvSpPr>
            <p:nvPr/>
          </p:nvSpPr>
          <p:spPr bwMode="auto">
            <a:xfrm>
              <a:off x="3327468" y="2757673"/>
              <a:ext cx="1018987" cy="707886"/>
            </a:xfrm>
            <a:prstGeom prst="rect">
              <a:avLst/>
            </a:prstGeom>
            <a:noFill/>
            <a:ln w="9525">
              <a:solidFill>
                <a:srgbClr val="C00000"/>
              </a:solidFill>
              <a:miter lim="800000"/>
            </a:ln>
          </p:spPr>
          <p:txBody>
            <a:bodyPr wrap="square">
              <a:spAutoFit/>
            </a:bodyPr>
            <a:lstStyle/>
            <a:p>
              <a:pPr algn="ctr" defTabSz="1015365" fontAlgn="auto">
                <a:spcBef>
                  <a:spcPts val="0"/>
                </a:spcBef>
                <a:spcAft>
                  <a:spcPts val="0"/>
                </a:spcAft>
                <a:defRPr/>
              </a:pPr>
              <a:r>
                <a:rPr lang="zh-CN" altLang="en-US" sz="2000" b="1" kern="0" dirty="0">
                  <a:solidFill>
                    <a:prstClr val="black">
                      <a:lumMod val="85000"/>
                      <a:lumOff val="15000"/>
                    </a:prstClr>
                  </a:solidFill>
                  <a:latin typeface="微软雅黑" panose="020B0503020204020204" pitchFamily="34" charset="-122"/>
                  <a:ea typeface="微软雅黑" panose="020B0503020204020204" pitchFamily="34" charset="-122"/>
                </a:rPr>
                <a:t>中国梦的定义</a:t>
              </a:r>
            </a:p>
          </p:txBody>
        </p:sp>
        <p:sp>
          <p:nvSpPr>
            <p:cNvPr id="11" name="文本框 62">
              <a:extLst>
                <a:ext uri="{FF2B5EF4-FFF2-40B4-BE49-F238E27FC236}">
                  <a16:creationId xmlns:a16="http://schemas.microsoft.com/office/drawing/2014/main" xmlns="" id="{520B2A05-DCBF-451B-AECD-ABFA6A1E105A}"/>
                </a:ext>
              </a:extLst>
            </p:cNvPr>
            <p:cNvSpPr txBox="1">
              <a:spLocks noChangeArrowheads="1"/>
            </p:cNvSpPr>
            <p:nvPr/>
          </p:nvSpPr>
          <p:spPr bwMode="auto">
            <a:xfrm>
              <a:off x="4805527" y="2178977"/>
              <a:ext cx="929200" cy="584775"/>
            </a:xfrm>
            <a:prstGeom prst="rect">
              <a:avLst/>
            </a:prstGeom>
            <a:noFill/>
            <a:ln w="9525">
              <a:solidFill>
                <a:srgbClr val="C00000"/>
              </a:solidFill>
              <a:miter lim="800000"/>
            </a:ln>
          </p:spPr>
          <p:txBody>
            <a:bodyPr>
              <a:spAutoFit/>
            </a:bodyPr>
            <a:lstStyle/>
            <a:p>
              <a:pPr algn="ctr" eaLnBrk="1" hangingPunct="1"/>
              <a:r>
                <a:rPr lang="en-US" altLang="zh-CN" sz="3200" b="1" dirty="0">
                  <a:solidFill>
                    <a:srgbClr val="FF0000"/>
                  </a:solidFill>
                  <a:latin typeface="微软雅黑" panose="020B0503020204020204" pitchFamily="34" charset="-122"/>
                  <a:ea typeface="微软雅黑" panose="020B0503020204020204" pitchFamily="34" charset="-122"/>
                </a:rPr>
                <a:t>03</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12" name="文本框 65">
              <a:extLst>
                <a:ext uri="{FF2B5EF4-FFF2-40B4-BE49-F238E27FC236}">
                  <a16:creationId xmlns:a16="http://schemas.microsoft.com/office/drawing/2014/main" xmlns="" id="{977B7482-942B-4A80-9FDA-D0AC5A50FE5B}"/>
                </a:ext>
              </a:extLst>
            </p:cNvPr>
            <p:cNvSpPr txBox="1">
              <a:spLocks noChangeArrowheads="1"/>
            </p:cNvSpPr>
            <p:nvPr/>
          </p:nvSpPr>
          <p:spPr bwMode="auto">
            <a:xfrm>
              <a:off x="4727417" y="2757673"/>
              <a:ext cx="1097996" cy="707886"/>
            </a:xfrm>
            <a:prstGeom prst="rect">
              <a:avLst/>
            </a:prstGeom>
            <a:noFill/>
            <a:ln w="9525">
              <a:solidFill>
                <a:srgbClr val="C00000"/>
              </a:solidFill>
              <a:miter lim="800000"/>
            </a:ln>
          </p:spPr>
          <p:txBody>
            <a:bodyPr wrap="square">
              <a:spAutoFit/>
            </a:bodyPr>
            <a:lstStyle/>
            <a:p>
              <a:pPr algn="ctr" defTabSz="1015365" fontAlgn="auto">
                <a:spcBef>
                  <a:spcPts val="0"/>
                </a:spcBef>
                <a:spcAft>
                  <a:spcPts val="0"/>
                </a:spcAft>
                <a:defRPr/>
              </a:pPr>
              <a:r>
                <a:rPr lang="zh-CN" altLang="en-US" sz="2000" b="1" kern="0" dirty="0">
                  <a:solidFill>
                    <a:prstClr val="black">
                      <a:lumMod val="85000"/>
                      <a:lumOff val="15000"/>
                    </a:prstClr>
                  </a:solidFill>
                  <a:latin typeface="微软雅黑" panose="020B0503020204020204" pitchFamily="34" charset="-122"/>
                  <a:ea typeface="微软雅黑" panose="020B0503020204020204" pitchFamily="34" charset="-122"/>
                </a:rPr>
                <a:t>聚力共圆梦想</a:t>
              </a:r>
            </a:p>
          </p:txBody>
        </p:sp>
        <p:sp>
          <p:nvSpPr>
            <p:cNvPr id="13" name="文本框 75">
              <a:extLst>
                <a:ext uri="{FF2B5EF4-FFF2-40B4-BE49-F238E27FC236}">
                  <a16:creationId xmlns:a16="http://schemas.microsoft.com/office/drawing/2014/main" xmlns="" id="{87E6D76B-E055-449C-B30D-6F83BEC2AAD4}"/>
                </a:ext>
              </a:extLst>
            </p:cNvPr>
            <p:cNvSpPr txBox="1">
              <a:spLocks noChangeArrowheads="1"/>
            </p:cNvSpPr>
            <p:nvPr/>
          </p:nvSpPr>
          <p:spPr bwMode="auto">
            <a:xfrm>
              <a:off x="6328880" y="2178977"/>
              <a:ext cx="929200" cy="584775"/>
            </a:xfrm>
            <a:prstGeom prst="rect">
              <a:avLst/>
            </a:prstGeom>
            <a:noFill/>
            <a:ln w="9525">
              <a:solidFill>
                <a:srgbClr val="C00000"/>
              </a:solidFill>
              <a:miter lim="800000"/>
            </a:ln>
          </p:spPr>
          <p:txBody>
            <a:bodyPr wrap="square">
              <a:spAutoFit/>
            </a:bodyPr>
            <a:lstStyle/>
            <a:p>
              <a:pPr algn="ctr" eaLnBrk="1" hangingPunct="1"/>
              <a:r>
                <a:rPr lang="en-US" altLang="zh-CN" sz="3200" b="1" dirty="0">
                  <a:solidFill>
                    <a:srgbClr val="FF0000"/>
                  </a:solidFill>
                  <a:latin typeface="微软雅黑" panose="020B0503020204020204" pitchFamily="34" charset="-122"/>
                  <a:ea typeface="微软雅黑" panose="020B0503020204020204" pitchFamily="34" charset="-122"/>
                </a:rPr>
                <a:t>04</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14" name="文本框 76">
              <a:extLst>
                <a:ext uri="{FF2B5EF4-FFF2-40B4-BE49-F238E27FC236}">
                  <a16:creationId xmlns:a16="http://schemas.microsoft.com/office/drawing/2014/main" xmlns="" id="{08D8C543-A80D-42F5-9DE8-4FE02C95D4F8}"/>
                </a:ext>
              </a:extLst>
            </p:cNvPr>
            <p:cNvSpPr txBox="1">
              <a:spLocks noChangeArrowheads="1"/>
            </p:cNvSpPr>
            <p:nvPr/>
          </p:nvSpPr>
          <p:spPr bwMode="auto">
            <a:xfrm>
              <a:off x="6284485" y="2757673"/>
              <a:ext cx="1017990" cy="707886"/>
            </a:xfrm>
            <a:prstGeom prst="rect">
              <a:avLst/>
            </a:prstGeom>
            <a:noFill/>
            <a:ln w="9525">
              <a:solidFill>
                <a:srgbClr val="C00000"/>
              </a:solidFill>
              <a:miter lim="800000"/>
            </a:ln>
          </p:spPr>
          <p:txBody>
            <a:bodyPr wrap="square">
              <a:spAutoFit/>
            </a:bodyPr>
            <a:lstStyle/>
            <a:p>
              <a:pPr algn="ctr" defTabSz="1015365" fontAlgn="auto">
                <a:spcBef>
                  <a:spcPts val="0"/>
                </a:spcBef>
                <a:spcAft>
                  <a:spcPts val="0"/>
                </a:spcAft>
                <a:defRPr/>
              </a:pPr>
              <a:r>
                <a:rPr lang="zh-CN" altLang="en-US" sz="2000" b="1" kern="0" dirty="0">
                  <a:solidFill>
                    <a:prstClr val="black">
                      <a:lumMod val="85000"/>
                      <a:lumOff val="15000"/>
                    </a:prstClr>
                  </a:solidFill>
                  <a:latin typeface="微软雅黑" panose="020B0503020204020204" pitchFamily="34" charset="-122"/>
                  <a:ea typeface="微软雅黑" panose="020B0503020204020204" pitchFamily="34" charset="-122"/>
                </a:rPr>
                <a:t>中国梦人民梦</a:t>
              </a:r>
            </a:p>
          </p:txBody>
        </p:sp>
        <p:sp>
          <p:nvSpPr>
            <p:cNvPr id="15" name="文本框 90">
              <a:extLst>
                <a:ext uri="{FF2B5EF4-FFF2-40B4-BE49-F238E27FC236}">
                  <a16:creationId xmlns:a16="http://schemas.microsoft.com/office/drawing/2014/main" xmlns="" id="{C5EC410C-05C3-4316-B304-EE33FDF33FD7}"/>
                </a:ext>
              </a:extLst>
            </p:cNvPr>
            <p:cNvSpPr txBox="1">
              <a:spLocks noChangeArrowheads="1"/>
            </p:cNvSpPr>
            <p:nvPr/>
          </p:nvSpPr>
          <p:spPr bwMode="auto">
            <a:xfrm>
              <a:off x="3506950" y="1477170"/>
              <a:ext cx="2308938" cy="461665"/>
            </a:xfrm>
            <a:prstGeom prst="rect">
              <a:avLst/>
            </a:prstGeom>
            <a:noFill/>
            <a:ln w="9525">
              <a:solidFill>
                <a:srgbClr val="C00000"/>
              </a:solidFill>
              <a:miter lim="800000"/>
            </a:ln>
          </p:spPr>
          <p:txBody>
            <a:bodyPr wrap="square">
              <a:spAutoFit/>
            </a:bodyPr>
            <a:lstStyle/>
            <a:p>
              <a:pPr algn="ctr" eaLnBrk="1" hangingPunct="1"/>
              <a:r>
                <a:rPr lang="en-US" altLang="zh-CN" sz="2400" b="1" dirty="0">
                  <a:solidFill>
                    <a:srgbClr val="FF0000"/>
                  </a:solidFill>
                  <a:latin typeface="微软雅黑" panose="020B0503020204020204" pitchFamily="34" charset="-122"/>
                  <a:ea typeface="微软雅黑" panose="020B0503020204020204" pitchFamily="34" charset="-122"/>
                </a:rPr>
                <a:t>CONTENTS</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0560841"/>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843A5326-DAFB-4881-81ED-BA76B0656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3" name="图片 2">
            <a:extLst>
              <a:ext uri="{FF2B5EF4-FFF2-40B4-BE49-F238E27FC236}">
                <a16:creationId xmlns:a16="http://schemas.microsoft.com/office/drawing/2014/main" xmlns="" id="{390629C3-E67A-4886-829C-4CB8101F4B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1" y="0"/>
            <a:ext cx="4572009" cy="4572009"/>
          </a:xfrm>
          <a:prstGeom prst="rect">
            <a:avLst/>
          </a:prstGeom>
        </p:spPr>
      </p:pic>
      <p:pic>
        <p:nvPicPr>
          <p:cNvPr id="9" name="图片 8">
            <a:extLst>
              <a:ext uri="{FF2B5EF4-FFF2-40B4-BE49-F238E27FC236}">
                <a16:creationId xmlns:a16="http://schemas.microsoft.com/office/drawing/2014/main" xmlns="" id="{AF75B884-5503-488B-9C6D-06ED1933FAF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66" t="20707" b="30959"/>
          <a:stretch/>
        </p:blipFill>
        <p:spPr>
          <a:xfrm>
            <a:off x="2057399" y="2552699"/>
            <a:ext cx="4724395" cy="2486025"/>
          </a:xfrm>
          <a:prstGeom prst="rect">
            <a:avLst/>
          </a:prstGeom>
        </p:spPr>
      </p:pic>
      <p:sp>
        <p:nvSpPr>
          <p:cNvPr id="5" name="矩形 4">
            <a:extLst>
              <a:ext uri="{FF2B5EF4-FFF2-40B4-BE49-F238E27FC236}">
                <a16:creationId xmlns:a16="http://schemas.microsoft.com/office/drawing/2014/main" xmlns="" id="{EAA995C1-0891-4309-8E7D-75EC125AC1DB}"/>
              </a:ext>
            </a:extLst>
          </p:cNvPr>
          <p:cNvSpPr/>
          <p:nvPr/>
        </p:nvSpPr>
        <p:spPr>
          <a:xfrm>
            <a:off x="438151" y="1046196"/>
            <a:ext cx="5876924" cy="758541"/>
          </a:xfrm>
          <a:prstGeom prst="rect">
            <a:avLst/>
          </a:prstGeom>
          <a:noFill/>
        </p:spPr>
        <p:txBody>
          <a:bodyPr wrap="square">
            <a:spAutoFit/>
          </a:bodyPr>
          <a:lstStyle/>
          <a:p>
            <a:pPr>
              <a:lnSpc>
                <a:spcPct val="130000"/>
              </a:lnSpc>
            </a:pPr>
            <a:r>
              <a:rPr lang="zh-CN" altLang="en-US" sz="1665" b="1" dirty="0">
                <a:latin typeface="微软雅黑" panose="020B0503020204020204" pitchFamily="34" charset="-122"/>
                <a:ea typeface="微软雅黑" panose="020B0503020204020204" pitchFamily="34" charset="-122"/>
              </a:rPr>
              <a:t>从现实依据看</a:t>
            </a:r>
            <a:r>
              <a:rPr lang="zh-CN" altLang="en-US" sz="1665" dirty="0">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6" name="矩形 5">
            <a:extLst>
              <a:ext uri="{FF2B5EF4-FFF2-40B4-BE49-F238E27FC236}">
                <a16:creationId xmlns:a16="http://schemas.microsoft.com/office/drawing/2014/main" xmlns="" id="{E5EDFEE3-1784-4F7F-934A-CA17B3F0EDD9}"/>
              </a:ext>
            </a:extLst>
          </p:cNvPr>
          <p:cNvSpPr/>
          <p:nvPr/>
        </p:nvSpPr>
        <p:spPr>
          <a:xfrm>
            <a:off x="1095095" y="2100611"/>
            <a:ext cx="4458250" cy="893514"/>
          </a:xfrm>
          <a:prstGeom prst="rect">
            <a:avLst/>
          </a:prstGeom>
          <a:noFill/>
        </p:spPr>
        <p:txBody>
          <a:bodyPr wrap="square">
            <a:spAutoFit/>
          </a:bodyPr>
          <a:lstStyle/>
          <a:p>
            <a:pPr>
              <a:lnSpc>
                <a:spcPct val="130000"/>
              </a:lnSpc>
            </a:pPr>
            <a:r>
              <a:rPr lang="zh-CN" altLang="en-US" sz="1335" dirty="0">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spTree>
    <p:extLst>
      <p:ext uri="{BB962C8B-B14F-4D97-AF65-F5344CB8AC3E}">
        <p14:creationId xmlns:p14="http://schemas.microsoft.com/office/powerpoint/2010/main" val="2189565747"/>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a:extLst>
              <a:ext uri="{FF2B5EF4-FFF2-40B4-BE49-F238E27FC236}">
                <a16:creationId xmlns:a16="http://schemas.microsoft.com/office/drawing/2014/main" xmlns="" id="{67C3581D-3E81-47AC-B20E-62E22A8B99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0" name="组合 9">
            <a:extLst>
              <a:ext uri="{FF2B5EF4-FFF2-40B4-BE49-F238E27FC236}">
                <a16:creationId xmlns:a16="http://schemas.microsoft.com/office/drawing/2014/main" xmlns="" id="{E2BD7699-9BA8-4EF6-BE14-B77B43F0DF15}"/>
              </a:ext>
            </a:extLst>
          </p:cNvPr>
          <p:cNvGrpSpPr/>
          <p:nvPr/>
        </p:nvGrpSpPr>
        <p:grpSpPr>
          <a:xfrm>
            <a:off x="1562100" y="1198357"/>
            <a:ext cx="6019800" cy="800100"/>
            <a:chOff x="1562100" y="1198357"/>
            <a:chExt cx="6019800" cy="800100"/>
          </a:xfrm>
        </p:grpSpPr>
        <p:sp>
          <p:nvSpPr>
            <p:cNvPr id="2" name="箭头: 五边形 1">
              <a:extLst>
                <a:ext uri="{FF2B5EF4-FFF2-40B4-BE49-F238E27FC236}">
                  <a16:creationId xmlns:a16="http://schemas.microsoft.com/office/drawing/2014/main" xmlns="" id="{4BE68737-5F52-4055-82EB-697F310F77E2}"/>
                </a:ext>
              </a:extLst>
            </p:cNvPr>
            <p:cNvSpPr/>
            <p:nvPr/>
          </p:nvSpPr>
          <p:spPr>
            <a:xfrm>
              <a:off x="1562100" y="1198357"/>
              <a:ext cx="6019800" cy="800100"/>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
              <a:extLst>
                <a:ext uri="{FF2B5EF4-FFF2-40B4-BE49-F238E27FC236}">
                  <a16:creationId xmlns:a16="http://schemas.microsoft.com/office/drawing/2014/main" xmlns="" id="{1B1235B0-4705-496F-B9B3-CF4CEB394602}"/>
                </a:ext>
              </a:extLst>
            </p:cNvPr>
            <p:cNvSpPr txBox="1"/>
            <p:nvPr/>
          </p:nvSpPr>
          <p:spPr>
            <a:xfrm>
              <a:off x="1744318" y="1231375"/>
              <a:ext cx="5504001" cy="728982"/>
            </a:xfrm>
            <a:prstGeom prst="rect">
              <a:avLst/>
            </a:prstGeom>
            <a:noFill/>
          </p:spPr>
          <p:txBody>
            <a:bodyPr wrap="square" rtlCol="0">
              <a:spAutoFit/>
            </a:bodyPr>
            <a:lstStyle/>
            <a:p>
              <a:pPr>
                <a:lnSpc>
                  <a:spcPct val="120000"/>
                </a:lnSpc>
              </a:pPr>
              <a:r>
                <a:rPr lang="zh-CN" altLang="en-US" b="1" dirty="0">
                  <a:solidFill>
                    <a:srgbClr val="FFFF00"/>
                  </a:solidFill>
                  <a:latin typeface="微软雅黑" panose="020B0503020204020204" pitchFamily="34" charset="-122"/>
                  <a:ea typeface="微软雅黑" panose="020B0503020204020204" pitchFamily="34" charset="-122"/>
                </a:rPr>
                <a:t>习近平总书记用三个“必须”勾画了实现中国梦的具体路径。</a:t>
              </a:r>
            </a:p>
          </p:txBody>
        </p:sp>
      </p:grpSp>
      <p:sp>
        <p:nvSpPr>
          <p:cNvPr id="7" name="矩形 6">
            <a:extLst>
              <a:ext uri="{FF2B5EF4-FFF2-40B4-BE49-F238E27FC236}">
                <a16:creationId xmlns:a16="http://schemas.microsoft.com/office/drawing/2014/main" xmlns="" id="{811914E5-EE55-49AD-BF4F-E703C9465A44}"/>
              </a:ext>
            </a:extLst>
          </p:cNvPr>
          <p:cNvSpPr/>
          <p:nvPr/>
        </p:nvSpPr>
        <p:spPr>
          <a:xfrm>
            <a:off x="4496318" y="2345293"/>
            <a:ext cx="2346426" cy="738664"/>
          </a:xfrm>
          <a:prstGeom prst="rect">
            <a:avLst/>
          </a:prstGeom>
        </p:spPr>
        <p:txBody>
          <a:bodyPr wrap="square">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实现中国梦必须走中国道路</a:t>
            </a:r>
            <a:endParaRPr lang="en-US" altLang="zh-CN" sz="21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E48C4823-5CC2-4C91-866C-3245294F9B16}"/>
              </a:ext>
            </a:extLst>
          </p:cNvPr>
          <p:cNvSpPr/>
          <p:nvPr/>
        </p:nvSpPr>
        <p:spPr>
          <a:xfrm>
            <a:off x="3440843" y="3273084"/>
            <a:ext cx="2346426" cy="738664"/>
          </a:xfrm>
          <a:prstGeom prst="rect">
            <a:avLst/>
          </a:prstGeom>
        </p:spPr>
        <p:txBody>
          <a:bodyPr wrap="square">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实现中国梦必须弘扬中国精神</a:t>
            </a:r>
            <a:endParaRPr lang="en-US" altLang="zh-CN" sz="2100" b="1" dirty="0">
              <a:solidFill>
                <a:srgbClr val="C0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xmlns="" id="{0210BE16-DD03-463A-909F-F3E5142DDB04}"/>
              </a:ext>
            </a:extLst>
          </p:cNvPr>
          <p:cNvSpPr/>
          <p:nvPr/>
        </p:nvSpPr>
        <p:spPr>
          <a:xfrm>
            <a:off x="1744318" y="2333118"/>
            <a:ext cx="2346426" cy="738664"/>
          </a:xfrm>
          <a:prstGeom prst="rect">
            <a:avLst/>
          </a:prstGeom>
        </p:spPr>
        <p:txBody>
          <a:bodyPr wrap="square">
            <a:spAutoFit/>
          </a:bodyPr>
          <a:lstStyle/>
          <a:p>
            <a:pPr algn="r"/>
            <a:r>
              <a:rPr lang="zh-CN" altLang="en-US" sz="2100" b="1" dirty="0">
                <a:solidFill>
                  <a:srgbClr val="C00000"/>
                </a:solidFill>
                <a:latin typeface="微软雅黑" panose="020B0503020204020204" pitchFamily="34" charset="-122"/>
                <a:ea typeface="微软雅黑" panose="020B0503020204020204" pitchFamily="34" charset="-122"/>
              </a:rPr>
              <a:t>实现中国梦必须凝聚中国力量</a:t>
            </a:r>
          </a:p>
        </p:txBody>
      </p:sp>
    </p:spTree>
    <p:extLst>
      <p:ext uri="{BB962C8B-B14F-4D97-AF65-F5344CB8AC3E}">
        <p14:creationId xmlns:p14="http://schemas.microsoft.com/office/powerpoint/2010/main" val="2188276953"/>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265832A-86DA-4B7F-B13B-17F1EFDB41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889"/>
            <a:ext cx="9144000" cy="5081721"/>
          </a:xfrm>
          <a:prstGeom prst="rect">
            <a:avLst/>
          </a:prstGeom>
        </p:spPr>
      </p:pic>
      <p:sp>
        <p:nvSpPr>
          <p:cNvPr id="4" name="文本框 3">
            <a:extLst>
              <a:ext uri="{FF2B5EF4-FFF2-40B4-BE49-F238E27FC236}">
                <a16:creationId xmlns:a16="http://schemas.microsoft.com/office/drawing/2014/main" xmlns="" id="{9DDC1225-93ED-431E-B084-A6CB3927A5C4}"/>
              </a:ext>
            </a:extLst>
          </p:cNvPr>
          <p:cNvSpPr txBox="1"/>
          <p:nvPr/>
        </p:nvSpPr>
        <p:spPr>
          <a:xfrm>
            <a:off x="2440780" y="1342630"/>
            <a:ext cx="4757738" cy="1419619"/>
          </a:xfrm>
          <a:prstGeom prst="rect">
            <a:avLst/>
          </a:prstGeom>
          <a:noFill/>
          <a:effectLst>
            <a:outerShdw blurRad="50800" dist="114300" dir="21540000" algn="ctr" rotWithShape="0">
              <a:srgbClr val="000000">
                <a:alpha val="75000"/>
              </a:srgbClr>
            </a:outerShdw>
          </a:effectLst>
        </p:spPr>
        <p:txBody>
          <a:bodyPr wrap="square" rtlCol="0">
            <a:spAutoFit/>
          </a:bodyPr>
          <a:lstStyle/>
          <a:p>
            <a:r>
              <a:rPr lang="zh-CN" altLang="en-US" sz="8625" b="1" dirty="0">
                <a:solidFill>
                  <a:srgbClr val="FFFF00"/>
                </a:solidFill>
                <a:latin typeface="微软雅黑" panose="020B0503020204020204" pitchFamily="34" charset="-122"/>
                <a:ea typeface="微软雅黑" panose="020B0503020204020204" pitchFamily="34" charset="-122"/>
              </a:rPr>
              <a:t>谢谢聆听</a:t>
            </a:r>
          </a:p>
        </p:txBody>
      </p:sp>
    </p:spTree>
    <p:extLst>
      <p:ext uri="{BB962C8B-B14F-4D97-AF65-F5344CB8AC3E}">
        <p14:creationId xmlns:p14="http://schemas.microsoft.com/office/powerpoint/2010/main" val="1726976252"/>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4FCA7C3D-09A0-48C1-A08D-A2FB4A70CB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889"/>
            <a:ext cx="9144000" cy="5081721"/>
          </a:xfrm>
          <a:prstGeom prst="rect">
            <a:avLst/>
          </a:prstGeom>
        </p:spPr>
      </p:pic>
      <p:grpSp>
        <p:nvGrpSpPr>
          <p:cNvPr id="11" name="组合 10">
            <a:extLst>
              <a:ext uri="{FF2B5EF4-FFF2-40B4-BE49-F238E27FC236}">
                <a16:creationId xmlns:a16="http://schemas.microsoft.com/office/drawing/2014/main" xmlns="" id="{AACE8909-A64E-4FEA-8A1F-614AAD89FD56}"/>
              </a:ext>
            </a:extLst>
          </p:cNvPr>
          <p:cNvGrpSpPr/>
          <p:nvPr/>
        </p:nvGrpSpPr>
        <p:grpSpPr>
          <a:xfrm>
            <a:off x="2940783" y="1023340"/>
            <a:ext cx="3545741" cy="1564541"/>
            <a:chOff x="2940783" y="1023340"/>
            <a:chExt cx="3545741" cy="1564541"/>
          </a:xfrm>
        </p:grpSpPr>
        <p:sp>
          <p:nvSpPr>
            <p:cNvPr id="9" name="矩形 8">
              <a:extLst>
                <a:ext uri="{FF2B5EF4-FFF2-40B4-BE49-F238E27FC236}">
                  <a16:creationId xmlns:a16="http://schemas.microsoft.com/office/drawing/2014/main" xmlns="" id="{61BE38DA-8E8D-4991-BEF6-4B587A3E026F}"/>
                </a:ext>
              </a:extLst>
            </p:cNvPr>
            <p:cNvSpPr/>
            <p:nvPr/>
          </p:nvSpPr>
          <p:spPr>
            <a:xfrm>
              <a:off x="4053268" y="1023340"/>
              <a:ext cx="1037463" cy="923330"/>
            </a:xfrm>
            <a:prstGeom prst="rect">
              <a:avLst/>
            </a:prstGeom>
          </p:spPr>
          <p:txBody>
            <a:bodyPr wrap="none">
              <a:spAutoFit/>
            </a:bodyPr>
            <a:lstStyle/>
            <a:p>
              <a:pPr algn="ctr"/>
              <a:r>
                <a:rPr lang="en-US" altLang="zh-CN" sz="5400" b="1" dirty="0">
                  <a:solidFill>
                    <a:srgbClr val="FFFF00"/>
                  </a:solidFill>
                  <a:latin typeface="微软雅黑" panose="020B0503020204020204" pitchFamily="34" charset="-122"/>
                  <a:ea typeface="微软雅黑" panose="020B0503020204020204" pitchFamily="34" charset="-122"/>
                </a:rPr>
                <a:t>01</a:t>
              </a:r>
              <a:endParaRPr lang="zh-CN" altLang="en-US" sz="5400" b="1" dirty="0">
                <a:solidFill>
                  <a:srgbClr val="FFFF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0B83059D-D990-4698-A50D-BB0168B0ADD9}"/>
                </a:ext>
              </a:extLst>
            </p:cNvPr>
            <p:cNvSpPr/>
            <p:nvPr/>
          </p:nvSpPr>
          <p:spPr>
            <a:xfrm>
              <a:off x="2940783" y="1879995"/>
              <a:ext cx="3545741" cy="707886"/>
            </a:xfrm>
            <a:prstGeom prst="rect">
              <a:avLst/>
            </a:prstGeom>
          </p:spPr>
          <p:txBody>
            <a:bodyPr wrap="square">
              <a:spAutoFit/>
            </a:bodyPr>
            <a:lstStyle/>
            <a:p>
              <a:pPr algn="dist" defTabSz="1015365" fontAlgn="auto">
                <a:spcBef>
                  <a:spcPts val="0"/>
                </a:spcBef>
                <a:spcAft>
                  <a:spcPts val="0"/>
                </a:spcAft>
                <a:defRPr/>
              </a:pPr>
              <a:r>
                <a:rPr lang="zh-CN" altLang="en-US" sz="4000" b="1" kern="0" dirty="0">
                  <a:solidFill>
                    <a:schemeClr val="bg1"/>
                  </a:solidFill>
                  <a:latin typeface="微软雅黑" panose="020B0503020204020204" pitchFamily="34" charset="-122"/>
                  <a:ea typeface="微软雅黑" panose="020B0503020204020204" pitchFamily="34" charset="-122"/>
                </a:rPr>
                <a:t>中国梦的阐述</a:t>
              </a:r>
            </a:p>
          </p:txBody>
        </p:sp>
      </p:grpSp>
    </p:spTree>
    <p:extLst>
      <p:ext uri="{BB962C8B-B14F-4D97-AF65-F5344CB8AC3E}">
        <p14:creationId xmlns:p14="http://schemas.microsoft.com/office/powerpoint/2010/main" val="2675696047"/>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FAF678D-128A-41E4-8DE6-309CBEAC85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28800"/>
            <a:ext cx="9144000" cy="3314700"/>
          </a:xfrm>
          <a:prstGeom prst="rect">
            <a:avLst/>
          </a:prstGeom>
        </p:spPr>
      </p:pic>
      <p:pic>
        <p:nvPicPr>
          <p:cNvPr id="7" name="图片 6">
            <a:extLst>
              <a:ext uri="{FF2B5EF4-FFF2-40B4-BE49-F238E27FC236}">
                <a16:creationId xmlns:a16="http://schemas.microsoft.com/office/drawing/2014/main" xmlns="" id="{837CB3D7-6A11-4CD0-9571-1DB85132E5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4583"/>
          <a:stretch/>
        </p:blipFill>
        <p:spPr>
          <a:xfrm>
            <a:off x="7524745" y="571491"/>
            <a:ext cx="1619255" cy="4572009"/>
          </a:xfrm>
          <a:prstGeom prst="rect">
            <a:avLst/>
          </a:prstGeom>
        </p:spPr>
      </p:pic>
      <p:pic>
        <p:nvPicPr>
          <p:cNvPr id="11" name="图片 10">
            <a:extLst>
              <a:ext uri="{FF2B5EF4-FFF2-40B4-BE49-F238E27FC236}">
                <a16:creationId xmlns:a16="http://schemas.microsoft.com/office/drawing/2014/main" xmlns="" id="{43BF19ED-BFA5-44F0-8120-0BAE3CB5E84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14" b="47439"/>
          <a:stretch/>
        </p:blipFill>
        <p:spPr>
          <a:xfrm flipV="1">
            <a:off x="-1" y="-3"/>
            <a:ext cx="9144001" cy="790578"/>
          </a:xfrm>
          <a:prstGeom prst="rect">
            <a:avLst/>
          </a:prstGeom>
        </p:spPr>
      </p:pic>
      <p:sp>
        <p:nvSpPr>
          <p:cNvPr id="12" name="TextBox 1">
            <a:extLst>
              <a:ext uri="{FF2B5EF4-FFF2-40B4-BE49-F238E27FC236}">
                <a16:creationId xmlns:a16="http://schemas.microsoft.com/office/drawing/2014/main" xmlns="" id="{E5876D57-CB3C-4092-BFB4-D57C8342C90F}"/>
              </a:ext>
            </a:extLst>
          </p:cNvPr>
          <p:cNvSpPr txBox="1"/>
          <p:nvPr/>
        </p:nvSpPr>
        <p:spPr>
          <a:xfrm>
            <a:off x="847725" y="817023"/>
            <a:ext cx="7308057" cy="1486369"/>
          </a:xfrm>
          <a:prstGeom prst="rect">
            <a:avLst/>
          </a:prstGeom>
          <a:noFill/>
        </p:spPr>
        <p:txBody>
          <a:bodyPr wrap="square" rtlCol="0">
            <a:spAutoFit/>
          </a:bodyPr>
          <a:lstStyle/>
          <a:p>
            <a:pPr algn="just">
              <a:lnSpc>
                <a:spcPct val="150000"/>
              </a:lnSpc>
            </a:pPr>
            <a:r>
              <a:rPr lang="en-US" altLang="zh-CN" sz="1013" dirty="0">
                <a:latin typeface="微软雅黑" panose="020B0503020204020204" pitchFamily="34" charset="-122"/>
                <a:ea typeface="微软雅黑" panose="020B0503020204020204" pitchFamily="34" charset="-122"/>
              </a:rPr>
              <a:t>2012</a:t>
            </a:r>
            <a:r>
              <a:rPr lang="zh-CN" altLang="en-US" sz="1013" dirty="0">
                <a:latin typeface="微软雅黑" panose="020B0503020204020204" pitchFamily="34" charset="-122"/>
                <a:ea typeface="微软雅黑" panose="020B0503020204020204" pitchFamily="34" charset="-122"/>
              </a:rPr>
              <a:t>年</a:t>
            </a:r>
            <a:r>
              <a:rPr lang="en-US" altLang="zh-CN" sz="1013" dirty="0">
                <a:latin typeface="微软雅黑" panose="020B0503020204020204" pitchFamily="34" charset="-122"/>
                <a:ea typeface="微软雅黑" panose="020B0503020204020204" pitchFamily="34" charset="-122"/>
              </a:rPr>
              <a:t>11</a:t>
            </a:r>
            <a:r>
              <a:rPr lang="zh-CN" altLang="en-US" sz="1013" dirty="0">
                <a:latin typeface="微软雅黑" panose="020B0503020204020204" pitchFamily="34" charset="-122"/>
                <a:ea typeface="微软雅黑" panose="020B0503020204020204" pitchFamily="34" charset="-122"/>
              </a:rPr>
              <a:t>月</a:t>
            </a:r>
            <a:r>
              <a:rPr lang="en-US" altLang="zh-CN" sz="1013" dirty="0">
                <a:latin typeface="微软雅黑" panose="020B0503020204020204" pitchFamily="34" charset="-122"/>
                <a:ea typeface="微软雅黑" panose="020B0503020204020204" pitchFamily="34" charset="-122"/>
              </a:rPr>
              <a:t>29</a:t>
            </a:r>
            <a:r>
              <a:rPr lang="zh-CN" altLang="en-US" sz="1013" dirty="0">
                <a:latin typeface="微软雅黑" panose="020B0503020204020204" pitchFamily="34" charset="-122"/>
                <a:ea typeface="微软雅黑" panose="020B0503020204020204" pitchFamily="34" charset="-122"/>
              </a:rPr>
              <a:t>日，新一届中央领导集体在国家博物馆参观</a:t>
            </a:r>
            <a:r>
              <a:rPr lang="en-US" altLang="zh-CN" sz="1013" dirty="0">
                <a:latin typeface="微软雅黑" panose="020B0503020204020204" pitchFamily="34" charset="-122"/>
                <a:ea typeface="微软雅黑" panose="020B0503020204020204" pitchFamily="34" charset="-122"/>
              </a:rPr>
              <a:t>《</a:t>
            </a:r>
            <a:r>
              <a:rPr lang="zh-CN" altLang="en-US" sz="1013" dirty="0">
                <a:latin typeface="微软雅黑" panose="020B0503020204020204" pitchFamily="34" charset="-122"/>
                <a:ea typeface="微软雅黑" panose="020B0503020204020204" pitchFamily="34" charset="-122"/>
              </a:rPr>
              <a:t>复兴之路</a:t>
            </a:r>
            <a:r>
              <a:rPr lang="en-US" altLang="zh-CN" sz="1013" dirty="0">
                <a:latin typeface="微软雅黑" panose="020B0503020204020204" pitchFamily="34" charset="-122"/>
                <a:ea typeface="微软雅黑" panose="020B0503020204020204" pitchFamily="34" charset="-122"/>
              </a:rPr>
              <a:t>》</a:t>
            </a:r>
            <a:r>
              <a:rPr lang="zh-CN" altLang="en-US" sz="1013" dirty="0">
                <a:latin typeface="微软雅黑" panose="020B0503020204020204" pitchFamily="34" charset="-122"/>
                <a:ea typeface="微软雅黑" panose="020B0503020204020204" pitchFamily="34" charset="-122"/>
              </a:rPr>
              <a:t>展览时，中共中央总书记习近平深情地阐述了“中国梦”。</a:t>
            </a:r>
            <a:endParaRPr lang="en-US" altLang="zh-CN" sz="1013" dirty="0">
              <a:latin typeface="微软雅黑" panose="020B0503020204020204" pitchFamily="34" charset="-122"/>
              <a:ea typeface="微软雅黑" panose="020B0503020204020204" pitchFamily="34" charset="-122"/>
            </a:endParaRPr>
          </a:p>
          <a:p>
            <a:pPr algn="just">
              <a:lnSpc>
                <a:spcPct val="150000"/>
              </a:lnSpc>
            </a:pPr>
            <a:endParaRPr lang="en-US" altLang="zh-CN" sz="1013" dirty="0">
              <a:latin typeface="微软雅黑" panose="020B0503020204020204" pitchFamily="34" charset="-122"/>
              <a:ea typeface="微软雅黑" panose="020B0503020204020204" pitchFamily="34" charset="-122"/>
            </a:endParaRPr>
          </a:p>
          <a:p>
            <a:pPr algn="just">
              <a:lnSpc>
                <a:spcPct val="150000"/>
              </a:lnSpc>
            </a:pPr>
            <a:r>
              <a:rPr lang="zh-CN" altLang="en-US" sz="1013" dirty="0">
                <a:solidFill>
                  <a:srgbClr val="FF0000"/>
                </a:solidFill>
                <a:latin typeface="微软雅黑" panose="020B0503020204020204" pitchFamily="34" charset="-122"/>
                <a:ea typeface="微软雅黑" panose="020B0503020204020204" pitchFamily="34" charset="-122"/>
              </a:rPr>
              <a:t>他说：</a:t>
            </a:r>
            <a:r>
              <a:rPr lang="zh-CN" altLang="en-US" sz="1500" dirty="0">
                <a:solidFill>
                  <a:srgbClr val="FF0000"/>
                </a:solidFill>
                <a:latin typeface="微软雅黑" panose="020B0503020204020204" pitchFamily="34" charset="-122"/>
                <a:ea typeface="微软雅黑" panose="020B0503020204020204" pitchFamily="34" charset="-122"/>
              </a:rPr>
              <a:t>“</a:t>
            </a:r>
            <a:r>
              <a:rPr lang="zh-CN" altLang="en-US" sz="1500" b="1" dirty="0">
                <a:solidFill>
                  <a:srgbClr val="FF0000"/>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1500" dirty="0">
                <a:solidFill>
                  <a:srgbClr val="FF0000"/>
                </a:solidFill>
                <a:latin typeface="微软雅黑" panose="020B0503020204020204" pitchFamily="34" charset="-122"/>
                <a:ea typeface="微软雅黑" panose="020B0503020204020204" pitchFamily="34" charset="-122"/>
              </a:rPr>
              <a:t>”</a:t>
            </a:r>
            <a:endParaRPr lang="en-US" altLang="zh-CN" sz="1500" dirty="0">
              <a:solidFill>
                <a:srgbClr val="FF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3377ABA0-F34E-44E6-88CA-236E0F95D945}"/>
              </a:ext>
            </a:extLst>
          </p:cNvPr>
          <p:cNvSpPr/>
          <p:nvPr/>
        </p:nvSpPr>
        <p:spPr>
          <a:xfrm>
            <a:off x="3711280" y="2547709"/>
            <a:ext cx="3994446" cy="1099340"/>
          </a:xfrm>
          <a:prstGeom prst="rect">
            <a:avLst/>
          </a:prstGeom>
        </p:spPr>
        <p:txBody>
          <a:bodyPr wrap="square">
            <a:spAutoFit/>
          </a:bodyPr>
          <a:lstStyle/>
          <a:p>
            <a:pPr algn="just">
              <a:lnSpc>
                <a:spcPct val="150000"/>
              </a:lnSpc>
            </a:pPr>
            <a:r>
              <a:rPr lang="zh-CN" altLang="en-US" sz="1013" dirty="0">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lang="zh-CN" altLang="en-US" sz="1500" dirty="0">
                <a:latin typeface="微软雅黑" panose="020B0503020204020204" pitchFamily="34" charset="-122"/>
                <a:ea typeface="微软雅黑" panose="020B0503020204020204" pitchFamily="34" charset="-122"/>
              </a:rPr>
              <a:t> </a:t>
            </a:r>
          </a:p>
        </p:txBody>
      </p:sp>
      <p:pic>
        <p:nvPicPr>
          <p:cNvPr id="14" name="图片 13">
            <a:extLst>
              <a:ext uri="{FF2B5EF4-FFF2-40B4-BE49-F238E27FC236}">
                <a16:creationId xmlns:a16="http://schemas.microsoft.com/office/drawing/2014/main" xmlns="" id="{8A06479A-6B25-40D7-BDE2-5DCE2B10DEC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7725" y="2471575"/>
            <a:ext cx="2680304" cy="1760558"/>
          </a:xfrm>
          <a:prstGeom prst="rect">
            <a:avLst/>
          </a:prstGeom>
        </p:spPr>
      </p:pic>
    </p:spTree>
    <p:extLst>
      <p:ext uri="{BB962C8B-B14F-4D97-AF65-F5344CB8AC3E}">
        <p14:creationId xmlns:p14="http://schemas.microsoft.com/office/powerpoint/2010/main" val="889305097"/>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4FCA7C3D-09A0-48C1-A08D-A2FB4A70CB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889"/>
            <a:ext cx="9144000" cy="5081721"/>
          </a:xfrm>
          <a:prstGeom prst="rect">
            <a:avLst/>
          </a:prstGeom>
        </p:spPr>
      </p:pic>
      <p:grpSp>
        <p:nvGrpSpPr>
          <p:cNvPr id="2" name="组合 1">
            <a:extLst>
              <a:ext uri="{FF2B5EF4-FFF2-40B4-BE49-F238E27FC236}">
                <a16:creationId xmlns:a16="http://schemas.microsoft.com/office/drawing/2014/main" xmlns="" id="{55434B95-86BC-4541-8477-A2651DF1B1FF}"/>
              </a:ext>
            </a:extLst>
          </p:cNvPr>
          <p:cNvGrpSpPr/>
          <p:nvPr/>
        </p:nvGrpSpPr>
        <p:grpSpPr>
          <a:xfrm>
            <a:off x="2940783" y="1023340"/>
            <a:ext cx="3545741" cy="1564541"/>
            <a:chOff x="2940783" y="1023340"/>
            <a:chExt cx="3545741" cy="1564541"/>
          </a:xfrm>
        </p:grpSpPr>
        <p:sp>
          <p:nvSpPr>
            <p:cNvPr id="3" name="矩形 2">
              <a:extLst>
                <a:ext uri="{FF2B5EF4-FFF2-40B4-BE49-F238E27FC236}">
                  <a16:creationId xmlns:a16="http://schemas.microsoft.com/office/drawing/2014/main" xmlns="" id="{C9285418-C356-458A-8CC5-1F842DD24991}"/>
                </a:ext>
              </a:extLst>
            </p:cNvPr>
            <p:cNvSpPr/>
            <p:nvPr/>
          </p:nvSpPr>
          <p:spPr>
            <a:xfrm>
              <a:off x="4053267" y="1023340"/>
              <a:ext cx="1037465" cy="923330"/>
            </a:xfrm>
            <a:prstGeom prst="rect">
              <a:avLst/>
            </a:prstGeom>
          </p:spPr>
          <p:txBody>
            <a:bodyPr wrap="none">
              <a:spAutoFit/>
            </a:bodyPr>
            <a:lstStyle/>
            <a:p>
              <a:pPr algn="ctr"/>
              <a:r>
                <a:rPr lang="en-US" altLang="zh-CN" sz="5400" b="1" dirty="0">
                  <a:solidFill>
                    <a:srgbClr val="FFFF00"/>
                  </a:solidFill>
                  <a:latin typeface="微软雅黑" panose="020B0503020204020204" pitchFamily="34" charset="-122"/>
                  <a:ea typeface="微软雅黑" panose="020B0503020204020204" pitchFamily="34" charset="-122"/>
                </a:rPr>
                <a:t>02</a:t>
              </a:r>
              <a:endParaRPr lang="zh-CN" altLang="en-US" sz="5400" b="1" dirty="0">
                <a:solidFill>
                  <a:srgbClr val="FFFF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D39E2DA3-0A3C-42F6-8905-D5D7BE0C5706}"/>
                </a:ext>
              </a:extLst>
            </p:cNvPr>
            <p:cNvSpPr/>
            <p:nvPr/>
          </p:nvSpPr>
          <p:spPr>
            <a:xfrm>
              <a:off x="2940783" y="1879995"/>
              <a:ext cx="3545741" cy="707886"/>
            </a:xfrm>
            <a:prstGeom prst="rect">
              <a:avLst/>
            </a:prstGeom>
          </p:spPr>
          <p:txBody>
            <a:bodyPr wrap="square">
              <a:spAutoFit/>
            </a:bodyPr>
            <a:lstStyle/>
            <a:p>
              <a:pPr algn="dist" defTabSz="1015365" fontAlgn="auto">
                <a:spcBef>
                  <a:spcPts val="0"/>
                </a:spcBef>
                <a:spcAft>
                  <a:spcPts val="0"/>
                </a:spcAft>
                <a:defRPr/>
              </a:pPr>
              <a:r>
                <a:rPr lang="zh-CN" altLang="en-US" sz="4000" b="1" kern="0" dirty="0">
                  <a:solidFill>
                    <a:schemeClr val="bg1"/>
                  </a:solidFill>
                  <a:latin typeface="微软雅黑" panose="020B0503020204020204" pitchFamily="34" charset="-122"/>
                  <a:ea typeface="微软雅黑" panose="020B0503020204020204" pitchFamily="34" charset="-122"/>
                </a:rPr>
                <a:t>中国梦的定义</a:t>
              </a:r>
            </a:p>
          </p:txBody>
        </p:sp>
      </p:grpSp>
    </p:spTree>
    <p:extLst>
      <p:ext uri="{BB962C8B-B14F-4D97-AF65-F5344CB8AC3E}">
        <p14:creationId xmlns:p14="http://schemas.microsoft.com/office/powerpoint/2010/main" val="1325786495"/>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90629C3-E67A-4886-829C-4CB8101F4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1" y="0"/>
            <a:ext cx="4572009" cy="4572009"/>
          </a:xfrm>
          <a:prstGeom prst="rect">
            <a:avLst/>
          </a:prstGeom>
        </p:spPr>
      </p:pic>
      <p:pic>
        <p:nvPicPr>
          <p:cNvPr id="10" name="图片 9">
            <a:extLst>
              <a:ext uri="{FF2B5EF4-FFF2-40B4-BE49-F238E27FC236}">
                <a16:creationId xmlns:a16="http://schemas.microsoft.com/office/drawing/2014/main" xmlns="" id="{843A5326-DAFB-4881-81ED-BA76B0656B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9" name="图片 8">
            <a:extLst>
              <a:ext uri="{FF2B5EF4-FFF2-40B4-BE49-F238E27FC236}">
                <a16:creationId xmlns:a16="http://schemas.microsoft.com/office/drawing/2014/main" xmlns="" id="{AF75B884-5503-488B-9C6D-06ED1933FAF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66" t="20707" b="30959"/>
          <a:stretch/>
        </p:blipFill>
        <p:spPr>
          <a:xfrm>
            <a:off x="2057399" y="2552699"/>
            <a:ext cx="4724395" cy="2486025"/>
          </a:xfrm>
          <a:prstGeom prst="rect">
            <a:avLst/>
          </a:prstGeom>
        </p:spPr>
      </p:pic>
      <p:sp>
        <p:nvSpPr>
          <p:cNvPr id="11" name="TextBox 1">
            <a:extLst>
              <a:ext uri="{FF2B5EF4-FFF2-40B4-BE49-F238E27FC236}">
                <a16:creationId xmlns:a16="http://schemas.microsoft.com/office/drawing/2014/main" xmlns="" id="{63781558-D2EA-412B-816A-73EEC9F8A634}"/>
              </a:ext>
            </a:extLst>
          </p:cNvPr>
          <p:cNvSpPr txBox="1"/>
          <p:nvPr/>
        </p:nvSpPr>
        <p:spPr>
          <a:xfrm>
            <a:off x="399262" y="897680"/>
            <a:ext cx="5630063" cy="2092561"/>
          </a:xfrm>
          <a:prstGeom prst="rect">
            <a:avLst/>
          </a:prstGeom>
          <a:noFill/>
        </p:spPr>
        <p:txBody>
          <a:bodyPr wrap="square" rtlCol="0">
            <a:spAutoFit/>
          </a:bodyPr>
          <a:lstStyle/>
          <a:p>
            <a:pPr algn="just">
              <a:lnSpc>
                <a:spcPct val="150000"/>
              </a:lnSpc>
            </a:pPr>
            <a:r>
              <a:rPr lang="zh-CN" altLang="en-US" sz="1013" dirty="0">
                <a:latin typeface="微软雅黑" panose="020B0503020204020204" pitchFamily="34" charset="-122"/>
                <a:ea typeface="微软雅黑" panose="020B0503020204020204"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sz="1013" dirty="0">
              <a:latin typeface="微软雅黑" panose="020B0503020204020204" pitchFamily="34" charset="-122"/>
              <a:ea typeface="微软雅黑" panose="020B0503020204020204" pitchFamily="34" charset="-122"/>
            </a:endParaRPr>
          </a:p>
          <a:p>
            <a:pPr algn="just">
              <a:lnSpc>
                <a:spcPct val="150000"/>
              </a:lnSpc>
            </a:pPr>
            <a:endParaRPr lang="en-US" altLang="zh-CN" sz="1013" dirty="0">
              <a:latin typeface="微软雅黑" panose="020B0503020204020204" pitchFamily="34" charset="-122"/>
              <a:ea typeface="微软雅黑" panose="020B0503020204020204" pitchFamily="34" charset="-122"/>
            </a:endParaRPr>
          </a:p>
          <a:p>
            <a:pPr algn="just">
              <a:lnSpc>
                <a:spcPct val="120000"/>
              </a:lnSpc>
            </a:pPr>
            <a:r>
              <a:rPr lang="zh-CN" altLang="en-US" sz="1200" dirty="0">
                <a:latin typeface="微软雅黑" panose="020B0503020204020204" pitchFamily="34" charset="-122"/>
                <a:ea typeface="微软雅黑" panose="020B0503020204020204" pitchFamily="34" charset="-122"/>
              </a:rPr>
              <a:t> </a:t>
            </a:r>
            <a:r>
              <a:rPr lang="zh-CN" altLang="en-US" sz="1500" b="1" dirty="0">
                <a:solidFill>
                  <a:srgbClr val="C00000"/>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166"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7884548"/>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C0846F-EC26-451A-AEB1-B35014A02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TextBox 7">
            <a:extLst>
              <a:ext uri="{FF2B5EF4-FFF2-40B4-BE49-F238E27FC236}">
                <a16:creationId xmlns:a16="http://schemas.microsoft.com/office/drawing/2014/main" xmlns="" id="{0892DF67-A7DA-438B-A468-D5E8C6BF25CF}"/>
              </a:ext>
            </a:extLst>
          </p:cNvPr>
          <p:cNvSpPr txBox="1"/>
          <p:nvPr/>
        </p:nvSpPr>
        <p:spPr>
          <a:xfrm>
            <a:off x="5260403" y="1545490"/>
            <a:ext cx="3129933" cy="2352503"/>
          </a:xfrm>
          <a:prstGeom prst="rect">
            <a:avLst/>
          </a:prstGeom>
          <a:noFill/>
        </p:spPr>
        <p:txBody>
          <a:bodyPr wrap="square" rtlCol="0">
            <a:spAutoFit/>
          </a:bodyPr>
          <a:lstStyle/>
          <a:p>
            <a:pPr algn="just">
              <a:lnSpc>
                <a:spcPct val="150000"/>
              </a:lnSpc>
            </a:pPr>
            <a:r>
              <a:rPr lang="zh-CN" altLang="en-US" sz="2700" b="1" dirty="0">
                <a:solidFill>
                  <a:srgbClr val="C00000"/>
                </a:solidFill>
                <a:latin typeface="微软雅黑" panose="020B0503020204020204" pitchFamily="34" charset="-122"/>
                <a:ea typeface="微软雅黑" panose="020B0503020204020204" pitchFamily="34" charset="-122"/>
              </a:rPr>
              <a:t>中国梦，</a:t>
            </a:r>
            <a:r>
              <a:rPr lang="zh-CN" altLang="en-US" sz="1013" dirty="0">
                <a:latin typeface="微软雅黑" panose="020B0503020204020204" pitchFamily="34" charset="-122"/>
                <a:ea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nvGrpSpPr>
          <p:cNvPr id="6" name="组合 5">
            <a:extLst>
              <a:ext uri="{FF2B5EF4-FFF2-40B4-BE49-F238E27FC236}">
                <a16:creationId xmlns:a16="http://schemas.microsoft.com/office/drawing/2014/main" xmlns="" id="{56449EB0-BB52-4A93-93BB-6125D177DBA7}"/>
              </a:ext>
            </a:extLst>
          </p:cNvPr>
          <p:cNvGrpSpPr/>
          <p:nvPr/>
        </p:nvGrpSpPr>
        <p:grpSpPr>
          <a:xfrm>
            <a:off x="789931" y="1456052"/>
            <a:ext cx="3969299" cy="2717289"/>
            <a:chOff x="908377" y="2119626"/>
            <a:chExt cx="5292398" cy="3623052"/>
          </a:xfrm>
        </p:grpSpPr>
        <p:pic>
          <p:nvPicPr>
            <p:cNvPr id="7" name="Picture 14" descr="http://img3.jike.com/get?name=T1RphrByJg1RCvBVdK">
              <a:extLst>
                <a:ext uri="{FF2B5EF4-FFF2-40B4-BE49-F238E27FC236}">
                  <a16:creationId xmlns:a16="http://schemas.microsoft.com/office/drawing/2014/main" xmlns="" id="{7D172D86-5F8B-441B-A7F1-F5122D7D72AD}"/>
                </a:ext>
              </a:extLst>
            </p:cNvPr>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saturation sat="300000"/>
                      </a14:imgEffect>
                    </a14:imgLayer>
                  </a14:imgProps>
                </a:ext>
              </a:extLst>
            </a:blip>
            <a:srcRect l="33617" t="16403" r="15715"/>
            <a:stretch>
              <a:fillRect/>
            </a:stretch>
          </p:blipFill>
          <p:spPr bwMode="auto">
            <a:xfrm>
              <a:off x="3491096" y="2119626"/>
              <a:ext cx="2709679" cy="3612275"/>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pic>
        <p:pic>
          <p:nvPicPr>
            <p:cNvPr id="8" name="图片 7">
              <a:extLst>
                <a:ext uri="{FF2B5EF4-FFF2-40B4-BE49-F238E27FC236}">
                  <a16:creationId xmlns:a16="http://schemas.microsoft.com/office/drawing/2014/main" xmlns="" id="{E6924ECD-F8EE-4AA0-AF9A-8BF479D4826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8377" y="2119626"/>
              <a:ext cx="2582719" cy="3623052"/>
            </a:xfrm>
            <a:prstGeom prst="rect">
              <a:avLst/>
            </a:prstGeom>
          </p:spPr>
        </p:pic>
      </p:grpSp>
    </p:spTree>
    <p:extLst>
      <p:ext uri="{BB962C8B-B14F-4D97-AF65-F5344CB8AC3E}">
        <p14:creationId xmlns:p14="http://schemas.microsoft.com/office/powerpoint/2010/main" val="2959784774"/>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629B4CD4-D5F5-4D69-8A7B-AE6026427AF2}"/>
              </a:ext>
            </a:extLst>
          </p:cNvPr>
          <p:cNvGrpSpPr/>
          <p:nvPr/>
        </p:nvGrpSpPr>
        <p:grpSpPr>
          <a:xfrm>
            <a:off x="1534784" y="1368757"/>
            <a:ext cx="928452" cy="908447"/>
            <a:chOff x="3077183" y="2947480"/>
            <a:chExt cx="1614791" cy="1614791"/>
          </a:xfrm>
        </p:grpSpPr>
        <p:sp>
          <p:nvSpPr>
            <p:cNvPr id="17" name="矩形 16">
              <a:extLst>
                <a:ext uri="{FF2B5EF4-FFF2-40B4-BE49-F238E27FC236}">
                  <a16:creationId xmlns:a16="http://schemas.microsoft.com/office/drawing/2014/main" xmlns="" id="{B26A1001-75FC-4C4C-A34F-72E80E6DC2E0}"/>
                </a:ext>
              </a:extLst>
            </p:cNvPr>
            <p:cNvSpPr/>
            <p:nvPr/>
          </p:nvSpPr>
          <p:spPr>
            <a:xfrm>
              <a:off x="3077183" y="2947480"/>
              <a:ext cx="1614791" cy="1614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013" dirty="0">
                <a:solidFill>
                  <a:prstClr val="white"/>
                </a:solidFill>
              </a:endParaRPr>
            </a:p>
          </p:txBody>
        </p:sp>
        <p:grpSp>
          <p:nvGrpSpPr>
            <p:cNvPr id="18" name="组合 17">
              <a:extLst>
                <a:ext uri="{FF2B5EF4-FFF2-40B4-BE49-F238E27FC236}">
                  <a16:creationId xmlns:a16="http://schemas.microsoft.com/office/drawing/2014/main" xmlns="" id="{4593CD8B-82A9-4A6B-8136-7468ABA39BBD}"/>
                </a:ext>
              </a:extLst>
            </p:cNvPr>
            <p:cNvGrpSpPr/>
            <p:nvPr/>
          </p:nvGrpSpPr>
          <p:grpSpPr>
            <a:xfrm>
              <a:off x="3626435" y="3446292"/>
              <a:ext cx="516285" cy="636621"/>
              <a:chOff x="2395538" y="3556001"/>
              <a:chExt cx="211138" cy="260350"/>
            </a:xfrm>
            <a:solidFill>
              <a:schemeClr val="bg1"/>
            </a:solidFill>
          </p:grpSpPr>
          <p:sp>
            <p:nvSpPr>
              <p:cNvPr id="19" name="Freeform 176">
                <a:extLst>
                  <a:ext uri="{FF2B5EF4-FFF2-40B4-BE49-F238E27FC236}">
                    <a16:creationId xmlns:a16="http://schemas.microsoft.com/office/drawing/2014/main" xmlns="" id="{7060344E-18A0-4E65-866C-C75838CE1FC1}"/>
                  </a:ext>
                </a:extLst>
              </p:cNvPr>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fontAlgn="base">
                  <a:defRPr/>
                </a:pPr>
                <a:endParaRPr lang="zh-CN" altLang="en-US" sz="1013">
                  <a:solidFill>
                    <a:prstClr val="black"/>
                  </a:solidFill>
                </a:endParaRPr>
              </a:p>
            </p:txBody>
          </p:sp>
          <p:sp>
            <p:nvSpPr>
              <p:cNvPr id="20" name="Freeform 177">
                <a:extLst>
                  <a:ext uri="{FF2B5EF4-FFF2-40B4-BE49-F238E27FC236}">
                    <a16:creationId xmlns:a16="http://schemas.microsoft.com/office/drawing/2014/main" xmlns="" id="{34AB614A-05A3-4314-80AC-EAF0A8000B2D}"/>
                  </a:ext>
                </a:extLst>
              </p:cNvPr>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fontAlgn="base">
                  <a:defRPr/>
                </a:pPr>
                <a:endParaRPr lang="zh-CN" altLang="en-US" sz="1013">
                  <a:solidFill>
                    <a:prstClr val="black"/>
                  </a:solidFill>
                </a:endParaRPr>
              </a:p>
            </p:txBody>
          </p:sp>
        </p:grpSp>
      </p:grpSp>
      <p:pic>
        <p:nvPicPr>
          <p:cNvPr id="5" name="图片 4">
            <a:extLst>
              <a:ext uri="{FF2B5EF4-FFF2-40B4-BE49-F238E27FC236}">
                <a16:creationId xmlns:a16="http://schemas.microsoft.com/office/drawing/2014/main" xmlns="" id="{2FAF678D-128A-41E4-8DE6-309CBEAC85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7" name="图片 6">
            <a:extLst>
              <a:ext uri="{FF2B5EF4-FFF2-40B4-BE49-F238E27FC236}">
                <a16:creationId xmlns:a16="http://schemas.microsoft.com/office/drawing/2014/main" xmlns="" id="{837CB3D7-6A11-4CD0-9571-1DB85132E5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4583"/>
          <a:stretch/>
        </p:blipFill>
        <p:spPr>
          <a:xfrm>
            <a:off x="7524745" y="571491"/>
            <a:ext cx="1619255" cy="4572009"/>
          </a:xfrm>
          <a:prstGeom prst="rect">
            <a:avLst/>
          </a:prstGeom>
        </p:spPr>
      </p:pic>
      <p:grpSp>
        <p:nvGrpSpPr>
          <p:cNvPr id="6" name="组合 10">
            <a:extLst>
              <a:ext uri="{FF2B5EF4-FFF2-40B4-BE49-F238E27FC236}">
                <a16:creationId xmlns:a16="http://schemas.microsoft.com/office/drawing/2014/main" xmlns="" id="{9DA99EF7-B63E-4068-9107-BA3BC90D5614}"/>
              </a:ext>
            </a:extLst>
          </p:cNvPr>
          <p:cNvGrpSpPr/>
          <p:nvPr/>
        </p:nvGrpSpPr>
        <p:grpSpPr>
          <a:xfrm>
            <a:off x="504824" y="1368758"/>
            <a:ext cx="928452" cy="908447"/>
            <a:chOff x="1342417" y="2947481"/>
            <a:chExt cx="1614791" cy="1614791"/>
          </a:xfrm>
        </p:grpSpPr>
        <p:sp>
          <p:nvSpPr>
            <p:cNvPr id="8" name="矩形 7">
              <a:extLst>
                <a:ext uri="{FF2B5EF4-FFF2-40B4-BE49-F238E27FC236}">
                  <a16:creationId xmlns:a16="http://schemas.microsoft.com/office/drawing/2014/main" xmlns="" id="{C8C228E5-ED93-41A9-BAF7-17FD48A0DCB2}"/>
                </a:ext>
              </a:extLst>
            </p:cNvPr>
            <p:cNvSpPr/>
            <p:nvPr/>
          </p:nvSpPr>
          <p:spPr>
            <a:xfrm>
              <a:off x="1342417" y="2947481"/>
              <a:ext cx="1614791" cy="161479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013">
                <a:solidFill>
                  <a:prstClr val="white"/>
                </a:solidFill>
              </a:endParaRPr>
            </a:p>
          </p:txBody>
        </p:sp>
        <p:grpSp>
          <p:nvGrpSpPr>
            <p:cNvPr id="9" name="组合 12">
              <a:extLst>
                <a:ext uri="{FF2B5EF4-FFF2-40B4-BE49-F238E27FC236}">
                  <a16:creationId xmlns:a16="http://schemas.microsoft.com/office/drawing/2014/main" xmlns="" id="{2FA4129B-202C-4B11-991E-9F51FA007838}"/>
                </a:ext>
              </a:extLst>
            </p:cNvPr>
            <p:cNvGrpSpPr/>
            <p:nvPr/>
          </p:nvGrpSpPr>
          <p:grpSpPr>
            <a:xfrm>
              <a:off x="1876426" y="3410832"/>
              <a:ext cx="558023" cy="688090"/>
              <a:chOff x="1876426" y="3554414"/>
              <a:chExt cx="211137" cy="260350"/>
            </a:xfrm>
          </p:grpSpPr>
          <p:sp>
            <p:nvSpPr>
              <p:cNvPr id="10" name="Freeform 174">
                <a:extLst>
                  <a:ext uri="{FF2B5EF4-FFF2-40B4-BE49-F238E27FC236}">
                    <a16:creationId xmlns:a16="http://schemas.microsoft.com/office/drawing/2014/main" xmlns="" id="{0C655745-D183-4D66-A30F-D98D5CF25F8C}"/>
                  </a:ext>
                </a:extLst>
              </p:cNvPr>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fontAlgn="base">
                  <a:defRPr/>
                </a:pPr>
                <a:endParaRPr lang="zh-CN" altLang="en-US" sz="1013">
                  <a:solidFill>
                    <a:prstClr val="black"/>
                  </a:solidFill>
                </a:endParaRPr>
              </a:p>
            </p:txBody>
          </p:sp>
          <p:sp>
            <p:nvSpPr>
              <p:cNvPr id="12" name="Freeform 175">
                <a:extLst>
                  <a:ext uri="{FF2B5EF4-FFF2-40B4-BE49-F238E27FC236}">
                    <a16:creationId xmlns:a16="http://schemas.microsoft.com/office/drawing/2014/main" xmlns="" id="{9FFF478D-43C5-40D0-B443-B9729136DD54}"/>
                  </a:ext>
                </a:extLst>
              </p:cNvPr>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fontAlgn="base">
                  <a:defRPr/>
                </a:pPr>
                <a:endParaRPr lang="zh-CN" altLang="en-US" sz="1013">
                  <a:solidFill>
                    <a:prstClr val="black"/>
                  </a:solidFill>
                </a:endParaRPr>
              </a:p>
            </p:txBody>
          </p:sp>
        </p:grpSp>
      </p:grpSp>
      <p:grpSp>
        <p:nvGrpSpPr>
          <p:cNvPr id="2" name="组合 1">
            <a:extLst>
              <a:ext uri="{FF2B5EF4-FFF2-40B4-BE49-F238E27FC236}">
                <a16:creationId xmlns:a16="http://schemas.microsoft.com/office/drawing/2014/main" xmlns="" id="{5843E371-1104-4B68-9F33-8CFCCEB7FB42}"/>
              </a:ext>
            </a:extLst>
          </p:cNvPr>
          <p:cNvGrpSpPr/>
          <p:nvPr/>
        </p:nvGrpSpPr>
        <p:grpSpPr>
          <a:xfrm>
            <a:off x="2531380" y="1368758"/>
            <a:ext cx="4993365" cy="908447"/>
            <a:chOff x="2531380" y="1111583"/>
            <a:chExt cx="4993365" cy="908447"/>
          </a:xfrm>
        </p:grpSpPr>
        <p:sp>
          <p:nvSpPr>
            <p:cNvPr id="15" name="矩形 14">
              <a:extLst>
                <a:ext uri="{FF2B5EF4-FFF2-40B4-BE49-F238E27FC236}">
                  <a16:creationId xmlns:a16="http://schemas.microsoft.com/office/drawing/2014/main" xmlns="" id="{10AA3606-2C8D-477F-8E4B-45630C3231CF}"/>
                </a:ext>
              </a:extLst>
            </p:cNvPr>
            <p:cNvSpPr/>
            <p:nvPr/>
          </p:nvSpPr>
          <p:spPr>
            <a:xfrm>
              <a:off x="2531380" y="1111583"/>
              <a:ext cx="4993365" cy="908447"/>
            </a:xfrm>
            <a:prstGeom prst="rect">
              <a:avLst/>
            </a:prstGeom>
            <a:solidFill>
              <a:srgbClr val="FFC000"/>
            </a:solidFill>
            <a:ln>
              <a:noFill/>
            </a:ln>
            <a:effectLst>
              <a:outerShdw blurRad="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013" dirty="0">
                <a:solidFill>
                  <a:prstClr val="white"/>
                </a:solidFill>
              </a:endParaRPr>
            </a:p>
          </p:txBody>
        </p:sp>
        <p:sp>
          <p:nvSpPr>
            <p:cNvPr id="13" name="矩形 12">
              <a:extLst>
                <a:ext uri="{FF2B5EF4-FFF2-40B4-BE49-F238E27FC236}">
                  <a16:creationId xmlns:a16="http://schemas.microsoft.com/office/drawing/2014/main" xmlns="" id="{1ECA9898-4385-4E50-9849-334F9B987EFE}"/>
                </a:ext>
              </a:extLst>
            </p:cNvPr>
            <p:cNvSpPr/>
            <p:nvPr/>
          </p:nvSpPr>
          <p:spPr>
            <a:xfrm>
              <a:off x="2531380" y="1252668"/>
              <a:ext cx="4925221" cy="715837"/>
            </a:xfrm>
            <a:prstGeom prst="rect">
              <a:avLst/>
            </a:prstGeom>
          </p:spPr>
          <p:txBody>
            <a:bodyPr wrap="square">
              <a:spAutoFit/>
            </a:bodyPr>
            <a:lstStyle/>
            <a:p>
              <a:pPr fontAlgn="base">
                <a:defRPr/>
              </a:pPr>
              <a:r>
                <a:rPr lang="zh-CN" altLang="en-US" sz="1013" dirty="0">
                  <a:solidFill>
                    <a:schemeClr val="tx1">
                      <a:lumMod val="95000"/>
                      <a:lumOff val="5000"/>
                    </a:schemeClr>
                  </a:solidFill>
                  <a:latin typeface="微软雅黑" panose="020B0503020204020204" pitchFamily="34" charset="-122"/>
                  <a:ea typeface="微软雅黑" panose="020B0503020204020204" pitchFamily="34" charset="-122"/>
                </a:rPr>
                <a:t>历史学家金冲及在</a:t>
              </a:r>
              <a:r>
                <a:rPr lang="en-US" altLang="zh-CN" sz="1013"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013" dirty="0">
                  <a:solidFill>
                    <a:schemeClr val="tx1">
                      <a:lumMod val="95000"/>
                      <a:lumOff val="5000"/>
                    </a:schemeClr>
                  </a:solidFill>
                  <a:latin typeface="微软雅黑" panose="020B0503020204020204" pitchFamily="34" charset="-122"/>
                  <a:ea typeface="微软雅黑" panose="020B0503020204020204" pitchFamily="34" charset="-122"/>
                </a:rPr>
                <a:t>二十世纪中国史纲</a:t>
              </a:r>
              <a:r>
                <a:rPr lang="en-US" altLang="zh-CN" sz="1013"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013" dirty="0">
                  <a:solidFill>
                    <a:schemeClr val="tx1">
                      <a:lumMod val="95000"/>
                      <a:lumOff val="5000"/>
                    </a:schemeClr>
                  </a:solidFill>
                  <a:latin typeface="微软雅黑" panose="020B0503020204020204" pitchFamily="34" charset="-122"/>
                  <a:ea typeface="微软雅黑" panose="020B0503020204020204" pitchFamily="34" charset="-122"/>
                </a:rPr>
                <a:t>中说：</a:t>
              </a:r>
              <a:r>
                <a:rPr lang="zh-CN" altLang="en-US" sz="1013" b="1" dirty="0">
                  <a:solidFill>
                    <a:srgbClr val="C00000"/>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sz="1013" dirty="0">
                  <a:solidFill>
                    <a:schemeClr val="tx1">
                      <a:lumMod val="95000"/>
                      <a:lumOff val="5000"/>
                    </a:schemeClr>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200" dirty="0">
                <a:solidFill>
                  <a:prstClr val="white"/>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xmlns="" id="{3DFEC86A-E10A-4247-987A-B65DBC419900}"/>
              </a:ext>
            </a:extLst>
          </p:cNvPr>
          <p:cNvSpPr/>
          <p:nvPr/>
        </p:nvSpPr>
        <p:spPr>
          <a:xfrm>
            <a:off x="504824" y="2537876"/>
            <a:ext cx="7115176" cy="1131079"/>
          </a:xfrm>
          <a:prstGeom prst="rect">
            <a:avLst/>
          </a:prstGeom>
        </p:spPr>
        <p:txBody>
          <a:bodyPr wrap="square">
            <a:spAutoFit/>
          </a:bodyPr>
          <a:lstStyle/>
          <a:p>
            <a:pPr>
              <a:lnSpc>
                <a:spcPct val="150000"/>
              </a:lnSpc>
            </a:pPr>
            <a:r>
              <a:rPr lang="zh-CN" altLang="en-US" sz="1500" dirty="0">
                <a:solidFill>
                  <a:schemeClr val="tx1">
                    <a:lumMod val="95000"/>
                    <a:lumOff val="5000"/>
                  </a:schemeClr>
                </a:solidFill>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a:t>
            </a:r>
            <a:r>
              <a:rPr lang="zh-CN" altLang="en-US" sz="1013" b="1" dirty="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1013" b="1" dirty="0"/>
          </a:p>
        </p:txBody>
      </p:sp>
      <p:pic>
        <p:nvPicPr>
          <p:cNvPr id="21" name="图片 20">
            <a:extLst>
              <a:ext uri="{FF2B5EF4-FFF2-40B4-BE49-F238E27FC236}">
                <a16:creationId xmlns:a16="http://schemas.microsoft.com/office/drawing/2014/main" xmlns="" id="{79888344-DDFE-449B-BB30-47013EA1AF1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14" b="47439"/>
          <a:stretch/>
        </p:blipFill>
        <p:spPr>
          <a:xfrm flipV="1">
            <a:off x="-1" y="-3"/>
            <a:ext cx="7105651" cy="1108088"/>
          </a:xfrm>
          <a:prstGeom prst="rect">
            <a:avLst/>
          </a:prstGeom>
        </p:spPr>
      </p:pic>
    </p:spTree>
    <p:extLst>
      <p:ext uri="{BB962C8B-B14F-4D97-AF65-F5344CB8AC3E}">
        <p14:creationId xmlns:p14="http://schemas.microsoft.com/office/powerpoint/2010/main" val="1220444745"/>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fade">
                                      <p:cBhvr>
                                        <p:cTn id="22" dur="1000"/>
                                        <p:tgtEl>
                                          <p:spTgt spid="14">
                                            <p:txEl>
                                              <p:pRg st="0" end="0"/>
                                            </p:txEl>
                                          </p:spTgt>
                                        </p:tgtEl>
                                      </p:cBhvr>
                                    </p:animEffect>
                                    <p:anim calcmode="lin" valueType="num">
                                      <p:cBhvr>
                                        <p:cTn id="2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843A5326-DAFB-4881-81ED-BA76B0656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7621"/>
            <a:ext cx="9144000" cy="3655879"/>
          </a:xfrm>
          <a:prstGeom prst="rect">
            <a:avLst/>
          </a:prstGeom>
        </p:spPr>
      </p:pic>
      <p:pic>
        <p:nvPicPr>
          <p:cNvPr id="3" name="图片 2">
            <a:extLst>
              <a:ext uri="{FF2B5EF4-FFF2-40B4-BE49-F238E27FC236}">
                <a16:creationId xmlns:a16="http://schemas.microsoft.com/office/drawing/2014/main" xmlns="" id="{390629C3-E67A-4886-829C-4CB8101F4B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1" y="1"/>
            <a:ext cx="4572009" cy="4162424"/>
          </a:xfrm>
          <a:prstGeom prst="rect">
            <a:avLst/>
          </a:prstGeom>
        </p:spPr>
      </p:pic>
      <p:pic>
        <p:nvPicPr>
          <p:cNvPr id="9" name="图片 8">
            <a:extLst>
              <a:ext uri="{FF2B5EF4-FFF2-40B4-BE49-F238E27FC236}">
                <a16:creationId xmlns:a16="http://schemas.microsoft.com/office/drawing/2014/main" xmlns="" id="{AF75B884-5503-488B-9C6D-06ED1933FAF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66" t="20707" b="30959"/>
          <a:stretch/>
        </p:blipFill>
        <p:spPr>
          <a:xfrm>
            <a:off x="2057399" y="2552699"/>
            <a:ext cx="4724395" cy="2486025"/>
          </a:xfrm>
          <a:prstGeom prst="rect">
            <a:avLst/>
          </a:prstGeom>
        </p:spPr>
      </p:pic>
      <p:sp>
        <p:nvSpPr>
          <p:cNvPr id="5" name="矩形 47">
            <a:extLst>
              <a:ext uri="{FF2B5EF4-FFF2-40B4-BE49-F238E27FC236}">
                <a16:creationId xmlns:a16="http://schemas.microsoft.com/office/drawing/2014/main" xmlns="" id="{8B6BB7E0-0A4D-4B4F-A776-F2A32DB8CA50}"/>
              </a:ext>
            </a:extLst>
          </p:cNvPr>
          <p:cNvSpPr>
            <a:spLocks noChangeArrowheads="1"/>
          </p:cNvSpPr>
          <p:nvPr/>
        </p:nvSpPr>
        <p:spPr bwMode="auto">
          <a:xfrm>
            <a:off x="688972" y="908553"/>
            <a:ext cx="5435603" cy="48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 </a:t>
            </a:r>
            <a:r>
              <a:rPr lang="zh-CN" altLang="en-US" sz="1013" dirty="0">
                <a:solidFill>
                  <a:srgbClr val="C00000"/>
                </a:solidFill>
                <a:latin typeface="微软雅黑" panose="020B0503020204020204" pitchFamily="34" charset="-122"/>
                <a:ea typeface="微软雅黑" panose="020B0503020204020204" pitchFamily="34" charset="-122"/>
              </a:rPr>
              <a:t>党的</a:t>
            </a:r>
            <a:r>
              <a:rPr lang="zh-CN" altLang="en-US" sz="1013" b="1" dirty="0">
                <a:solidFill>
                  <a:srgbClr val="C00000"/>
                </a:solidFill>
                <a:latin typeface="微软雅黑" panose="020B0503020204020204" pitchFamily="34" charset="-122"/>
                <a:ea typeface="微软雅黑" panose="020B0503020204020204" pitchFamily="34" charset="-122"/>
              </a:rPr>
              <a:t>十八大</a:t>
            </a:r>
            <a:r>
              <a:rPr lang="zh-CN" altLang="en-US" sz="1013" dirty="0">
                <a:solidFill>
                  <a:srgbClr val="C00000"/>
                </a:solidFill>
                <a:latin typeface="微软雅黑" panose="020B0503020204020204" pitchFamily="34" charset="-122"/>
                <a:ea typeface="微软雅黑" panose="020B0503020204020204" pitchFamily="34" charset="-122"/>
              </a:rPr>
              <a:t>指出，建设中国特色社主义的总任务，是实现社会主义现代化和中华民族伟大复兴。</a:t>
            </a:r>
            <a:endParaRPr lang="zh-CN" altLang="en-US" sz="1050" dirty="0">
              <a:solidFill>
                <a:srgbClr val="C00000"/>
              </a:solidFill>
              <a:latin typeface="微软雅黑" panose="020B0503020204020204" pitchFamily="34" charset="-122"/>
              <a:ea typeface="微软雅黑" panose="020B0503020204020204" pitchFamily="34" charset="-122"/>
            </a:endParaRPr>
          </a:p>
        </p:txBody>
      </p:sp>
      <p:sp>
        <p:nvSpPr>
          <p:cNvPr id="6" name="矩形 47">
            <a:extLst>
              <a:ext uri="{FF2B5EF4-FFF2-40B4-BE49-F238E27FC236}">
                <a16:creationId xmlns:a16="http://schemas.microsoft.com/office/drawing/2014/main" xmlns="" id="{B8A58CBF-7F92-45D0-B92E-9385398A080E}"/>
              </a:ext>
            </a:extLst>
          </p:cNvPr>
          <p:cNvSpPr>
            <a:spLocks noChangeArrowheads="1"/>
          </p:cNvSpPr>
          <p:nvPr/>
        </p:nvSpPr>
        <p:spPr bwMode="auto">
          <a:xfrm>
            <a:off x="688972" y="1617595"/>
            <a:ext cx="5435603" cy="48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 </a:t>
            </a:r>
            <a:r>
              <a:rPr lang="zh-CN" altLang="en-US" sz="1013" dirty="0">
                <a:solidFill>
                  <a:srgbClr val="C00000"/>
                </a:solidFill>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sp>
        <p:nvSpPr>
          <p:cNvPr id="7" name="TextBox 1">
            <a:extLst>
              <a:ext uri="{FF2B5EF4-FFF2-40B4-BE49-F238E27FC236}">
                <a16:creationId xmlns:a16="http://schemas.microsoft.com/office/drawing/2014/main" xmlns="" id="{096EFF03-F9C6-43C8-B471-5721A8354440}"/>
              </a:ext>
            </a:extLst>
          </p:cNvPr>
          <p:cNvSpPr txBox="1"/>
          <p:nvPr/>
        </p:nvSpPr>
        <p:spPr>
          <a:xfrm>
            <a:off x="527047" y="2447923"/>
            <a:ext cx="7170337" cy="451342"/>
          </a:xfrm>
          <a:prstGeom prst="rect">
            <a:avLst/>
          </a:prstGeom>
          <a:noFill/>
        </p:spPr>
        <p:txBody>
          <a:bodyPr wrap="square" rtlCol="0">
            <a:spAutoFit/>
          </a:bodyPr>
          <a:lstStyle/>
          <a:p>
            <a:pPr algn="just"/>
            <a:r>
              <a:rPr lang="zh-CN" altLang="en-US" sz="2333" b="1" dirty="0">
                <a:solidFill>
                  <a:srgbClr val="C00000"/>
                </a:solidFill>
                <a:effectLst>
                  <a:outerShdw blurRad="50800" dist="50800" dir="5400000" algn="ctr" rotWithShape="0">
                    <a:srgbClr val="000000">
                      <a:alpha val="81000"/>
                    </a:srgb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spTree>
    <p:extLst>
      <p:ext uri="{BB962C8B-B14F-4D97-AF65-F5344CB8AC3E}">
        <p14:creationId xmlns:p14="http://schemas.microsoft.com/office/powerpoint/2010/main" val="2863244664"/>
      </p:ext>
    </p:extLst>
  </p:cSld>
  <p:clrMapOvr>
    <a:masterClrMapping/>
  </p:clrMapOvr>
  <p:transition spd="med"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TotalTime>
  <Words>2046</Words>
  <Application>Microsoft Office PowerPoint</Application>
  <PresentationFormat>全屏显示(16:9)</PresentationFormat>
  <Paragraphs>96</Paragraphs>
  <Slides>22</Slides>
  <Notes>22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UKIJ Qolyazma</vt:lpstr>
      <vt:lpstr>等线</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57</cp:revision>
  <dcterms:created xsi:type="dcterms:W3CDTF">2017-09-21T00:23:32Z</dcterms:created>
  <dcterms:modified xsi:type="dcterms:W3CDTF">2017-10-08T05:04:59Z</dcterms:modified>
</cp:coreProperties>
</file>