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8" r:id="rId3"/>
    <p:sldId id="260" r:id="rId4"/>
    <p:sldId id="279" r:id="rId5"/>
    <p:sldId id="280" r:id="rId6"/>
    <p:sldId id="286" r:id="rId7"/>
    <p:sldId id="278" r:id="rId8"/>
    <p:sldId id="266" r:id="rId9"/>
    <p:sldId id="267" r:id="rId10"/>
    <p:sldId id="261" r:id="rId11"/>
    <p:sldId id="281" r:id="rId12"/>
    <p:sldId id="282" r:id="rId13"/>
    <p:sldId id="268" r:id="rId14"/>
    <p:sldId id="269" r:id="rId15"/>
    <p:sldId id="273" r:id="rId16"/>
    <p:sldId id="274" r:id="rId17"/>
    <p:sldId id="262" r:id="rId18"/>
    <p:sldId id="283" r:id="rId19"/>
    <p:sldId id="284" r:id="rId20"/>
    <p:sldId id="285" r:id="rId21"/>
    <p:sldId id="270" r:id="rId22"/>
    <p:sldId id="271" r:id="rId23"/>
    <p:sldId id="272" r:id="rId24"/>
    <p:sldId id="263" r:id="rId25"/>
    <p:sldId id="275" r:id="rId26"/>
    <p:sldId id="276" r:id="rId27"/>
    <p:sldId id="277" r:id="rId28"/>
    <p:sldId id="26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1"/>
    <a:srgbClr val="3B38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72" d="100"/>
          <a:sy n="72" d="100"/>
        </p:scale>
        <p:origin x="66" y="11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DD2483-EBB1-4010-A1B4-8AC523D92CCB}" type="datetimeFigureOut">
              <a:rPr lang="zh-CN" altLang="en-US" smtClean="0"/>
              <a:t>2018-07-08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592ECA-B217-4F34-A240-FF916D182F07}" type="slidenum">
              <a:rPr lang="zh-CN" altLang="en-US" smtClean="0"/>
              <a:t>‹#›</a:t>
            </a:fld>
            <a:endParaRPr lang="zh-CN" altLang="en-US"/>
          </a:p>
        </p:txBody>
      </p:sp>
    </p:spTree>
    <p:extLst>
      <p:ext uri="{BB962C8B-B14F-4D97-AF65-F5344CB8AC3E}">
        <p14:creationId xmlns:p14="http://schemas.microsoft.com/office/powerpoint/2010/main" val="19591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592ECA-B217-4F34-A240-FF916D182F07}" type="slidenum">
              <a:rPr lang="zh-CN" altLang="en-US" smtClean="0"/>
              <a:t>1</a:t>
            </a:fld>
            <a:endParaRPr lang="zh-CN" altLang="en-US"/>
          </a:p>
        </p:txBody>
      </p:sp>
    </p:spTree>
    <p:extLst>
      <p:ext uri="{BB962C8B-B14F-4D97-AF65-F5344CB8AC3E}">
        <p14:creationId xmlns:p14="http://schemas.microsoft.com/office/powerpoint/2010/main" val="187442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10</a:t>
            </a:fld>
            <a:endParaRPr lang="zh-CN" altLang="en-US"/>
          </a:p>
        </p:txBody>
      </p:sp>
    </p:spTree>
    <p:extLst>
      <p:ext uri="{BB962C8B-B14F-4D97-AF65-F5344CB8AC3E}">
        <p14:creationId xmlns:p14="http://schemas.microsoft.com/office/powerpoint/2010/main" val="3403850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11</a:t>
            </a:fld>
            <a:endParaRPr lang="zh-CN" altLang="en-US"/>
          </a:p>
        </p:txBody>
      </p:sp>
    </p:spTree>
    <p:extLst>
      <p:ext uri="{BB962C8B-B14F-4D97-AF65-F5344CB8AC3E}">
        <p14:creationId xmlns:p14="http://schemas.microsoft.com/office/powerpoint/2010/main" val="4220482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12</a:t>
            </a:fld>
            <a:endParaRPr lang="zh-CN" altLang="en-US"/>
          </a:p>
        </p:txBody>
      </p:sp>
    </p:spTree>
    <p:extLst>
      <p:ext uri="{BB962C8B-B14F-4D97-AF65-F5344CB8AC3E}">
        <p14:creationId xmlns:p14="http://schemas.microsoft.com/office/powerpoint/2010/main" val="4232494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13</a:t>
            </a:fld>
            <a:endParaRPr lang="zh-CN" altLang="en-US"/>
          </a:p>
        </p:txBody>
      </p:sp>
    </p:spTree>
    <p:extLst>
      <p:ext uri="{BB962C8B-B14F-4D97-AF65-F5344CB8AC3E}">
        <p14:creationId xmlns:p14="http://schemas.microsoft.com/office/powerpoint/2010/main" val="3990829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14</a:t>
            </a:fld>
            <a:endParaRPr lang="zh-CN" altLang="en-US"/>
          </a:p>
        </p:txBody>
      </p:sp>
    </p:spTree>
    <p:extLst>
      <p:ext uri="{BB962C8B-B14F-4D97-AF65-F5344CB8AC3E}">
        <p14:creationId xmlns:p14="http://schemas.microsoft.com/office/powerpoint/2010/main" val="2991255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15</a:t>
            </a:fld>
            <a:endParaRPr lang="zh-CN" altLang="en-US"/>
          </a:p>
        </p:txBody>
      </p:sp>
    </p:spTree>
    <p:extLst>
      <p:ext uri="{BB962C8B-B14F-4D97-AF65-F5344CB8AC3E}">
        <p14:creationId xmlns:p14="http://schemas.microsoft.com/office/powerpoint/2010/main" val="4083395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16</a:t>
            </a:fld>
            <a:endParaRPr lang="zh-CN" altLang="en-US"/>
          </a:p>
        </p:txBody>
      </p:sp>
    </p:spTree>
    <p:extLst>
      <p:ext uri="{BB962C8B-B14F-4D97-AF65-F5344CB8AC3E}">
        <p14:creationId xmlns:p14="http://schemas.microsoft.com/office/powerpoint/2010/main" val="1944828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17</a:t>
            </a:fld>
            <a:endParaRPr lang="zh-CN" altLang="en-US"/>
          </a:p>
        </p:txBody>
      </p:sp>
    </p:spTree>
    <p:extLst>
      <p:ext uri="{BB962C8B-B14F-4D97-AF65-F5344CB8AC3E}">
        <p14:creationId xmlns:p14="http://schemas.microsoft.com/office/powerpoint/2010/main" val="1354481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18</a:t>
            </a:fld>
            <a:endParaRPr lang="zh-CN" altLang="en-US"/>
          </a:p>
        </p:txBody>
      </p:sp>
    </p:spTree>
    <p:extLst>
      <p:ext uri="{BB962C8B-B14F-4D97-AF65-F5344CB8AC3E}">
        <p14:creationId xmlns:p14="http://schemas.microsoft.com/office/powerpoint/2010/main" val="16157885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19</a:t>
            </a:fld>
            <a:endParaRPr lang="zh-CN" altLang="en-US"/>
          </a:p>
        </p:txBody>
      </p:sp>
    </p:spTree>
    <p:extLst>
      <p:ext uri="{BB962C8B-B14F-4D97-AF65-F5344CB8AC3E}">
        <p14:creationId xmlns:p14="http://schemas.microsoft.com/office/powerpoint/2010/main" val="818039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a:t>
            </a:fld>
            <a:endParaRPr lang="zh-CN" altLang="en-US"/>
          </a:p>
        </p:txBody>
      </p:sp>
    </p:spTree>
    <p:extLst>
      <p:ext uri="{BB962C8B-B14F-4D97-AF65-F5344CB8AC3E}">
        <p14:creationId xmlns:p14="http://schemas.microsoft.com/office/powerpoint/2010/main" val="4105346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20</a:t>
            </a:fld>
            <a:endParaRPr lang="zh-CN" altLang="en-US"/>
          </a:p>
        </p:txBody>
      </p:sp>
    </p:spTree>
    <p:extLst>
      <p:ext uri="{BB962C8B-B14F-4D97-AF65-F5344CB8AC3E}">
        <p14:creationId xmlns:p14="http://schemas.microsoft.com/office/powerpoint/2010/main" val="14813061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21</a:t>
            </a:fld>
            <a:endParaRPr lang="zh-CN" altLang="en-US"/>
          </a:p>
        </p:txBody>
      </p:sp>
    </p:spTree>
    <p:extLst>
      <p:ext uri="{BB962C8B-B14F-4D97-AF65-F5344CB8AC3E}">
        <p14:creationId xmlns:p14="http://schemas.microsoft.com/office/powerpoint/2010/main" val="4141818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22</a:t>
            </a:fld>
            <a:endParaRPr lang="zh-CN" altLang="en-US"/>
          </a:p>
        </p:txBody>
      </p:sp>
    </p:spTree>
    <p:extLst>
      <p:ext uri="{BB962C8B-B14F-4D97-AF65-F5344CB8AC3E}">
        <p14:creationId xmlns:p14="http://schemas.microsoft.com/office/powerpoint/2010/main" val="2613582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23</a:t>
            </a:fld>
            <a:endParaRPr lang="zh-CN" altLang="en-US"/>
          </a:p>
        </p:txBody>
      </p:sp>
    </p:spTree>
    <p:extLst>
      <p:ext uri="{BB962C8B-B14F-4D97-AF65-F5344CB8AC3E}">
        <p14:creationId xmlns:p14="http://schemas.microsoft.com/office/powerpoint/2010/main" val="3275383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24</a:t>
            </a:fld>
            <a:endParaRPr lang="zh-CN" altLang="en-US"/>
          </a:p>
        </p:txBody>
      </p:sp>
    </p:spTree>
    <p:extLst>
      <p:ext uri="{BB962C8B-B14F-4D97-AF65-F5344CB8AC3E}">
        <p14:creationId xmlns:p14="http://schemas.microsoft.com/office/powerpoint/2010/main" val="14390999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25</a:t>
            </a:fld>
            <a:endParaRPr lang="zh-CN" altLang="en-US"/>
          </a:p>
        </p:txBody>
      </p:sp>
    </p:spTree>
    <p:extLst>
      <p:ext uri="{BB962C8B-B14F-4D97-AF65-F5344CB8AC3E}">
        <p14:creationId xmlns:p14="http://schemas.microsoft.com/office/powerpoint/2010/main" val="2548987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26</a:t>
            </a:fld>
            <a:endParaRPr lang="zh-CN" altLang="en-US"/>
          </a:p>
        </p:txBody>
      </p:sp>
    </p:spTree>
    <p:extLst>
      <p:ext uri="{BB962C8B-B14F-4D97-AF65-F5344CB8AC3E}">
        <p14:creationId xmlns:p14="http://schemas.microsoft.com/office/powerpoint/2010/main" val="28493999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27</a:t>
            </a:fld>
            <a:endParaRPr lang="zh-CN" altLang="en-US"/>
          </a:p>
        </p:txBody>
      </p:sp>
    </p:spTree>
    <p:extLst>
      <p:ext uri="{BB962C8B-B14F-4D97-AF65-F5344CB8AC3E}">
        <p14:creationId xmlns:p14="http://schemas.microsoft.com/office/powerpoint/2010/main" val="4970974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592ECA-B217-4F34-A240-FF916D182F07}" type="slidenum">
              <a:rPr lang="zh-CN" altLang="en-US">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547694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3</a:t>
            </a:fld>
            <a:endParaRPr lang="zh-CN" altLang="en-US"/>
          </a:p>
        </p:txBody>
      </p:sp>
    </p:spTree>
    <p:extLst>
      <p:ext uri="{BB962C8B-B14F-4D97-AF65-F5344CB8AC3E}">
        <p14:creationId xmlns:p14="http://schemas.microsoft.com/office/powerpoint/2010/main" val="53640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4</a:t>
            </a:fld>
            <a:endParaRPr lang="zh-CN" altLang="en-US"/>
          </a:p>
        </p:txBody>
      </p:sp>
    </p:spTree>
    <p:extLst>
      <p:ext uri="{BB962C8B-B14F-4D97-AF65-F5344CB8AC3E}">
        <p14:creationId xmlns:p14="http://schemas.microsoft.com/office/powerpoint/2010/main" val="3655312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5</a:t>
            </a:fld>
            <a:endParaRPr lang="zh-CN" altLang="en-US"/>
          </a:p>
        </p:txBody>
      </p:sp>
    </p:spTree>
    <p:extLst>
      <p:ext uri="{BB962C8B-B14F-4D97-AF65-F5344CB8AC3E}">
        <p14:creationId xmlns:p14="http://schemas.microsoft.com/office/powerpoint/2010/main" val="175294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6</a:t>
            </a:fld>
            <a:endParaRPr lang="zh-CN" altLang="en-US"/>
          </a:p>
        </p:txBody>
      </p:sp>
    </p:spTree>
    <p:extLst>
      <p:ext uri="{BB962C8B-B14F-4D97-AF65-F5344CB8AC3E}">
        <p14:creationId xmlns:p14="http://schemas.microsoft.com/office/powerpoint/2010/main" val="1287819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7</a:t>
            </a:fld>
            <a:endParaRPr lang="zh-CN" altLang="en-US"/>
          </a:p>
        </p:txBody>
      </p:sp>
    </p:spTree>
    <p:extLst>
      <p:ext uri="{BB962C8B-B14F-4D97-AF65-F5344CB8AC3E}">
        <p14:creationId xmlns:p14="http://schemas.microsoft.com/office/powerpoint/2010/main" val="1869554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8</a:t>
            </a:fld>
            <a:endParaRPr lang="zh-CN" altLang="en-US"/>
          </a:p>
        </p:txBody>
      </p:sp>
    </p:spTree>
    <p:extLst>
      <p:ext uri="{BB962C8B-B14F-4D97-AF65-F5344CB8AC3E}">
        <p14:creationId xmlns:p14="http://schemas.microsoft.com/office/powerpoint/2010/main" val="73093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92ECA-B217-4F34-A240-FF916D182F07}" type="slidenum">
              <a:rPr lang="zh-CN" altLang="en-US" smtClean="0"/>
              <a:t>9</a:t>
            </a:fld>
            <a:endParaRPr lang="zh-CN" altLang="en-US"/>
          </a:p>
        </p:txBody>
      </p:sp>
    </p:spTree>
    <p:extLst>
      <p:ext uri="{BB962C8B-B14F-4D97-AF65-F5344CB8AC3E}">
        <p14:creationId xmlns:p14="http://schemas.microsoft.com/office/powerpoint/2010/main" val="1557265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305377506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221644507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218376069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259264427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422770262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213381045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16199459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52550340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303199788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194852938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3418AE0-0611-4F3E-B1B5-E3813D4DC080}"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24975988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418AE0-0611-4F3E-B1B5-E3813D4DC080}" type="datetimeFigureOut">
              <a:rPr lang="zh-CN" altLang="en-US" smtClean="0"/>
              <a:t>2018-07-08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EA0D3-2B6B-49D7-BD2B-0E88FB1F46BB}" type="slidenum">
              <a:rPr lang="zh-CN" altLang="en-US" smtClean="0"/>
              <a:t>‹#›</a:t>
            </a:fld>
            <a:endParaRPr lang="zh-CN" altLang="en-US"/>
          </a:p>
        </p:txBody>
      </p:sp>
    </p:spTree>
    <p:extLst>
      <p:ext uri="{BB962C8B-B14F-4D97-AF65-F5344CB8AC3E}">
        <p14:creationId xmlns:p14="http://schemas.microsoft.com/office/powerpoint/2010/main" val="2867241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g"/></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g"/><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g"/><Relationship Id="rId4" Type="http://schemas.openxmlformats.org/officeDocument/2006/relationships/image" Target="../media/image24.jp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6.jp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8" name="魂"/>
          <p:cNvPicPr>
            <a:picLocks noChangeAspect="1"/>
          </p:cNvPicPr>
          <p:nvPr/>
        </p:nvPicPr>
        <p:blipFill>
          <a:blip r:embed="rId6">
            <a:extLst>
              <a:ext uri="{28A0092B-C50C-407E-A947-70E740481C1C}">
                <a14:useLocalDpi xmlns:a14="http://schemas.microsoft.com/office/drawing/2010/main" val="0"/>
              </a:ext>
            </a:extLst>
          </a:blip>
          <a:srcRect l="58741" t="83242" r="34272" b="5307"/>
          <a:stretch>
            <a:fillRect/>
          </a:stretch>
        </p:blipFill>
        <p:spPr>
          <a:xfrm>
            <a:off x="7627440" y="1983513"/>
            <a:ext cx="877889" cy="786384"/>
          </a:xfrm>
          <a:custGeom>
            <a:avLst/>
            <a:gdLst>
              <a:gd name="connsiteX0" fmla="*/ 203226 w 877889"/>
              <a:gd name="connsiteY0" fmla="*/ 517550 h 786384"/>
              <a:gd name="connsiteX1" fmla="*/ 195682 w 877889"/>
              <a:gd name="connsiteY1" fmla="*/ 520293 h 786384"/>
              <a:gd name="connsiteX2" fmla="*/ 191110 w 877889"/>
              <a:gd name="connsiteY2" fmla="*/ 523951 h 786384"/>
              <a:gd name="connsiteX3" fmla="*/ 192024 w 877889"/>
              <a:gd name="connsiteY3" fmla="*/ 526694 h 786384"/>
              <a:gd name="connsiteX4" fmla="*/ 196596 w 877889"/>
              <a:gd name="connsiteY4" fmla="*/ 525780 h 786384"/>
              <a:gd name="connsiteX5" fmla="*/ 205740 w 877889"/>
              <a:gd name="connsiteY5" fmla="*/ 520293 h 786384"/>
              <a:gd name="connsiteX6" fmla="*/ 203226 w 877889"/>
              <a:gd name="connsiteY6" fmla="*/ 517550 h 786384"/>
              <a:gd name="connsiteX7" fmla="*/ 694030 w 877889"/>
              <a:gd name="connsiteY7" fmla="*/ 415595 h 786384"/>
              <a:gd name="connsiteX8" fmla="*/ 701345 w 877889"/>
              <a:gd name="connsiteY8" fmla="*/ 429768 h 786384"/>
              <a:gd name="connsiteX9" fmla="*/ 693573 w 877889"/>
              <a:gd name="connsiteY9" fmla="*/ 444398 h 786384"/>
              <a:gd name="connsiteX10" fmla="*/ 677571 w 877889"/>
              <a:gd name="connsiteY10" fmla="*/ 462686 h 786384"/>
              <a:gd name="connsiteX11" fmla="*/ 647395 w 877889"/>
              <a:gd name="connsiteY11" fmla="*/ 552297 h 786384"/>
              <a:gd name="connsiteX12" fmla="*/ 689915 w 877889"/>
              <a:gd name="connsiteY12" fmla="*/ 518007 h 786384"/>
              <a:gd name="connsiteX13" fmla="*/ 731520 w 877889"/>
              <a:gd name="connsiteY13" fmla="*/ 483717 h 786384"/>
              <a:gd name="connsiteX14" fmla="*/ 754837 w 877889"/>
              <a:gd name="connsiteY14" fmla="*/ 497891 h 786384"/>
              <a:gd name="connsiteX15" fmla="*/ 767182 w 877889"/>
              <a:gd name="connsiteY15" fmla="*/ 529437 h 786384"/>
              <a:gd name="connsiteX16" fmla="*/ 763981 w 877889"/>
              <a:gd name="connsiteY16" fmla="*/ 564185 h 786384"/>
              <a:gd name="connsiteX17" fmla="*/ 733349 w 877889"/>
              <a:gd name="connsiteY17" fmla="*/ 555955 h 786384"/>
              <a:gd name="connsiteX18" fmla="*/ 707746 w 877889"/>
              <a:gd name="connsiteY18" fmla="*/ 541325 h 786384"/>
              <a:gd name="connsiteX19" fmla="*/ 697687 w 877889"/>
              <a:gd name="connsiteY19" fmla="*/ 556869 h 786384"/>
              <a:gd name="connsiteX20" fmla="*/ 665683 w 877889"/>
              <a:gd name="connsiteY20" fmla="*/ 594360 h 786384"/>
              <a:gd name="connsiteX21" fmla="*/ 636423 w 877889"/>
              <a:gd name="connsiteY21" fmla="*/ 608990 h 786384"/>
              <a:gd name="connsiteX22" fmla="*/ 598932 w 877889"/>
              <a:gd name="connsiteY22" fmla="*/ 580644 h 786384"/>
              <a:gd name="connsiteX23" fmla="*/ 596189 w 877889"/>
              <a:gd name="connsiteY23" fmla="*/ 524865 h 786384"/>
              <a:gd name="connsiteX24" fmla="*/ 629565 w 877889"/>
              <a:gd name="connsiteY24" fmla="*/ 475945 h 786384"/>
              <a:gd name="connsiteX25" fmla="*/ 673913 w 877889"/>
              <a:gd name="connsiteY25" fmla="*/ 425196 h 786384"/>
              <a:gd name="connsiteX26" fmla="*/ 694030 w 877889"/>
              <a:gd name="connsiteY26" fmla="*/ 415595 h 786384"/>
              <a:gd name="connsiteX27" fmla="*/ 670827 w 877889"/>
              <a:gd name="connsiteY27" fmla="*/ 258946 h 786384"/>
              <a:gd name="connsiteX28" fmla="*/ 654711 w 877889"/>
              <a:gd name="connsiteY28" fmla="*/ 269748 h 786384"/>
              <a:gd name="connsiteX29" fmla="*/ 639166 w 877889"/>
              <a:gd name="connsiteY29" fmla="*/ 289865 h 786384"/>
              <a:gd name="connsiteX30" fmla="*/ 654711 w 877889"/>
              <a:gd name="connsiteY30" fmla="*/ 288036 h 786384"/>
              <a:gd name="connsiteX31" fmla="*/ 663855 w 877889"/>
              <a:gd name="connsiteY31" fmla="*/ 277063 h 786384"/>
              <a:gd name="connsiteX32" fmla="*/ 672999 w 877889"/>
              <a:gd name="connsiteY32" fmla="*/ 259689 h 786384"/>
              <a:gd name="connsiteX33" fmla="*/ 670827 w 877889"/>
              <a:gd name="connsiteY33" fmla="*/ 258946 h 786384"/>
              <a:gd name="connsiteX34" fmla="*/ 567843 w 877889"/>
              <a:gd name="connsiteY34" fmla="*/ 256032 h 786384"/>
              <a:gd name="connsiteX35" fmla="*/ 541782 w 877889"/>
              <a:gd name="connsiteY35" fmla="*/ 261975 h 786384"/>
              <a:gd name="connsiteX36" fmla="*/ 525780 w 877889"/>
              <a:gd name="connsiteY36" fmla="*/ 274320 h 786384"/>
              <a:gd name="connsiteX37" fmla="*/ 536296 w 877889"/>
              <a:gd name="connsiteY37" fmla="*/ 294894 h 786384"/>
              <a:gd name="connsiteX38" fmla="*/ 556870 w 877889"/>
              <a:gd name="connsiteY38" fmla="*/ 307238 h 786384"/>
              <a:gd name="connsiteX39" fmla="*/ 571957 w 877889"/>
              <a:gd name="connsiteY39" fmla="*/ 289865 h 786384"/>
              <a:gd name="connsiteX40" fmla="*/ 581559 w 877889"/>
              <a:gd name="connsiteY40" fmla="*/ 261518 h 786384"/>
              <a:gd name="connsiteX41" fmla="*/ 567843 w 877889"/>
              <a:gd name="connsiteY41" fmla="*/ 256032 h 786384"/>
              <a:gd name="connsiteX42" fmla="*/ 663855 w 877889"/>
              <a:gd name="connsiteY42" fmla="*/ 141732 h 786384"/>
              <a:gd name="connsiteX43" fmla="*/ 652425 w 877889"/>
              <a:gd name="connsiteY43" fmla="*/ 146304 h 786384"/>
              <a:gd name="connsiteX44" fmla="*/ 650139 w 877889"/>
              <a:gd name="connsiteY44" fmla="*/ 170078 h 786384"/>
              <a:gd name="connsiteX45" fmla="*/ 644652 w 877889"/>
              <a:gd name="connsiteY45" fmla="*/ 202082 h 786384"/>
              <a:gd name="connsiteX46" fmla="*/ 640080 w 877889"/>
              <a:gd name="connsiteY46" fmla="*/ 206197 h 786384"/>
              <a:gd name="connsiteX47" fmla="*/ 640537 w 877889"/>
              <a:gd name="connsiteY47" fmla="*/ 211226 h 786384"/>
              <a:gd name="connsiteX48" fmla="*/ 646481 w 877889"/>
              <a:gd name="connsiteY48" fmla="*/ 216713 h 786384"/>
              <a:gd name="connsiteX49" fmla="*/ 659283 w 877889"/>
              <a:gd name="connsiteY49" fmla="*/ 224028 h 786384"/>
              <a:gd name="connsiteX50" fmla="*/ 678485 w 877889"/>
              <a:gd name="connsiteY50" fmla="*/ 239573 h 786384"/>
              <a:gd name="connsiteX51" fmla="*/ 687629 w 877889"/>
              <a:gd name="connsiteY51" fmla="*/ 240487 h 786384"/>
              <a:gd name="connsiteX52" fmla="*/ 694944 w 877889"/>
              <a:gd name="connsiteY52" fmla="*/ 225857 h 786384"/>
              <a:gd name="connsiteX53" fmla="*/ 694030 w 877889"/>
              <a:gd name="connsiteY53" fmla="*/ 183794 h 786384"/>
              <a:gd name="connsiteX54" fmla="*/ 690372 w 877889"/>
              <a:gd name="connsiteY54" fmla="*/ 167792 h 786384"/>
              <a:gd name="connsiteX55" fmla="*/ 683514 w 877889"/>
              <a:gd name="connsiteY55" fmla="*/ 148590 h 786384"/>
              <a:gd name="connsiteX56" fmla="*/ 663855 w 877889"/>
              <a:gd name="connsiteY56" fmla="*/ 141732 h 786384"/>
              <a:gd name="connsiteX57" fmla="*/ 553212 w 877889"/>
              <a:gd name="connsiteY57" fmla="*/ 0 h 786384"/>
              <a:gd name="connsiteX58" fmla="*/ 613563 w 877889"/>
              <a:gd name="connsiteY58" fmla="*/ 10058 h 786384"/>
              <a:gd name="connsiteX59" fmla="*/ 669798 w 877889"/>
              <a:gd name="connsiteY59" fmla="*/ 26517 h 786384"/>
              <a:gd name="connsiteX60" fmla="*/ 684886 w 877889"/>
              <a:gd name="connsiteY60" fmla="*/ 48463 h 786384"/>
              <a:gd name="connsiteX61" fmla="*/ 604419 w 877889"/>
              <a:gd name="connsiteY61" fmla="*/ 90525 h 786384"/>
              <a:gd name="connsiteX62" fmla="*/ 542239 w 877889"/>
              <a:gd name="connsiteY62" fmla="*/ 119329 h 786384"/>
              <a:gd name="connsiteX63" fmla="*/ 506578 w 877889"/>
              <a:gd name="connsiteY63" fmla="*/ 158191 h 786384"/>
              <a:gd name="connsiteX64" fmla="*/ 501091 w 877889"/>
              <a:gd name="connsiteY64" fmla="*/ 177851 h 786384"/>
              <a:gd name="connsiteX65" fmla="*/ 536753 w 877889"/>
              <a:gd name="connsiteY65" fmla="*/ 160477 h 786384"/>
              <a:gd name="connsiteX66" fmla="*/ 606247 w 877889"/>
              <a:gd name="connsiteY66" fmla="*/ 129845 h 786384"/>
              <a:gd name="connsiteX67" fmla="*/ 642366 w 877889"/>
              <a:gd name="connsiteY67" fmla="*/ 120701 h 786384"/>
              <a:gd name="connsiteX68" fmla="*/ 672999 w 877889"/>
              <a:gd name="connsiteY68" fmla="*/ 124358 h 786384"/>
              <a:gd name="connsiteX69" fmla="*/ 743407 w 877889"/>
              <a:gd name="connsiteY69" fmla="*/ 195681 h 786384"/>
              <a:gd name="connsiteX70" fmla="*/ 715061 w 877889"/>
              <a:gd name="connsiteY70" fmla="*/ 363017 h 786384"/>
              <a:gd name="connsiteX71" fmla="*/ 668427 w 877889"/>
              <a:gd name="connsiteY71" fmla="*/ 420624 h 786384"/>
              <a:gd name="connsiteX72" fmla="*/ 630936 w 877889"/>
              <a:gd name="connsiteY72" fmla="*/ 449885 h 786384"/>
              <a:gd name="connsiteX73" fmla="*/ 609905 w 877889"/>
              <a:gd name="connsiteY73" fmla="*/ 427939 h 786384"/>
              <a:gd name="connsiteX74" fmla="*/ 596189 w 877889"/>
              <a:gd name="connsiteY74" fmla="*/ 406908 h 786384"/>
              <a:gd name="connsiteX75" fmla="*/ 592531 w 877889"/>
              <a:gd name="connsiteY75" fmla="*/ 455371 h 786384"/>
              <a:gd name="connsiteX76" fmla="*/ 578358 w 877889"/>
              <a:gd name="connsiteY76" fmla="*/ 557327 h 786384"/>
              <a:gd name="connsiteX77" fmla="*/ 572415 w 877889"/>
              <a:gd name="connsiteY77" fmla="*/ 651967 h 786384"/>
              <a:gd name="connsiteX78" fmla="*/ 580644 w 877889"/>
              <a:gd name="connsiteY78" fmla="*/ 703631 h 786384"/>
              <a:gd name="connsiteX79" fmla="*/ 606247 w 877889"/>
              <a:gd name="connsiteY79" fmla="*/ 708660 h 786384"/>
              <a:gd name="connsiteX80" fmla="*/ 737007 w 877889"/>
              <a:gd name="connsiteY80" fmla="*/ 672084 h 786384"/>
              <a:gd name="connsiteX81" fmla="*/ 760781 w 877889"/>
              <a:gd name="connsiteY81" fmla="*/ 653339 h 786384"/>
              <a:gd name="connsiteX82" fmla="*/ 772668 w 877889"/>
              <a:gd name="connsiteY82" fmla="*/ 625449 h 786384"/>
              <a:gd name="connsiteX83" fmla="*/ 785013 w 877889"/>
              <a:gd name="connsiteY83" fmla="*/ 525780 h 786384"/>
              <a:gd name="connsiteX84" fmla="*/ 792785 w 877889"/>
              <a:gd name="connsiteY84" fmla="*/ 386791 h 786384"/>
              <a:gd name="connsiteX85" fmla="*/ 793699 w 877889"/>
              <a:gd name="connsiteY85" fmla="*/ 366674 h 786384"/>
              <a:gd name="connsiteX86" fmla="*/ 801014 w 877889"/>
              <a:gd name="connsiteY86" fmla="*/ 388620 h 786384"/>
              <a:gd name="connsiteX87" fmla="*/ 812902 w 877889"/>
              <a:gd name="connsiteY87" fmla="*/ 440741 h 786384"/>
              <a:gd name="connsiteX88" fmla="*/ 831190 w 877889"/>
              <a:gd name="connsiteY88" fmla="*/ 516636 h 786384"/>
              <a:gd name="connsiteX89" fmla="*/ 861365 w 877889"/>
              <a:gd name="connsiteY89" fmla="*/ 590702 h 786384"/>
              <a:gd name="connsiteX90" fmla="*/ 877824 w 877889"/>
              <a:gd name="connsiteY90" fmla="*/ 635051 h 786384"/>
              <a:gd name="connsiteX91" fmla="*/ 866851 w 877889"/>
              <a:gd name="connsiteY91" fmla="*/ 675741 h 786384"/>
              <a:gd name="connsiteX92" fmla="*/ 822503 w 877889"/>
              <a:gd name="connsiteY92" fmla="*/ 726491 h 786384"/>
              <a:gd name="connsiteX93" fmla="*/ 753466 w 877889"/>
              <a:gd name="connsiteY93" fmla="*/ 761695 h 786384"/>
              <a:gd name="connsiteX94" fmla="*/ 651967 w 877889"/>
              <a:gd name="connsiteY94" fmla="*/ 783183 h 786384"/>
              <a:gd name="connsiteX95" fmla="*/ 581559 w 877889"/>
              <a:gd name="connsiteY95" fmla="*/ 763524 h 786384"/>
              <a:gd name="connsiteX96" fmla="*/ 548640 w 877889"/>
              <a:gd name="connsiteY96" fmla="*/ 736092 h 786384"/>
              <a:gd name="connsiteX97" fmla="*/ 530352 w 877889"/>
              <a:gd name="connsiteY97" fmla="*/ 707745 h 786384"/>
              <a:gd name="connsiteX98" fmla="*/ 519379 w 877889"/>
              <a:gd name="connsiteY98" fmla="*/ 689457 h 786384"/>
              <a:gd name="connsiteX99" fmla="*/ 509778 w 877889"/>
              <a:gd name="connsiteY99" fmla="*/ 667055 h 786384"/>
              <a:gd name="connsiteX100" fmla="*/ 507492 w 877889"/>
              <a:gd name="connsiteY100" fmla="*/ 617220 h 786384"/>
              <a:gd name="connsiteX101" fmla="*/ 515722 w 877889"/>
              <a:gd name="connsiteY101" fmla="*/ 537667 h 786384"/>
              <a:gd name="connsiteX102" fmla="*/ 524866 w 877889"/>
              <a:gd name="connsiteY102" fmla="*/ 500177 h 786384"/>
              <a:gd name="connsiteX103" fmla="*/ 513893 w 877889"/>
              <a:gd name="connsiteY103" fmla="*/ 512064 h 786384"/>
              <a:gd name="connsiteX104" fmla="*/ 481889 w 877889"/>
              <a:gd name="connsiteY104" fmla="*/ 564185 h 786384"/>
              <a:gd name="connsiteX105" fmla="*/ 405079 w 877889"/>
              <a:gd name="connsiteY105" fmla="*/ 697687 h 786384"/>
              <a:gd name="connsiteX106" fmla="*/ 364846 w 877889"/>
              <a:gd name="connsiteY106" fmla="*/ 771296 h 786384"/>
              <a:gd name="connsiteX107" fmla="*/ 349301 w 877889"/>
              <a:gd name="connsiteY107" fmla="*/ 786384 h 786384"/>
              <a:gd name="connsiteX108" fmla="*/ 327355 w 877889"/>
              <a:gd name="connsiteY108" fmla="*/ 756209 h 786384"/>
              <a:gd name="connsiteX109" fmla="*/ 325527 w 877889"/>
              <a:gd name="connsiteY109" fmla="*/ 715975 h 786384"/>
              <a:gd name="connsiteX110" fmla="*/ 405994 w 877889"/>
              <a:gd name="connsiteY110" fmla="*/ 595274 h 786384"/>
              <a:gd name="connsiteX111" fmla="*/ 459029 w 877889"/>
              <a:gd name="connsiteY111" fmla="*/ 510235 h 786384"/>
              <a:gd name="connsiteX112" fmla="*/ 480975 w 877889"/>
              <a:gd name="connsiteY112" fmla="*/ 470459 h 786384"/>
              <a:gd name="connsiteX113" fmla="*/ 473659 w 877889"/>
              <a:gd name="connsiteY113" fmla="*/ 457200 h 786384"/>
              <a:gd name="connsiteX114" fmla="*/ 462687 w 877889"/>
              <a:gd name="connsiteY114" fmla="*/ 427939 h 786384"/>
              <a:gd name="connsiteX115" fmla="*/ 468173 w 877889"/>
              <a:gd name="connsiteY115" fmla="*/ 406451 h 786384"/>
              <a:gd name="connsiteX116" fmla="*/ 496519 w 877889"/>
              <a:gd name="connsiteY116" fmla="*/ 382219 h 786384"/>
              <a:gd name="connsiteX117" fmla="*/ 533095 w 877889"/>
              <a:gd name="connsiteY117" fmla="*/ 348843 h 786384"/>
              <a:gd name="connsiteX118" fmla="*/ 507035 w 877889"/>
              <a:gd name="connsiteY118" fmla="*/ 309981 h 786384"/>
              <a:gd name="connsiteX119" fmla="*/ 480060 w 877889"/>
              <a:gd name="connsiteY119" fmla="*/ 269291 h 786384"/>
              <a:gd name="connsiteX120" fmla="*/ 534924 w 877889"/>
              <a:gd name="connsiteY120" fmla="*/ 240487 h 786384"/>
              <a:gd name="connsiteX121" fmla="*/ 591160 w 877889"/>
              <a:gd name="connsiteY121" fmla="*/ 216713 h 786384"/>
              <a:gd name="connsiteX122" fmla="*/ 604419 w 877889"/>
              <a:gd name="connsiteY122" fmla="*/ 193853 h 786384"/>
              <a:gd name="connsiteX123" fmla="*/ 610819 w 877889"/>
              <a:gd name="connsiteY123" fmla="*/ 178308 h 786384"/>
              <a:gd name="connsiteX124" fmla="*/ 614934 w 877889"/>
              <a:gd name="connsiteY124" fmla="*/ 168707 h 786384"/>
              <a:gd name="connsiteX125" fmla="*/ 615849 w 877889"/>
              <a:gd name="connsiteY125" fmla="*/ 154076 h 786384"/>
              <a:gd name="connsiteX126" fmla="*/ 611734 w 877889"/>
              <a:gd name="connsiteY126" fmla="*/ 147218 h 786384"/>
              <a:gd name="connsiteX127" fmla="*/ 563271 w 877889"/>
              <a:gd name="connsiteY127" fmla="*/ 171907 h 786384"/>
              <a:gd name="connsiteX128" fmla="*/ 519837 w 877889"/>
              <a:gd name="connsiteY128" fmla="*/ 198882 h 786384"/>
              <a:gd name="connsiteX129" fmla="*/ 487375 w 877889"/>
              <a:gd name="connsiteY129" fmla="*/ 235915 h 786384"/>
              <a:gd name="connsiteX130" fmla="*/ 460858 w 877889"/>
              <a:gd name="connsiteY130" fmla="*/ 278435 h 786384"/>
              <a:gd name="connsiteX131" fmla="*/ 445313 w 877889"/>
              <a:gd name="connsiteY131" fmla="*/ 326441 h 786384"/>
              <a:gd name="connsiteX132" fmla="*/ 434340 w 877889"/>
              <a:gd name="connsiteY132" fmla="*/ 410565 h 786384"/>
              <a:gd name="connsiteX133" fmla="*/ 433883 w 877889"/>
              <a:gd name="connsiteY133" fmla="*/ 439369 h 786384"/>
              <a:gd name="connsiteX134" fmla="*/ 426111 w 877889"/>
              <a:gd name="connsiteY134" fmla="*/ 451713 h 786384"/>
              <a:gd name="connsiteX135" fmla="*/ 398221 w 877889"/>
              <a:gd name="connsiteY135" fmla="*/ 439369 h 786384"/>
              <a:gd name="connsiteX136" fmla="*/ 373075 w 877889"/>
              <a:gd name="connsiteY136" fmla="*/ 387705 h 786384"/>
              <a:gd name="connsiteX137" fmla="*/ 358445 w 877889"/>
              <a:gd name="connsiteY137" fmla="*/ 352958 h 786384"/>
              <a:gd name="connsiteX138" fmla="*/ 353873 w 877889"/>
              <a:gd name="connsiteY138" fmla="*/ 344729 h 786384"/>
              <a:gd name="connsiteX139" fmla="*/ 350215 w 877889"/>
              <a:gd name="connsiteY139" fmla="*/ 339699 h 786384"/>
              <a:gd name="connsiteX140" fmla="*/ 334671 w 877889"/>
              <a:gd name="connsiteY140" fmla="*/ 343814 h 786384"/>
              <a:gd name="connsiteX141" fmla="*/ 286665 w 877889"/>
              <a:gd name="connsiteY141" fmla="*/ 379933 h 786384"/>
              <a:gd name="connsiteX142" fmla="*/ 242316 w 877889"/>
              <a:gd name="connsiteY142" fmla="*/ 436169 h 786384"/>
              <a:gd name="connsiteX143" fmla="*/ 211227 w 877889"/>
              <a:gd name="connsiteY143" fmla="*/ 486461 h 786384"/>
              <a:gd name="connsiteX144" fmla="*/ 203454 w 877889"/>
              <a:gd name="connsiteY144" fmla="*/ 498348 h 786384"/>
              <a:gd name="connsiteX145" fmla="*/ 199339 w 877889"/>
              <a:gd name="connsiteY145" fmla="*/ 507035 h 786384"/>
              <a:gd name="connsiteX146" fmla="*/ 199339 w 877889"/>
              <a:gd name="connsiteY146" fmla="*/ 511149 h 786384"/>
              <a:gd name="connsiteX147" fmla="*/ 223571 w 877889"/>
              <a:gd name="connsiteY147" fmla="*/ 498348 h 786384"/>
              <a:gd name="connsiteX148" fmla="*/ 247803 w 877889"/>
              <a:gd name="connsiteY148" fmla="*/ 468173 h 786384"/>
              <a:gd name="connsiteX149" fmla="*/ 302667 w 877889"/>
              <a:gd name="connsiteY149" fmla="*/ 445313 h 786384"/>
              <a:gd name="connsiteX150" fmla="*/ 376733 w 877889"/>
              <a:gd name="connsiteY150" fmla="*/ 497433 h 786384"/>
              <a:gd name="connsiteX151" fmla="*/ 385877 w 877889"/>
              <a:gd name="connsiteY151" fmla="*/ 555041 h 786384"/>
              <a:gd name="connsiteX152" fmla="*/ 375361 w 877889"/>
              <a:gd name="connsiteY152" fmla="*/ 561899 h 786384"/>
              <a:gd name="connsiteX153" fmla="*/ 351130 w 877889"/>
              <a:gd name="connsiteY153" fmla="*/ 551383 h 786384"/>
              <a:gd name="connsiteX154" fmla="*/ 314554 w 877889"/>
              <a:gd name="connsiteY154" fmla="*/ 525323 h 786384"/>
              <a:gd name="connsiteX155" fmla="*/ 299923 w 877889"/>
              <a:gd name="connsiteY155" fmla="*/ 486461 h 786384"/>
              <a:gd name="connsiteX156" fmla="*/ 294894 w 877889"/>
              <a:gd name="connsiteY156" fmla="*/ 465887 h 786384"/>
              <a:gd name="connsiteX157" fmla="*/ 285293 w 877889"/>
              <a:gd name="connsiteY157" fmla="*/ 460857 h 786384"/>
              <a:gd name="connsiteX158" fmla="*/ 276149 w 877889"/>
              <a:gd name="connsiteY158" fmla="*/ 465887 h 786384"/>
              <a:gd name="connsiteX159" fmla="*/ 274320 w 877889"/>
              <a:gd name="connsiteY159" fmla="*/ 486461 h 786384"/>
              <a:gd name="connsiteX160" fmla="*/ 251917 w 877889"/>
              <a:gd name="connsiteY160" fmla="*/ 550011 h 786384"/>
              <a:gd name="connsiteX161" fmla="*/ 200254 w 877889"/>
              <a:gd name="connsiteY161" fmla="*/ 619049 h 786384"/>
              <a:gd name="connsiteX162" fmla="*/ 175108 w 877889"/>
              <a:gd name="connsiteY162" fmla="*/ 639165 h 786384"/>
              <a:gd name="connsiteX163" fmla="*/ 150876 w 877889"/>
              <a:gd name="connsiteY163" fmla="*/ 643737 h 786384"/>
              <a:gd name="connsiteX164" fmla="*/ 112471 w 877889"/>
              <a:gd name="connsiteY164" fmla="*/ 629564 h 786384"/>
              <a:gd name="connsiteX165" fmla="*/ 87783 w 877889"/>
              <a:gd name="connsiteY165" fmla="*/ 574243 h 786384"/>
              <a:gd name="connsiteX166" fmla="*/ 85954 w 877889"/>
              <a:gd name="connsiteY166" fmla="*/ 533095 h 786384"/>
              <a:gd name="connsiteX167" fmla="*/ 116586 w 877889"/>
              <a:gd name="connsiteY167" fmla="*/ 487832 h 786384"/>
              <a:gd name="connsiteX168" fmla="*/ 151791 w 877889"/>
              <a:gd name="connsiteY168" fmla="*/ 445313 h 786384"/>
              <a:gd name="connsiteX169" fmla="*/ 165507 w 877889"/>
              <a:gd name="connsiteY169" fmla="*/ 415137 h 786384"/>
              <a:gd name="connsiteX170" fmla="*/ 155448 w 877889"/>
              <a:gd name="connsiteY170" fmla="*/ 412394 h 786384"/>
              <a:gd name="connsiteX171" fmla="*/ 109271 w 877889"/>
              <a:gd name="connsiteY171" fmla="*/ 425653 h 786384"/>
              <a:gd name="connsiteX172" fmla="*/ 68580 w 877889"/>
              <a:gd name="connsiteY172" fmla="*/ 432511 h 786384"/>
              <a:gd name="connsiteX173" fmla="*/ 21489 w 877889"/>
              <a:gd name="connsiteY173" fmla="*/ 408279 h 786384"/>
              <a:gd name="connsiteX174" fmla="*/ 0 w 877889"/>
              <a:gd name="connsiteY174" fmla="*/ 354787 h 786384"/>
              <a:gd name="connsiteX175" fmla="*/ 97841 w 877889"/>
              <a:gd name="connsiteY175" fmla="*/ 255117 h 786384"/>
              <a:gd name="connsiteX176" fmla="*/ 182880 w 877889"/>
              <a:gd name="connsiteY176" fmla="*/ 182880 h 786384"/>
              <a:gd name="connsiteX177" fmla="*/ 168250 w 877889"/>
              <a:gd name="connsiteY177" fmla="*/ 155448 h 786384"/>
              <a:gd name="connsiteX178" fmla="*/ 150876 w 877889"/>
              <a:gd name="connsiteY178" fmla="*/ 98755 h 786384"/>
              <a:gd name="connsiteX179" fmla="*/ 171907 w 877889"/>
              <a:gd name="connsiteY179" fmla="*/ 91440 h 786384"/>
              <a:gd name="connsiteX180" fmla="*/ 204826 w 877889"/>
              <a:gd name="connsiteY180" fmla="*/ 107899 h 786384"/>
              <a:gd name="connsiteX181" fmla="*/ 229972 w 877889"/>
              <a:gd name="connsiteY181" fmla="*/ 124358 h 786384"/>
              <a:gd name="connsiteX182" fmla="*/ 272949 w 877889"/>
              <a:gd name="connsiteY182" fmla="*/ 139446 h 786384"/>
              <a:gd name="connsiteX183" fmla="*/ 327355 w 877889"/>
              <a:gd name="connsiteY183" fmla="*/ 160020 h 786384"/>
              <a:gd name="connsiteX184" fmla="*/ 369875 w 877889"/>
              <a:gd name="connsiteY184" fmla="*/ 197053 h 786384"/>
              <a:gd name="connsiteX185" fmla="*/ 369418 w 877889"/>
              <a:gd name="connsiteY185" fmla="*/ 237744 h 786384"/>
              <a:gd name="connsiteX186" fmla="*/ 331927 w 877889"/>
              <a:gd name="connsiteY186" fmla="*/ 243687 h 786384"/>
              <a:gd name="connsiteX187" fmla="*/ 280721 w 877889"/>
              <a:gd name="connsiteY187" fmla="*/ 233172 h 786384"/>
              <a:gd name="connsiteX188" fmla="*/ 233172 w 877889"/>
              <a:gd name="connsiteY188" fmla="*/ 222199 h 786384"/>
              <a:gd name="connsiteX189" fmla="*/ 182880 w 877889"/>
              <a:gd name="connsiteY189" fmla="*/ 236829 h 786384"/>
              <a:gd name="connsiteX190" fmla="*/ 108814 w 877889"/>
              <a:gd name="connsiteY190" fmla="*/ 296723 h 786384"/>
              <a:gd name="connsiteX191" fmla="*/ 60351 w 877889"/>
              <a:gd name="connsiteY191" fmla="*/ 368503 h 786384"/>
              <a:gd name="connsiteX192" fmla="*/ 56693 w 877889"/>
              <a:gd name="connsiteY192" fmla="*/ 380390 h 786384"/>
              <a:gd name="connsiteX193" fmla="*/ 92355 w 877889"/>
              <a:gd name="connsiteY193" fmla="*/ 370332 h 786384"/>
              <a:gd name="connsiteX194" fmla="*/ 279807 w 877889"/>
              <a:gd name="connsiteY194" fmla="*/ 276149 h 786384"/>
              <a:gd name="connsiteX195" fmla="*/ 293980 w 877889"/>
              <a:gd name="connsiteY195" fmla="*/ 269291 h 786384"/>
              <a:gd name="connsiteX196" fmla="*/ 321869 w 877889"/>
              <a:gd name="connsiteY196" fmla="*/ 272491 h 786384"/>
              <a:gd name="connsiteX197" fmla="*/ 364846 w 877889"/>
              <a:gd name="connsiteY197" fmla="*/ 283921 h 786384"/>
              <a:gd name="connsiteX198" fmla="*/ 381305 w 877889"/>
              <a:gd name="connsiteY198" fmla="*/ 289865 h 786384"/>
              <a:gd name="connsiteX199" fmla="*/ 397764 w 877889"/>
              <a:gd name="connsiteY199" fmla="*/ 254203 h 786384"/>
              <a:gd name="connsiteX200" fmla="*/ 410566 w 877889"/>
              <a:gd name="connsiteY200" fmla="*/ 206654 h 786384"/>
              <a:gd name="connsiteX201" fmla="*/ 432511 w 877889"/>
              <a:gd name="connsiteY201" fmla="*/ 159105 h 786384"/>
              <a:gd name="connsiteX202" fmla="*/ 463601 w 877889"/>
              <a:gd name="connsiteY202" fmla="*/ 99212 h 786384"/>
              <a:gd name="connsiteX203" fmla="*/ 456286 w 877889"/>
              <a:gd name="connsiteY203" fmla="*/ 75895 h 786384"/>
              <a:gd name="connsiteX204" fmla="*/ 445313 w 877889"/>
              <a:gd name="connsiteY204" fmla="*/ 60807 h 786384"/>
              <a:gd name="connsiteX205" fmla="*/ 480975 w 877889"/>
              <a:gd name="connsiteY205" fmla="*/ 40691 h 786384"/>
              <a:gd name="connsiteX206" fmla="*/ 530352 w 877889"/>
              <a:gd name="connsiteY206" fmla="*/ 11887 h 786384"/>
              <a:gd name="connsiteX207" fmla="*/ 553212 w 877889"/>
              <a:gd name="connsiteY207" fmla="*/ 0 h 78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877889" h="786384">
                <a:moveTo>
                  <a:pt x="203226" y="517550"/>
                </a:moveTo>
                <a:cubicBezTo>
                  <a:pt x="201549" y="517550"/>
                  <a:pt x="199035" y="518465"/>
                  <a:pt x="195682" y="520293"/>
                </a:cubicBezTo>
                <a:cubicBezTo>
                  <a:pt x="193853" y="521513"/>
                  <a:pt x="192329" y="522732"/>
                  <a:pt x="191110" y="523951"/>
                </a:cubicBezTo>
                <a:cubicBezTo>
                  <a:pt x="189891" y="525780"/>
                  <a:pt x="190195" y="526694"/>
                  <a:pt x="192024" y="526694"/>
                </a:cubicBezTo>
                <a:cubicBezTo>
                  <a:pt x="193243" y="527304"/>
                  <a:pt x="194767" y="526999"/>
                  <a:pt x="196596" y="525780"/>
                </a:cubicBezTo>
                <a:cubicBezTo>
                  <a:pt x="202692" y="523951"/>
                  <a:pt x="205740" y="522122"/>
                  <a:pt x="205740" y="520293"/>
                </a:cubicBezTo>
                <a:cubicBezTo>
                  <a:pt x="205740" y="518465"/>
                  <a:pt x="204902" y="517550"/>
                  <a:pt x="203226" y="517550"/>
                </a:cubicBezTo>
                <a:close/>
                <a:moveTo>
                  <a:pt x="694030" y="415595"/>
                </a:moveTo>
                <a:cubicBezTo>
                  <a:pt x="698907" y="416509"/>
                  <a:pt x="701345" y="421233"/>
                  <a:pt x="701345" y="429768"/>
                </a:cubicBezTo>
                <a:cubicBezTo>
                  <a:pt x="701345" y="439521"/>
                  <a:pt x="698754" y="444398"/>
                  <a:pt x="693573" y="444398"/>
                </a:cubicBezTo>
                <a:cubicBezTo>
                  <a:pt x="688391" y="444398"/>
                  <a:pt x="683057" y="450494"/>
                  <a:pt x="677571" y="462686"/>
                </a:cubicBezTo>
                <a:cubicBezTo>
                  <a:pt x="648919" y="522427"/>
                  <a:pt x="638861" y="552297"/>
                  <a:pt x="647395" y="552297"/>
                </a:cubicBezTo>
                <a:cubicBezTo>
                  <a:pt x="652882" y="552297"/>
                  <a:pt x="667055" y="540867"/>
                  <a:pt x="689915" y="518007"/>
                </a:cubicBezTo>
                <a:cubicBezTo>
                  <a:pt x="712775" y="495147"/>
                  <a:pt x="726643" y="483717"/>
                  <a:pt x="731520" y="483717"/>
                </a:cubicBezTo>
                <a:cubicBezTo>
                  <a:pt x="740055" y="484327"/>
                  <a:pt x="747827" y="489051"/>
                  <a:pt x="754837" y="497891"/>
                </a:cubicBezTo>
                <a:cubicBezTo>
                  <a:pt x="761848" y="506730"/>
                  <a:pt x="765963" y="517245"/>
                  <a:pt x="767182" y="529437"/>
                </a:cubicBezTo>
                <a:cubicBezTo>
                  <a:pt x="769620" y="548945"/>
                  <a:pt x="768553" y="560527"/>
                  <a:pt x="763981" y="564185"/>
                </a:cubicBezTo>
                <a:cubicBezTo>
                  <a:pt x="759409" y="567842"/>
                  <a:pt x="749199" y="565099"/>
                  <a:pt x="733349" y="555955"/>
                </a:cubicBezTo>
                <a:lnTo>
                  <a:pt x="707746" y="541325"/>
                </a:lnTo>
                <a:lnTo>
                  <a:pt x="697687" y="556869"/>
                </a:lnTo>
                <a:cubicBezTo>
                  <a:pt x="687934" y="572109"/>
                  <a:pt x="677266" y="584606"/>
                  <a:pt x="665683" y="594360"/>
                </a:cubicBezTo>
                <a:cubicBezTo>
                  <a:pt x="654101" y="604113"/>
                  <a:pt x="644347" y="608990"/>
                  <a:pt x="636423" y="608990"/>
                </a:cubicBezTo>
                <a:cubicBezTo>
                  <a:pt x="620573" y="608990"/>
                  <a:pt x="608076" y="599541"/>
                  <a:pt x="598932" y="580644"/>
                </a:cubicBezTo>
                <a:cubicBezTo>
                  <a:pt x="589788" y="561746"/>
                  <a:pt x="588874" y="543153"/>
                  <a:pt x="596189" y="524865"/>
                </a:cubicBezTo>
                <a:cubicBezTo>
                  <a:pt x="600456" y="515112"/>
                  <a:pt x="611581" y="498805"/>
                  <a:pt x="629565" y="475945"/>
                </a:cubicBezTo>
                <a:cubicBezTo>
                  <a:pt x="647548" y="453085"/>
                  <a:pt x="662331" y="436169"/>
                  <a:pt x="673913" y="425196"/>
                </a:cubicBezTo>
                <a:cubicBezTo>
                  <a:pt x="682447" y="417881"/>
                  <a:pt x="689153" y="414680"/>
                  <a:pt x="694030" y="415595"/>
                </a:cubicBezTo>
                <a:close/>
                <a:moveTo>
                  <a:pt x="670827" y="258946"/>
                </a:moveTo>
                <a:cubicBezTo>
                  <a:pt x="667855" y="259289"/>
                  <a:pt x="662483" y="262890"/>
                  <a:pt x="654711" y="269748"/>
                </a:cubicBezTo>
                <a:cubicBezTo>
                  <a:pt x="644347" y="278892"/>
                  <a:pt x="639166" y="285597"/>
                  <a:pt x="639166" y="289865"/>
                </a:cubicBezTo>
                <a:cubicBezTo>
                  <a:pt x="639166" y="298399"/>
                  <a:pt x="644347" y="297789"/>
                  <a:pt x="654711" y="288036"/>
                </a:cubicBezTo>
                <a:cubicBezTo>
                  <a:pt x="657759" y="284988"/>
                  <a:pt x="660807" y="281330"/>
                  <a:pt x="663855" y="277063"/>
                </a:cubicBezTo>
                <a:cubicBezTo>
                  <a:pt x="671779" y="266700"/>
                  <a:pt x="674827" y="260909"/>
                  <a:pt x="672999" y="259689"/>
                </a:cubicBezTo>
                <a:cubicBezTo>
                  <a:pt x="672541" y="259080"/>
                  <a:pt x="671817" y="258832"/>
                  <a:pt x="670827" y="258946"/>
                </a:cubicBezTo>
                <a:close/>
                <a:moveTo>
                  <a:pt x="567843" y="256032"/>
                </a:moveTo>
                <a:cubicBezTo>
                  <a:pt x="559918" y="256032"/>
                  <a:pt x="551231" y="258013"/>
                  <a:pt x="541782" y="261975"/>
                </a:cubicBezTo>
                <a:cubicBezTo>
                  <a:pt x="532333" y="265938"/>
                  <a:pt x="526999" y="270053"/>
                  <a:pt x="525780" y="274320"/>
                </a:cubicBezTo>
                <a:cubicBezTo>
                  <a:pt x="525171" y="279806"/>
                  <a:pt x="528676" y="286664"/>
                  <a:pt x="536296" y="294894"/>
                </a:cubicBezTo>
                <a:cubicBezTo>
                  <a:pt x="543916" y="303123"/>
                  <a:pt x="550774" y="307238"/>
                  <a:pt x="556870" y="307238"/>
                </a:cubicBezTo>
                <a:cubicBezTo>
                  <a:pt x="560527" y="307238"/>
                  <a:pt x="565557" y="301447"/>
                  <a:pt x="571957" y="289865"/>
                </a:cubicBezTo>
                <a:cubicBezTo>
                  <a:pt x="578358" y="278282"/>
                  <a:pt x="581559" y="268833"/>
                  <a:pt x="581559" y="261518"/>
                </a:cubicBezTo>
                <a:cubicBezTo>
                  <a:pt x="580339" y="257861"/>
                  <a:pt x="575767" y="256032"/>
                  <a:pt x="567843" y="256032"/>
                </a:cubicBezTo>
                <a:close/>
                <a:moveTo>
                  <a:pt x="663855" y="141732"/>
                </a:moveTo>
                <a:cubicBezTo>
                  <a:pt x="657759" y="141732"/>
                  <a:pt x="653949" y="143256"/>
                  <a:pt x="652425" y="146304"/>
                </a:cubicBezTo>
                <a:cubicBezTo>
                  <a:pt x="650901" y="149352"/>
                  <a:pt x="650139" y="157277"/>
                  <a:pt x="650139" y="170078"/>
                </a:cubicBezTo>
                <a:cubicBezTo>
                  <a:pt x="650139" y="188976"/>
                  <a:pt x="648310" y="199644"/>
                  <a:pt x="644652" y="202082"/>
                </a:cubicBezTo>
                <a:cubicBezTo>
                  <a:pt x="642214" y="203301"/>
                  <a:pt x="640690" y="204673"/>
                  <a:pt x="640080" y="206197"/>
                </a:cubicBezTo>
                <a:cubicBezTo>
                  <a:pt x="639471" y="207721"/>
                  <a:pt x="639623" y="209397"/>
                  <a:pt x="640537" y="211226"/>
                </a:cubicBezTo>
                <a:cubicBezTo>
                  <a:pt x="641452" y="213055"/>
                  <a:pt x="643433" y="214884"/>
                  <a:pt x="646481" y="216713"/>
                </a:cubicBezTo>
                <a:cubicBezTo>
                  <a:pt x="649529" y="218541"/>
                  <a:pt x="653796" y="220980"/>
                  <a:pt x="659283" y="224028"/>
                </a:cubicBezTo>
                <a:cubicBezTo>
                  <a:pt x="672084" y="231343"/>
                  <a:pt x="678485" y="236525"/>
                  <a:pt x="678485" y="239573"/>
                </a:cubicBezTo>
                <a:cubicBezTo>
                  <a:pt x="678485" y="247497"/>
                  <a:pt x="681533" y="247802"/>
                  <a:pt x="687629" y="240487"/>
                </a:cubicBezTo>
                <a:cubicBezTo>
                  <a:pt x="690677" y="236829"/>
                  <a:pt x="693115" y="231953"/>
                  <a:pt x="694944" y="225857"/>
                </a:cubicBezTo>
                <a:cubicBezTo>
                  <a:pt x="701650" y="205130"/>
                  <a:pt x="701345" y="191109"/>
                  <a:pt x="694030" y="183794"/>
                </a:cubicBezTo>
                <a:cubicBezTo>
                  <a:pt x="691591" y="181356"/>
                  <a:pt x="690372" y="176022"/>
                  <a:pt x="690372" y="167792"/>
                </a:cubicBezTo>
                <a:cubicBezTo>
                  <a:pt x="690372" y="159563"/>
                  <a:pt x="688086" y="153162"/>
                  <a:pt x="683514" y="148590"/>
                </a:cubicBezTo>
                <a:cubicBezTo>
                  <a:pt x="678942" y="144018"/>
                  <a:pt x="672389" y="141732"/>
                  <a:pt x="663855" y="141732"/>
                </a:cubicBezTo>
                <a:close/>
                <a:moveTo>
                  <a:pt x="553212" y="0"/>
                </a:moveTo>
                <a:cubicBezTo>
                  <a:pt x="559918" y="0"/>
                  <a:pt x="580035" y="3353"/>
                  <a:pt x="613563" y="10058"/>
                </a:cubicBezTo>
                <a:cubicBezTo>
                  <a:pt x="640995" y="15545"/>
                  <a:pt x="659740" y="21031"/>
                  <a:pt x="669798" y="26517"/>
                </a:cubicBezTo>
                <a:cubicBezTo>
                  <a:pt x="679857" y="32004"/>
                  <a:pt x="684886" y="39319"/>
                  <a:pt x="684886" y="48463"/>
                </a:cubicBezTo>
                <a:cubicBezTo>
                  <a:pt x="684886" y="58826"/>
                  <a:pt x="658063" y="72847"/>
                  <a:pt x="604419" y="90525"/>
                </a:cubicBezTo>
                <a:cubicBezTo>
                  <a:pt x="576987" y="100279"/>
                  <a:pt x="556260" y="109880"/>
                  <a:pt x="542239" y="119329"/>
                </a:cubicBezTo>
                <a:cubicBezTo>
                  <a:pt x="528219" y="128778"/>
                  <a:pt x="516331" y="141732"/>
                  <a:pt x="506578" y="158191"/>
                </a:cubicBezTo>
                <a:cubicBezTo>
                  <a:pt x="499872" y="169773"/>
                  <a:pt x="498043" y="176327"/>
                  <a:pt x="501091" y="177851"/>
                </a:cubicBezTo>
                <a:cubicBezTo>
                  <a:pt x="504139" y="179375"/>
                  <a:pt x="516027" y="173583"/>
                  <a:pt x="536753" y="160477"/>
                </a:cubicBezTo>
                <a:cubicBezTo>
                  <a:pt x="557479" y="147371"/>
                  <a:pt x="580644" y="137160"/>
                  <a:pt x="606247" y="129845"/>
                </a:cubicBezTo>
                <a:cubicBezTo>
                  <a:pt x="622707" y="124358"/>
                  <a:pt x="634746" y="121310"/>
                  <a:pt x="642366" y="120701"/>
                </a:cubicBezTo>
                <a:cubicBezTo>
                  <a:pt x="649986" y="120091"/>
                  <a:pt x="660197" y="121310"/>
                  <a:pt x="672999" y="124358"/>
                </a:cubicBezTo>
                <a:cubicBezTo>
                  <a:pt x="707136" y="132893"/>
                  <a:pt x="730606" y="156667"/>
                  <a:pt x="743407" y="195681"/>
                </a:cubicBezTo>
                <a:cubicBezTo>
                  <a:pt x="761695" y="251155"/>
                  <a:pt x="752247" y="306933"/>
                  <a:pt x="715061" y="363017"/>
                </a:cubicBezTo>
                <a:cubicBezTo>
                  <a:pt x="702869" y="381914"/>
                  <a:pt x="687324" y="401117"/>
                  <a:pt x="668427" y="420624"/>
                </a:cubicBezTo>
                <a:cubicBezTo>
                  <a:pt x="649529" y="440131"/>
                  <a:pt x="637032" y="449885"/>
                  <a:pt x="630936" y="449885"/>
                </a:cubicBezTo>
                <a:cubicBezTo>
                  <a:pt x="625450" y="449885"/>
                  <a:pt x="618439" y="442569"/>
                  <a:pt x="609905" y="427939"/>
                </a:cubicBezTo>
                <a:lnTo>
                  <a:pt x="596189" y="406908"/>
                </a:lnTo>
                <a:lnTo>
                  <a:pt x="592531" y="455371"/>
                </a:lnTo>
                <a:cubicBezTo>
                  <a:pt x="589483" y="487680"/>
                  <a:pt x="584759" y="521665"/>
                  <a:pt x="578358" y="557327"/>
                </a:cubicBezTo>
                <a:cubicBezTo>
                  <a:pt x="571957" y="592988"/>
                  <a:pt x="569976" y="624535"/>
                  <a:pt x="572415" y="651967"/>
                </a:cubicBezTo>
                <a:cubicBezTo>
                  <a:pt x="574853" y="681228"/>
                  <a:pt x="577596" y="698449"/>
                  <a:pt x="580644" y="703631"/>
                </a:cubicBezTo>
                <a:cubicBezTo>
                  <a:pt x="583692" y="708812"/>
                  <a:pt x="592227" y="710489"/>
                  <a:pt x="606247" y="708660"/>
                </a:cubicBezTo>
                <a:cubicBezTo>
                  <a:pt x="667817" y="700735"/>
                  <a:pt x="711403" y="688543"/>
                  <a:pt x="737007" y="672084"/>
                </a:cubicBezTo>
                <a:cubicBezTo>
                  <a:pt x="748589" y="665378"/>
                  <a:pt x="756514" y="659130"/>
                  <a:pt x="760781" y="653339"/>
                </a:cubicBezTo>
                <a:cubicBezTo>
                  <a:pt x="765048" y="647547"/>
                  <a:pt x="769011" y="638251"/>
                  <a:pt x="772668" y="625449"/>
                </a:cubicBezTo>
                <a:cubicBezTo>
                  <a:pt x="776326" y="612648"/>
                  <a:pt x="780441" y="579425"/>
                  <a:pt x="785013" y="525780"/>
                </a:cubicBezTo>
                <a:cubicBezTo>
                  <a:pt x="789585" y="472135"/>
                  <a:pt x="792175" y="425805"/>
                  <a:pt x="792785" y="386791"/>
                </a:cubicBezTo>
                <a:lnTo>
                  <a:pt x="793699" y="366674"/>
                </a:lnTo>
                <a:lnTo>
                  <a:pt x="801014" y="388620"/>
                </a:lnTo>
                <a:cubicBezTo>
                  <a:pt x="806501" y="402641"/>
                  <a:pt x="810463" y="420014"/>
                  <a:pt x="812902" y="440741"/>
                </a:cubicBezTo>
                <a:cubicBezTo>
                  <a:pt x="815340" y="461467"/>
                  <a:pt x="821436" y="486765"/>
                  <a:pt x="831190" y="516636"/>
                </a:cubicBezTo>
                <a:cubicBezTo>
                  <a:pt x="840943" y="546506"/>
                  <a:pt x="851002" y="571195"/>
                  <a:pt x="861365" y="590702"/>
                </a:cubicBezTo>
                <a:cubicBezTo>
                  <a:pt x="871728" y="609600"/>
                  <a:pt x="877214" y="624383"/>
                  <a:pt x="877824" y="635051"/>
                </a:cubicBezTo>
                <a:cubicBezTo>
                  <a:pt x="878434" y="645719"/>
                  <a:pt x="874776" y="659282"/>
                  <a:pt x="866851" y="675741"/>
                </a:cubicBezTo>
                <a:cubicBezTo>
                  <a:pt x="857707" y="694029"/>
                  <a:pt x="842924" y="710946"/>
                  <a:pt x="822503" y="726491"/>
                </a:cubicBezTo>
                <a:cubicBezTo>
                  <a:pt x="802081" y="742035"/>
                  <a:pt x="779069" y="753770"/>
                  <a:pt x="753466" y="761695"/>
                </a:cubicBezTo>
                <a:cubicBezTo>
                  <a:pt x="706527" y="775716"/>
                  <a:pt x="672694" y="782879"/>
                  <a:pt x="651967" y="783183"/>
                </a:cubicBezTo>
                <a:cubicBezTo>
                  <a:pt x="631241" y="783488"/>
                  <a:pt x="607771" y="776935"/>
                  <a:pt x="581559" y="763524"/>
                </a:cubicBezTo>
                <a:cubicBezTo>
                  <a:pt x="571805" y="758647"/>
                  <a:pt x="560832" y="749503"/>
                  <a:pt x="548640" y="736092"/>
                </a:cubicBezTo>
                <a:cubicBezTo>
                  <a:pt x="536448" y="722681"/>
                  <a:pt x="530352" y="713232"/>
                  <a:pt x="530352" y="707745"/>
                </a:cubicBezTo>
                <a:cubicBezTo>
                  <a:pt x="530352" y="704697"/>
                  <a:pt x="526695" y="698601"/>
                  <a:pt x="519379" y="689457"/>
                </a:cubicBezTo>
                <a:cubicBezTo>
                  <a:pt x="514503" y="683361"/>
                  <a:pt x="511302" y="675894"/>
                  <a:pt x="509778" y="667055"/>
                </a:cubicBezTo>
                <a:cubicBezTo>
                  <a:pt x="508254" y="658215"/>
                  <a:pt x="507492" y="641604"/>
                  <a:pt x="507492" y="617220"/>
                </a:cubicBezTo>
                <a:cubicBezTo>
                  <a:pt x="507492" y="578815"/>
                  <a:pt x="510235" y="552297"/>
                  <a:pt x="515722" y="537667"/>
                </a:cubicBezTo>
                <a:cubicBezTo>
                  <a:pt x="523647" y="513893"/>
                  <a:pt x="526695" y="501396"/>
                  <a:pt x="524866" y="500177"/>
                </a:cubicBezTo>
                <a:cubicBezTo>
                  <a:pt x="523647" y="499567"/>
                  <a:pt x="519989" y="503529"/>
                  <a:pt x="513893" y="512064"/>
                </a:cubicBezTo>
                <a:cubicBezTo>
                  <a:pt x="507187" y="521817"/>
                  <a:pt x="496519" y="539191"/>
                  <a:pt x="481889" y="564185"/>
                </a:cubicBezTo>
                <a:cubicBezTo>
                  <a:pt x="448971" y="619049"/>
                  <a:pt x="423367" y="663549"/>
                  <a:pt x="405079" y="697687"/>
                </a:cubicBezTo>
                <a:cubicBezTo>
                  <a:pt x="384353" y="736701"/>
                  <a:pt x="370942" y="761238"/>
                  <a:pt x="364846" y="771296"/>
                </a:cubicBezTo>
                <a:cubicBezTo>
                  <a:pt x="358750" y="781355"/>
                  <a:pt x="353568" y="786384"/>
                  <a:pt x="349301" y="786384"/>
                </a:cubicBezTo>
                <a:cubicBezTo>
                  <a:pt x="341376" y="786384"/>
                  <a:pt x="334061" y="776325"/>
                  <a:pt x="327355" y="756209"/>
                </a:cubicBezTo>
                <a:cubicBezTo>
                  <a:pt x="320650" y="736092"/>
                  <a:pt x="320040" y="722681"/>
                  <a:pt x="325527" y="715975"/>
                </a:cubicBezTo>
                <a:cubicBezTo>
                  <a:pt x="330403" y="709879"/>
                  <a:pt x="357226" y="669645"/>
                  <a:pt x="405994" y="595274"/>
                </a:cubicBezTo>
                <a:cubicBezTo>
                  <a:pt x="424282" y="568452"/>
                  <a:pt x="441960" y="540105"/>
                  <a:pt x="459029" y="510235"/>
                </a:cubicBezTo>
                <a:cubicBezTo>
                  <a:pt x="472440" y="488289"/>
                  <a:pt x="479755" y="475031"/>
                  <a:pt x="480975" y="470459"/>
                </a:cubicBezTo>
                <a:cubicBezTo>
                  <a:pt x="482194" y="465887"/>
                  <a:pt x="479755" y="461467"/>
                  <a:pt x="473659" y="457200"/>
                </a:cubicBezTo>
                <a:cubicBezTo>
                  <a:pt x="465735" y="451713"/>
                  <a:pt x="462077" y="441960"/>
                  <a:pt x="462687" y="427939"/>
                </a:cubicBezTo>
                <a:cubicBezTo>
                  <a:pt x="462687" y="418795"/>
                  <a:pt x="464515" y="411632"/>
                  <a:pt x="468173" y="406451"/>
                </a:cubicBezTo>
                <a:cubicBezTo>
                  <a:pt x="471831" y="401269"/>
                  <a:pt x="481279" y="393192"/>
                  <a:pt x="496519" y="382219"/>
                </a:cubicBezTo>
                <a:cubicBezTo>
                  <a:pt x="519075" y="365150"/>
                  <a:pt x="531267" y="354025"/>
                  <a:pt x="533095" y="348843"/>
                </a:cubicBezTo>
                <a:cubicBezTo>
                  <a:pt x="534924" y="343662"/>
                  <a:pt x="526237" y="330708"/>
                  <a:pt x="507035" y="309981"/>
                </a:cubicBezTo>
                <a:cubicBezTo>
                  <a:pt x="487833" y="289255"/>
                  <a:pt x="478841" y="275691"/>
                  <a:pt x="480060" y="269291"/>
                </a:cubicBezTo>
                <a:cubicBezTo>
                  <a:pt x="481279" y="262890"/>
                  <a:pt x="499567" y="253289"/>
                  <a:pt x="534924" y="240487"/>
                </a:cubicBezTo>
                <a:cubicBezTo>
                  <a:pt x="563575" y="230733"/>
                  <a:pt x="582321" y="222809"/>
                  <a:pt x="591160" y="216713"/>
                </a:cubicBezTo>
                <a:cubicBezTo>
                  <a:pt x="599999" y="210617"/>
                  <a:pt x="604419" y="202997"/>
                  <a:pt x="604419" y="193853"/>
                </a:cubicBezTo>
                <a:cubicBezTo>
                  <a:pt x="604419" y="185928"/>
                  <a:pt x="606552" y="180746"/>
                  <a:pt x="610819" y="178308"/>
                </a:cubicBezTo>
                <a:cubicBezTo>
                  <a:pt x="612648" y="177089"/>
                  <a:pt x="614020" y="173888"/>
                  <a:pt x="614934" y="168707"/>
                </a:cubicBezTo>
                <a:cubicBezTo>
                  <a:pt x="615849" y="163525"/>
                  <a:pt x="616153" y="158648"/>
                  <a:pt x="615849" y="154076"/>
                </a:cubicBezTo>
                <a:cubicBezTo>
                  <a:pt x="615544" y="149504"/>
                  <a:pt x="614172" y="147218"/>
                  <a:pt x="611734" y="147218"/>
                </a:cubicBezTo>
                <a:cubicBezTo>
                  <a:pt x="609905" y="147218"/>
                  <a:pt x="593751" y="155448"/>
                  <a:pt x="563271" y="171907"/>
                </a:cubicBezTo>
                <a:cubicBezTo>
                  <a:pt x="543154" y="182270"/>
                  <a:pt x="528676" y="191262"/>
                  <a:pt x="519837" y="198882"/>
                </a:cubicBezTo>
                <a:cubicBezTo>
                  <a:pt x="510997" y="206502"/>
                  <a:pt x="500177" y="218846"/>
                  <a:pt x="487375" y="235915"/>
                </a:cubicBezTo>
                <a:cubicBezTo>
                  <a:pt x="475183" y="252984"/>
                  <a:pt x="466344" y="267157"/>
                  <a:pt x="460858" y="278435"/>
                </a:cubicBezTo>
                <a:cubicBezTo>
                  <a:pt x="455371" y="289712"/>
                  <a:pt x="450190" y="305714"/>
                  <a:pt x="445313" y="326441"/>
                </a:cubicBezTo>
                <a:cubicBezTo>
                  <a:pt x="436779" y="359969"/>
                  <a:pt x="433121" y="388010"/>
                  <a:pt x="434340" y="410565"/>
                </a:cubicBezTo>
                <a:cubicBezTo>
                  <a:pt x="434950" y="424586"/>
                  <a:pt x="434797" y="434187"/>
                  <a:pt x="433883" y="439369"/>
                </a:cubicBezTo>
                <a:cubicBezTo>
                  <a:pt x="432969" y="444551"/>
                  <a:pt x="430378" y="448665"/>
                  <a:pt x="426111" y="451713"/>
                </a:cubicBezTo>
                <a:cubicBezTo>
                  <a:pt x="418186" y="456590"/>
                  <a:pt x="408889" y="452475"/>
                  <a:pt x="398221" y="439369"/>
                </a:cubicBezTo>
                <a:cubicBezTo>
                  <a:pt x="387553" y="426263"/>
                  <a:pt x="379171" y="409041"/>
                  <a:pt x="373075" y="387705"/>
                </a:cubicBezTo>
                <a:cubicBezTo>
                  <a:pt x="366370" y="364541"/>
                  <a:pt x="361493" y="352958"/>
                  <a:pt x="358445" y="352958"/>
                </a:cubicBezTo>
                <a:cubicBezTo>
                  <a:pt x="355397" y="352958"/>
                  <a:pt x="353873" y="350215"/>
                  <a:pt x="353873" y="344729"/>
                </a:cubicBezTo>
                <a:cubicBezTo>
                  <a:pt x="353873" y="341681"/>
                  <a:pt x="352654" y="340004"/>
                  <a:pt x="350215" y="339699"/>
                </a:cubicBezTo>
                <a:cubicBezTo>
                  <a:pt x="347777" y="339395"/>
                  <a:pt x="342595" y="340766"/>
                  <a:pt x="334671" y="343814"/>
                </a:cubicBezTo>
                <a:cubicBezTo>
                  <a:pt x="322479" y="348081"/>
                  <a:pt x="306477" y="360121"/>
                  <a:pt x="286665" y="379933"/>
                </a:cubicBezTo>
                <a:cubicBezTo>
                  <a:pt x="266853" y="399745"/>
                  <a:pt x="252070" y="418490"/>
                  <a:pt x="242316" y="436169"/>
                </a:cubicBezTo>
                <a:cubicBezTo>
                  <a:pt x="232563" y="454457"/>
                  <a:pt x="222199" y="471221"/>
                  <a:pt x="211227" y="486461"/>
                </a:cubicBezTo>
                <a:cubicBezTo>
                  <a:pt x="208179" y="490728"/>
                  <a:pt x="205588" y="494690"/>
                  <a:pt x="203454" y="498348"/>
                </a:cubicBezTo>
                <a:cubicBezTo>
                  <a:pt x="201321" y="502005"/>
                  <a:pt x="199949" y="504901"/>
                  <a:pt x="199339" y="507035"/>
                </a:cubicBezTo>
                <a:cubicBezTo>
                  <a:pt x="198730" y="509168"/>
                  <a:pt x="198730" y="510540"/>
                  <a:pt x="199339" y="511149"/>
                </a:cubicBezTo>
                <a:cubicBezTo>
                  <a:pt x="204216" y="512978"/>
                  <a:pt x="212293" y="508711"/>
                  <a:pt x="223571" y="498348"/>
                </a:cubicBezTo>
                <a:cubicBezTo>
                  <a:pt x="234849" y="487985"/>
                  <a:pt x="242926" y="477926"/>
                  <a:pt x="247803" y="468173"/>
                </a:cubicBezTo>
                <a:cubicBezTo>
                  <a:pt x="258166" y="446227"/>
                  <a:pt x="276454" y="438607"/>
                  <a:pt x="302667" y="445313"/>
                </a:cubicBezTo>
                <a:cubicBezTo>
                  <a:pt x="332537" y="453847"/>
                  <a:pt x="357226" y="471221"/>
                  <a:pt x="376733" y="497433"/>
                </a:cubicBezTo>
                <a:cubicBezTo>
                  <a:pt x="393802" y="520598"/>
                  <a:pt x="396850" y="539801"/>
                  <a:pt x="385877" y="555041"/>
                </a:cubicBezTo>
                <a:cubicBezTo>
                  <a:pt x="382219" y="559917"/>
                  <a:pt x="378714" y="562203"/>
                  <a:pt x="375361" y="561899"/>
                </a:cubicBezTo>
                <a:cubicBezTo>
                  <a:pt x="372009" y="561594"/>
                  <a:pt x="363931" y="558089"/>
                  <a:pt x="351130" y="551383"/>
                </a:cubicBezTo>
                <a:cubicBezTo>
                  <a:pt x="334061" y="543458"/>
                  <a:pt x="321869" y="534771"/>
                  <a:pt x="314554" y="525323"/>
                </a:cubicBezTo>
                <a:cubicBezTo>
                  <a:pt x="307239" y="515874"/>
                  <a:pt x="302362" y="502920"/>
                  <a:pt x="299923" y="486461"/>
                </a:cubicBezTo>
                <a:cubicBezTo>
                  <a:pt x="298704" y="476097"/>
                  <a:pt x="297028" y="469239"/>
                  <a:pt x="294894" y="465887"/>
                </a:cubicBezTo>
                <a:cubicBezTo>
                  <a:pt x="292761" y="462534"/>
                  <a:pt x="289560" y="460857"/>
                  <a:pt x="285293" y="460857"/>
                </a:cubicBezTo>
                <a:cubicBezTo>
                  <a:pt x="280416" y="460857"/>
                  <a:pt x="277368" y="462534"/>
                  <a:pt x="276149" y="465887"/>
                </a:cubicBezTo>
                <a:cubicBezTo>
                  <a:pt x="274930" y="469239"/>
                  <a:pt x="274320" y="476097"/>
                  <a:pt x="274320" y="486461"/>
                </a:cubicBezTo>
                <a:cubicBezTo>
                  <a:pt x="274320" y="502310"/>
                  <a:pt x="266853" y="523494"/>
                  <a:pt x="251917" y="550011"/>
                </a:cubicBezTo>
                <a:cubicBezTo>
                  <a:pt x="236982" y="576529"/>
                  <a:pt x="219761" y="599541"/>
                  <a:pt x="200254" y="619049"/>
                </a:cubicBezTo>
                <a:cubicBezTo>
                  <a:pt x="189281" y="629412"/>
                  <a:pt x="180899" y="636117"/>
                  <a:pt x="175108" y="639165"/>
                </a:cubicBezTo>
                <a:cubicBezTo>
                  <a:pt x="169317" y="642213"/>
                  <a:pt x="161239" y="643737"/>
                  <a:pt x="150876" y="643737"/>
                </a:cubicBezTo>
                <a:cubicBezTo>
                  <a:pt x="133807" y="643737"/>
                  <a:pt x="121006" y="639013"/>
                  <a:pt x="112471" y="629564"/>
                </a:cubicBezTo>
                <a:cubicBezTo>
                  <a:pt x="103937" y="620115"/>
                  <a:pt x="95707" y="601675"/>
                  <a:pt x="87783" y="574243"/>
                </a:cubicBezTo>
                <a:cubicBezTo>
                  <a:pt x="82296" y="555955"/>
                  <a:pt x="81687" y="542239"/>
                  <a:pt x="85954" y="533095"/>
                </a:cubicBezTo>
                <a:cubicBezTo>
                  <a:pt x="90831" y="523951"/>
                  <a:pt x="101041" y="508863"/>
                  <a:pt x="116586" y="487832"/>
                </a:cubicBezTo>
                <a:cubicBezTo>
                  <a:pt x="132131" y="466801"/>
                  <a:pt x="143866" y="452628"/>
                  <a:pt x="151791" y="445313"/>
                </a:cubicBezTo>
                <a:cubicBezTo>
                  <a:pt x="163983" y="433730"/>
                  <a:pt x="168555" y="423672"/>
                  <a:pt x="165507" y="415137"/>
                </a:cubicBezTo>
                <a:cubicBezTo>
                  <a:pt x="163678" y="411480"/>
                  <a:pt x="160325" y="410565"/>
                  <a:pt x="155448" y="412394"/>
                </a:cubicBezTo>
                <a:cubicBezTo>
                  <a:pt x="145085" y="416661"/>
                  <a:pt x="129693" y="421081"/>
                  <a:pt x="109271" y="425653"/>
                </a:cubicBezTo>
                <a:cubicBezTo>
                  <a:pt x="88849" y="430225"/>
                  <a:pt x="75286" y="432511"/>
                  <a:pt x="68580" y="432511"/>
                </a:cubicBezTo>
                <a:cubicBezTo>
                  <a:pt x="51511" y="432511"/>
                  <a:pt x="35814" y="424434"/>
                  <a:pt x="21489" y="408279"/>
                </a:cubicBezTo>
                <a:cubicBezTo>
                  <a:pt x="7163" y="392125"/>
                  <a:pt x="0" y="374294"/>
                  <a:pt x="0" y="354787"/>
                </a:cubicBezTo>
                <a:cubicBezTo>
                  <a:pt x="0" y="334670"/>
                  <a:pt x="32614" y="301447"/>
                  <a:pt x="97841" y="255117"/>
                </a:cubicBezTo>
                <a:cubicBezTo>
                  <a:pt x="154534" y="215493"/>
                  <a:pt x="182880" y="191414"/>
                  <a:pt x="182880" y="182880"/>
                </a:cubicBezTo>
                <a:cubicBezTo>
                  <a:pt x="182880" y="178613"/>
                  <a:pt x="178003" y="169469"/>
                  <a:pt x="168250" y="155448"/>
                </a:cubicBezTo>
                <a:cubicBezTo>
                  <a:pt x="151791" y="130454"/>
                  <a:pt x="145999" y="111557"/>
                  <a:pt x="150876" y="98755"/>
                </a:cubicBezTo>
                <a:cubicBezTo>
                  <a:pt x="153315" y="92049"/>
                  <a:pt x="160325" y="89611"/>
                  <a:pt x="171907" y="91440"/>
                </a:cubicBezTo>
                <a:cubicBezTo>
                  <a:pt x="183490" y="93269"/>
                  <a:pt x="194463" y="98755"/>
                  <a:pt x="204826" y="107899"/>
                </a:cubicBezTo>
                <a:cubicBezTo>
                  <a:pt x="218237" y="118872"/>
                  <a:pt x="226619" y="124358"/>
                  <a:pt x="229972" y="124358"/>
                </a:cubicBezTo>
                <a:cubicBezTo>
                  <a:pt x="233325" y="124358"/>
                  <a:pt x="247650" y="129387"/>
                  <a:pt x="272949" y="139446"/>
                </a:cubicBezTo>
                <a:cubicBezTo>
                  <a:pt x="298247" y="149504"/>
                  <a:pt x="316383" y="156362"/>
                  <a:pt x="327355" y="160020"/>
                </a:cubicBezTo>
                <a:cubicBezTo>
                  <a:pt x="346253" y="167335"/>
                  <a:pt x="360426" y="179679"/>
                  <a:pt x="369875" y="197053"/>
                </a:cubicBezTo>
                <a:cubicBezTo>
                  <a:pt x="379324" y="214427"/>
                  <a:pt x="379171" y="227990"/>
                  <a:pt x="369418" y="237744"/>
                </a:cubicBezTo>
                <a:cubicBezTo>
                  <a:pt x="364541" y="242621"/>
                  <a:pt x="352044" y="244602"/>
                  <a:pt x="331927" y="243687"/>
                </a:cubicBezTo>
                <a:cubicBezTo>
                  <a:pt x="311811" y="242773"/>
                  <a:pt x="294742" y="239268"/>
                  <a:pt x="280721" y="233172"/>
                </a:cubicBezTo>
                <a:cubicBezTo>
                  <a:pt x="263652" y="225247"/>
                  <a:pt x="247803" y="221589"/>
                  <a:pt x="233172" y="222199"/>
                </a:cubicBezTo>
                <a:cubicBezTo>
                  <a:pt x="218542" y="222809"/>
                  <a:pt x="201778" y="227685"/>
                  <a:pt x="182880" y="236829"/>
                </a:cubicBezTo>
                <a:cubicBezTo>
                  <a:pt x="159715" y="249021"/>
                  <a:pt x="135027" y="268986"/>
                  <a:pt x="108814" y="296723"/>
                </a:cubicBezTo>
                <a:cubicBezTo>
                  <a:pt x="82601" y="324459"/>
                  <a:pt x="66447" y="348386"/>
                  <a:pt x="60351" y="368503"/>
                </a:cubicBezTo>
                <a:lnTo>
                  <a:pt x="56693" y="380390"/>
                </a:lnTo>
                <a:lnTo>
                  <a:pt x="92355" y="370332"/>
                </a:lnTo>
                <a:cubicBezTo>
                  <a:pt x="178308" y="344729"/>
                  <a:pt x="240792" y="313334"/>
                  <a:pt x="279807" y="276149"/>
                </a:cubicBezTo>
                <a:cubicBezTo>
                  <a:pt x="284074" y="271881"/>
                  <a:pt x="288798" y="269595"/>
                  <a:pt x="293980" y="269291"/>
                </a:cubicBezTo>
                <a:cubicBezTo>
                  <a:pt x="299161" y="268986"/>
                  <a:pt x="308458" y="270053"/>
                  <a:pt x="321869" y="272491"/>
                </a:cubicBezTo>
                <a:cubicBezTo>
                  <a:pt x="343205" y="276149"/>
                  <a:pt x="357531" y="279959"/>
                  <a:pt x="364846" y="283921"/>
                </a:cubicBezTo>
                <a:cubicBezTo>
                  <a:pt x="372161" y="287883"/>
                  <a:pt x="377647" y="289865"/>
                  <a:pt x="381305" y="289865"/>
                </a:cubicBezTo>
                <a:cubicBezTo>
                  <a:pt x="383743" y="289865"/>
                  <a:pt x="389230" y="277977"/>
                  <a:pt x="397764" y="254203"/>
                </a:cubicBezTo>
                <a:cubicBezTo>
                  <a:pt x="406299" y="230429"/>
                  <a:pt x="410566" y="214579"/>
                  <a:pt x="410566" y="206654"/>
                </a:cubicBezTo>
                <a:cubicBezTo>
                  <a:pt x="410566" y="199339"/>
                  <a:pt x="417881" y="183489"/>
                  <a:pt x="432511" y="159105"/>
                </a:cubicBezTo>
                <a:cubicBezTo>
                  <a:pt x="450799" y="127406"/>
                  <a:pt x="461163" y="107442"/>
                  <a:pt x="463601" y="99212"/>
                </a:cubicBezTo>
                <a:cubicBezTo>
                  <a:pt x="466039" y="90983"/>
                  <a:pt x="463601" y="83210"/>
                  <a:pt x="456286" y="75895"/>
                </a:cubicBezTo>
                <a:cubicBezTo>
                  <a:pt x="448971" y="67970"/>
                  <a:pt x="445313" y="62941"/>
                  <a:pt x="445313" y="60807"/>
                </a:cubicBezTo>
                <a:cubicBezTo>
                  <a:pt x="445313" y="58674"/>
                  <a:pt x="457200" y="51968"/>
                  <a:pt x="480975" y="40691"/>
                </a:cubicBezTo>
                <a:cubicBezTo>
                  <a:pt x="504749" y="29413"/>
                  <a:pt x="521208" y="19812"/>
                  <a:pt x="530352" y="11887"/>
                </a:cubicBezTo>
                <a:cubicBezTo>
                  <a:pt x="538887" y="3962"/>
                  <a:pt x="546507" y="0"/>
                  <a:pt x="553212" y="0"/>
                </a:cubicBezTo>
                <a:close/>
              </a:path>
            </a:pathLst>
          </a:custGeom>
        </p:spPr>
      </p:pic>
      <p:pic>
        <p:nvPicPr>
          <p:cNvPr id="37" name="军"/>
          <p:cNvPicPr>
            <a:picLocks noChangeAspect="1"/>
          </p:cNvPicPr>
          <p:nvPr/>
        </p:nvPicPr>
        <p:blipFill>
          <a:blip r:embed="rId6">
            <a:extLst>
              <a:ext uri="{28A0092B-C50C-407E-A947-70E740481C1C}">
                <a14:useLocalDpi xmlns:a14="http://schemas.microsoft.com/office/drawing/2010/main" val="0"/>
              </a:ext>
            </a:extLst>
          </a:blip>
          <a:srcRect l="52154" t="77846" r="41664" b="4637"/>
          <a:stretch>
            <a:fillRect/>
          </a:stretch>
        </p:blipFill>
        <p:spPr>
          <a:xfrm>
            <a:off x="6799859" y="1612993"/>
            <a:ext cx="776694" cy="1202856"/>
          </a:xfrm>
          <a:custGeom>
            <a:avLst/>
            <a:gdLst>
              <a:gd name="connsiteX0" fmla="*/ 399940 w 776694"/>
              <a:gd name="connsiteY0" fmla="*/ 1027129 h 1202856"/>
              <a:gd name="connsiteX1" fmla="*/ 394925 w 776694"/>
              <a:gd name="connsiteY1" fmla="*/ 1032144 h 1202856"/>
              <a:gd name="connsiteX2" fmla="*/ 399940 w 776694"/>
              <a:gd name="connsiteY2" fmla="*/ 1037159 h 1202856"/>
              <a:gd name="connsiteX3" fmla="*/ 404955 w 776694"/>
              <a:gd name="connsiteY3" fmla="*/ 1032144 h 1202856"/>
              <a:gd name="connsiteX4" fmla="*/ 399940 w 776694"/>
              <a:gd name="connsiteY4" fmla="*/ 1027129 h 1202856"/>
              <a:gd name="connsiteX5" fmla="*/ 403840 w 776694"/>
              <a:gd name="connsiteY5" fmla="*/ 989239 h 1202856"/>
              <a:gd name="connsiteX6" fmla="*/ 401611 w 776694"/>
              <a:gd name="connsiteY6" fmla="*/ 995925 h 1202856"/>
              <a:gd name="connsiteX7" fmla="*/ 402726 w 776694"/>
              <a:gd name="connsiteY7" fmla="*/ 1003726 h 1202856"/>
              <a:gd name="connsiteX8" fmla="*/ 403840 w 776694"/>
              <a:gd name="connsiteY8" fmla="*/ 1001497 h 1202856"/>
              <a:gd name="connsiteX9" fmla="*/ 403840 w 776694"/>
              <a:gd name="connsiteY9" fmla="*/ 989239 h 1202856"/>
              <a:gd name="connsiteX10" fmla="*/ 402726 w 776694"/>
              <a:gd name="connsiteY10" fmla="*/ 927110 h 1202856"/>
              <a:gd name="connsiteX11" fmla="*/ 400497 w 776694"/>
              <a:gd name="connsiteY11" fmla="*/ 935746 h 1202856"/>
              <a:gd name="connsiteX12" fmla="*/ 404955 w 776694"/>
              <a:gd name="connsiteY12" fmla="*/ 945776 h 1202856"/>
              <a:gd name="connsiteX13" fmla="*/ 407184 w 776694"/>
              <a:gd name="connsiteY13" fmla="*/ 932403 h 1202856"/>
              <a:gd name="connsiteX14" fmla="*/ 402726 w 776694"/>
              <a:gd name="connsiteY14" fmla="*/ 927110 h 1202856"/>
              <a:gd name="connsiteX15" fmla="*/ 407184 w 776694"/>
              <a:gd name="connsiteY15" fmla="*/ 834334 h 1202856"/>
              <a:gd name="connsiteX16" fmla="*/ 403840 w 776694"/>
              <a:gd name="connsiteY16" fmla="*/ 836563 h 1202856"/>
              <a:gd name="connsiteX17" fmla="*/ 399940 w 776694"/>
              <a:gd name="connsiteY17" fmla="*/ 850493 h 1202856"/>
              <a:gd name="connsiteX18" fmla="*/ 404955 w 776694"/>
              <a:gd name="connsiteY18" fmla="*/ 859966 h 1202856"/>
              <a:gd name="connsiteX19" fmla="*/ 409412 w 776694"/>
              <a:gd name="connsiteY19" fmla="*/ 846592 h 1202856"/>
              <a:gd name="connsiteX20" fmla="*/ 403353 w 776694"/>
              <a:gd name="connsiteY20" fmla="*/ 537549 h 1202856"/>
              <a:gd name="connsiteX21" fmla="*/ 379323 w 776694"/>
              <a:gd name="connsiteY21" fmla="*/ 545698 h 1202856"/>
              <a:gd name="connsiteX22" fmla="*/ 330288 w 776694"/>
              <a:gd name="connsiteY22" fmla="*/ 564643 h 1202856"/>
              <a:gd name="connsiteX23" fmla="*/ 301313 w 776694"/>
              <a:gd name="connsiteY23" fmla="*/ 580245 h 1202856"/>
              <a:gd name="connsiteX24" fmla="*/ 325830 w 776694"/>
              <a:gd name="connsiteY24" fmla="*/ 580245 h 1202856"/>
              <a:gd name="connsiteX25" fmla="*/ 380437 w 776694"/>
              <a:gd name="connsiteY25" fmla="*/ 563528 h 1202856"/>
              <a:gd name="connsiteX26" fmla="*/ 404955 w 776694"/>
              <a:gd name="connsiteY26" fmla="*/ 540126 h 1202856"/>
              <a:gd name="connsiteX27" fmla="*/ 403353 w 776694"/>
              <a:gd name="connsiteY27" fmla="*/ 537549 h 1202856"/>
              <a:gd name="connsiteX28" fmla="*/ 397154 w 776694"/>
              <a:gd name="connsiteY28" fmla="*/ 358474 h 1202856"/>
              <a:gd name="connsiteX29" fmla="*/ 371522 w 776694"/>
              <a:gd name="connsiteY29" fmla="*/ 369619 h 1202856"/>
              <a:gd name="connsiteX30" fmla="*/ 347005 w 776694"/>
              <a:gd name="connsiteY30" fmla="*/ 410852 h 1202856"/>
              <a:gd name="connsiteX31" fmla="*/ 330288 w 776694"/>
              <a:gd name="connsiteY31" fmla="*/ 458773 h 1202856"/>
              <a:gd name="connsiteX32" fmla="*/ 313572 w 776694"/>
              <a:gd name="connsiteY32" fmla="*/ 514494 h 1202856"/>
              <a:gd name="connsiteX33" fmla="*/ 305771 w 776694"/>
              <a:gd name="connsiteY33" fmla="*/ 537897 h 1202856"/>
              <a:gd name="connsiteX34" fmla="*/ 309114 w 776694"/>
              <a:gd name="connsiteY34" fmla="*/ 544583 h 1202856"/>
              <a:gd name="connsiteX35" fmla="*/ 322487 w 776694"/>
              <a:gd name="connsiteY35" fmla="*/ 543469 h 1202856"/>
              <a:gd name="connsiteX36" fmla="*/ 364835 w 776694"/>
              <a:gd name="connsiteY36" fmla="*/ 537897 h 1202856"/>
              <a:gd name="connsiteX37" fmla="*/ 401611 w 776694"/>
              <a:gd name="connsiteY37" fmla="*/ 518394 h 1202856"/>
              <a:gd name="connsiteX38" fmla="*/ 408298 w 776694"/>
              <a:gd name="connsiteY38" fmla="*/ 436484 h 1202856"/>
              <a:gd name="connsiteX39" fmla="*/ 406626 w 776694"/>
              <a:gd name="connsiteY39" fmla="*/ 370733 h 1202856"/>
              <a:gd name="connsiteX40" fmla="*/ 397154 w 776694"/>
              <a:gd name="connsiteY40" fmla="*/ 358474 h 1202856"/>
              <a:gd name="connsiteX41" fmla="*/ 558536 w 776694"/>
              <a:gd name="connsiteY41" fmla="*/ 47 h 1202856"/>
              <a:gd name="connsiteX42" fmla="*/ 585492 w 776694"/>
              <a:gd name="connsiteY42" fmla="*/ 744 h 1202856"/>
              <a:gd name="connsiteX43" fmla="*/ 634526 w 776694"/>
              <a:gd name="connsiteY43" fmla="*/ 4087 h 1202856"/>
              <a:gd name="connsiteX44" fmla="*/ 652357 w 776694"/>
              <a:gd name="connsiteY44" fmla="*/ 14117 h 1202856"/>
              <a:gd name="connsiteX45" fmla="*/ 691362 w 776694"/>
              <a:gd name="connsiteY45" fmla="*/ 44206 h 1202856"/>
              <a:gd name="connsiteX46" fmla="*/ 741511 w 776694"/>
              <a:gd name="connsiteY46" fmla="*/ 82654 h 1202856"/>
              <a:gd name="connsiteX47" fmla="*/ 754884 w 776694"/>
              <a:gd name="connsiteY47" fmla="*/ 114415 h 1202856"/>
              <a:gd name="connsiteX48" fmla="*/ 748198 w 776694"/>
              <a:gd name="connsiteY48" fmla="*/ 151191 h 1202856"/>
              <a:gd name="connsiteX49" fmla="*/ 735382 w 776694"/>
              <a:gd name="connsiteY49" fmla="*/ 168465 h 1202856"/>
              <a:gd name="connsiteX50" fmla="*/ 706964 w 776694"/>
              <a:gd name="connsiteY50" fmla="*/ 176823 h 1202856"/>
              <a:gd name="connsiteX51" fmla="*/ 685790 w 776694"/>
              <a:gd name="connsiteY51" fmla="*/ 184067 h 1202856"/>
              <a:gd name="connsiteX52" fmla="*/ 659044 w 776694"/>
              <a:gd name="connsiteY52" fmla="*/ 189082 h 1202856"/>
              <a:gd name="connsiteX53" fmla="*/ 599979 w 776694"/>
              <a:gd name="connsiteY53" fmla="*/ 200226 h 1202856"/>
              <a:gd name="connsiteX54" fmla="*/ 585492 w 776694"/>
              <a:gd name="connsiteY54" fmla="*/ 200226 h 1202856"/>
              <a:gd name="connsiteX55" fmla="*/ 584377 w 776694"/>
              <a:gd name="connsiteY55" fmla="*/ 196883 h 1202856"/>
              <a:gd name="connsiteX56" fmla="*/ 574347 w 776694"/>
              <a:gd name="connsiteY56" fmla="*/ 197997 h 1202856"/>
              <a:gd name="connsiteX57" fmla="*/ 550944 w 776694"/>
              <a:gd name="connsiteY57" fmla="*/ 203569 h 1202856"/>
              <a:gd name="connsiteX58" fmla="*/ 542029 w 776694"/>
              <a:gd name="connsiteY58" fmla="*/ 213599 h 1202856"/>
              <a:gd name="connsiteX59" fmla="*/ 564317 w 776694"/>
              <a:gd name="connsiteY59" fmla="*/ 234773 h 1202856"/>
              <a:gd name="connsiteX60" fmla="*/ 586606 w 776694"/>
              <a:gd name="connsiteY60" fmla="*/ 277121 h 1202856"/>
              <a:gd name="connsiteX61" fmla="*/ 581034 w 776694"/>
              <a:gd name="connsiteY61" fmla="*/ 287151 h 1202856"/>
              <a:gd name="connsiteX62" fmla="*/ 578805 w 776694"/>
              <a:gd name="connsiteY62" fmla="*/ 292723 h 1202856"/>
              <a:gd name="connsiteX63" fmla="*/ 568775 w 776694"/>
              <a:gd name="connsiteY63" fmla="*/ 297181 h 1202856"/>
              <a:gd name="connsiteX64" fmla="*/ 514168 w 776694"/>
              <a:gd name="connsiteY64" fmla="*/ 315012 h 1202856"/>
              <a:gd name="connsiteX65" fmla="*/ 482964 w 776694"/>
              <a:gd name="connsiteY65" fmla="*/ 336186 h 1202856"/>
              <a:gd name="connsiteX66" fmla="*/ 485750 w 776694"/>
              <a:gd name="connsiteY66" fmla="*/ 361818 h 1202856"/>
              <a:gd name="connsiteX67" fmla="*/ 506367 w 776694"/>
              <a:gd name="connsiteY67" fmla="*/ 387449 h 1202856"/>
              <a:gd name="connsiteX68" fmla="*/ 533671 w 776694"/>
              <a:gd name="connsiteY68" fmla="*/ 427011 h 1202856"/>
              <a:gd name="connsiteX69" fmla="*/ 552059 w 776694"/>
              <a:gd name="connsiteY69" fmla="*/ 468802 h 1202856"/>
              <a:gd name="connsiteX70" fmla="*/ 561531 w 776694"/>
              <a:gd name="connsiteY70" fmla="*/ 494991 h 1202856"/>
              <a:gd name="connsiteX71" fmla="*/ 574347 w 776694"/>
              <a:gd name="connsiteY71" fmla="*/ 541240 h 1202856"/>
              <a:gd name="connsiteX72" fmla="*/ 573790 w 776694"/>
              <a:gd name="connsiteY72" fmla="*/ 565757 h 1202856"/>
              <a:gd name="connsiteX73" fmla="*/ 552059 w 776694"/>
              <a:gd name="connsiteY73" fmla="*/ 591389 h 1202856"/>
              <a:gd name="connsiteX74" fmla="*/ 505253 w 776694"/>
              <a:gd name="connsiteY74" fmla="*/ 629280 h 1202856"/>
              <a:gd name="connsiteX75" fmla="*/ 495223 w 776694"/>
              <a:gd name="connsiteY75" fmla="*/ 659926 h 1202856"/>
              <a:gd name="connsiteX76" fmla="*/ 498566 w 776694"/>
              <a:gd name="connsiteY76" fmla="*/ 695031 h 1202856"/>
              <a:gd name="connsiteX77" fmla="*/ 500795 w 776694"/>
              <a:gd name="connsiteY77" fmla="*/ 710633 h 1202856"/>
              <a:gd name="connsiteX78" fmla="*/ 497452 w 776694"/>
              <a:gd name="connsiteY78" fmla="*/ 725120 h 1202856"/>
              <a:gd name="connsiteX79" fmla="*/ 544258 w 776694"/>
              <a:gd name="connsiteY79" fmla="*/ 721777 h 1202856"/>
              <a:gd name="connsiteX80" fmla="*/ 594407 w 776694"/>
              <a:gd name="connsiteY80" fmla="*/ 715648 h 1202856"/>
              <a:gd name="connsiteX81" fmla="*/ 595521 w 776694"/>
              <a:gd name="connsiteY81" fmla="*/ 699488 h 1202856"/>
              <a:gd name="connsiteX82" fmla="*/ 594407 w 776694"/>
              <a:gd name="connsiteY82" fmla="*/ 688901 h 1202856"/>
              <a:gd name="connsiteX83" fmla="*/ 603322 w 776694"/>
              <a:gd name="connsiteY83" fmla="*/ 692802 h 1202856"/>
              <a:gd name="connsiteX84" fmla="*/ 614467 w 776694"/>
              <a:gd name="connsiteY84" fmla="*/ 706732 h 1202856"/>
              <a:gd name="connsiteX85" fmla="*/ 632855 w 776694"/>
              <a:gd name="connsiteY85" fmla="*/ 713419 h 1202856"/>
              <a:gd name="connsiteX86" fmla="*/ 654586 w 776694"/>
              <a:gd name="connsiteY86" fmla="*/ 715090 h 1202856"/>
              <a:gd name="connsiteX87" fmla="*/ 688019 w 776694"/>
              <a:gd name="connsiteY87" fmla="*/ 729578 h 1202856"/>
              <a:gd name="connsiteX88" fmla="*/ 704735 w 776694"/>
              <a:gd name="connsiteY88" fmla="*/ 734036 h 1202856"/>
              <a:gd name="connsiteX89" fmla="*/ 740397 w 776694"/>
              <a:gd name="connsiteY89" fmla="*/ 754652 h 1202856"/>
              <a:gd name="connsiteX90" fmla="*/ 772715 w 776694"/>
              <a:gd name="connsiteY90" fmla="*/ 787528 h 1202856"/>
              <a:gd name="connsiteX91" fmla="*/ 763799 w 776694"/>
              <a:gd name="connsiteY91" fmla="*/ 827647 h 1202856"/>
              <a:gd name="connsiteX92" fmla="*/ 706964 w 776694"/>
              <a:gd name="connsiteY92" fmla="*/ 828762 h 1202856"/>
              <a:gd name="connsiteX93" fmla="*/ 494109 w 776694"/>
              <a:gd name="connsiteY93" fmla="*/ 820961 h 1202856"/>
              <a:gd name="connsiteX94" fmla="*/ 489651 w 776694"/>
              <a:gd name="connsiteY94" fmla="*/ 981995 h 1202856"/>
              <a:gd name="connsiteX95" fmla="*/ 486308 w 776694"/>
              <a:gd name="connsiteY95" fmla="*/ 1158632 h 1202856"/>
              <a:gd name="connsiteX96" fmla="*/ 449532 w 776694"/>
              <a:gd name="connsiteY96" fmla="*/ 1200980 h 1202856"/>
              <a:gd name="connsiteX97" fmla="*/ 433930 w 776694"/>
              <a:gd name="connsiteY97" fmla="*/ 1199308 h 1202856"/>
              <a:gd name="connsiteX98" fmla="*/ 421671 w 776694"/>
              <a:gd name="connsiteY98" fmla="*/ 1195965 h 1202856"/>
              <a:gd name="connsiteX99" fmla="*/ 397711 w 776694"/>
              <a:gd name="connsiteY99" fmla="*/ 1185378 h 1202856"/>
              <a:gd name="connsiteX100" fmla="*/ 367064 w 776694"/>
              <a:gd name="connsiteY100" fmla="*/ 1169776 h 1202856"/>
              <a:gd name="connsiteX101" fmla="*/ 344776 w 776694"/>
              <a:gd name="connsiteY101" fmla="*/ 1158632 h 1202856"/>
              <a:gd name="connsiteX102" fmla="*/ 332517 w 776694"/>
              <a:gd name="connsiteY102" fmla="*/ 1138572 h 1202856"/>
              <a:gd name="connsiteX103" fmla="*/ 352577 w 776694"/>
              <a:gd name="connsiteY103" fmla="*/ 1111826 h 1202856"/>
              <a:gd name="connsiteX104" fmla="*/ 379323 w 776694"/>
              <a:gd name="connsiteY104" fmla="*/ 1065020 h 1202856"/>
              <a:gd name="connsiteX105" fmla="*/ 388238 w 776694"/>
              <a:gd name="connsiteY105" fmla="*/ 1030473 h 1202856"/>
              <a:gd name="connsiteX106" fmla="*/ 397154 w 776694"/>
              <a:gd name="connsiteY106" fmla="*/ 1021557 h 1202856"/>
              <a:gd name="connsiteX107" fmla="*/ 404397 w 776694"/>
              <a:gd name="connsiteY107" fmla="*/ 1017657 h 1202856"/>
              <a:gd name="connsiteX108" fmla="*/ 399383 w 776694"/>
              <a:gd name="connsiteY108" fmla="*/ 1007070 h 1202856"/>
              <a:gd name="connsiteX109" fmla="*/ 391582 w 776694"/>
              <a:gd name="connsiteY109" fmla="*/ 946891 h 1202856"/>
              <a:gd name="connsiteX110" fmla="*/ 389910 w 776694"/>
              <a:gd name="connsiteY110" fmla="*/ 900085 h 1202856"/>
              <a:gd name="connsiteX111" fmla="*/ 396039 w 776694"/>
              <a:gd name="connsiteY111" fmla="*/ 887826 h 1202856"/>
              <a:gd name="connsiteX112" fmla="*/ 403840 w 776694"/>
              <a:gd name="connsiteY112" fmla="*/ 880025 h 1202856"/>
              <a:gd name="connsiteX113" fmla="*/ 403840 w 776694"/>
              <a:gd name="connsiteY113" fmla="*/ 869438 h 1202856"/>
              <a:gd name="connsiteX114" fmla="*/ 397154 w 776694"/>
              <a:gd name="connsiteY114" fmla="*/ 864423 h 1202856"/>
              <a:gd name="connsiteX115" fmla="*/ 390467 w 776694"/>
              <a:gd name="connsiteY115" fmla="*/ 848821 h 1202856"/>
              <a:gd name="connsiteX116" fmla="*/ 391024 w 776694"/>
              <a:gd name="connsiteY116" fmla="*/ 836563 h 1202856"/>
              <a:gd name="connsiteX117" fmla="*/ 382666 w 776694"/>
              <a:gd name="connsiteY117" fmla="*/ 836563 h 1202856"/>
              <a:gd name="connsiteX118" fmla="*/ 345333 w 776694"/>
              <a:gd name="connsiteY118" fmla="*/ 846592 h 1202856"/>
              <a:gd name="connsiteX119" fmla="*/ 264537 w 776694"/>
              <a:gd name="connsiteY119" fmla="*/ 869995 h 1202856"/>
              <a:gd name="connsiteX120" fmla="*/ 48339 w 776694"/>
              <a:gd name="connsiteY120" fmla="*/ 866652 h 1202856"/>
              <a:gd name="connsiteX121" fmla="*/ 37194 w 776694"/>
              <a:gd name="connsiteY121" fmla="*/ 813160 h 1202856"/>
              <a:gd name="connsiteX122" fmla="*/ 58369 w 776694"/>
              <a:gd name="connsiteY122" fmla="*/ 800901 h 1202856"/>
              <a:gd name="connsiteX123" fmla="*/ 70627 w 776694"/>
              <a:gd name="connsiteY123" fmla="*/ 810931 h 1202856"/>
              <a:gd name="connsiteX124" fmla="*/ 82329 w 776694"/>
              <a:gd name="connsiteY124" fmla="*/ 817060 h 1202856"/>
              <a:gd name="connsiteX125" fmla="*/ 98488 w 776694"/>
              <a:gd name="connsiteY125" fmla="*/ 814274 h 1202856"/>
              <a:gd name="connsiteX126" fmla="*/ 123562 w 776694"/>
              <a:gd name="connsiteY126" fmla="*/ 809259 h 1202856"/>
              <a:gd name="connsiteX127" fmla="*/ 150866 w 776694"/>
              <a:gd name="connsiteY127" fmla="*/ 803687 h 1202856"/>
              <a:gd name="connsiteX128" fmla="*/ 169811 w 776694"/>
              <a:gd name="connsiteY128" fmla="*/ 798672 h 1202856"/>
              <a:gd name="connsiteX129" fmla="*/ 214388 w 776694"/>
              <a:gd name="connsiteY129" fmla="*/ 786414 h 1202856"/>
              <a:gd name="connsiteX130" fmla="*/ 272338 w 776694"/>
              <a:gd name="connsiteY130" fmla="*/ 768583 h 1202856"/>
              <a:gd name="connsiteX131" fmla="*/ 316915 w 776694"/>
              <a:gd name="connsiteY131" fmla="*/ 753538 h 1202856"/>
              <a:gd name="connsiteX132" fmla="*/ 354806 w 776694"/>
              <a:gd name="connsiteY132" fmla="*/ 739608 h 1202856"/>
              <a:gd name="connsiteX133" fmla="*/ 394925 w 776694"/>
              <a:gd name="connsiteY133" fmla="*/ 702832 h 1202856"/>
              <a:gd name="connsiteX134" fmla="*/ 389910 w 776694"/>
              <a:gd name="connsiteY134" fmla="*/ 690016 h 1202856"/>
              <a:gd name="connsiteX135" fmla="*/ 357034 w 776694"/>
              <a:gd name="connsiteY135" fmla="*/ 689459 h 1202856"/>
              <a:gd name="connsiteX136" fmla="*/ 267323 w 776694"/>
              <a:gd name="connsiteY136" fmla="*/ 659369 h 1202856"/>
              <a:gd name="connsiteX137" fmla="*/ 218846 w 776694"/>
              <a:gd name="connsiteY137" fmla="*/ 553499 h 1202856"/>
              <a:gd name="connsiteX138" fmla="*/ 221075 w 776694"/>
              <a:gd name="connsiteY138" fmla="*/ 484404 h 1202856"/>
              <a:gd name="connsiteX139" fmla="*/ 235005 w 776694"/>
              <a:gd name="connsiteY139" fmla="*/ 436484 h 1202856"/>
              <a:gd name="connsiteX140" fmla="*/ 256736 w 776694"/>
              <a:gd name="connsiteY140" fmla="*/ 379648 h 1202856"/>
              <a:gd name="connsiteX141" fmla="*/ 266209 w 776694"/>
              <a:gd name="connsiteY141" fmla="*/ 358474 h 1202856"/>
              <a:gd name="connsiteX142" fmla="*/ 261194 w 776694"/>
              <a:gd name="connsiteY142" fmla="*/ 348444 h 1202856"/>
              <a:gd name="connsiteX143" fmla="*/ 246149 w 776694"/>
              <a:gd name="connsiteY143" fmla="*/ 341758 h 1202856"/>
              <a:gd name="connsiteX144" fmla="*/ 228876 w 776694"/>
              <a:gd name="connsiteY144" fmla="*/ 330614 h 1202856"/>
              <a:gd name="connsiteX145" fmla="*/ 217731 w 776694"/>
              <a:gd name="connsiteY145" fmla="*/ 298853 h 1202856"/>
              <a:gd name="connsiteX146" fmla="*/ 230547 w 776694"/>
              <a:gd name="connsiteY146" fmla="*/ 269320 h 1202856"/>
              <a:gd name="connsiteX147" fmla="*/ 243363 w 776694"/>
              <a:gd name="connsiteY147" fmla="*/ 253718 h 1202856"/>
              <a:gd name="connsiteX148" fmla="*/ 265652 w 776694"/>
              <a:gd name="connsiteY148" fmla="*/ 245917 h 1202856"/>
              <a:gd name="connsiteX149" fmla="*/ 321373 w 776694"/>
              <a:gd name="connsiteY149" fmla="*/ 226972 h 1202856"/>
              <a:gd name="connsiteX150" fmla="*/ 361492 w 776694"/>
              <a:gd name="connsiteY150" fmla="*/ 199112 h 1202856"/>
              <a:gd name="connsiteX151" fmla="*/ 382666 w 776694"/>
              <a:gd name="connsiteY151" fmla="*/ 171251 h 1202856"/>
              <a:gd name="connsiteX152" fmla="*/ 392696 w 776694"/>
              <a:gd name="connsiteY152" fmla="*/ 157878 h 1202856"/>
              <a:gd name="connsiteX153" fmla="*/ 411641 w 776694"/>
              <a:gd name="connsiteY153" fmla="*/ 176823 h 1202856"/>
              <a:gd name="connsiteX154" fmla="*/ 430586 w 776694"/>
              <a:gd name="connsiteY154" fmla="*/ 196883 h 1202856"/>
              <a:gd name="connsiteX155" fmla="*/ 455104 w 776694"/>
              <a:gd name="connsiteY155" fmla="*/ 181281 h 1202856"/>
              <a:gd name="connsiteX156" fmla="*/ 487422 w 776694"/>
              <a:gd name="connsiteY156" fmla="*/ 162335 h 1202856"/>
              <a:gd name="connsiteX157" fmla="*/ 554845 w 776694"/>
              <a:gd name="connsiteY157" fmla="*/ 114972 h 1202856"/>
              <a:gd name="connsiteX158" fmla="*/ 603322 w 776694"/>
              <a:gd name="connsiteY158" fmla="*/ 75410 h 1202856"/>
              <a:gd name="connsiteX159" fmla="*/ 568218 w 776694"/>
              <a:gd name="connsiteY159" fmla="*/ 60923 h 1202856"/>
              <a:gd name="connsiteX160" fmla="*/ 482964 w 776694"/>
              <a:gd name="connsiteY160" fmla="*/ 48664 h 1202856"/>
              <a:gd name="connsiteX161" fmla="*/ 446746 w 776694"/>
              <a:gd name="connsiteY161" fmla="*/ 44764 h 1202856"/>
              <a:gd name="connsiteX162" fmla="*/ 421671 w 776694"/>
              <a:gd name="connsiteY162" fmla="*/ 41420 h 1202856"/>
              <a:gd name="connsiteX163" fmla="*/ 413870 w 776694"/>
              <a:gd name="connsiteY163" fmla="*/ 38634 h 1202856"/>
              <a:gd name="connsiteX164" fmla="*/ 411084 w 776694"/>
              <a:gd name="connsiteY164" fmla="*/ 31391 h 1202856"/>
              <a:gd name="connsiteX165" fmla="*/ 402726 w 776694"/>
              <a:gd name="connsiteY165" fmla="*/ 38634 h 1202856"/>
              <a:gd name="connsiteX166" fmla="*/ 393810 w 776694"/>
              <a:gd name="connsiteY166" fmla="*/ 49779 h 1202856"/>
              <a:gd name="connsiteX167" fmla="*/ 389353 w 776694"/>
              <a:gd name="connsiteY167" fmla="*/ 44206 h 1202856"/>
              <a:gd name="connsiteX168" fmla="*/ 339204 w 776694"/>
              <a:gd name="connsiteY168" fmla="*/ 52007 h 1202856"/>
              <a:gd name="connsiteX169" fmla="*/ 275681 w 776694"/>
              <a:gd name="connsiteY169" fmla="*/ 75410 h 1202856"/>
              <a:gd name="connsiteX170" fmla="*/ 241134 w 776694"/>
              <a:gd name="connsiteY170" fmla="*/ 95470 h 1202856"/>
              <a:gd name="connsiteX171" fmla="*/ 201572 w 776694"/>
              <a:gd name="connsiteY171" fmla="*/ 128346 h 1202856"/>
              <a:gd name="connsiteX172" fmla="*/ 185413 w 776694"/>
              <a:gd name="connsiteY172" fmla="*/ 162335 h 1202856"/>
              <a:gd name="connsiteX173" fmla="*/ 165911 w 776694"/>
              <a:gd name="connsiteY173" fmla="*/ 210813 h 1202856"/>
              <a:gd name="connsiteX174" fmla="*/ 155881 w 776694"/>
              <a:gd name="connsiteY174" fmla="*/ 244803 h 1202856"/>
              <a:gd name="connsiteX175" fmla="*/ 151980 w 776694"/>
              <a:gd name="connsiteY175" fmla="*/ 265977 h 1202856"/>
              <a:gd name="connsiteX176" fmla="*/ 133592 w 776694"/>
              <a:gd name="connsiteY176" fmla="*/ 327270 h 1202856"/>
              <a:gd name="connsiteX177" fmla="*/ 125234 w 776694"/>
              <a:gd name="connsiteY177" fmla="*/ 390793 h 1202856"/>
              <a:gd name="connsiteX178" fmla="*/ 123562 w 776694"/>
              <a:gd name="connsiteY178" fmla="*/ 406952 h 1202856"/>
              <a:gd name="connsiteX179" fmla="*/ 127463 w 776694"/>
              <a:gd name="connsiteY179" fmla="*/ 440942 h 1202856"/>
              <a:gd name="connsiteX180" fmla="*/ 133035 w 776694"/>
              <a:gd name="connsiteY180" fmla="*/ 470474 h 1202856"/>
              <a:gd name="connsiteX181" fmla="*/ 127463 w 776694"/>
              <a:gd name="connsiteY181" fmla="*/ 487748 h 1202856"/>
              <a:gd name="connsiteX182" fmla="*/ 117433 w 776694"/>
              <a:gd name="connsiteY182" fmla="*/ 499449 h 1202856"/>
              <a:gd name="connsiteX183" fmla="*/ 96259 w 776694"/>
              <a:gd name="connsiteY183" fmla="*/ 502235 h 1202856"/>
              <a:gd name="connsiteX184" fmla="*/ 73413 w 776694"/>
              <a:gd name="connsiteY184" fmla="*/ 498335 h 1202856"/>
              <a:gd name="connsiteX185" fmla="*/ 51682 w 776694"/>
              <a:gd name="connsiteY185" fmla="*/ 473260 h 1202856"/>
              <a:gd name="connsiteX186" fmla="*/ 23821 w 776694"/>
              <a:gd name="connsiteY186" fmla="*/ 409738 h 1202856"/>
              <a:gd name="connsiteX187" fmla="*/ 3762 w 776694"/>
              <a:gd name="connsiteY187" fmla="*/ 316126 h 1202856"/>
              <a:gd name="connsiteX188" fmla="*/ 10448 w 776694"/>
              <a:gd name="connsiteY188" fmla="*/ 289380 h 1202856"/>
              <a:gd name="connsiteX189" fmla="*/ 38866 w 776694"/>
              <a:gd name="connsiteY189" fmla="*/ 254833 h 1202856"/>
              <a:gd name="connsiteX190" fmla="*/ 60597 w 776694"/>
              <a:gd name="connsiteY190" fmla="*/ 211370 h 1202856"/>
              <a:gd name="connsiteX191" fmla="*/ 72856 w 776694"/>
              <a:gd name="connsiteY191" fmla="*/ 184067 h 1202856"/>
              <a:gd name="connsiteX192" fmla="*/ 99602 w 776694"/>
              <a:gd name="connsiteY192" fmla="*/ 141161 h 1202856"/>
              <a:gd name="connsiteX193" fmla="*/ 153652 w 776694"/>
              <a:gd name="connsiteY193" fmla="*/ 78196 h 1202856"/>
              <a:gd name="connsiteX194" fmla="*/ 203244 w 776694"/>
              <a:gd name="connsiteY194" fmla="*/ 34177 h 1202856"/>
              <a:gd name="connsiteX195" fmla="*/ 219960 w 776694"/>
              <a:gd name="connsiteY195" fmla="*/ 23032 h 1202856"/>
              <a:gd name="connsiteX196" fmla="*/ 232776 w 776694"/>
              <a:gd name="connsiteY196" fmla="*/ 14674 h 1202856"/>
              <a:gd name="connsiteX197" fmla="*/ 248935 w 776694"/>
              <a:gd name="connsiteY197" fmla="*/ 20803 h 1202856"/>
              <a:gd name="connsiteX198" fmla="*/ 266766 w 776694"/>
              <a:gd name="connsiteY198" fmla="*/ 29719 h 1202856"/>
              <a:gd name="connsiteX199" fmla="*/ 253393 w 776694"/>
              <a:gd name="connsiteY199" fmla="*/ 39749 h 1202856"/>
              <a:gd name="connsiteX200" fmla="*/ 231662 w 776694"/>
              <a:gd name="connsiteY200" fmla="*/ 58137 h 1202856"/>
              <a:gd name="connsiteX201" fmla="*/ 227761 w 776694"/>
              <a:gd name="connsiteY201" fmla="*/ 70953 h 1202856"/>
              <a:gd name="connsiteX202" fmla="*/ 231104 w 776694"/>
              <a:gd name="connsiteY202" fmla="*/ 76525 h 1202856"/>
              <a:gd name="connsiteX203" fmla="*/ 255622 w 776694"/>
              <a:gd name="connsiteY203" fmla="*/ 65380 h 1202856"/>
              <a:gd name="connsiteX204" fmla="*/ 338089 w 776694"/>
              <a:gd name="connsiteY204" fmla="*/ 30276 h 1202856"/>
              <a:gd name="connsiteX205" fmla="*/ 397154 w 776694"/>
              <a:gd name="connsiteY205" fmla="*/ 18575 h 1202856"/>
              <a:gd name="connsiteX206" fmla="*/ 411641 w 776694"/>
              <a:gd name="connsiteY206" fmla="*/ 19689 h 1202856"/>
              <a:gd name="connsiteX207" fmla="*/ 501910 w 776694"/>
              <a:gd name="connsiteY207" fmla="*/ 2973 h 1202856"/>
              <a:gd name="connsiteX208" fmla="*/ 558536 w 776694"/>
              <a:gd name="connsiteY208" fmla="*/ 47 h 120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776694" h="1202856">
                <a:moveTo>
                  <a:pt x="399940" y="1027129"/>
                </a:moveTo>
                <a:cubicBezTo>
                  <a:pt x="396597" y="1027129"/>
                  <a:pt x="394925" y="1028801"/>
                  <a:pt x="394925" y="1032144"/>
                </a:cubicBezTo>
                <a:cubicBezTo>
                  <a:pt x="394925" y="1035488"/>
                  <a:pt x="396597" y="1037159"/>
                  <a:pt x="399940" y="1037159"/>
                </a:cubicBezTo>
                <a:cubicBezTo>
                  <a:pt x="403283" y="1037159"/>
                  <a:pt x="404955" y="1035488"/>
                  <a:pt x="404955" y="1032144"/>
                </a:cubicBezTo>
                <a:cubicBezTo>
                  <a:pt x="404955" y="1028801"/>
                  <a:pt x="403283" y="1027129"/>
                  <a:pt x="399940" y="1027129"/>
                </a:cubicBezTo>
                <a:close/>
                <a:moveTo>
                  <a:pt x="403840" y="989239"/>
                </a:moveTo>
                <a:cubicBezTo>
                  <a:pt x="402354" y="990725"/>
                  <a:pt x="401611" y="992954"/>
                  <a:pt x="401611" y="995925"/>
                </a:cubicBezTo>
                <a:lnTo>
                  <a:pt x="402726" y="1003726"/>
                </a:lnTo>
                <a:lnTo>
                  <a:pt x="403840" y="1001497"/>
                </a:lnTo>
                <a:cubicBezTo>
                  <a:pt x="405326" y="997783"/>
                  <a:pt x="405326" y="993697"/>
                  <a:pt x="403840" y="989239"/>
                </a:cubicBezTo>
                <a:close/>
                <a:moveTo>
                  <a:pt x="402726" y="927110"/>
                </a:moveTo>
                <a:cubicBezTo>
                  <a:pt x="401611" y="927667"/>
                  <a:pt x="400868" y="930546"/>
                  <a:pt x="400497" y="935746"/>
                </a:cubicBezTo>
                <a:cubicBezTo>
                  <a:pt x="400497" y="943176"/>
                  <a:pt x="401983" y="946519"/>
                  <a:pt x="404955" y="945776"/>
                </a:cubicBezTo>
                <a:cubicBezTo>
                  <a:pt x="407926" y="944290"/>
                  <a:pt x="408669" y="939833"/>
                  <a:pt x="407184" y="932403"/>
                </a:cubicBezTo>
                <a:cubicBezTo>
                  <a:pt x="405326" y="928317"/>
                  <a:pt x="403840" y="926553"/>
                  <a:pt x="402726" y="927110"/>
                </a:cubicBezTo>
                <a:close/>
                <a:moveTo>
                  <a:pt x="407184" y="834334"/>
                </a:moveTo>
                <a:cubicBezTo>
                  <a:pt x="407184" y="834334"/>
                  <a:pt x="406069" y="835077"/>
                  <a:pt x="403840" y="836563"/>
                </a:cubicBezTo>
                <a:cubicBezTo>
                  <a:pt x="400868" y="839534"/>
                  <a:pt x="399568" y="844178"/>
                  <a:pt x="399940" y="850493"/>
                </a:cubicBezTo>
                <a:cubicBezTo>
                  <a:pt x="400311" y="856808"/>
                  <a:pt x="401983" y="859966"/>
                  <a:pt x="404955" y="859966"/>
                </a:cubicBezTo>
                <a:cubicBezTo>
                  <a:pt x="407926" y="859966"/>
                  <a:pt x="409412" y="855508"/>
                  <a:pt x="409412" y="846592"/>
                </a:cubicBezTo>
                <a:close/>
                <a:moveTo>
                  <a:pt x="403353" y="537549"/>
                </a:moveTo>
                <a:cubicBezTo>
                  <a:pt x="400149" y="536295"/>
                  <a:pt x="392139" y="539011"/>
                  <a:pt x="379323" y="545698"/>
                </a:cubicBezTo>
                <a:cubicBezTo>
                  <a:pt x="366693" y="552384"/>
                  <a:pt x="350348" y="558699"/>
                  <a:pt x="330288" y="564643"/>
                </a:cubicBezTo>
                <a:cubicBezTo>
                  <a:pt x="309486" y="571330"/>
                  <a:pt x="299827" y="576530"/>
                  <a:pt x="301313" y="580245"/>
                </a:cubicBezTo>
                <a:cubicBezTo>
                  <a:pt x="302799" y="582474"/>
                  <a:pt x="310971" y="582474"/>
                  <a:pt x="325830" y="580245"/>
                </a:cubicBezTo>
                <a:cubicBezTo>
                  <a:pt x="345890" y="577273"/>
                  <a:pt x="364092" y="571701"/>
                  <a:pt x="380437" y="563528"/>
                </a:cubicBezTo>
                <a:cubicBezTo>
                  <a:pt x="396782" y="555356"/>
                  <a:pt x="404955" y="547555"/>
                  <a:pt x="404955" y="540126"/>
                </a:cubicBezTo>
                <a:cubicBezTo>
                  <a:pt x="404955" y="538825"/>
                  <a:pt x="404421" y="537966"/>
                  <a:pt x="403353" y="537549"/>
                </a:cubicBezTo>
                <a:close/>
                <a:moveTo>
                  <a:pt x="397154" y="358474"/>
                </a:moveTo>
                <a:cubicBezTo>
                  <a:pt x="388981" y="357731"/>
                  <a:pt x="380437" y="361446"/>
                  <a:pt x="371522" y="369619"/>
                </a:cubicBezTo>
                <a:cubicBezTo>
                  <a:pt x="365578" y="375562"/>
                  <a:pt x="357406" y="389307"/>
                  <a:pt x="347005" y="410852"/>
                </a:cubicBezTo>
                <a:cubicBezTo>
                  <a:pt x="336603" y="432398"/>
                  <a:pt x="331031" y="448371"/>
                  <a:pt x="330288" y="458773"/>
                </a:cubicBezTo>
                <a:cubicBezTo>
                  <a:pt x="327316" y="478832"/>
                  <a:pt x="321744" y="497406"/>
                  <a:pt x="313572" y="514494"/>
                </a:cubicBezTo>
                <a:cubicBezTo>
                  <a:pt x="308371" y="523409"/>
                  <a:pt x="305771" y="531210"/>
                  <a:pt x="305771" y="537897"/>
                </a:cubicBezTo>
                <a:cubicBezTo>
                  <a:pt x="305771" y="541612"/>
                  <a:pt x="306885" y="543840"/>
                  <a:pt x="309114" y="544583"/>
                </a:cubicBezTo>
                <a:cubicBezTo>
                  <a:pt x="311343" y="545326"/>
                  <a:pt x="315801" y="544955"/>
                  <a:pt x="322487" y="543469"/>
                </a:cubicBezTo>
                <a:cubicBezTo>
                  <a:pt x="334374" y="541240"/>
                  <a:pt x="348490" y="539383"/>
                  <a:pt x="364835" y="537897"/>
                </a:cubicBezTo>
                <a:cubicBezTo>
                  <a:pt x="384895" y="534925"/>
                  <a:pt x="397154" y="528424"/>
                  <a:pt x="401611" y="518394"/>
                </a:cubicBezTo>
                <a:cubicBezTo>
                  <a:pt x="406069" y="508364"/>
                  <a:pt x="408298" y="481061"/>
                  <a:pt x="408298" y="436484"/>
                </a:cubicBezTo>
                <a:cubicBezTo>
                  <a:pt x="408298" y="400080"/>
                  <a:pt x="407741" y="378162"/>
                  <a:pt x="406626" y="370733"/>
                </a:cubicBezTo>
                <a:cubicBezTo>
                  <a:pt x="405512" y="363304"/>
                  <a:pt x="402354" y="359217"/>
                  <a:pt x="397154" y="358474"/>
                </a:cubicBezTo>
                <a:close/>
                <a:moveTo>
                  <a:pt x="558536" y="47"/>
                </a:moveTo>
                <a:cubicBezTo>
                  <a:pt x="566848" y="140"/>
                  <a:pt x="575833" y="372"/>
                  <a:pt x="585492" y="744"/>
                </a:cubicBezTo>
                <a:cubicBezTo>
                  <a:pt x="610009" y="1487"/>
                  <a:pt x="626354" y="2601"/>
                  <a:pt x="634526" y="4087"/>
                </a:cubicBezTo>
                <a:cubicBezTo>
                  <a:pt x="642699" y="5573"/>
                  <a:pt x="648642" y="8916"/>
                  <a:pt x="652357" y="14117"/>
                </a:cubicBezTo>
                <a:cubicBezTo>
                  <a:pt x="658301" y="20803"/>
                  <a:pt x="671302" y="30833"/>
                  <a:pt x="691362" y="44206"/>
                </a:cubicBezTo>
                <a:cubicBezTo>
                  <a:pt x="715879" y="59808"/>
                  <a:pt x="732596" y="72624"/>
                  <a:pt x="741511" y="82654"/>
                </a:cubicBezTo>
                <a:cubicBezTo>
                  <a:pt x="750426" y="92684"/>
                  <a:pt x="754884" y="103271"/>
                  <a:pt x="754884" y="114415"/>
                </a:cubicBezTo>
                <a:cubicBezTo>
                  <a:pt x="754884" y="127045"/>
                  <a:pt x="752655" y="139304"/>
                  <a:pt x="748198" y="151191"/>
                </a:cubicBezTo>
                <a:cubicBezTo>
                  <a:pt x="744483" y="159364"/>
                  <a:pt x="740211" y="165122"/>
                  <a:pt x="735382" y="168465"/>
                </a:cubicBezTo>
                <a:cubicBezTo>
                  <a:pt x="730553" y="171808"/>
                  <a:pt x="721080" y="174594"/>
                  <a:pt x="706964" y="176823"/>
                </a:cubicBezTo>
                <a:cubicBezTo>
                  <a:pt x="697305" y="179052"/>
                  <a:pt x="690247" y="181466"/>
                  <a:pt x="685790" y="184067"/>
                </a:cubicBezTo>
                <a:cubicBezTo>
                  <a:pt x="681332" y="186667"/>
                  <a:pt x="672417" y="188339"/>
                  <a:pt x="659044" y="189082"/>
                </a:cubicBezTo>
                <a:cubicBezTo>
                  <a:pt x="627840" y="191311"/>
                  <a:pt x="608151" y="195025"/>
                  <a:pt x="599979" y="200226"/>
                </a:cubicBezTo>
                <a:cubicBezTo>
                  <a:pt x="587349" y="206170"/>
                  <a:pt x="582520" y="206170"/>
                  <a:pt x="585492" y="200226"/>
                </a:cubicBezTo>
                <a:cubicBezTo>
                  <a:pt x="587720" y="197997"/>
                  <a:pt x="587349" y="196883"/>
                  <a:pt x="584377" y="196883"/>
                </a:cubicBezTo>
                <a:cubicBezTo>
                  <a:pt x="582148" y="196883"/>
                  <a:pt x="578805" y="197254"/>
                  <a:pt x="574347" y="197997"/>
                </a:cubicBezTo>
                <a:cubicBezTo>
                  <a:pt x="564689" y="200969"/>
                  <a:pt x="556888" y="202826"/>
                  <a:pt x="550944" y="203569"/>
                </a:cubicBezTo>
                <a:cubicBezTo>
                  <a:pt x="541286" y="204312"/>
                  <a:pt x="538314" y="207655"/>
                  <a:pt x="542029" y="213599"/>
                </a:cubicBezTo>
                <a:cubicBezTo>
                  <a:pt x="545001" y="217314"/>
                  <a:pt x="552430" y="224372"/>
                  <a:pt x="564317" y="234773"/>
                </a:cubicBezTo>
                <a:cubicBezTo>
                  <a:pt x="591807" y="258547"/>
                  <a:pt x="599236" y="272664"/>
                  <a:pt x="586606" y="277121"/>
                </a:cubicBezTo>
                <a:cubicBezTo>
                  <a:pt x="580662" y="279350"/>
                  <a:pt x="578805" y="282693"/>
                  <a:pt x="581034" y="287151"/>
                </a:cubicBezTo>
                <a:cubicBezTo>
                  <a:pt x="581777" y="289380"/>
                  <a:pt x="581034" y="291237"/>
                  <a:pt x="578805" y="292723"/>
                </a:cubicBezTo>
                <a:cubicBezTo>
                  <a:pt x="576576" y="294209"/>
                  <a:pt x="573233" y="295695"/>
                  <a:pt x="568775" y="297181"/>
                </a:cubicBezTo>
                <a:cubicBezTo>
                  <a:pt x="551687" y="300153"/>
                  <a:pt x="533485" y="306096"/>
                  <a:pt x="514168" y="315012"/>
                </a:cubicBezTo>
                <a:cubicBezTo>
                  <a:pt x="494852" y="323927"/>
                  <a:pt x="484450" y="330985"/>
                  <a:pt x="482964" y="336186"/>
                </a:cubicBezTo>
                <a:cubicBezTo>
                  <a:pt x="479993" y="342872"/>
                  <a:pt x="480921" y="351416"/>
                  <a:pt x="485750" y="361818"/>
                </a:cubicBezTo>
                <a:cubicBezTo>
                  <a:pt x="490580" y="372219"/>
                  <a:pt x="497452" y="380763"/>
                  <a:pt x="506367" y="387449"/>
                </a:cubicBezTo>
                <a:cubicBezTo>
                  <a:pt x="512311" y="391907"/>
                  <a:pt x="521412" y="405094"/>
                  <a:pt x="533671" y="427011"/>
                </a:cubicBezTo>
                <a:cubicBezTo>
                  <a:pt x="545929" y="448928"/>
                  <a:pt x="552059" y="462859"/>
                  <a:pt x="552059" y="468802"/>
                </a:cubicBezTo>
                <a:cubicBezTo>
                  <a:pt x="552059" y="471774"/>
                  <a:pt x="555216" y="480504"/>
                  <a:pt x="561531" y="494991"/>
                </a:cubicBezTo>
                <a:cubicBezTo>
                  <a:pt x="567846" y="509479"/>
                  <a:pt x="572118" y="524895"/>
                  <a:pt x="574347" y="541240"/>
                </a:cubicBezTo>
                <a:cubicBezTo>
                  <a:pt x="575833" y="553127"/>
                  <a:pt x="575647" y="561300"/>
                  <a:pt x="573790" y="565757"/>
                </a:cubicBezTo>
                <a:cubicBezTo>
                  <a:pt x="571933" y="570215"/>
                  <a:pt x="564689" y="578759"/>
                  <a:pt x="552059" y="591389"/>
                </a:cubicBezTo>
                <a:cubicBezTo>
                  <a:pt x="526798" y="616649"/>
                  <a:pt x="511197" y="629280"/>
                  <a:pt x="505253" y="629280"/>
                </a:cubicBezTo>
                <a:cubicBezTo>
                  <a:pt x="500795" y="629280"/>
                  <a:pt x="497452" y="639495"/>
                  <a:pt x="495223" y="659926"/>
                </a:cubicBezTo>
                <a:cubicBezTo>
                  <a:pt x="492994" y="680357"/>
                  <a:pt x="494109" y="692059"/>
                  <a:pt x="498566" y="695031"/>
                </a:cubicBezTo>
                <a:cubicBezTo>
                  <a:pt x="501538" y="696517"/>
                  <a:pt x="502281" y="701717"/>
                  <a:pt x="500795" y="710633"/>
                </a:cubicBezTo>
                <a:lnTo>
                  <a:pt x="497452" y="725120"/>
                </a:lnTo>
                <a:lnTo>
                  <a:pt x="544258" y="721777"/>
                </a:lnTo>
                <a:cubicBezTo>
                  <a:pt x="574719" y="719548"/>
                  <a:pt x="591435" y="717505"/>
                  <a:pt x="594407" y="715648"/>
                </a:cubicBezTo>
                <a:cubicBezTo>
                  <a:pt x="597379" y="713790"/>
                  <a:pt x="597750" y="708404"/>
                  <a:pt x="595521" y="699488"/>
                </a:cubicBezTo>
                <a:cubicBezTo>
                  <a:pt x="594035" y="692802"/>
                  <a:pt x="593664" y="689273"/>
                  <a:pt x="594407" y="688901"/>
                </a:cubicBezTo>
                <a:cubicBezTo>
                  <a:pt x="595150" y="688530"/>
                  <a:pt x="598122" y="689830"/>
                  <a:pt x="603322" y="692802"/>
                </a:cubicBezTo>
                <a:cubicBezTo>
                  <a:pt x="610752" y="698002"/>
                  <a:pt x="614467" y="702646"/>
                  <a:pt x="614467" y="706732"/>
                </a:cubicBezTo>
                <a:cubicBezTo>
                  <a:pt x="614467" y="710818"/>
                  <a:pt x="620596" y="713047"/>
                  <a:pt x="632855" y="713419"/>
                </a:cubicBezTo>
                <a:cubicBezTo>
                  <a:pt x="645113" y="713790"/>
                  <a:pt x="652357" y="714347"/>
                  <a:pt x="654586" y="715090"/>
                </a:cubicBezTo>
                <a:cubicBezTo>
                  <a:pt x="666473" y="718805"/>
                  <a:pt x="677617" y="723634"/>
                  <a:pt x="688019" y="729578"/>
                </a:cubicBezTo>
                <a:cubicBezTo>
                  <a:pt x="694705" y="732550"/>
                  <a:pt x="700277" y="734036"/>
                  <a:pt x="704735" y="734036"/>
                </a:cubicBezTo>
                <a:cubicBezTo>
                  <a:pt x="710679" y="734036"/>
                  <a:pt x="722566" y="740908"/>
                  <a:pt x="740397" y="754652"/>
                </a:cubicBezTo>
                <a:cubicBezTo>
                  <a:pt x="758227" y="768397"/>
                  <a:pt x="769000" y="779356"/>
                  <a:pt x="772715" y="787528"/>
                </a:cubicBezTo>
                <a:cubicBezTo>
                  <a:pt x="780144" y="803130"/>
                  <a:pt x="777173" y="816503"/>
                  <a:pt x="763799" y="827647"/>
                </a:cubicBezTo>
                <a:cubicBezTo>
                  <a:pt x="757856" y="832848"/>
                  <a:pt x="738911" y="833219"/>
                  <a:pt x="706964" y="828762"/>
                </a:cubicBezTo>
                <a:cubicBezTo>
                  <a:pt x="581405" y="813160"/>
                  <a:pt x="510454" y="810559"/>
                  <a:pt x="494109" y="820961"/>
                </a:cubicBezTo>
                <a:cubicBezTo>
                  <a:pt x="490394" y="823190"/>
                  <a:pt x="488908" y="876868"/>
                  <a:pt x="489651" y="981995"/>
                </a:cubicBezTo>
                <a:cubicBezTo>
                  <a:pt x="490394" y="1087123"/>
                  <a:pt x="489280" y="1146001"/>
                  <a:pt x="486308" y="1158632"/>
                </a:cubicBezTo>
                <a:cubicBezTo>
                  <a:pt x="481850" y="1180920"/>
                  <a:pt x="469591" y="1195036"/>
                  <a:pt x="449532" y="1200980"/>
                </a:cubicBezTo>
                <a:cubicBezTo>
                  <a:pt x="441359" y="1203951"/>
                  <a:pt x="436159" y="1203394"/>
                  <a:pt x="433930" y="1199308"/>
                </a:cubicBezTo>
                <a:cubicBezTo>
                  <a:pt x="431701" y="1195222"/>
                  <a:pt x="427615" y="1194107"/>
                  <a:pt x="421671" y="1195965"/>
                </a:cubicBezTo>
                <a:cubicBezTo>
                  <a:pt x="415727" y="1197822"/>
                  <a:pt x="407741" y="1194293"/>
                  <a:pt x="397711" y="1185378"/>
                </a:cubicBezTo>
                <a:cubicBezTo>
                  <a:pt x="387681" y="1176462"/>
                  <a:pt x="377466" y="1171262"/>
                  <a:pt x="367064" y="1169776"/>
                </a:cubicBezTo>
                <a:cubicBezTo>
                  <a:pt x="360378" y="1169776"/>
                  <a:pt x="352948" y="1166061"/>
                  <a:pt x="344776" y="1158632"/>
                </a:cubicBezTo>
                <a:cubicBezTo>
                  <a:pt x="336603" y="1151202"/>
                  <a:pt x="332517" y="1144515"/>
                  <a:pt x="332517" y="1138572"/>
                </a:cubicBezTo>
                <a:cubicBezTo>
                  <a:pt x="332517" y="1134857"/>
                  <a:pt x="339204" y="1125942"/>
                  <a:pt x="352577" y="1111826"/>
                </a:cubicBezTo>
                <a:cubicBezTo>
                  <a:pt x="365950" y="1097710"/>
                  <a:pt x="374865" y="1082108"/>
                  <a:pt x="379323" y="1065020"/>
                </a:cubicBezTo>
                <a:cubicBezTo>
                  <a:pt x="383781" y="1047189"/>
                  <a:pt x="386752" y="1035673"/>
                  <a:pt x="388238" y="1030473"/>
                </a:cubicBezTo>
                <a:cubicBezTo>
                  <a:pt x="389724" y="1024529"/>
                  <a:pt x="392696" y="1021557"/>
                  <a:pt x="397154" y="1021557"/>
                </a:cubicBezTo>
                <a:cubicBezTo>
                  <a:pt x="401611" y="1021557"/>
                  <a:pt x="404026" y="1020257"/>
                  <a:pt x="404397" y="1017657"/>
                </a:cubicBezTo>
                <a:cubicBezTo>
                  <a:pt x="404769" y="1015056"/>
                  <a:pt x="403097" y="1011527"/>
                  <a:pt x="399383" y="1007070"/>
                </a:cubicBezTo>
                <a:cubicBezTo>
                  <a:pt x="395668" y="1004098"/>
                  <a:pt x="393067" y="984038"/>
                  <a:pt x="391582" y="946891"/>
                </a:cubicBezTo>
                <a:cubicBezTo>
                  <a:pt x="390096" y="922373"/>
                  <a:pt x="389538" y="906771"/>
                  <a:pt x="389910" y="900085"/>
                </a:cubicBezTo>
                <a:cubicBezTo>
                  <a:pt x="390281" y="893398"/>
                  <a:pt x="392325" y="889312"/>
                  <a:pt x="396039" y="887826"/>
                </a:cubicBezTo>
                <a:cubicBezTo>
                  <a:pt x="399754" y="886340"/>
                  <a:pt x="402354" y="883740"/>
                  <a:pt x="403840" y="880025"/>
                </a:cubicBezTo>
                <a:cubicBezTo>
                  <a:pt x="405326" y="876310"/>
                  <a:pt x="405326" y="872781"/>
                  <a:pt x="403840" y="869438"/>
                </a:cubicBezTo>
                <a:cubicBezTo>
                  <a:pt x="402354" y="866095"/>
                  <a:pt x="400126" y="864423"/>
                  <a:pt x="397154" y="864423"/>
                </a:cubicBezTo>
                <a:cubicBezTo>
                  <a:pt x="391210" y="864423"/>
                  <a:pt x="388981" y="859223"/>
                  <a:pt x="390467" y="848821"/>
                </a:cubicBezTo>
                <a:cubicBezTo>
                  <a:pt x="391953" y="842135"/>
                  <a:pt x="392139" y="838049"/>
                  <a:pt x="391024" y="836563"/>
                </a:cubicBezTo>
                <a:cubicBezTo>
                  <a:pt x="389910" y="835077"/>
                  <a:pt x="387124" y="835077"/>
                  <a:pt x="382666" y="836563"/>
                </a:cubicBezTo>
                <a:cubicBezTo>
                  <a:pt x="375237" y="838792"/>
                  <a:pt x="362792" y="842135"/>
                  <a:pt x="345333" y="846592"/>
                </a:cubicBezTo>
                <a:cubicBezTo>
                  <a:pt x="327874" y="851050"/>
                  <a:pt x="300942" y="858851"/>
                  <a:pt x="264537" y="869995"/>
                </a:cubicBezTo>
                <a:cubicBezTo>
                  <a:pt x="169440" y="898227"/>
                  <a:pt x="97373" y="897113"/>
                  <a:pt x="48339" y="866652"/>
                </a:cubicBezTo>
                <a:cubicBezTo>
                  <a:pt x="27536" y="853279"/>
                  <a:pt x="23821" y="835448"/>
                  <a:pt x="37194" y="813160"/>
                </a:cubicBezTo>
                <a:cubicBezTo>
                  <a:pt x="43138" y="803501"/>
                  <a:pt x="50196" y="799415"/>
                  <a:pt x="58369" y="800901"/>
                </a:cubicBezTo>
                <a:cubicBezTo>
                  <a:pt x="66541" y="802387"/>
                  <a:pt x="70627" y="805730"/>
                  <a:pt x="70627" y="810931"/>
                </a:cubicBezTo>
                <a:cubicBezTo>
                  <a:pt x="70627" y="813903"/>
                  <a:pt x="74528" y="815946"/>
                  <a:pt x="82329" y="817060"/>
                </a:cubicBezTo>
                <a:cubicBezTo>
                  <a:pt x="90130" y="818175"/>
                  <a:pt x="95516" y="817246"/>
                  <a:pt x="98488" y="814274"/>
                </a:cubicBezTo>
                <a:cubicBezTo>
                  <a:pt x="100717" y="812045"/>
                  <a:pt x="109075" y="810374"/>
                  <a:pt x="123562" y="809259"/>
                </a:cubicBezTo>
                <a:cubicBezTo>
                  <a:pt x="138050" y="808145"/>
                  <a:pt x="147151" y="806287"/>
                  <a:pt x="150866" y="803687"/>
                </a:cubicBezTo>
                <a:cubicBezTo>
                  <a:pt x="154581" y="801087"/>
                  <a:pt x="160896" y="799415"/>
                  <a:pt x="169811" y="798672"/>
                </a:cubicBezTo>
                <a:cubicBezTo>
                  <a:pt x="178726" y="797929"/>
                  <a:pt x="193585" y="793843"/>
                  <a:pt x="214388" y="786414"/>
                </a:cubicBezTo>
                <a:cubicBezTo>
                  <a:pt x="235191" y="778984"/>
                  <a:pt x="254507" y="773040"/>
                  <a:pt x="272338" y="768583"/>
                </a:cubicBezTo>
                <a:cubicBezTo>
                  <a:pt x="290169" y="764125"/>
                  <a:pt x="305028" y="759110"/>
                  <a:pt x="316915" y="753538"/>
                </a:cubicBezTo>
                <a:cubicBezTo>
                  <a:pt x="328802" y="747966"/>
                  <a:pt x="341432" y="743322"/>
                  <a:pt x="354806" y="739608"/>
                </a:cubicBezTo>
                <a:cubicBezTo>
                  <a:pt x="381552" y="732921"/>
                  <a:pt x="394925" y="720662"/>
                  <a:pt x="394925" y="702832"/>
                </a:cubicBezTo>
                <a:cubicBezTo>
                  <a:pt x="394925" y="695402"/>
                  <a:pt x="393253" y="691130"/>
                  <a:pt x="389910" y="690016"/>
                </a:cubicBezTo>
                <a:cubicBezTo>
                  <a:pt x="386567" y="688901"/>
                  <a:pt x="375608" y="688716"/>
                  <a:pt x="357034" y="689459"/>
                </a:cubicBezTo>
                <a:cubicBezTo>
                  <a:pt x="317658" y="689459"/>
                  <a:pt x="287754" y="679429"/>
                  <a:pt x="267323" y="659369"/>
                </a:cubicBezTo>
                <a:cubicBezTo>
                  <a:pt x="246892" y="639309"/>
                  <a:pt x="230733" y="604019"/>
                  <a:pt x="218846" y="553499"/>
                </a:cubicBezTo>
                <a:cubicBezTo>
                  <a:pt x="212902" y="526752"/>
                  <a:pt x="213645" y="503721"/>
                  <a:pt x="221075" y="484404"/>
                </a:cubicBezTo>
                <a:cubicBezTo>
                  <a:pt x="224789" y="474746"/>
                  <a:pt x="229433" y="458773"/>
                  <a:pt x="235005" y="436484"/>
                </a:cubicBezTo>
                <a:cubicBezTo>
                  <a:pt x="240577" y="414196"/>
                  <a:pt x="247821" y="395250"/>
                  <a:pt x="256736" y="379648"/>
                </a:cubicBezTo>
                <a:cubicBezTo>
                  <a:pt x="262680" y="368504"/>
                  <a:pt x="265837" y="361446"/>
                  <a:pt x="266209" y="358474"/>
                </a:cubicBezTo>
                <a:cubicBezTo>
                  <a:pt x="266580" y="355503"/>
                  <a:pt x="264909" y="352159"/>
                  <a:pt x="261194" y="348444"/>
                </a:cubicBezTo>
                <a:cubicBezTo>
                  <a:pt x="254507" y="343987"/>
                  <a:pt x="249492" y="341758"/>
                  <a:pt x="246149" y="341758"/>
                </a:cubicBezTo>
                <a:cubicBezTo>
                  <a:pt x="242806" y="341758"/>
                  <a:pt x="237048" y="338043"/>
                  <a:pt x="228876" y="330614"/>
                </a:cubicBezTo>
                <a:cubicBezTo>
                  <a:pt x="221446" y="321698"/>
                  <a:pt x="217731" y="311111"/>
                  <a:pt x="217731" y="298853"/>
                </a:cubicBezTo>
                <a:cubicBezTo>
                  <a:pt x="217731" y="286594"/>
                  <a:pt x="222003" y="276750"/>
                  <a:pt x="230547" y="269320"/>
                </a:cubicBezTo>
                <a:cubicBezTo>
                  <a:pt x="239091" y="261891"/>
                  <a:pt x="243363" y="256690"/>
                  <a:pt x="243363" y="253718"/>
                </a:cubicBezTo>
                <a:cubicBezTo>
                  <a:pt x="243363" y="250747"/>
                  <a:pt x="250793" y="248146"/>
                  <a:pt x="265652" y="245917"/>
                </a:cubicBezTo>
                <a:cubicBezTo>
                  <a:pt x="281996" y="243689"/>
                  <a:pt x="300570" y="237373"/>
                  <a:pt x="321373" y="226972"/>
                </a:cubicBezTo>
                <a:cubicBezTo>
                  <a:pt x="342175" y="216571"/>
                  <a:pt x="355549" y="207284"/>
                  <a:pt x="361492" y="199112"/>
                </a:cubicBezTo>
                <a:cubicBezTo>
                  <a:pt x="368179" y="189453"/>
                  <a:pt x="375237" y="180166"/>
                  <a:pt x="382666" y="171251"/>
                </a:cubicBezTo>
                <a:lnTo>
                  <a:pt x="392696" y="157878"/>
                </a:lnTo>
                <a:lnTo>
                  <a:pt x="411641" y="176823"/>
                </a:lnTo>
                <a:lnTo>
                  <a:pt x="430586" y="196883"/>
                </a:lnTo>
                <a:lnTo>
                  <a:pt x="455104" y="181281"/>
                </a:lnTo>
                <a:cubicBezTo>
                  <a:pt x="470706" y="171622"/>
                  <a:pt x="481479" y="165307"/>
                  <a:pt x="487422" y="162335"/>
                </a:cubicBezTo>
                <a:cubicBezTo>
                  <a:pt x="500052" y="154906"/>
                  <a:pt x="522526" y="139118"/>
                  <a:pt x="554845" y="114972"/>
                </a:cubicBezTo>
                <a:cubicBezTo>
                  <a:pt x="587163" y="90827"/>
                  <a:pt x="603322" y="77639"/>
                  <a:pt x="603322" y="75410"/>
                </a:cubicBezTo>
                <a:cubicBezTo>
                  <a:pt x="603322" y="70953"/>
                  <a:pt x="591621" y="66123"/>
                  <a:pt x="568218" y="60923"/>
                </a:cubicBezTo>
                <a:cubicBezTo>
                  <a:pt x="544815" y="55722"/>
                  <a:pt x="516397" y="51636"/>
                  <a:pt x="482964" y="48664"/>
                </a:cubicBezTo>
                <a:cubicBezTo>
                  <a:pt x="469591" y="47178"/>
                  <a:pt x="457518" y="45878"/>
                  <a:pt x="446746" y="44764"/>
                </a:cubicBezTo>
                <a:cubicBezTo>
                  <a:pt x="435973" y="43649"/>
                  <a:pt x="427615" y="42535"/>
                  <a:pt x="421671" y="41420"/>
                </a:cubicBezTo>
                <a:cubicBezTo>
                  <a:pt x="415727" y="40306"/>
                  <a:pt x="413127" y="39377"/>
                  <a:pt x="413870" y="38634"/>
                </a:cubicBezTo>
                <a:cubicBezTo>
                  <a:pt x="415356" y="35662"/>
                  <a:pt x="414427" y="33248"/>
                  <a:pt x="411084" y="31391"/>
                </a:cubicBezTo>
                <a:cubicBezTo>
                  <a:pt x="407741" y="29533"/>
                  <a:pt x="404955" y="31948"/>
                  <a:pt x="402726" y="38634"/>
                </a:cubicBezTo>
                <a:cubicBezTo>
                  <a:pt x="400497" y="45321"/>
                  <a:pt x="397525" y="49036"/>
                  <a:pt x="393810" y="49779"/>
                </a:cubicBezTo>
                <a:cubicBezTo>
                  <a:pt x="391582" y="48293"/>
                  <a:pt x="390096" y="46435"/>
                  <a:pt x="389353" y="44206"/>
                </a:cubicBezTo>
                <a:cubicBezTo>
                  <a:pt x="389353" y="37520"/>
                  <a:pt x="372636" y="40120"/>
                  <a:pt x="339204" y="52007"/>
                </a:cubicBezTo>
                <a:cubicBezTo>
                  <a:pt x="307257" y="63152"/>
                  <a:pt x="286083" y="70953"/>
                  <a:pt x="275681" y="75410"/>
                </a:cubicBezTo>
                <a:cubicBezTo>
                  <a:pt x="265280" y="79868"/>
                  <a:pt x="253764" y="86555"/>
                  <a:pt x="241134" y="95470"/>
                </a:cubicBezTo>
                <a:cubicBezTo>
                  <a:pt x="221817" y="108843"/>
                  <a:pt x="208630" y="119802"/>
                  <a:pt x="201572" y="128346"/>
                </a:cubicBezTo>
                <a:cubicBezTo>
                  <a:pt x="194514" y="136889"/>
                  <a:pt x="189128" y="148219"/>
                  <a:pt x="185413" y="162335"/>
                </a:cubicBezTo>
                <a:cubicBezTo>
                  <a:pt x="180955" y="179423"/>
                  <a:pt x="174454" y="195583"/>
                  <a:pt x="165911" y="210813"/>
                </a:cubicBezTo>
                <a:cubicBezTo>
                  <a:pt x="157367" y="226043"/>
                  <a:pt x="154023" y="237373"/>
                  <a:pt x="155881" y="244803"/>
                </a:cubicBezTo>
                <a:cubicBezTo>
                  <a:pt x="157738" y="252232"/>
                  <a:pt x="156438" y="259290"/>
                  <a:pt x="151980" y="265977"/>
                </a:cubicBezTo>
                <a:cubicBezTo>
                  <a:pt x="146780" y="273407"/>
                  <a:pt x="140650" y="293838"/>
                  <a:pt x="133592" y="327270"/>
                </a:cubicBezTo>
                <a:cubicBezTo>
                  <a:pt x="126534" y="360703"/>
                  <a:pt x="123748" y="381877"/>
                  <a:pt x="125234" y="390793"/>
                </a:cubicBezTo>
                <a:cubicBezTo>
                  <a:pt x="126720" y="399708"/>
                  <a:pt x="126163" y="405094"/>
                  <a:pt x="123562" y="406952"/>
                </a:cubicBezTo>
                <a:cubicBezTo>
                  <a:pt x="120962" y="408809"/>
                  <a:pt x="122262" y="420139"/>
                  <a:pt x="127463" y="440942"/>
                </a:cubicBezTo>
                <a:cubicBezTo>
                  <a:pt x="131178" y="455801"/>
                  <a:pt x="133035" y="465645"/>
                  <a:pt x="133035" y="470474"/>
                </a:cubicBezTo>
                <a:cubicBezTo>
                  <a:pt x="133035" y="475303"/>
                  <a:pt x="131178" y="481061"/>
                  <a:pt x="127463" y="487748"/>
                </a:cubicBezTo>
                <a:cubicBezTo>
                  <a:pt x="124491" y="493691"/>
                  <a:pt x="121148" y="497592"/>
                  <a:pt x="117433" y="499449"/>
                </a:cubicBezTo>
                <a:cubicBezTo>
                  <a:pt x="113718" y="501306"/>
                  <a:pt x="106660" y="502235"/>
                  <a:pt x="96259" y="502235"/>
                </a:cubicBezTo>
                <a:cubicBezTo>
                  <a:pt x="85115" y="502235"/>
                  <a:pt x="77499" y="500935"/>
                  <a:pt x="73413" y="498335"/>
                </a:cubicBezTo>
                <a:cubicBezTo>
                  <a:pt x="69327" y="495734"/>
                  <a:pt x="62083" y="487376"/>
                  <a:pt x="51682" y="473260"/>
                </a:cubicBezTo>
                <a:cubicBezTo>
                  <a:pt x="36823" y="453943"/>
                  <a:pt x="27536" y="432769"/>
                  <a:pt x="23821" y="409738"/>
                </a:cubicBezTo>
                <a:cubicBezTo>
                  <a:pt x="16392" y="361446"/>
                  <a:pt x="9705" y="330242"/>
                  <a:pt x="3762" y="316126"/>
                </a:cubicBezTo>
                <a:cubicBezTo>
                  <a:pt x="-2925" y="298295"/>
                  <a:pt x="-696" y="289380"/>
                  <a:pt x="10448" y="289380"/>
                </a:cubicBezTo>
                <a:cubicBezTo>
                  <a:pt x="14906" y="289380"/>
                  <a:pt x="24379" y="277864"/>
                  <a:pt x="38866" y="254833"/>
                </a:cubicBezTo>
                <a:cubicBezTo>
                  <a:pt x="53354" y="231801"/>
                  <a:pt x="60597" y="217314"/>
                  <a:pt x="60597" y="211370"/>
                </a:cubicBezTo>
                <a:cubicBezTo>
                  <a:pt x="60597" y="205427"/>
                  <a:pt x="64684" y="196325"/>
                  <a:pt x="72856" y="184067"/>
                </a:cubicBezTo>
                <a:cubicBezTo>
                  <a:pt x="81028" y="171808"/>
                  <a:pt x="89944" y="157506"/>
                  <a:pt x="99602" y="141161"/>
                </a:cubicBezTo>
                <a:cubicBezTo>
                  <a:pt x="107032" y="128531"/>
                  <a:pt x="125048" y="107543"/>
                  <a:pt x="153652" y="78196"/>
                </a:cubicBezTo>
                <a:cubicBezTo>
                  <a:pt x="182255" y="48850"/>
                  <a:pt x="198786" y="34177"/>
                  <a:pt x="203244" y="34177"/>
                </a:cubicBezTo>
                <a:cubicBezTo>
                  <a:pt x="206959" y="34177"/>
                  <a:pt x="212531" y="30462"/>
                  <a:pt x="219960" y="23032"/>
                </a:cubicBezTo>
                <a:cubicBezTo>
                  <a:pt x="225904" y="17832"/>
                  <a:pt x="230176" y="15046"/>
                  <a:pt x="232776" y="14674"/>
                </a:cubicBezTo>
                <a:cubicBezTo>
                  <a:pt x="235376" y="14303"/>
                  <a:pt x="240763" y="16346"/>
                  <a:pt x="248935" y="20803"/>
                </a:cubicBezTo>
                <a:lnTo>
                  <a:pt x="266766" y="29719"/>
                </a:lnTo>
                <a:lnTo>
                  <a:pt x="253393" y="39749"/>
                </a:lnTo>
                <a:cubicBezTo>
                  <a:pt x="241506" y="48664"/>
                  <a:pt x="234262" y="54794"/>
                  <a:pt x="231662" y="58137"/>
                </a:cubicBezTo>
                <a:cubicBezTo>
                  <a:pt x="229061" y="61480"/>
                  <a:pt x="227761" y="65752"/>
                  <a:pt x="227761" y="70953"/>
                </a:cubicBezTo>
                <a:cubicBezTo>
                  <a:pt x="227761" y="74667"/>
                  <a:pt x="228876" y="76525"/>
                  <a:pt x="231104" y="76525"/>
                </a:cubicBezTo>
                <a:cubicBezTo>
                  <a:pt x="233333" y="76525"/>
                  <a:pt x="241506" y="72810"/>
                  <a:pt x="255622" y="65380"/>
                </a:cubicBezTo>
                <a:cubicBezTo>
                  <a:pt x="277910" y="52750"/>
                  <a:pt x="305399" y="41049"/>
                  <a:pt x="338089" y="30276"/>
                </a:cubicBezTo>
                <a:cubicBezTo>
                  <a:pt x="370779" y="19503"/>
                  <a:pt x="390467" y="15603"/>
                  <a:pt x="397154" y="18575"/>
                </a:cubicBezTo>
                <a:cubicBezTo>
                  <a:pt x="405326" y="21546"/>
                  <a:pt x="410155" y="21918"/>
                  <a:pt x="411641" y="19689"/>
                </a:cubicBezTo>
                <a:cubicBezTo>
                  <a:pt x="415356" y="16717"/>
                  <a:pt x="445445" y="11145"/>
                  <a:pt x="501910" y="2973"/>
                </a:cubicBezTo>
                <a:cubicBezTo>
                  <a:pt x="514726" y="744"/>
                  <a:pt x="533601" y="-231"/>
                  <a:pt x="558536" y="47"/>
                </a:cubicBezTo>
                <a:close/>
              </a:path>
            </a:pathLst>
          </a:custGeom>
        </p:spPr>
      </p:pic>
      <p:pic>
        <p:nvPicPr>
          <p:cNvPr id="36" name="铸"/>
          <p:cNvPicPr>
            <a:picLocks noChangeAspect="1"/>
          </p:cNvPicPr>
          <p:nvPr/>
        </p:nvPicPr>
        <p:blipFill>
          <a:blip r:embed="rId6">
            <a:extLst>
              <a:ext uri="{28A0092B-C50C-407E-A947-70E740481C1C}">
                <a14:useLocalDpi xmlns:a14="http://schemas.microsoft.com/office/drawing/2010/main" val="0"/>
              </a:ext>
            </a:extLst>
          </a:blip>
          <a:srcRect l="45559" t="82061" r="47832" b="3286"/>
          <a:stretch>
            <a:fillRect/>
          </a:stretch>
        </p:blipFill>
        <p:spPr>
          <a:xfrm>
            <a:off x="5971302" y="1902468"/>
            <a:ext cx="830345" cy="1006165"/>
          </a:xfrm>
          <a:custGeom>
            <a:avLst/>
            <a:gdLst>
              <a:gd name="connsiteX0" fmla="*/ 630258 w 830345"/>
              <a:gd name="connsiteY0" fmla="*/ 728456 h 1006165"/>
              <a:gd name="connsiteX1" fmla="*/ 552801 w 830345"/>
              <a:gd name="connsiteY1" fmla="*/ 767184 h 1006165"/>
              <a:gd name="connsiteX2" fmla="*/ 533946 w 830345"/>
              <a:gd name="connsiteY2" fmla="*/ 799288 h 1006165"/>
              <a:gd name="connsiteX3" fmla="*/ 521207 w 830345"/>
              <a:gd name="connsiteY3" fmla="*/ 833431 h 1006165"/>
              <a:gd name="connsiteX4" fmla="*/ 538024 w 830345"/>
              <a:gd name="connsiteY4" fmla="*/ 854324 h 1006165"/>
              <a:gd name="connsiteX5" fmla="*/ 558916 w 830345"/>
              <a:gd name="connsiteY5" fmla="*/ 867063 h 1006165"/>
              <a:gd name="connsiteX6" fmla="*/ 566050 w 830345"/>
              <a:gd name="connsiteY6" fmla="*/ 872669 h 1006165"/>
              <a:gd name="connsiteX7" fmla="*/ 573185 w 830345"/>
              <a:gd name="connsiteY7" fmla="*/ 880313 h 1006165"/>
              <a:gd name="connsiteX8" fmla="*/ 580319 w 830345"/>
              <a:gd name="connsiteY8" fmla="*/ 885409 h 1006165"/>
              <a:gd name="connsiteX9" fmla="*/ 590001 w 830345"/>
              <a:gd name="connsiteY9" fmla="*/ 890504 h 1006165"/>
              <a:gd name="connsiteX10" fmla="*/ 604779 w 830345"/>
              <a:gd name="connsiteY10" fmla="*/ 872159 h 1006165"/>
              <a:gd name="connsiteX11" fmla="*/ 615480 w 830345"/>
              <a:gd name="connsiteY11" fmla="*/ 831392 h 1006165"/>
              <a:gd name="connsiteX12" fmla="*/ 627201 w 830345"/>
              <a:gd name="connsiteY12" fmla="*/ 768203 h 1006165"/>
              <a:gd name="connsiteX13" fmla="*/ 630258 w 830345"/>
              <a:gd name="connsiteY13" fmla="*/ 747820 h 1006165"/>
              <a:gd name="connsiteX14" fmla="*/ 631277 w 830345"/>
              <a:gd name="connsiteY14" fmla="*/ 733551 h 1006165"/>
              <a:gd name="connsiteX15" fmla="*/ 630258 w 830345"/>
              <a:gd name="connsiteY15" fmla="*/ 728456 h 1006165"/>
              <a:gd name="connsiteX16" fmla="*/ 268451 w 830345"/>
              <a:gd name="connsiteY16" fmla="*/ 624500 h 1006165"/>
              <a:gd name="connsiteX17" fmla="*/ 222079 w 830345"/>
              <a:gd name="connsiteY17" fmla="*/ 646412 h 1006165"/>
              <a:gd name="connsiteX18" fmla="*/ 174687 w 830345"/>
              <a:gd name="connsiteY18" fmla="*/ 673420 h 1006165"/>
              <a:gd name="connsiteX19" fmla="*/ 168572 w 830345"/>
              <a:gd name="connsiteY19" fmla="*/ 688708 h 1006165"/>
              <a:gd name="connsiteX20" fmla="*/ 159399 w 830345"/>
              <a:gd name="connsiteY20" fmla="*/ 762088 h 1006165"/>
              <a:gd name="connsiteX21" fmla="*/ 180293 w 830345"/>
              <a:gd name="connsiteY21" fmla="*/ 750877 h 1006165"/>
              <a:gd name="connsiteX22" fmla="*/ 213416 w 830345"/>
              <a:gd name="connsiteY22" fmla="*/ 724379 h 1006165"/>
              <a:gd name="connsiteX23" fmla="*/ 264374 w 830345"/>
              <a:gd name="connsiteY23" fmla="*/ 648960 h 1006165"/>
              <a:gd name="connsiteX24" fmla="*/ 268451 w 830345"/>
              <a:gd name="connsiteY24" fmla="*/ 624500 h 1006165"/>
              <a:gd name="connsiteX25" fmla="*/ 206283 w 830345"/>
              <a:gd name="connsiteY25" fmla="*/ 573796 h 1006165"/>
              <a:gd name="connsiteX26" fmla="*/ 194051 w 830345"/>
              <a:gd name="connsiteY26" fmla="*/ 577618 h 1006165"/>
              <a:gd name="connsiteX27" fmla="*/ 187937 w 830345"/>
              <a:gd name="connsiteY27" fmla="*/ 581694 h 1006165"/>
              <a:gd name="connsiteX28" fmla="*/ 182841 w 830345"/>
              <a:gd name="connsiteY28" fmla="*/ 591886 h 1006165"/>
              <a:gd name="connsiteX29" fmla="*/ 198129 w 830345"/>
              <a:gd name="connsiteY29" fmla="*/ 589848 h 1006165"/>
              <a:gd name="connsiteX30" fmla="*/ 210358 w 830345"/>
              <a:gd name="connsiteY30" fmla="*/ 578637 h 1006165"/>
              <a:gd name="connsiteX31" fmla="*/ 206283 w 830345"/>
              <a:gd name="connsiteY31" fmla="*/ 573796 h 1006165"/>
              <a:gd name="connsiteX32" fmla="*/ 140036 w 830345"/>
              <a:gd name="connsiteY32" fmla="*/ 569464 h 1006165"/>
              <a:gd name="connsiteX33" fmla="*/ 119142 w 830345"/>
              <a:gd name="connsiteY33" fmla="*/ 587300 h 1006165"/>
              <a:gd name="connsiteX34" fmla="*/ 96211 w 830345"/>
              <a:gd name="connsiteY34" fmla="*/ 611250 h 1006165"/>
              <a:gd name="connsiteX35" fmla="*/ 92643 w 830345"/>
              <a:gd name="connsiteY35" fmla="*/ 618385 h 1006165"/>
              <a:gd name="connsiteX36" fmla="*/ 104364 w 830345"/>
              <a:gd name="connsiteY36" fmla="*/ 617365 h 1006165"/>
              <a:gd name="connsiteX37" fmla="*/ 125257 w 830345"/>
              <a:gd name="connsiteY37" fmla="*/ 606664 h 1006165"/>
              <a:gd name="connsiteX38" fmla="*/ 135959 w 830345"/>
              <a:gd name="connsiteY38" fmla="*/ 585771 h 1006165"/>
              <a:gd name="connsiteX39" fmla="*/ 138506 w 830345"/>
              <a:gd name="connsiteY39" fmla="*/ 577108 h 1006165"/>
              <a:gd name="connsiteX40" fmla="*/ 140036 w 830345"/>
              <a:gd name="connsiteY40" fmla="*/ 571503 h 1006165"/>
              <a:gd name="connsiteX41" fmla="*/ 182331 w 830345"/>
              <a:gd name="connsiteY41" fmla="*/ 559527 h 1006165"/>
              <a:gd name="connsiteX42" fmla="*/ 175706 w 830345"/>
              <a:gd name="connsiteY42" fmla="*/ 561311 h 1006165"/>
              <a:gd name="connsiteX43" fmla="*/ 174687 w 830345"/>
              <a:gd name="connsiteY43" fmla="*/ 567426 h 1006165"/>
              <a:gd name="connsiteX44" fmla="*/ 183860 w 830345"/>
              <a:gd name="connsiteY44" fmla="*/ 571503 h 1006165"/>
              <a:gd name="connsiteX45" fmla="*/ 187937 w 830345"/>
              <a:gd name="connsiteY45" fmla="*/ 564368 h 1006165"/>
              <a:gd name="connsiteX46" fmla="*/ 182331 w 830345"/>
              <a:gd name="connsiteY46" fmla="*/ 559527 h 1006165"/>
              <a:gd name="connsiteX47" fmla="*/ 679688 w 830345"/>
              <a:gd name="connsiteY47" fmla="*/ 451240 h 1006165"/>
              <a:gd name="connsiteX48" fmla="*/ 675102 w 830345"/>
              <a:gd name="connsiteY48" fmla="*/ 456336 h 1006165"/>
              <a:gd name="connsiteX49" fmla="*/ 679688 w 830345"/>
              <a:gd name="connsiteY49" fmla="*/ 461432 h 1006165"/>
              <a:gd name="connsiteX50" fmla="*/ 684275 w 830345"/>
              <a:gd name="connsiteY50" fmla="*/ 456336 h 1006165"/>
              <a:gd name="connsiteX51" fmla="*/ 679688 w 830345"/>
              <a:gd name="connsiteY51" fmla="*/ 451240 h 1006165"/>
              <a:gd name="connsiteX52" fmla="*/ 229213 w 830345"/>
              <a:gd name="connsiteY52" fmla="*/ 324098 h 1006165"/>
              <a:gd name="connsiteX53" fmla="*/ 212397 w 830345"/>
              <a:gd name="connsiteY53" fmla="*/ 329958 h 1006165"/>
              <a:gd name="connsiteX54" fmla="*/ 205262 w 830345"/>
              <a:gd name="connsiteY54" fmla="*/ 334035 h 1006165"/>
              <a:gd name="connsiteX55" fmla="*/ 184369 w 830345"/>
              <a:gd name="connsiteY55" fmla="*/ 348813 h 1006165"/>
              <a:gd name="connsiteX56" fmla="*/ 166534 w 830345"/>
              <a:gd name="connsiteY56" fmla="*/ 376840 h 1006165"/>
              <a:gd name="connsiteX57" fmla="*/ 150227 w 830345"/>
              <a:gd name="connsiteY57" fmla="*/ 409454 h 1006165"/>
              <a:gd name="connsiteX58" fmla="*/ 163476 w 830345"/>
              <a:gd name="connsiteY58" fmla="*/ 397224 h 1006165"/>
              <a:gd name="connsiteX59" fmla="*/ 198639 w 830345"/>
              <a:gd name="connsiteY59" fmla="*/ 364610 h 1006165"/>
              <a:gd name="connsiteX60" fmla="*/ 227175 w 830345"/>
              <a:gd name="connsiteY60" fmla="*/ 338621 h 1006165"/>
              <a:gd name="connsiteX61" fmla="*/ 234818 w 830345"/>
              <a:gd name="connsiteY61" fmla="*/ 326901 h 1006165"/>
              <a:gd name="connsiteX62" fmla="*/ 229213 w 830345"/>
              <a:gd name="connsiteY62" fmla="*/ 324098 h 1006165"/>
              <a:gd name="connsiteX63" fmla="*/ 600702 w 830345"/>
              <a:gd name="connsiteY63" fmla="*/ 319766 h 1006165"/>
              <a:gd name="connsiteX64" fmla="*/ 560954 w 830345"/>
              <a:gd name="connsiteY64" fmla="*/ 348303 h 1006165"/>
              <a:gd name="connsiteX65" fmla="*/ 542101 w 830345"/>
              <a:gd name="connsiteY65" fmla="*/ 362572 h 1006165"/>
              <a:gd name="connsiteX66" fmla="*/ 533437 w 830345"/>
              <a:gd name="connsiteY66" fmla="*/ 375821 h 1006165"/>
              <a:gd name="connsiteX67" fmla="*/ 526812 w 830345"/>
              <a:gd name="connsiteY67" fmla="*/ 394166 h 1006165"/>
              <a:gd name="connsiteX68" fmla="*/ 519168 w 830345"/>
              <a:gd name="connsiteY68" fmla="*/ 413531 h 1006165"/>
              <a:gd name="connsiteX69" fmla="*/ 516111 w 830345"/>
              <a:gd name="connsiteY69" fmla="*/ 427799 h 1006165"/>
              <a:gd name="connsiteX70" fmla="*/ 534457 w 830345"/>
              <a:gd name="connsiteY70" fmla="*/ 416588 h 1006165"/>
              <a:gd name="connsiteX71" fmla="*/ 585415 w 830345"/>
              <a:gd name="connsiteY71" fmla="*/ 377350 h 1006165"/>
              <a:gd name="connsiteX72" fmla="*/ 606817 w 830345"/>
              <a:gd name="connsiteY72" fmla="*/ 331997 h 1006165"/>
              <a:gd name="connsiteX73" fmla="*/ 600702 w 830345"/>
              <a:gd name="connsiteY73" fmla="*/ 319766 h 1006165"/>
              <a:gd name="connsiteX74" fmla="*/ 503371 w 830345"/>
              <a:gd name="connsiteY74" fmla="*/ 288682 h 1006165"/>
              <a:gd name="connsiteX75" fmla="*/ 495727 w 830345"/>
              <a:gd name="connsiteY75" fmla="*/ 294287 h 1006165"/>
              <a:gd name="connsiteX76" fmla="*/ 482989 w 830345"/>
              <a:gd name="connsiteY76" fmla="*/ 303460 h 1006165"/>
              <a:gd name="connsiteX77" fmla="*/ 471267 w 830345"/>
              <a:gd name="connsiteY77" fmla="*/ 311613 h 1006165"/>
              <a:gd name="connsiteX78" fmla="*/ 470248 w 830345"/>
              <a:gd name="connsiteY78" fmla="*/ 317728 h 1006165"/>
              <a:gd name="connsiteX79" fmla="*/ 481460 w 830345"/>
              <a:gd name="connsiteY79" fmla="*/ 315690 h 1006165"/>
              <a:gd name="connsiteX80" fmla="*/ 503371 w 830345"/>
              <a:gd name="connsiteY80" fmla="*/ 308555 h 1006165"/>
              <a:gd name="connsiteX81" fmla="*/ 505919 w 830345"/>
              <a:gd name="connsiteY81" fmla="*/ 295306 h 1006165"/>
              <a:gd name="connsiteX82" fmla="*/ 503371 w 830345"/>
              <a:gd name="connsiteY82" fmla="*/ 288682 h 1006165"/>
              <a:gd name="connsiteX83" fmla="*/ 617009 w 830345"/>
              <a:gd name="connsiteY83" fmla="*/ 205619 h 1006165"/>
              <a:gd name="connsiteX84" fmla="*/ 598664 w 830345"/>
              <a:gd name="connsiteY84" fmla="*/ 213772 h 1006165"/>
              <a:gd name="connsiteX85" fmla="*/ 572165 w 830345"/>
              <a:gd name="connsiteY85" fmla="*/ 262693 h 1006165"/>
              <a:gd name="connsiteX86" fmla="*/ 571146 w 830345"/>
              <a:gd name="connsiteY86" fmla="*/ 277980 h 1006165"/>
              <a:gd name="connsiteX87" fmla="*/ 594587 w 830345"/>
              <a:gd name="connsiteY87" fmla="*/ 277980 h 1006165"/>
              <a:gd name="connsiteX88" fmla="*/ 616499 w 830345"/>
              <a:gd name="connsiteY88" fmla="*/ 275942 h 1006165"/>
              <a:gd name="connsiteX89" fmla="*/ 622105 w 830345"/>
              <a:gd name="connsiteY89" fmla="*/ 259635 h 1006165"/>
              <a:gd name="connsiteX90" fmla="*/ 622105 w 830345"/>
              <a:gd name="connsiteY90" fmla="*/ 222945 h 1006165"/>
              <a:gd name="connsiteX91" fmla="*/ 617009 w 830345"/>
              <a:gd name="connsiteY91" fmla="*/ 205619 h 1006165"/>
              <a:gd name="connsiteX92" fmla="*/ 586115 w 830345"/>
              <a:gd name="connsiteY92" fmla="*/ 0 h 1006165"/>
              <a:gd name="connsiteX93" fmla="*/ 596626 w 830345"/>
              <a:gd name="connsiteY93" fmla="*/ 16052 h 1006165"/>
              <a:gd name="connsiteX94" fmla="*/ 599683 w 830345"/>
              <a:gd name="connsiteY94" fmla="*/ 79241 h 1006165"/>
              <a:gd name="connsiteX95" fmla="*/ 602231 w 830345"/>
              <a:gd name="connsiteY95" fmla="*/ 130709 h 1006165"/>
              <a:gd name="connsiteX96" fmla="*/ 615480 w 830345"/>
              <a:gd name="connsiteY96" fmla="*/ 133257 h 1006165"/>
              <a:gd name="connsiteX97" fmla="*/ 643508 w 830345"/>
              <a:gd name="connsiteY97" fmla="*/ 139372 h 1006165"/>
              <a:gd name="connsiteX98" fmla="*/ 668987 w 830345"/>
              <a:gd name="connsiteY98" fmla="*/ 148545 h 1006165"/>
              <a:gd name="connsiteX99" fmla="*/ 674083 w 830345"/>
              <a:gd name="connsiteY99" fmla="*/ 164852 h 1006165"/>
              <a:gd name="connsiteX100" fmla="*/ 649623 w 830345"/>
              <a:gd name="connsiteY100" fmla="*/ 184216 h 1006165"/>
              <a:gd name="connsiteX101" fmla="*/ 631277 w 830345"/>
              <a:gd name="connsiteY101" fmla="*/ 193389 h 1006165"/>
              <a:gd name="connsiteX102" fmla="*/ 626182 w 830345"/>
              <a:gd name="connsiteY102" fmla="*/ 207657 h 1006165"/>
              <a:gd name="connsiteX103" fmla="*/ 631277 w 830345"/>
              <a:gd name="connsiteY103" fmla="*/ 229569 h 1006165"/>
              <a:gd name="connsiteX104" fmla="*/ 639431 w 830345"/>
              <a:gd name="connsiteY104" fmla="*/ 256068 h 1006165"/>
              <a:gd name="connsiteX105" fmla="*/ 644527 w 830345"/>
              <a:gd name="connsiteY105" fmla="*/ 277980 h 1006165"/>
              <a:gd name="connsiteX106" fmla="*/ 657776 w 830345"/>
              <a:gd name="connsiteY106" fmla="*/ 303460 h 1006165"/>
              <a:gd name="connsiteX107" fmla="*/ 661853 w 830345"/>
              <a:gd name="connsiteY107" fmla="*/ 338112 h 1006165"/>
              <a:gd name="connsiteX108" fmla="*/ 660834 w 830345"/>
              <a:gd name="connsiteY108" fmla="*/ 367668 h 1006165"/>
              <a:gd name="connsiteX109" fmla="*/ 629749 w 830345"/>
              <a:gd name="connsiteY109" fmla="*/ 410983 h 1006165"/>
              <a:gd name="connsiteX110" fmla="*/ 571146 w 830345"/>
              <a:gd name="connsiteY110" fmla="*/ 454298 h 1006165"/>
              <a:gd name="connsiteX111" fmla="*/ 551272 w 830345"/>
              <a:gd name="connsiteY111" fmla="*/ 466528 h 1006165"/>
              <a:gd name="connsiteX112" fmla="*/ 514072 w 830345"/>
              <a:gd name="connsiteY112" fmla="*/ 485892 h 1006165"/>
              <a:gd name="connsiteX113" fmla="*/ 482479 w 830345"/>
              <a:gd name="connsiteY113" fmla="*/ 504237 h 1006165"/>
              <a:gd name="connsiteX114" fmla="*/ 466171 w 830345"/>
              <a:gd name="connsiteY114" fmla="*/ 529716 h 1006165"/>
              <a:gd name="connsiteX115" fmla="*/ 458018 w 830345"/>
              <a:gd name="connsiteY115" fmla="*/ 559273 h 1006165"/>
              <a:gd name="connsiteX116" fmla="*/ 503881 w 830345"/>
              <a:gd name="connsiteY116" fmla="*/ 540418 h 1006165"/>
              <a:gd name="connsiteX117" fmla="*/ 566050 w 830345"/>
              <a:gd name="connsiteY117" fmla="*/ 510352 h 1006165"/>
              <a:gd name="connsiteX118" fmla="*/ 629239 w 830345"/>
              <a:gd name="connsiteY118" fmla="*/ 482834 h 1006165"/>
              <a:gd name="connsiteX119" fmla="*/ 645546 w 830345"/>
              <a:gd name="connsiteY119" fmla="*/ 479777 h 1006165"/>
              <a:gd name="connsiteX120" fmla="*/ 642488 w 830345"/>
              <a:gd name="connsiteY120" fmla="*/ 454298 h 1006165"/>
              <a:gd name="connsiteX121" fmla="*/ 662872 w 830345"/>
              <a:gd name="connsiteY121" fmla="*/ 402320 h 1006165"/>
              <a:gd name="connsiteX122" fmla="*/ 689370 w 830345"/>
              <a:gd name="connsiteY122" fmla="*/ 409454 h 1006165"/>
              <a:gd name="connsiteX123" fmla="*/ 725042 w 830345"/>
              <a:gd name="connsiteY123" fmla="*/ 416588 h 1006165"/>
              <a:gd name="connsiteX124" fmla="*/ 757146 w 830345"/>
              <a:gd name="connsiteY124" fmla="*/ 421174 h 1006165"/>
              <a:gd name="connsiteX125" fmla="*/ 794345 w 830345"/>
              <a:gd name="connsiteY125" fmla="*/ 433914 h 1006165"/>
              <a:gd name="connsiteX126" fmla="*/ 827978 w 830345"/>
              <a:gd name="connsiteY126" fmla="*/ 454298 h 1006165"/>
              <a:gd name="connsiteX127" fmla="*/ 824411 w 830345"/>
              <a:gd name="connsiteY127" fmla="*/ 476210 h 1006165"/>
              <a:gd name="connsiteX128" fmla="*/ 783135 w 830345"/>
              <a:gd name="connsiteY128" fmla="*/ 482834 h 1006165"/>
              <a:gd name="connsiteX129" fmla="*/ 728609 w 830345"/>
              <a:gd name="connsiteY129" fmla="*/ 490988 h 1006165"/>
              <a:gd name="connsiteX130" fmla="*/ 690390 w 830345"/>
              <a:gd name="connsiteY130" fmla="*/ 507295 h 1006165"/>
              <a:gd name="connsiteX131" fmla="*/ 690390 w 830345"/>
              <a:gd name="connsiteY131" fmla="*/ 559782 h 1006165"/>
              <a:gd name="connsiteX132" fmla="*/ 696505 w 830345"/>
              <a:gd name="connsiteY132" fmla="*/ 700938 h 1006165"/>
              <a:gd name="connsiteX133" fmla="*/ 693957 w 830345"/>
              <a:gd name="connsiteY133" fmla="*/ 789606 h 1006165"/>
              <a:gd name="connsiteX134" fmla="*/ 682236 w 830345"/>
              <a:gd name="connsiteY134" fmla="*/ 858910 h 1006165"/>
              <a:gd name="connsiteX135" fmla="*/ 649113 w 830345"/>
              <a:gd name="connsiteY135" fmla="*/ 980192 h 1006165"/>
              <a:gd name="connsiteX136" fmla="*/ 612932 w 830345"/>
              <a:gd name="connsiteY136" fmla="*/ 1005671 h 1006165"/>
              <a:gd name="connsiteX137" fmla="*/ 531909 w 830345"/>
              <a:gd name="connsiteY137" fmla="*/ 959808 h 1006165"/>
              <a:gd name="connsiteX138" fmla="*/ 484516 w 830345"/>
              <a:gd name="connsiteY138" fmla="*/ 876236 h 1006165"/>
              <a:gd name="connsiteX139" fmla="*/ 486556 w 830345"/>
              <a:gd name="connsiteY139" fmla="*/ 797759 h 1006165"/>
              <a:gd name="connsiteX140" fmla="*/ 519168 w 830345"/>
              <a:gd name="connsiteY140" fmla="*/ 735590 h 1006165"/>
              <a:gd name="connsiteX141" fmla="*/ 538534 w 830345"/>
              <a:gd name="connsiteY141" fmla="*/ 709091 h 1006165"/>
              <a:gd name="connsiteX142" fmla="*/ 555859 w 830345"/>
              <a:gd name="connsiteY142" fmla="*/ 687689 h 1006165"/>
              <a:gd name="connsiteX143" fmla="*/ 598664 w 830345"/>
              <a:gd name="connsiteY143" fmla="*/ 680554 h 1006165"/>
              <a:gd name="connsiteX144" fmla="*/ 637902 w 830345"/>
              <a:gd name="connsiteY144" fmla="*/ 676987 h 1006165"/>
              <a:gd name="connsiteX145" fmla="*/ 643508 w 830345"/>
              <a:gd name="connsiteY145" fmla="*/ 600039 h 1006165"/>
              <a:gd name="connsiteX146" fmla="*/ 646565 w 830345"/>
              <a:gd name="connsiteY146" fmla="*/ 524621 h 1006165"/>
              <a:gd name="connsiteX147" fmla="*/ 632297 w 830345"/>
              <a:gd name="connsiteY147" fmla="*/ 527678 h 1006165"/>
              <a:gd name="connsiteX148" fmla="*/ 583376 w 830345"/>
              <a:gd name="connsiteY148" fmla="*/ 547042 h 1006165"/>
              <a:gd name="connsiteX149" fmla="*/ 452922 w 830345"/>
              <a:gd name="connsiteY149" fmla="*/ 609212 h 1006165"/>
              <a:gd name="connsiteX150" fmla="*/ 434577 w 830345"/>
              <a:gd name="connsiteY150" fmla="*/ 618385 h 1006165"/>
              <a:gd name="connsiteX151" fmla="*/ 411136 w 830345"/>
              <a:gd name="connsiteY151" fmla="*/ 645902 h 1006165"/>
              <a:gd name="connsiteX152" fmla="*/ 410117 w 830345"/>
              <a:gd name="connsiteY152" fmla="*/ 654056 h 1006165"/>
              <a:gd name="connsiteX153" fmla="*/ 407569 w 830345"/>
              <a:gd name="connsiteY153" fmla="*/ 664248 h 1006165"/>
              <a:gd name="connsiteX154" fmla="*/ 396867 w 830345"/>
              <a:gd name="connsiteY154" fmla="*/ 685141 h 1006165"/>
              <a:gd name="connsiteX155" fmla="*/ 387695 w 830345"/>
              <a:gd name="connsiteY155" fmla="*/ 697880 h 1006165"/>
              <a:gd name="connsiteX156" fmla="*/ 371389 w 830345"/>
              <a:gd name="connsiteY156" fmla="*/ 727436 h 1006165"/>
              <a:gd name="connsiteX157" fmla="*/ 329602 w 830345"/>
              <a:gd name="connsiteY157" fmla="*/ 791644 h 1006165"/>
              <a:gd name="connsiteX158" fmla="*/ 315333 w 830345"/>
              <a:gd name="connsiteY158" fmla="*/ 781962 h 1006165"/>
              <a:gd name="connsiteX159" fmla="*/ 298007 w 830345"/>
              <a:gd name="connsiteY159" fmla="*/ 761069 h 1006165"/>
              <a:gd name="connsiteX160" fmla="*/ 282210 w 830345"/>
              <a:gd name="connsiteY160" fmla="*/ 748329 h 1006165"/>
              <a:gd name="connsiteX161" fmla="*/ 270490 w 830345"/>
              <a:gd name="connsiteY161" fmla="*/ 759031 h 1006165"/>
              <a:gd name="connsiteX162" fmla="*/ 252655 w 830345"/>
              <a:gd name="connsiteY162" fmla="*/ 781453 h 1006165"/>
              <a:gd name="connsiteX163" fmla="*/ 239914 w 830345"/>
              <a:gd name="connsiteY163" fmla="*/ 800307 h 1006165"/>
              <a:gd name="connsiteX164" fmla="*/ 235328 w 830345"/>
              <a:gd name="connsiteY164" fmla="*/ 806932 h 1006165"/>
              <a:gd name="connsiteX165" fmla="*/ 227684 w 830345"/>
              <a:gd name="connsiteY165" fmla="*/ 815085 h 1006165"/>
              <a:gd name="connsiteX166" fmla="*/ 190994 w 830345"/>
              <a:gd name="connsiteY166" fmla="*/ 839546 h 1006165"/>
              <a:gd name="connsiteX167" fmla="*/ 140036 w 830345"/>
              <a:gd name="connsiteY167" fmla="*/ 840565 h 1006165"/>
              <a:gd name="connsiteX168" fmla="*/ 110479 w 830345"/>
              <a:gd name="connsiteY168" fmla="*/ 799288 h 1006165"/>
              <a:gd name="connsiteX169" fmla="*/ 100287 w 830345"/>
              <a:gd name="connsiteY169" fmla="*/ 755973 h 1006165"/>
              <a:gd name="connsiteX170" fmla="*/ 105383 w 830345"/>
              <a:gd name="connsiteY170" fmla="*/ 723360 h 1006165"/>
              <a:gd name="connsiteX171" fmla="*/ 106402 w 830345"/>
              <a:gd name="connsiteY171" fmla="*/ 694823 h 1006165"/>
              <a:gd name="connsiteX172" fmla="*/ 89076 w 830345"/>
              <a:gd name="connsiteY172" fmla="*/ 696861 h 1006165"/>
              <a:gd name="connsiteX173" fmla="*/ 37098 w 830345"/>
              <a:gd name="connsiteY173" fmla="*/ 674439 h 1006165"/>
              <a:gd name="connsiteX174" fmla="*/ 32004 w 830345"/>
              <a:gd name="connsiteY174" fmla="*/ 610231 h 1006165"/>
              <a:gd name="connsiteX175" fmla="*/ 56463 w 830345"/>
              <a:gd name="connsiteY175" fmla="*/ 589848 h 1006165"/>
              <a:gd name="connsiteX176" fmla="*/ 87039 w 830345"/>
              <a:gd name="connsiteY176" fmla="*/ 566407 h 1006165"/>
              <a:gd name="connsiteX177" fmla="*/ 102326 w 830345"/>
              <a:gd name="connsiteY177" fmla="*/ 548062 h 1006165"/>
              <a:gd name="connsiteX178" fmla="*/ 79904 w 830345"/>
              <a:gd name="connsiteY178" fmla="*/ 548062 h 1006165"/>
              <a:gd name="connsiteX179" fmla="*/ 54424 w 830345"/>
              <a:gd name="connsiteY179" fmla="*/ 544494 h 1006165"/>
              <a:gd name="connsiteX180" fmla="*/ 51367 w 830345"/>
              <a:gd name="connsiteY180" fmla="*/ 517486 h 1006165"/>
              <a:gd name="connsiteX181" fmla="*/ 49329 w 830345"/>
              <a:gd name="connsiteY181" fmla="*/ 499651 h 1006165"/>
              <a:gd name="connsiteX182" fmla="*/ 40156 w 830345"/>
              <a:gd name="connsiteY182" fmla="*/ 496084 h 1006165"/>
              <a:gd name="connsiteX183" fmla="*/ 24868 w 830345"/>
              <a:gd name="connsiteY183" fmla="*/ 492007 h 1006165"/>
              <a:gd name="connsiteX184" fmla="*/ 9581 w 830345"/>
              <a:gd name="connsiteY184" fmla="*/ 473662 h 1006165"/>
              <a:gd name="connsiteX185" fmla="*/ 918 w 830345"/>
              <a:gd name="connsiteY185" fmla="*/ 449711 h 1006165"/>
              <a:gd name="connsiteX186" fmla="*/ 408 w 830345"/>
              <a:gd name="connsiteY186" fmla="*/ 390089 h 1006165"/>
              <a:gd name="connsiteX187" fmla="*/ 4485 w 830345"/>
              <a:gd name="connsiteY187" fmla="*/ 319766 h 1006165"/>
              <a:gd name="connsiteX188" fmla="*/ 7542 w 830345"/>
              <a:gd name="connsiteY188" fmla="*/ 321805 h 1006165"/>
              <a:gd name="connsiteX189" fmla="*/ 21811 w 830345"/>
              <a:gd name="connsiteY189" fmla="*/ 328939 h 1006165"/>
              <a:gd name="connsiteX190" fmla="*/ 37608 w 830345"/>
              <a:gd name="connsiteY190" fmla="*/ 325881 h 1006165"/>
              <a:gd name="connsiteX191" fmla="*/ 63597 w 830345"/>
              <a:gd name="connsiteY191" fmla="*/ 301421 h 1006165"/>
              <a:gd name="connsiteX192" fmla="*/ 88057 w 830345"/>
              <a:gd name="connsiteY192" fmla="*/ 268808 h 1006165"/>
              <a:gd name="connsiteX193" fmla="*/ 93153 w 830345"/>
              <a:gd name="connsiteY193" fmla="*/ 243328 h 1006165"/>
              <a:gd name="connsiteX194" fmla="*/ 103345 w 830345"/>
              <a:gd name="connsiteY194" fmla="*/ 217849 h 1006165"/>
              <a:gd name="connsiteX195" fmla="*/ 111498 w 830345"/>
              <a:gd name="connsiteY195" fmla="*/ 198485 h 1006165"/>
              <a:gd name="connsiteX196" fmla="*/ 108441 w 830345"/>
              <a:gd name="connsiteY196" fmla="*/ 185235 h 1006165"/>
              <a:gd name="connsiteX197" fmla="*/ 97230 w 830345"/>
              <a:gd name="connsiteY197" fmla="*/ 169438 h 1006165"/>
              <a:gd name="connsiteX198" fmla="*/ 95191 w 830345"/>
              <a:gd name="connsiteY198" fmla="*/ 153641 h 1006165"/>
              <a:gd name="connsiteX199" fmla="*/ 101307 w 830345"/>
              <a:gd name="connsiteY199" fmla="*/ 142940 h 1006165"/>
              <a:gd name="connsiteX200" fmla="*/ 119652 w 830345"/>
              <a:gd name="connsiteY200" fmla="*/ 135296 h 1006165"/>
              <a:gd name="connsiteX201" fmla="*/ 153794 w 830345"/>
              <a:gd name="connsiteY201" fmla="*/ 131219 h 1006165"/>
              <a:gd name="connsiteX202" fmla="*/ 177745 w 830345"/>
              <a:gd name="connsiteY202" fmla="*/ 147526 h 1006165"/>
              <a:gd name="connsiteX203" fmla="*/ 206791 w 830345"/>
              <a:gd name="connsiteY203" fmla="*/ 186254 h 1006165"/>
              <a:gd name="connsiteX204" fmla="*/ 212397 w 830345"/>
              <a:gd name="connsiteY204" fmla="*/ 227021 h 1006165"/>
              <a:gd name="connsiteX205" fmla="*/ 211377 w 830345"/>
              <a:gd name="connsiteY205" fmla="*/ 243328 h 1006165"/>
              <a:gd name="connsiteX206" fmla="*/ 211377 w 830345"/>
              <a:gd name="connsiteY206" fmla="*/ 254539 h 1006165"/>
              <a:gd name="connsiteX207" fmla="*/ 211377 w 830345"/>
              <a:gd name="connsiteY207" fmla="*/ 258616 h 1006165"/>
              <a:gd name="connsiteX208" fmla="*/ 237876 w 830345"/>
              <a:gd name="connsiteY208" fmla="*/ 250972 h 1006165"/>
              <a:gd name="connsiteX209" fmla="*/ 264884 w 830345"/>
              <a:gd name="connsiteY209" fmla="*/ 247405 h 1006165"/>
              <a:gd name="connsiteX210" fmla="*/ 286796 w 830345"/>
              <a:gd name="connsiteY210" fmla="*/ 253520 h 1006165"/>
              <a:gd name="connsiteX211" fmla="*/ 323996 w 830345"/>
              <a:gd name="connsiteY211" fmla="*/ 266260 h 1006165"/>
              <a:gd name="connsiteX212" fmla="*/ 343870 w 830345"/>
              <a:gd name="connsiteY212" fmla="*/ 287153 h 1006165"/>
              <a:gd name="connsiteX213" fmla="*/ 333678 w 830345"/>
              <a:gd name="connsiteY213" fmla="*/ 301931 h 1006165"/>
              <a:gd name="connsiteX214" fmla="*/ 320429 w 830345"/>
              <a:gd name="connsiteY214" fmla="*/ 305498 h 1006165"/>
              <a:gd name="connsiteX215" fmla="*/ 316862 w 830345"/>
              <a:gd name="connsiteY215" fmla="*/ 307536 h 1006165"/>
              <a:gd name="connsiteX216" fmla="*/ 310748 w 830345"/>
              <a:gd name="connsiteY216" fmla="*/ 313651 h 1006165"/>
              <a:gd name="connsiteX217" fmla="*/ 303104 w 830345"/>
              <a:gd name="connsiteY217" fmla="*/ 322824 h 1006165"/>
              <a:gd name="connsiteX218" fmla="*/ 275585 w 830345"/>
              <a:gd name="connsiteY218" fmla="*/ 351361 h 1006165"/>
              <a:gd name="connsiteX219" fmla="*/ 216983 w 830345"/>
              <a:gd name="connsiteY219" fmla="*/ 398752 h 1006165"/>
              <a:gd name="connsiteX220" fmla="*/ 173668 w 830345"/>
              <a:gd name="connsiteY220" fmla="*/ 443087 h 1006165"/>
              <a:gd name="connsiteX221" fmla="*/ 163476 w 830345"/>
              <a:gd name="connsiteY221" fmla="*/ 451240 h 1006165"/>
              <a:gd name="connsiteX222" fmla="*/ 156342 w 830345"/>
              <a:gd name="connsiteY222" fmla="*/ 456845 h 1006165"/>
              <a:gd name="connsiteX223" fmla="*/ 163986 w 830345"/>
              <a:gd name="connsiteY223" fmla="*/ 459393 h 1006165"/>
              <a:gd name="connsiteX224" fmla="*/ 181821 w 830345"/>
              <a:gd name="connsiteY224" fmla="*/ 456336 h 1006165"/>
              <a:gd name="connsiteX225" fmla="*/ 188956 w 830345"/>
              <a:gd name="connsiteY225" fmla="*/ 452769 h 1006165"/>
              <a:gd name="connsiteX226" fmla="*/ 190485 w 830345"/>
              <a:gd name="connsiteY226" fmla="*/ 445125 h 1006165"/>
              <a:gd name="connsiteX227" fmla="*/ 183860 w 830345"/>
              <a:gd name="connsiteY227" fmla="*/ 441048 h 1006165"/>
              <a:gd name="connsiteX228" fmla="*/ 186917 w 830345"/>
              <a:gd name="connsiteY228" fmla="*/ 437991 h 1006165"/>
              <a:gd name="connsiteX229" fmla="*/ 232780 w 830345"/>
              <a:gd name="connsiteY229" fmla="*/ 430856 h 1006165"/>
              <a:gd name="connsiteX230" fmla="*/ 268451 w 830345"/>
              <a:gd name="connsiteY230" fmla="*/ 435443 h 1006165"/>
              <a:gd name="connsiteX231" fmla="*/ 283739 w 830345"/>
              <a:gd name="connsiteY231" fmla="*/ 449202 h 1006165"/>
              <a:gd name="connsiteX232" fmla="*/ 289854 w 830345"/>
              <a:gd name="connsiteY232" fmla="*/ 463470 h 1006165"/>
              <a:gd name="connsiteX233" fmla="*/ 275585 w 830345"/>
              <a:gd name="connsiteY233" fmla="*/ 471623 h 1006165"/>
              <a:gd name="connsiteX234" fmla="*/ 249087 w 830345"/>
              <a:gd name="connsiteY234" fmla="*/ 477739 h 1006165"/>
              <a:gd name="connsiteX235" fmla="*/ 225136 w 830345"/>
              <a:gd name="connsiteY235" fmla="*/ 489459 h 1006165"/>
              <a:gd name="connsiteX236" fmla="*/ 216473 w 830345"/>
              <a:gd name="connsiteY236" fmla="*/ 510352 h 1006165"/>
              <a:gd name="connsiteX237" fmla="*/ 225136 w 830345"/>
              <a:gd name="connsiteY237" fmla="*/ 525130 h 1006165"/>
              <a:gd name="connsiteX238" fmla="*/ 242972 w 830345"/>
              <a:gd name="connsiteY238" fmla="*/ 533793 h 1006165"/>
              <a:gd name="connsiteX239" fmla="*/ 269470 w 830345"/>
              <a:gd name="connsiteY239" fmla="*/ 541947 h 1006165"/>
              <a:gd name="connsiteX240" fmla="*/ 293421 w 830345"/>
              <a:gd name="connsiteY240" fmla="*/ 555196 h 1006165"/>
              <a:gd name="connsiteX241" fmla="*/ 304123 w 830345"/>
              <a:gd name="connsiteY241" fmla="*/ 574560 h 1006165"/>
              <a:gd name="connsiteX242" fmla="*/ 296988 w 830345"/>
              <a:gd name="connsiteY242" fmla="*/ 588829 h 1006165"/>
              <a:gd name="connsiteX243" fmla="*/ 289854 w 830345"/>
              <a:gd name="connsiteY243" fmla="*/ 605135 h 1006165"/>
              <a:gd name="connsiteX244" fmla="*/ 286796 w 830345"/>
              <a:gd name="connsiteY244" fmla="*/ 624500 h 1006165"/>
              <a:gd name="connsiteX245" fmla="*/ 289854 w 830345"/>
              <a:gd name="connsiteY245" fmla="*/ 633672 h 1006165"/>
              <a:gd name="connsiteX246" fmla="*/ 293931 w 830345"/>
              <a:gd name="connsiteY246" fmla="*/ 643864 h 1006165"/>
              <a:gd name="connsiteX247" fmla="*/ 310237 w 830345"/>
              <a:gd name="connsiteY247" fmla="*/ 648960 h 1006165"/>
              <a:gd name="connsiteX248" fmla="*/ 318391 w 830345"/>
              <a:gd name="connsiteY248" fmla="*/ 641826 h 1006165"/>
              <a:gd name="connsiteX249" fmla="*/ 346418 w 830345"/>
              <a:gd name="connsiteY249" fmla="*/ 620933 h 1006165"/>
              <a:gd name="connsiteX250" fmla="*/ 382599 w 830345"/>
              <a:gd name="connsiteY250" fmla="*/ 572522 h 1006165"/>
              <a:gd name="connsiteX251" fmla="*/ 383618 w 830345"/>
              <a:gd name="connsiteY251" fmla="*/ 569464 h 1006165"/>
              <a:gd name="connsiteX252" fmla="*/ 404001 w 830345"/>
              <a:gd name="connsiteY252" fmla="*/ 522073 h 1006165"/>
              <a:gd name="connsiteX253" fmla="*/ 391771 w 830345"/>
              <a:gd name="connsiteY253" fmla="*/ 508314 h 1006165"/>
              <a:gd name="connsiteX254" fmla="*/ 390752 w 830345"/>
              <a:gd name="connsiteY254" fmla="*/ 507295 h 1006165"/>
              <a:gd name="connsiteX255" fmla="*/ 376993 w 830345"/>
              <a:gd name="connsiteY255" fmla="*/ 498632 h 1006165"/>
              <a:gd name="connsiteX256" fmla="*/ 376484 w 830345"/>
              <a:gd name="connsiteY256" fmla="*/ 483854 h 1006165"/>
              <a:gd name="connsiteX257" fmla="*/ 411136 w 830345"/>
              <a:gd name="connsiteY257" fmla="*/ 437991 h 1006165"/>
              <a:gd name="connsiteX258" fmla="*/ 467190 w 830345"/>
              <a:gd name="connsiteY258" fmla="*/ 392128 h 1006165"/>
              <a:gd name="connsiteX259" fmla="*/ 473815 w 830345"/>
              <a:gd name="connsiteY259" fmla="*/ 370725 h 1006165"/>
              <a:gd name="connsiteX260" fmla="*/ 442730 w 830345"/>
              <a:gd name="connsiteY260" fmla="*/ 375821 h 1006165"/>
              <a:gd name="connsiteX261" fmla="*/ 417761 w 830345"/>
              <a:gd name="connsiteY261" fmla="*/ 381426 h 1006165"/>
              <a:gd name="connsiteX262" fmla="*/ 405021 w 830345"/>
              <a:gd name="connsiteY262" fmla="*/ 376840 h 1006165"/>
              <a:gd name="connsiteX263" fmla="*/ 402473 w 830345"/>
              <a:gd name="connsiteY263" fmla="*/ 339640 h 1006165"/>
              <a:gd name="connsiteX264" fmla="*/ 426423 w 830345"/>
              <a:gd name="connsiteY264" fmla="*/ 312632 h 1006165"/>
              <a:gd name="connsiteX265" fmla="*/ 432538 w 830345"/>
              <a:gd name="connsiteY265" fmla="*/ 308046 h 1006165"/>
              <a:gd name="connsiteX266" fmla="*/ 437634 w 830345"/>
              <a:gd name="connsiteY266" fmla="*/ 303460 h 1006165"/>
              <a:gd name="connsiteX267" fmla="*/ 483497 w 830345"/>
              <a:gd name="connsiteY267" fmla="*/ 274413 h 1006165"/>
              <a:gd name="connsiteX268" fmla="*/ 526303 w 830345"/>
              <a:gd name="connsiteY268" fmla="*/ 236194 h 1006165"/>
              <a:gd name="connsiteX269" fmla="*/ 528851 w 830345"/>
              <a:gd name="connsiteY269" fmla="*/ 219887 h 1006165"/>
              <a:gd name="connsiteX270" fmla="*/ 516111 w 830345"/>
              <a:gd name="connsiteY270" fmla="*/ 216830 h 1006165"/>
              <a:gd name="connsiteX271" fmla="*/ 506938 w 830345"/>
              <a:gd name="connsiteY271" fmla="*/ 214791 h 1006165"/>
              <a:gd name="connsiteX272" fmla="*/ 494708 w 830345"/>
              <a:gd name="connsiteY272" fmla="*/ 209695 h 1006165"/>
              <a:gd name="connsiteX273" fmla="*/ 482479 w 830345"/>
              <a:gd name="connsiteY273" fmla="*/ 204600 h 1006165"/>
              <a:gd name="connsiteX274" fmla="*/ 474835 w 830345"/>
              <a:gd name="connsiteY274" fmla="*/ 199504 h 1006165"/>
              <a:gd name="connsiteX275" fmla="*/ 451393 w 830345"/>
              <a:gd name="connsiteY275" fmla="*/ 190841 h 1006165"/>
              <a:gd name="connsiteX276" fmla="*/ 436615 w 830345"/>
              <a:gd name="connsiteY276" fmla="*/ 169948 h 1006165"/>
              <a:gd name="connsiteX277" fmla="*/ 440692 w 830345"/>
              <a:gd name="connsiteY277" fmla="*/ 161285 h 1006165"/>
              <a:gd name="connsiteX278" fmla="*/ 451903 w 830345"/>
              <a:gd name="connsiteY278" fmla="*/ 162813 h 1006165"/>
              <a:gd name="connsiteX279" fmla="*/ 533437 w 830345"/>
              <a:gd name="connsiteY279" fmla="*/ 161794 h 1006165"/>
              <a:gd name="connsiteX280" fmla="*/ 536494 w 830345"/>
              <a:gd name="connsiteY280" fmla="*/ 160775 h 1006165"/>
              <a:gd name="connsiteX281" fmla="*/ 553311 w 830345"/>
              <a:gd name="connsiteY281" fmla="*/ 144978 h 1006165"/>
              <a:gd name="connsiteX282" fmla="*/ 568089 w 830345"/>
              <a:gd name="connsiteY282" fmla="*/ 83318 h 1006165"/>
              <a:gd name="connsiteX283" fmla="*/ 571146 w 830345"/>
              <a:gd name="connsiteY283" fmla="*/ 71088 h 1006165"/>
              <a:gd name="connsiteX284" fmla="*/ 575223 w 830345"/>
              <a:gd name="connsiteY284" fmla="*/ 27263 h 1006165"/>
              <a:gd name="connsiteX285" fmla="*/ 581338 w 830345"/>
              <a:gd name="connsiteY285" fmla="*/ 1784 h 1006165"/>
              <a:gd name="connsiteX286" fmla="*/ 586115 w 830345"/>
              <a:gd name="connsiteY286" fmla="*/ 0 h 100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830345" h="1006165">
                <a:moveTo>
                  <a:pt x="630258" y="728456"/>
                </a:moveTo>
                <a:cubicBezTo>
                  <a:pt x="599004" y="734571"/>
                  <a:pt x="573185" y="747480"/>
                  <a:pt x="552801" y="767184"/>
                </a:cubicBezTo>
                <a:cubicBezTo>
                  <a:pt x="548724" y="770581"/>
                  <a:pt x="542439" y="781283"/>
                  <a:pt x="533946" y="799288"/>
                </a:cubicBezTo>
                <a:cubicBezTo>
                  <a:pt x="525453" y="817294"/>
                  <a:pt x="521207" y="828674"/>
                  <a:pt x="521207" y="833431"/>
                </a:cubicBezTo>
                <a:cubicBezTo>
                  <a:pt x="521207" y="837507"/>
                  <a:pt x="526812" y="844472"/>
                  <a:pt x="538024" y="854324"/>
                </a:cubicBezTo>
                <a:cubicBezTo>
                  <a:pt x="549234" y="864176"/>
                  <a:pt x="556198" y="868422"/>
                  <a:pt x="558916" y="867063"/>
                </a:cubicBezTo>
                <a:cubicBezTo>
                  <a:pt x="563672" y="865704"/>
                  <a:pt x="566050" y="867573"/>
                  <a:pt x="566050" y="872669"/>
                </a:cubicBezTo>
                <a:cubicBezTo>
                  <a:pt x="566050" y="877765"/>
                  <a:pt x="568428" y="880313"/>
                  <a:pt x="573185" y="880313"/>
                </a:cubicBezTo>
                <a:cubicBezTo>
                  <a:pt x="577941" y="880313"/>
                  <a:pt x="580319" y="882011"/>
                  <a:pt x="580319" y="885409"/>
                </a:cubicBezTo>
                <a:cubicBezTo>
                  <a:pt x="580319" y="888806"/>
                  <a:pt x="583546" y="890504"/>
                  <a:pt x="590001" y="890504"/>
                </a:cubicBezTo>
                <a:cubicBezTo>
                  <a:pt x="596456" y="890504"/>
                  <a:pt x="601382" y="884389"/>
                  <a:pt x="604779" y="872159"/>
                </a:cubicBezTo>
                <a:cubicBezTo>
                  <a:pt x="608176" y="859929"/>
                  <a:pt x="611743" y="846340"/>
                  <a:pt x="615480" y="831392"/>
                </a:cubicBezTo>
                <a:cubicBezTo>
                  <a:pt x="619217" y="816444"/>
                  <a:pt x="623124" y="795381"/>
                  <a:pt x="627201" y="768203"/>
                </a:cubicBezTo>
                <a:cubicBezTo>
                  <a:pt x="628560" y="760729"/>
                  <a:pt x="629579" y="753935"/>
                  <a:pt x="630258" y="747820"/>
                </a:cubicBezTo>
                <a:cubicBezTo>
                  <a:pt x="630938" y="741705"/>
                  <a:pt x="631277" y="736949"/>
                  <a:pt x="631277" y="733551"/>
                </a:cubicBezTo>
                <a:cubicBezTo>
                  <a:pt x="631277" y="730154"/>
                  <a:pt x="630938" y="728456"/>
                  <a:pt x="630258" y="728456"/>
                </a:cubicBezTo>
                <a:close/>
                <a:moveTo>
                  <a:pt x="268451" y="624500"/>
                </a:moveTo>
                <a:cubicBezTo>
                  <a:pt x="265733" y="624500"/>
                  <a:pt x="250277" y="631804"/>
                  <a:pt x="222079" y="646412"/>
                </a:cubicBezTo>
                <a:cubicBezTo>
                  <a:pt x="193882" y="661020"/>
                  <a:pt x="178084" y="670023"/>
                  <a:pt x="174687" y="673420"/>
                </a:cubicBezTo>
                <a:cubicBezTo>
                  <a:pt x="171969" y="675458"/>
                  <a:pt x="169931" y="680554"/>
                  <a:pt x="168572" y="688708"/>
                </a:cubicBezTo>
                <a:cubicBezTo>
                  <a:pt x="160419" y="735590"/>
                  <a:pt x="157361" y="760050"/>
                  <a:pt x="159399" y="762088"/>
                </a:cubicBezTo>
                <a:cubicBezTo>
                  <a:pt x="160758" y="763447"/>
                  <a:pt x="167723" y="759710"/>
                  <a:pt x="180293" y="750877"/>
                </a:cubicBezTo>
                <a:cubicBezTo>
                  <a:pt x="192863" y="742045"/>
                  <a:pt x="203903" y="733212"/>
                  <a:pt x="213416" y="724379"/>
                </a:cubicBezTo>
                <a:cubicBezTo>
                  <a:pt x="236517" y="702636"/>
                  <a:pt x="253503" y="677497"/>
                  <a:pt x="264374" y="648960"/>
                </a:cubicBezTo>
                <a:cubicBezTo>
                  <a:pt x="271169" y="631974"/>
                  <a:pt x="272528" y="623820"/>
                  <a:pt x="268451" y="624500"/>
                </a:cubicBezTo>
                <a:close/>
                <a:moveTo>
                  <a:pt x="206283" y="573796"/>
                </a:moveTo>
                <a:cubicBezTo>
                  <a:pt x="203565" y="573626"/>
                  <a:pt x="199488" y="574900"/>
                  <a:pt x="194051" y="577618"/>
                </a:cubicBezTo>
                <a:cubicBezTo>
                  <a:pt x="194051" y="577618"/>
                  <a:pt x="192014" y="578977"/>
                  <a:pt x="187937" y="581694"/>
                </a:cubicBezTo>
                <a:cubicBezTo>
                  <a:pt x="181821" y="586450"/>
                  <a:pt x="180123" y="589848"/>
                  <a:pt x="182841" y="591886"/>
                </a:cubicBezTo>
                <a:cubicBezTo>
                  <a:pt x="184879" y="594604"/>
                  <a:pt x="189975" y="593924"/>
                  <a:pt x="198129" y="589848"/>
                </a:cubicBezTo>
                <a:cubicBezTo>
                  <a:pt x="206283" y="585771"/>
                  <a:pt x="210358" y="582034"/>
                  <a:pt x="210358" y="578637"/>
                </a:cubicBezTo>
                <a:cubicBezTo>
                  <a:pt x="210358" y="575579"/>
                  <a:pt x="208999" y="573966"/>
                  <a:pt x="206283" y="573796"/>
                </a:cubicBezTo>
                <a:close/>
                <a:moveTo>
                  <a:pt x="140036" y="569464"/>
                </a:moveTo>
                <a:cubicBezTo>
                  <a:pt x="138677" y="569464"/>
                  <a:pt x="131712" y="575409"/>
                  <a:pt x="119142" y="587300"/>
                </a:cubicBezTo>
                <a:cubicBezTo>
                  <a:pt x="106572" y="599190"/>
                  <a:pt x="98928" y="607174"/>
                  <a:pt x="96211" y="611250"/>
                </a:cubicBezTo>
                <a:cubicBezTo>
                  <a:pt x="92813" y="615327"/>
                  <a:pt x="91624" y="617705"/>
                  <a:pt x="92643" y="618385"/>
                </a:cubicBezTo>
                <a:cubicBezTo>
                  <a:pt x="93664" y="619064"/>
                  <a:pt x="97570" y="618724"/>
                  <a:pt x="104364" y="617365"/>
                </a:cubicBezTo>
                <a:cubicBezTo>
                  <a:pt x="113876" y="614648"/>
                  <a:pt x="120841" y="611081"/>
                  <a:pt x="125257" y="606664"/>
                </a:cubicBezTo>
                <a:cubicBezTo>
                  <a:pt x="129674" y="602248"/>
                  <a:pt x="133241" y="595283"/>
                  <a:pt x="135959" y="585771"/>
                </a:cubicBezTo>
                <a:cubicBezTo>
                  <a:pt x="137318" y="582374"/>
                  <a:pt x="138167" y="579486"/>
                  <a:pt x="138506" y="577108"/>
                </a:cubicBezTo>
                <a:cubicBezTo>
                  <a:pt x="138847" y="574730"/>
                  <a:pt x="139356" y="572861"/>
                  <a:pt x="140036" y="571503"/>
                </a:cubicBezTo>
                <a:close/>
                <a:moveTo>
                  <a:pt x="182331" y="559527"/>
                </a:moveTo>
                <a:cubicBezTo>
                  <a:pt x="180293" y="559018"/>
                  <a:pt x="178084" y="559612"/>
                  <a:pt x="175706" y="561311"/>
                </a:cubicBezTo>
                <a:cubicBezTo>
                  <a:pt x="173668" y="562670"/>
                  <a:pt x="173328" y="564708"/>
                  <a:pt x="174687" y="567426"/>
                </a:cubicBezTo>
                <a:cubicBezTo>
                  <a:pt x="176046" y="572182"/>
                  <a:pt x="179104" y="573541"/>
                  <a:pt x="183860" y="571503"/>
                </a:cubicBezTo>
                <a:cubicBezTo>
                  <a:pt x="188616" y="569464"/>
                  <a:pt x="189975" y="567086"/>
                  <a:pt x="187937" y="564368"/>
                </a:cubicBezTo>
                <a:cubicBezTo>
                  <a:pt x="186238" y="561651"/>
                  <a:pt x="184369" y="560037"/>
                  <a:pt x="182331" y="559527"/>
                </a:cubicBezTo>
                <a:close/>
                <a:moveTo>
                  <a:pt x="679688" y="451240"/>
                </a:moveTo>
                <a:cubicBezTo>
                  <a:pt x="676631" y="451240"/>
                  <a:pt x="675102" y="452939"/>
                  <a:pt x="675102" y="456336"/>
                </a:cubicBezTo>
                <a:cubicBezTo>
                  <a:pt x="675102" y="459733"/>
                  <a:pt x="676631" y="461432"/>
                  <a:pt x="679688" y="461432"/>
                </a:cubicBezTo>
                <a:cubicBezTo>
                  <a:pt x="682746" y="461432"/>
                  <a:pt x="684275" y="459733"/>
                  <a:pt x="684275" y="456336"/>
                </a:cubicBezTo>
                <a:cubicBezTo>
                  <a:pt x="684275" y="452939"/>
                  <a:pt x="682746" y="451240"/>
                  <a:pt x="679688" y="451240"/>
                </a:cubicBezTo>
                <a:close/>
                <a:moveTo>
                  <a:pt x="229213" y="324098"/>
                </a:moveTo>
                <a:cubicBezTo>
                  <a:pt x="225476" y="324607"/>
                  <a:pt x="219871" y="326561"/>
                  <a:pt x="212397" y="329958"/>
                </a:cubicBezTo>
                <a:cubicBezTo>
                  <a:pt x="210358" y="331317"/>
                  <a:pt x="207980" y="332676"/>
                  <a:pt x="205262" y="334035"/>
                </a:cubicBezTo>
                <a:cubicBezTo>
                  <a:pt x="196429" y="338112"/>
                  <a:pt x="189466" y="343038"/>
                  <a:pt x="184369" y="348813"/>
                </a:cubicBezTo>
                <a:cubicBezTo>
                  <a:pt x="179273" y="354588"/>
                  <a:pt x="173328" y="363931"/>
                  <a:pt x="166534" y="376840"/>
                </a:cubicBezTo>
                <a:lnTo>
                  <a:pt x="150227" y="409454"/>
                </a:lnTo>
                <a:lnTo>
                  <a:pt x="163476" y="397224"/>
                </a:lnTo>
                <a:cubicBezTo>
                  <a:pt x="172988" y="388391"/>
                  <a:pt x="184709" y="377520"/>
                  <a:pt x="198639" y="364610"/>
                </a:cubicBezTo>
                <a:cubicBezTo>
                  <a:pt x="212566" y="351701"/>
                  <a:pt x="222079" y="343038"/>
                  <a:pt x="227175" y="338621"/>
                </a:cubicBezTo>
                <a:cubicBezTo>
                  <a:pt x="232270" y="334205"/>
                  <a:pt x="234818" y="330298"/>
                  <a:pt x="234818" y="326901"/>
                </a:cubicBezTo>
                <a:cubicBezTo>
                  <a:pt x="234818" y="324523"/>
                  <a:pt x="232950" y="323588"/>
                  <a:pt x="229213" y="324098"/>
                </a:cubicBezTo>
                <a:close/>
                <a:moveTo>
                  <a:pt x="600702" y="319766"/>
                </a:moveTo>
                <a:cubicBezTo>
                  <a:pt x="591190" y="321125"/>
                  <a:pt x="577941" y="330638"/>
                  <a:pt x="560954" y="348303"/>
                </a:cubicBezTo>
                <a:cubicBezTo>
                  <a:pt x="552122" y="357816"/>
                  <a:pt x="545837" y="362572"/>
                  <a:pt x="542101" y="362572"/>
                </a:cubicBezTo>
                <a:cubicBezTo>
                  <a:pt x="538364" y="362572"/>
                  <a:pt x="535476" y="366988"/>
                  <a:pt x="533437" y="375821"/>
                </a:cubicBezTo>
                <a:cubicBezTo>
                  <a:pt x="531399" y="384654"/>
                  <a:pt x="529191" y="390769"/>
                  <a:pt x="526812" y="394166"/>
                </a:cubicBezTo>
                <a:cubicBezTo>
                  <a:pt x="524434" y="397563"/>
                  <a:pt x="521886" y="404018"/>
                  <a:pt x="519168" y="413531"/>
                </a:cubicBezTo>
                <a:lnTo>
                  <a:pt x="516111" y="427799"/>
                </a:lnTo>
                <a:lnTo>
                  <a:pt x="534457" y="416588"/>
                </a:lnTo>
                <a:cubicBezTo>
                  <a:pt x="558237" y="402320"/>
                  <a:pt x="575223" y="389240"/>
                  <a:pt x="585415" y="377350"/>
                </a:cubicBezTo>
                <a:cubicBezTo>
                  <a:pt x="595606" y="365459"/>
                  <a:pt x="602741" y="350342"/>
                  <a:pt x="606817" y="331997"/>
                </a:cubicBezTo>
                <a:cubicBezTo>
                  <a:pt x="608856" y="323164"/>
                  <a:pt x="606817" y="319087"/>
                  <a:pt x="600702" y="319766"/>
                </a:cubicBezTo>
                <a:close/>
                <a:moveTo>
                  <a:pt x="503371" y="288682"/>
                </a:moveTo>
                <a:cubicBezTo>
                  <a:pt x="502352" y="288342"/>
                  <a:pt x="499804" y="290210"/>
                  <a:pt x="495727" y="294287"/>
                </a:cubicBezTo>
                <a:cubicBezTo>
                  <a:pt x="490292" y="300402"/>
                  <a:pt x="486045" y="303460"/>
                  <a:pt x="482989" y="303460"/>
                </a:cubicBezTo>
                <a:cubicBezTo>
                  <a:pt x="479931" y="303460"/>
                  <a:pt x="476024" y="306177"/>
                  <a:pt x="471267" y="311613"/>
                </a:cubicBezTo>
                <a:cubicBezTo>
                  <a:pt x="467870" y="315690"/>
                  <a:pt x="467530" y="317728"/>
                  <a:pt x="470248" y="317728"/>
                </a:cubicBezTo>
                <a:cubicBezTo>
                  <a:pt x="471607" y="317728"/>
                  <a:pt x="475344" y="317049"/>
                  <a:pt x="481460" y="315690"/>
                </a:cubicBezTo>
                <a:cubicBezTo>
                  <a:pt x="493009" y="313651"/>
                  <a:pt x="500314" y="311273"/>
                  <a:pt x="503371" y="308555"/>
                </a:cubicBezTo>
                <a:cubicBezTo>
                  <a:pt x="506429" y="305838"/>
                  <a:pt x="507278" y="301421"/>
                  <a:pt x="505919" y="295306"/>
                </a:cubicBezTo>
                <a:cubicBezTo>
                  <a:pt x="505239" y="291229"/>
                  <a:pt x="504390" y="289021"/>
                  <a:pt x="503371" y="288682"/>
                </a:cubicBezTo>
                <a:close/>
                <a:moveTo>
                  <a:pt x="617009" y="205619"/>
                </a:moveTo>
                <a:cubicBezTo>
                  <a:pt x="614971" y="204939"/>
                  <a:pt x="608856" y="207657"/>
                  <a:pt x="598664" y="213772"/>
                </a:cubicBezTo>
                <a:cubicBezTo>
                  <a:pt x="582357" y="224643"/>
                  <a:pt x="573524" y="240950"/>
                  <a:pt x="572165" y="262693"/>
                </a:cubicBezTo>
                <a:lnTo>
                  <a:pt x="571146" y="277980"/>
                </a:lnTo>
                <a:lnTo>
                  <a:pt x="594587" y="277980"/>
                </a:lnTo>
                <a:cubicBezTo>
                  <a:pt x="606817" y="277980"/>
                  <a:pt x="614121" y="277301"/>
                  <a:pt x="616499" y="275942"/>
                </a:cubicBezTo>
                <a:cubicBezTo>
                  <a:pt x="618877" y="274583"/>
                  <a:pt x="620746" y="269147"/>
                  <a:pt x="622105" y="259635"/>
                </a:cubicBezTo>
                <a:cubicBezTo>
                  <a:pt x="624143" y="247405"/>
                  <a:pt x="624143" y="235175"/>
                  <a:pt x="622105" y="222945"/>
                </a:cubicBezTo>
                <a:cubicBezTo>
                  <a:pt x="620746" y="212074"/>
                  <a:pt x="619047" y="206298"/>
                  <a:pt x="617009" y="205619"/>
                </a:cubicBezTo>
                <a:close/>
                <a:moveTo>
                  <a:pt x="586115" y="0"/>
                </a:moveTo>
                <a:cubicBezTo>
                  <a:pt x="590574" y="0"/>
                  <a:pt x="594078" y="5351"/>
                  <a:pt x="596626" y="16052"/>
                </a:cubicBezTo>
                <a:cubicBezTo>
                  <a:pt x="600023" y="30321"/>
                  <a:pt x="601042" y="51384"/>
                  <a:pt x="599683" y="79241"/>
                </a:cubicBezTo>
                <a:cubicBezTo>
                  <a:pt x="597645" y="113214"/>
                  <a:pt x="598494" y="130370"/>
                  <a:pt x="602231" y="130709"/>
                </a:cubicBezTo>
                <a:cubicBezTo>
                  <a:pt x="605968" y="131049"/>
                  <a:pt x="610384" y="131898"/>
                  <a:pt x="615480" y="133257"/>
                </a:cubicBezTo>
                <a:cubicBezTo>
                  <a:pt x="620576" y="134616"/>
                  <a:pt x="629919" y="136655"/>
                  <a:pt x="643508" y="139372"/>
                </a:cubicBezTo>
                <a:cubicBezTo>
                  <a:pt x="656417" y="142090"/>
                  <a:pt x="664910" y="145148"/>
                  <a:pt x="668987" y="148545"/>
                </a:cubicBezTo>
                <a:cubicBezTo>
                  <a:pt x="673064" y="151942"/>
                  <a:pt x="674762" y="157378"/>
                  <a:pt x="674083" y="164852"/>
                </a:cubicBezTo>
                <a:cubicBezTo>
                  <a:pt x="672724" y="172326"/>
                  <a:pt x="664570" y="178780"/>
                  <a:pt x="649623" y="184216"/>
                </a:cubicBezTo>
                <a:cubicBezTo>
                  <a:pt x="640110" y="187613"/>
                  <a:pt x="633995" y="190671"/>
                  <a:pt x="631277" y="193389"/>
                </a:cubicBezTo>
                <a:cubicBezTo>
                  <a:pt x="628560" y="196106"/>
                  <a:pt x="626861" y="200863"/>
                  <a:pt x="626182" y="207657"/>
                </a:cubicBezTo>
                <a:cubicBezTo>
                  <a:pt x="625502" y="217849"/>
                  <a:pt x="627201" y="225153"/>
                  <a:pt x="631277" y="229569"/>
                </a:cubicBezTo>
                <a:cubicBezTo>
                  <a:pt x="635354" y="233986"/>
                  <a:pt x="638072" y="242819"/>
                  <a:pt x="639431" y="256068"/>
                </a:cubicBezTo>
                <a:cubicBezTo>
                  <a:pt x="640790" y="269317"/>
                  <a:pt x="642488" y="276621"/>
                  <a:pt x="644527" y="277980"/>
                </a:cubicBezTo>
                <a:cubicBezTo>
                  <a:pt x="649283" y="281377"/>
                  <a:pt x="653699" y="289871"/>
                  <a:pt x="657776" y="303460"/>
                </a:cubicBezTo>
                <a:cubicBezTo>
                  <a:pt x="661853" y="317049"/>
                  <a:pt x="663212" y="328599"/>
                  <a:pt x="661853" y="338112"/>
                </a:cubicBezTo>
                <a:cubicBezTo>
                  <a:pt x="661173" y="352380"/>
                  <a:pt x="660834" y="362232"/>
                  <a:pt x="660834" y="367668"/>
                </a:cubicBezTo>
                <a:cubicBezTo>
                  <a:pt x="660154" y="377180"/>
                  <a:pt x="649792" y="391618"/>
                  <a:pt x="629749" y="410983"/>
                </a:cubicBezTo>
                <a:cubicBezTo>
                  <a:pt x="609705" y="430347"/>
                  <a:pt x="590171" y="444785"/>
                  <a:pt x="571146" y="454298"/>
                </a:cubicBezTo>
                <a:cubicBezTo>
                  <a:pt x="559596" y="460413"/>
                  <a:pt x="552971" y="464489"/>
                  <a:pt x="551272" y="466528"/>
                </a:cubicBezTo>
                <a:cubicBezTo>
                  <a:pt x="549574" y="468566"/>
                  <a:pt x="537175" y="475021"/>
                  <a:pt x="514072" y="485892"/>
                </a:cubicBezTo>
                <a:cubicBezTo>
                  <a:pt x="497766" y="493366"/>
                  <a:pt x="487234" y="499481"/>
                  <a:pt x="482479" y="504237"/>
                </a:cubicBezTo>
                <a:cubicBezTo>
                  <a:pt x="477723" y="508993"/>
                  <a:pt x="472287" y="517486"/>
                  <a:pt x="466171" y="529716"/>
                </a:cubicBezTo>
                <a:cubicBezTo>
                  <a:pt x="457338" y="548062"/>
                  <a:pt x="454621" y="557914"/>
                  <a:pt x="458018" y="559273"/>
                </a:cubicBezTo>
                <a:cubicBezTo>
                  <a:pt x="460056" y="559952"/>
                  <a:pt x="475344" y="553667"/>
                  <a:pt x="503881" y="540418"/>
                </a:cubicBezTo>
                <a:cubicBezTo>
                  <a:pt x="532418" y="527169"/>
                  <a:pt x="553141" y="517147"/>
                  <a:pt x="566050" y="510352"/>
                </a:cubicBezTo>
                <a:cubicBezTo>
                  <a:pt x="589831" y="496084"/>
                  <a:pt x="610894" y="486911"/>
                  <a:pt x="629239" y="482834"/>
                </a:cubicBezTo>
                <a:lnTo>
                  <a:pt x="645546" y="479777"/>
                </a:lnTo>
                <a:lnTo>
                  <a:pt x="642488" y="454298"/>
                </a:lnTo>
                <a:cubicBezTo>
                  <a:pt x="638412" y="418966"/>
                  <a:pt x="645206" y="401640"/>
                  <a:pt x="662872" y="402320"/>
                </a:cubicBezTo>
                <a:cubicBezTo>
                  <a:pt x="672384" y="402320"/>
                  <a:pt x="681217" y="404698"/>
                  <a:pt x="689370" y="409454"/>
                </a:cubicBezTo>
                <a:cubicBezTo>
                  <a:pt x="697524" y="414210"/>
                  <a:pt x="709414" y="416588"/>
                  <a:pt x="725042" y="416588"/>
                </a:cubicBezTo>
                <a:cubicBezTo>
                  <a:pt x="740669" y="416588"/>
                  <a:pt x="751370" y="418117"/>
                  <a:pt x="757146" y="421174"/>
                </a:cubicBezTo>
                <a:cubicBezTo>
                  <a:pt x="762921" y="424232"/>
                  <a:pt x="775321" y="428478"/>
                  <a:pt x="794345" y="433914"/>
                </a:cubicBezTo>
                <a:cubicBezTo>
                  <a:pt x="813370" y="439350"/>
                  <a:pt x="824581" y="446144"/>
                  <a:pt x="827978" y="454298"/>
                </a:cubicBezTo>
                <a:cubicBezTo>
                  <a:pt x="832055" y="465169"/>
                  <a:pt x="830866" y="472473"/>
                  <a:pt x="824411" y="476210"/>
                </a:cubicBezTo>
                <a:cubicBezTo>
                  <a:pt x="817956" y="479947"/>
                  <a:pt x="804198" y="482155"/>
                  <a:pt x="783135" y="482834"/>
                </a:cubicBezTo>
                <a:cubicBezTo>
                  <a:pt x="765469" y="483514"/>
                  <a:pt x="747293" y="486232"/>
                  <a:pt x="728609" y="490988"/>
                </a:cubicBezTo>
                <a:cubicBezTo>
                  <a:pt x="709924" y="495744"/>
                  <a:pt x="697184" y="501180"/>
                  <a:pt x="690390" y="507295"/>
                </a:cubicBezTo>
                <a:cubicBezTo>
                  <a:pt x="686313" y="510692"/>
                  <a:pt x="686313" y="528188"/>
                  <a:pt x="690390" y="559782"/>
                </a:cubicBezTo>
                <a:cubicBezTo>
                  <a:pt x="694466" y="591377"/>
                  <a:pt x="696505" y="638428"/>
                  <a:pt x="696505" y="700938"/>
                </a:cubicBezTo>
                <a:cubicBezTo>
                  <a:pt x="696505" y="742384"/>
                  <a:pt x="695655" y="771940"/>
                  <a:pt x="693957" y="789606"/>
                </a:cubicBezTo>
                <a:cubicBezTo>
                  <a:pt x="692258" y="807272"/>
                  <a:pt x="688351" y="830373"/>
                  <a:pt x="682236" y="858910"/>
                </a:cubicBezTo>
                <a:cubicBezTo>
                  <a:pt x="669327" y="920060"/>
                  <a:pt x="658286" y="960488"/>
                  <a:pt x="649113" y="980192"/>
                </a:cubicBezTo>
                <a:cubicBezTo>
                  <a:pt x="639940" y="999896"/>
                  <a:pt x="627880" y="1008389"/>
                  <a:pt x="612932" y="1005671"/>
                </a:cubicBezTo>
                <a:cubicBezTo>
                  <a:pt x="583716" y="1000236"/>
                  <a:pt x="556708" y="984948"/>
                  <a:pt x="531909" y="959808"/>
                </a:cubicBezTo>
                <a:cubicBezTo>
                  <a:pt x="507108" y="934669"/>
                  <a:pt x="491311" y="906811"/>
                  <a:pt x="484516" y="876236"/>
                </a:cubicBezTo>
                <a:cubicBezTo>
                  <a:pt x="479081" y="851776"/>
                  <a:pt x="479761" y="825617"/>
                  <a:pt x="486556" y="797759"/>
                </a:cubicBezTo>
                <a:cubicBezTo>
                  <a:pt x="493349" y="769902"/>
                  <a:pt x="504220" y="749179"/>
                  <a:pt x="519168" y="735590"/>
                </a:cubicBezTo>
                <a:cubicBezTo>
                  <a:pt x="529360" y="724719"/>
                  <a:pt x="535816" y="715886"/>
                  <a:pt x="538534" y="709091"/>
                </a:cubicBezTo>
                <a:cubicBezTo>
                  <a:pt x="541931" y="698899"/>
                  <a:pt x="547705" y="691765"/>
                  <a:pt x="555859" y="687689"/>
                </a:cubicBezTo>
                <a:cubicBezTo>
                  <a:pt x="564012" y="683612"/>
                  <a:pt x="578280" y="681234"/>
                  <a:pt x="598664" y="680554"/>
                </a:cubicBezTo>
                <a:cubicBezTo>
                  <a:pt x="623804" y="679195"/>
                  <a:pt x="636883" y="678006"/>
                  <a:pt x="637902" y="676987"/>
                </a:cubicBezTo>
                <a:cubicBezTo>
                  <a:pt x="638921" y="675968"/>
                  <a:pt x="640790" y="650319"/>
                  <a:pt x="643508" y="600039"/>
                </a:cubicBezTo>
                <a:lnTo>
                  <a:pt x="646565" y="524621"/>
                </a:lnTo>
                <a:lnTo>
                  <a:pt x="632297" y="527678"/>
                </a:lnTo>
                <a:cubicBezTo>
                  <a:pt x="622784" y="530396"/>
                  <a:pt x="606478" y="536851"/>
                  <a:pt x="583376" y="547042"/>
                </a:cubicBezTo>
                <a:cubicBezTo>
                  <a:pt x="501842" y="585092"/>
                  <a:pt x="458357" y="605815"/>
                  <a:pt x="452922" y="609212"/>
                </a:cubicBezTo>
                <a:cubicBezTo>
                  <a:pt x="447486" y="612609"/>
                  <a:pt x="441371" y="615667"/>
                  <a:pt x="434577" y="618385"/>
                </a:cubicBezTo>
                <a:cubicBezTo>
                  <a:pt x="426423" y="622461"/>
                  <a:pt x="418610" y="631634"/>
                  <a:pt x="411136" y="645902"/>
                </a:cubicBezTo>
                <a:cubicBezTo>
                  <a:pt x="408418" y="651338"/>
                  <a:pt x="408078" y="654056"/>
                  <a:pt x="410117" y="654056"/>
                </a:cubicBezTo>
                <a:cubicBezTo>
                  <a:pt x="411476" y="654056"/>
                  <a:pt x="410626" y="657453"/>
                  <a:pt x="407569" y="664248"/>
                </a:cubicBezTo>
                <a:cubicBezTo>
                  <a:pt x="404511" y="671042"/>
                  <a:pt x="400944" y="678006"/>
                  <a:pt x="396867" y="685141"/>
                </a:cubicBezTo>
                <a:cubicBezTo>
                  <a:pt x="392790" y="692275"/>
                  <a:pt x="389733" y="696521"/>
                  <a:pt x="387695" y="697880"/>
                </a:cubicBezTo>
                <a:cubicBezTo>
                  <a:pt x="385656" y="699919"/>
                  <a:pt x="380221" y="709771"/>
                  <a:pt x="371389" y="727436"/>
                </a:cubicBezTo>
                <a:cubicBezTo>
                  <a:pt x="349645" y="770242"/>
                  <a:pt x="335717" y="791644"/>
                  <a:pt x="329602" y="791644"/>
                </a:cubicBezTo>
                <a:cubicBezTo>
                  <a:pt x="326884" y="791644"/>
                  <a:pt x="322128" y="788417"/>
                  <a:pt x="315333" y="781962"/>
                </a:cubicBezTo>
                <a:cubicBezTo>
                  <a:pt x="308539" y="775507"/>
                  <a:pt x="302764" y="768543"/>
                  <a:pt x="298007" y="761069"/>
                </a:cubicBezTo>
                <a:cubicBezTo>
                  <a:pt x="292572" y="752916"/>
                  <a:pt x="287306" y="748669"/>
                  <a:pt x="282210" y="748329"/>
                </a:cubicBezTo>
                <a:cubicBezTo>
                  <a:pt x="277114" y="747990"/>
                  <a:pt x="273207" y="751557"/>
                  <a:pt x="270490" y="759031"/>
                </a:cubicBezTo>
                <a:cubicBezTo>
                  <a:pt x="267092" y="765825"/>
                  <a:pt x="261147" y="773299"/>
                  <a:pt x="252655" y="781453"/>
                </a:cubicBezTo>
                <a:cubicBezTo>
                  <a:pt x="244161" y="789606"/>
                  <a:pt x="239914" y="795891"/>
                  <a:pt x="239914" y="800307"/>
                </a:cubicBezTo>
                <a:cubicBezTo>
                  <a:pt x="239914" y="804724"/>
                  <a:pt x="238386" y="806932"/>
                  <a:pt x="235328" y="806932"/>
                </a:cubicBezTo>
                <a:cubicBezTo>
                  <a:pt x="232270" y="806932"/>
                  <a:pt x="229723" y="809650"/>
                  <a:pt x="227684" y="815085"/>
                </a:cubicBezTo>
                <a:cubicBezTo>
                  <a:pt x="224966" y="825277"/>
                  <a:pt x="212736" y="833431"/>
                  <a:pt x="190994" y="839546"/>
                </a:cubicBezTo>
                <a:cubicBezTo>
                  <a:pt x="169252" y="845661"/>
                  <a:pt x="152265" y="846000"/>
                  <a:pt x="140036" y="840565"/>
                </a:cubicBezTo>
                <a:cubicBezTo>
                  <a:pt x="131203" y="835809"/>
                  <a:pt x="121350" y="822050"/>
                  <a:pt x="110479" y="799288"/>
                </a:cubicBezTo>
                <a:cubicBezTo>
                  <a:pt x="99608" y="776527"/>
                  <a:pt x="96211" y="762088"/>
                  <a:pt x="100287" y="755973"/>
                </a:cubicBezTo>
                <a:cubicBezTo>
                  <a:pt x="102326" y="752576"/>
                  <a:pt x="104024" y="741705"/>
                  <a:pt x="105383" y="723360"/>
                </a:cubicBezTo>
                <a:lnTo>
                  <a:pt x="106402" y="694823"/>
                </a:lnTo>
                <a:lnTo>
                  <a:pt x="89076" y="696861"/>
                </a:lnTo>
                <a:cubicBezTo>
                  <a:pt x="64616" y="700258"/>
                  <a:pt x="47290" y="692784"/>
                  <a:pt x="37098" y="674439"/>
                </a:cubicBezTo>
                <a:cubicBezTo>
                  <a:pt x="30983" y="664248"/>
                  <a:pt x="29286" y="642845"/>
                  <a:pt x="32004" y="610231"/>
                </a:cubicBezTo>
                <a:cubicBezTo>
                  <a:pt x="32682" y="606834"/>
                  <a:pt x="40835" y="600039"/>
                  <a:pt x="56463" y="589848"/>
                </a:cubicBezTo>
                <a:cubicBezTo>
                  <a:pt x="66655" y="583733"/>
                  <a:pt x="76847" y="575919"/>
                  <a:pt x="87039" y="566407"/>
                </a:cubicBezTo>
                <a:cubicBezTo>
                  <a:pt x="97230" y="556894"/>
                  <a:pt x="102326" y="550779"/>
                  <a:pt x="102326" y="548062"/>
                </a:cubicBezTo>
                <a:cubicBezTo>
                  <a:pt x="102326" y="547382"/>
                  <a:pt x="94852" y="547382"/>
                  <a:pt x="79904" y="548062"/>
                </a:cubicBezTo>
                <a:cubicBezTo>
                  <a:pt x="64956" y="548741"/>
                  <a:pt x="56463" y="547552"/>
                  <a:pt x="54424" y="544494"/>
                </a:cubicBezTo>
                <a:cubicBezTo>
                  <a:pt x="52386" y="541437"/>
                  <a:pt x="51367" y="532434"/>
                  <a:pt x="51367" y="517486"/>
                </a:cubicBezTo>
                <a:cubicBezTo>
                  <a:pt x="51367" y="507974"/>
                  <a:pt x="50687" y="502029"/>
                  <a:pt x="49329" y="499651"/>
                </a:cubicBezTo>
                <a:cubicBezTo>
                  <a:pt x="47970" y="497273"/>
                  <a:pt x="44912" y="496084"/>
                  <a:pt x="40156" y="496084"/>
                </a:cubicBezTo>
                <a:cubicBezTo>
                  <a:pt x="34041" y="496084"/>
                  <a:pt x="28946" y="494725"/>
                  <a:pt x="24868" y="492007"/>
                </a:cubicBezTo>
                <a:cubicBezTo>
                  <a:pt x="20792" y="489289"/>
                  <a:pt x="15696" y="483174"/>
                  <a:pt x="9581" y="473662"/>
                </a:cubicBezTo>
                <a:cubicBezTo>
                  <a:pt x="4825" y="466188"/>
                  <a:pt x="1937" y="458204"/>
                  <a:pt x="918" y="449711"/>
                </a:cubicBezTo>
                <a:cubicBezTo>
                  <a:pt x="-101" y="441218"/>
                  <a:pt x="-271" y="421344"/>
                  <a:pt x="408" y="390089"/>
                </a:cubicBezTo>
                <a:cubicBezTo>
                  <a:pt x="1088" y="345246"/>
                  <a:pt x="2447" y="321805"/>
                  <a:pt x="4485" y="319766"/>
                </a:cubicBezTo>
                <a:cubicBezTo>
                  <a:pt x="6523" y="317728"/>
                  <a:pt x="7542" y="318407"/>
                  <a:pt x="7542" y="321805"/>
                </a:cubicBezTo>
                <a:cubicBezTo>
                  <a:pt x="7542" y="325202"/>
                  <a:pt x="12299" y="327580"/>
                  <a:pt x="21811" y="328939"/>
                </a:cubicBezTo>
                <a:cubicBezTo>
                  <a:pt x="27246" y="330298"/>
                  <a:pt x="32512" y="329279"/>
                  <a:pt x="37608" y="325881"/>
                </a:cubicBezTo>
                <a:cubicBezTo>
                  <a:pt x="42704" y="322484"/>
                  <a:pt x="51367" y="314331"/>
                  <a:pt x="63597" y="301421"/>
                </a:cubicBezTo>
                <a:cubicBezTo>
                  <a:pt x="75827" y="287832"/>
                  <a:pt x="83981" y="276961"/>
                  <a:pt x="88057" y="268808"/>
                </a:cubicBezTo>
                <a:cubicBezTo>
                  <a:pt x="92134" y="260654"/>
                  <a:pt x="93834" y="252161"/>
                  <a:pt x="93153" y="243328"/>
                </a:cubicBezTo>
                <a:cubicBezTo>
                  <a:pt x="92475" y="241290"/>
                  <a:pt x="95871" y="232797"/>
                  <a:pt x="103345" y="217849"/>
                </a:cubicBezTo>
                <a:cubicBezTo>
                  <a:pt x="108101" y="209016"/>
                  <a:pt x="110819" y="202561"/>
                  <a:pt x="111498" y="198485"/>
                </a:cubicBezTo>
                <a:cubicBezTo>
                  <a:pt x="112178" y="194408"/>
                  <a:pt x="111159" y="189991"/>
                  <a:pt x="108441" y="185235"/>
                </a:cubicBezTo>
                <a:cubicBezTo>
                  <a:pt x="105043" y="177082"/>
                  <a:pt x="101307" y="171816"/>
                  <a:pt x="97230" y="169438"/>
                </a:cubicBezTo>
                <a:cubicBezTo>
                  <a:pt x="93153" y="167060"/>
                  <a:pt x="92475" y="161794"/>
                  <a:pt x="95191" y="153641"/>
                </a:cubicBezTo>
                <a:cubicBezTo>
                  <a:pt x="95871" y="148885"/>
                  <a:pt x="97909" y="145318"/>
                  <a:pt x="101307" y="142940"/>
                </a:cubicBezTo>
                <a:cubicBezTo>
                  <a:pt x="104704" y="140561"/>
                  <a:pt x="110819" y="138013"/>
                  <a:pt x="119652" y="135296"/>
                </a:cubicBezTo>
                <a:cubicBezTo>
                  <a:pt x="135959" y="131219"/>
                  <a:pt x="147339" y="129860"/>
                  <a:pt x="153794" y="131219"/>
                </a:cubicBezTo>
                <a:cubicBezTo>
                  <a:pt x="160249" y="132578"/>
                  <a:pt x="168232" y="138013"/>
                  <a:pt x="177745" y="147526"/>
                </a:cubicBezTo>
                <a:cubicBezTo>
                  <a:pt x="192692" y="163153"/>
                  <a:pt x="202376" y="176063"/>
                  <a:pt x="206791" y="186254"/>
                </a:cubicBezTo>
                <a:cubicBezTo>
                  <a:pt x="211208" y="196446"/>
                  <a:pt x="213076" y="210035"/>
                  <a:pt x="212397" y="227021"/>
                </a:cubicBezTo>
                <a:cubicBezTo>
                  <a:pt x="211717" y="233136"/>
                  <a:pt x="211377" y="238572"/>
                  <a:pt x="211377" y="243328"/>
                </a:cubicBezTo>
                <a:lnTo>
                  <a:pt x="211377" y="254539"/>
                </a:lnTo>
                <a:lnTo>
                  <a:pt x="211377" y="258616"/>
                </a:lnTo>
                <a:cubicBezTo>
                  <a:pt x="212736" y="258616"/>
                  <a:pt x="221569" y="256068"/>
                  <a:pt x="237876" y="250972"/>
                </a:cubicBezTo>
                <a:cubicBezTo>
                  <a:pt x="254184" y="245876"/>
                  <a:pt x="263185" y="244687"/>
                  <a:pt x="264884" y="247405"/>
                </a:cubicBezTo>
                <a:cubicBezTo>
                  <a:pt x="266583" y="250123"/>
                  <a:pt x="273887" y="252161"/>
                  <a:pt x="286796" y="253520"/>
                </a:cubicBezTo>
                <a:cubicBezTo>
                  <a:pt x="298347" y="254200"/>
                  <a:pt x="310748" y="258446"/>
                  <a:pt x="323996" y="266260"/>
                </a:cubicBezTo>
                <a:cubicBezTo>
                  <a:pt x="337245" y="274073"/>
                  <a:pt x="343870" y="281038"/>
                  <a:pt x="343870" y="287153"/>
                </a:cubicBezTo>
                <a:cubicBezTo>
                  <a:pt x="343870" y="291909"/>
                  <a:pt x="340473" y="296835"/>
                  <a:pt x="333678" y="301931"/>
                </a:cubicBezTo>
                <a:cubicBezTo>
                  <a:pt x="326884" y="307027"/>
                  <a:pt x="322467" y="308216"/>
                  <a:pt x="320429" y="305498"/>
                </a:cubicBezTo>
                <a:cubicBezTo>
                  <a:pt x="319751" y="305498"/>
                  <a:pt x="318562" y="306177"/>
                  <a:pt x="316862" y="307536"/>
                </a:cubicBezTo>
                <a:cubicBezTo>
                  <a:pt x="315163" y="308895"/>
                  <a:pt x="313125" y="310934"/>
                  <a:pt x="310748" y="313651"/>
                </a:cubicBezTo>
                <a:cubicBezTo>
                  <a:pt x="308370" y="316369"/>
                  <a:pt x="305822" y="319427"/>
                  <a:pt x="303104" y="322824"/>
                </a:cubicBezTo>
                <a:cubicBezTo>
                  <a:pt x="293591" y="336413"/>
                  <a:pt x="284418" y="345925"/>
                  <a:pt x="275585" y="351361"/>
                </a:cubicBezTo>
                <a:cubicBezTo>
                  <a:pt x="264035" y="358155"/>
                  <a:pt x="244501" y="373952"/>
                  <a:pt x="216983" y="398752"/>
                </a:cubicBezTo>
                <a:cubicBezTo>
                  <a:pt x="189466" y="423552"/>
                  <a:pt x="175027" y="438330"/>
                  <a:pt x="173668" y="443087"/>
                </a:cubicBezTo>
                <a:cubicBezTo>
                  <a:pt x="171630" y="448522"/>
                  <a:pt x="168232" y="451240"/>
                  <a:pt x="163476" y="451240"/>
                </a:cubicBezTo>
                <a:cubicBezTo>
                  <a:pt x="158720" y="451240"/>
                  <a:pt x="156342" y="453108"/>
                  <a:pt x="156342" y="456845"/>
                </a:cubicBezTo>
                <a:cubicBezTo>
                  <a:pt x="156342" y="460582"/>
                  <a:pt x="158890" y="461432"/>
                  <a:pt x="163986" y="459393"/>
                </a:cubicBezTo>
                <a:cubicBezTo>
                  <a:pt x="169082" y="457355"/>
                  <a:pt x="175027" y="456336"/>
                  <a:pt x="181821" y="456336"/>
                </a:cubicBezTo>
                <a:cubicBezTo>
                  <a:pt x="184539" y="456336"/>
                  <a:pt x="186917" y="455147"/>
                  <a:pt x="188956" y="452769"/>
                </a:cubicBezTo>
                <a:cubicBezTo>
                  <a:pt x="190994" y="450391"/>
                  <a:pt x="191504" y="447843"/>
                  <a:pt x="190485" y="445125"/>
                </a:cubicBezTo>
                <a:cubicBezTo>
                  <a:pt x="189466" y="442407"/>
                  <a:pt x="187257" y="441048"/>
                  <a:pt x="183860" y="441048"/>
                </a:cubicBezTo>
                <a:cubicBezTo>
                  <a:pt x="179783" y="440369"/>
                  <a:pt x="180802" y="439350"/>
                  <a:pt x="186917" y="437991"/>
                </a:cubicBezTo>
                <a:cubicBezTo>
                  <a:pt x="203224" y="433235"/>
                  <a:pt x="218512" y="430856"/>
                  <a:pt x="232780" y="430856"/>
                </a:cubicBezTo>
                <a:cubicBezTo>
                  <a:pt x="249087" y="431536"/>
                  <a:pt x="260977" y="433065"/>
                  <a:pt x="268451" y="435443"/>
                </a:cubicBezTo>
                <a:cubicBezTo>
                  <a:pt x="275925" y="437821"/>
                  <a:pt x="281021" y="442407"/>
                  <a:pt x="283739" y="449202"/>
                </a:cubicBezTo>
                <a:cubicBezTo>
                  <a:pt x="287815" y="457355"/>
                  <a:pt x="289854" y="462111"/>
                  <a:pt x="289854" y="463470"/>
                </a:cubicBezTo>
                <a:cubicBezTo>
                  <a:pt x="289854" y="465508"/>
                  <a:pt x="285098" y="468226"/>
                  <a:pt x="275585" y="471623"/>
                </a:cubicBezTo>
                <a:cubicBezTo>
                  <a:pt x="266073" y="475021"/>
                  <a:pt x="257240" y="477059"/>
                  <a:pt x="249087" y="477739"/>
                </a:cubicBezTo>
                <a:cubicBezTo>
                  <a:pt x="239575" y="479097"/>
                  <a:pt x="231591" y="483004"/>
                  <a:pt x="225136" y="489459"/>
                </a:cubicBezTo>
                <a:cubicBezTo>
                  <a:pt x="218681" y="495914"/>
                  <a:pt x="215794" y="502878"/>
                  <a:pt x="216473" y="510352"/>
                </a:cubicBezTo>
                <a:cubicBezTo>
                  <a:pt x="217153" y="517826"/>
                  <a:pt x="220040" y="522752"/>
                  <a:pt x="225136" y="525130"/>
                </a:cubicBezTo>
                <a:cubicBezTo>
                  <a:pt x="230232" y="527508"/>
                  <a:pt x="236177" y="530396"/>
                  <a:pt x="242972" y="533793"/>
                </a:cubicBezTo>
                <a:cubicBezTo>
                  <a:pt x="249767" y="537190"/>
                  <a:pt x="258599" y="539908"/>
                  <a:pt x="269470" y="541947"/>
                </a:cubicBezTo>
                <a:cubicBezTo>
                  <a:pt x="278303" y="543985"/>
                  <a:pt x="286287" y="548401"/>
                  <a:pt x="293421" y="555196"/>
                </a:cubicBezTo>
                <a:cubicBezTo>
                  <a:pt x="300556" y="561990"/>
                  <a:pt x="304123" y="568445"/>
                  <a:pt x="304123" y="574560"/>
                </a:cubicBezTo>
                <a:cubicBezTo>
                  <a:pt x="304123" y="578637"/>
                  <a:pt x="301745" y="583393"/>
                  <a:pt x="296988" y="588829"/>
                </a:cubicBezTo>
                <a:cubicBezTo>
                  <a:pt x="294270" y="592226"/>
                  <a:pt x="291892" y="597661"/>
                  <a:pt x="289854" y="605135"/>
                </a:cubicBezTo>
                <a:cubicBezTo>
                  <a:pt x="287815" y="612609"/>
                  <a:pt x="286796" y="619064"/>
                  <a:pt x="286796" y="624500"/>
                </a:cubicBezTo>
                <a:cubicBezTo>
                  <a:pt x="286796" y="629935"/>
                  <a:pt x="287815" y="632993"/>
                  <a:pt x="289854" y="633672"/>
                </a:cubicBezTo>
                <a:cubicBezTo>
                  <a:pt x="292572" y="633672"/>
                  <a:pt x="293931" y="637069"/>
                  <a:pt x="293931" y="643864"/>
                </a:cubicBezTo>
                <a:cubicBezTo>
                  <a:pt x="293931" y="654735"/>
                  <a:pt x="299366" y="656434"/>
                  <a:pt x="310237" y="648960"/>
                </a:cubicBezTo>
                <a:cubicBezTo>
                  <a:pt x="312955" y="647601"/>
                  <a:pt x="315673" y="645223"/>
                  <a:pt x="318391" y="641826"/>
                </a:cubicBezTo>
                <a:cubicBezTo>
                  <a:pt x="325865" y="634352"/>
                  <a:pt x="335207" y="627387"/>
                  <a:pt x="346418" y="620933"/>
                </a:cubicBezTo>
                <a:cubicBezTo>
                  <a:pt x="357629" y="614478"/>
                  <a:pt x="369689" y="598341"/>
                  <a:pt x="382599" y="572522"/>
                </a:cubicBezTo>
                <a:cubicBezTo>
                  <a:pt x="383278" y="571842"/>
                  <a:pt x="383618" y="570823"/>
                  <a:pt x="383618" y="569464"/>
                </a:cubicBezTo>
                <a:cubicBezTo>
                  <a:pt x="396527" y="542966"/>
                  <a:pt x="403322" y="527169"/>
                  <a:pt x="404001" y="522073"/>
                </a:cubicBezTo>
                <a:cubicBezTo>
                  <a:pt x="404681" y="516977"/>
                  <a:pt x="400604" y="512390"/>
                  <a:pt x="391771" y="508314"/>
                </a:cubicBezTo>
                <a:cubicBezTo>
                  <a:pt x="391092" y="508314"/>
                  <a:pt x="390752" y="507974"/>
                  <a:pt x="390752" y="507295"/>
                </a:cubicBezTo>
                <a:cubicBezTo>
                  <a:pt x="383278" y="503897"/>
                  <a:pt x="378692" y="501010"/>
                  <a:pt x="376993" y="498632"/>
                </a:cubicBezTo>
                <a:cubicBezTo>
                  <a:pt x="375296" y="496254"/>
                  <a:pt x="375125" y="491328"/>
                  <a:pt x="376484" y="483854"/>
                </a:cubicBezTo>
                <a:cubicBezTo>
                  <a:pt x="380560" y="462111"/>
                  <a:pt x="392111" y="446824"/>
                  <a:pt x="411136" y="437991"/>
                </a:cubicBezTo>
                <a:cubicBezTo>
                  <a:pt x="438993" y="425081"/>
                  <a:pt x="457678" y="409794"/>
                  <a:pt x="467190" y="392128"/>
                </a:cubicBezTo>
                <a:cubicBezTo>
                  <a:pt x="473306" y="379218"/>
                  <a:pt x="475514" y="372084"/>
                  <a:pt x="473815" y="370725"/>
                </a:cubicBezTo>
                <a:cubicBezTo>
                  <a:pt x="472117" y="369366"/>
                  <a:pt x="461755" y="371065"/>
                  <a:pt x="442730" y="375821"/>
                </a:cubicBezTo>
                <a:cubicBezTo>
                  <a:pt x="430500" y="379218"/>
                  <a:pt x="422178" y="381087"/>
                  <a:pt x="417761" y="381426"/>
                </a:cubicBezTo>
                <a:cubicBezTo>
                  <a:pt x="413344" y="381766"/>
                  <a:pt x="409097" y="380238"/>
                  <a:pt x="405021" y="376840"/>
                </a:cubicBezTo>
                <a:cubicBezTo>
                  <a:pt x="397547" y="370046"/>
                  <a:pt x="396697" y="357646"/>
                  <a:pt x="402473" y="339640"/>
                </a:cubicBezTo>
                <a:cubicBezTo>
                  <a:pt x="408248" y="321635"/>
                  <a:pt x="416232" y="312632"/>
                  <a:pt x="426423" y="312632"/>
                </a:cubicBezTo>
                <a:cubicBezTo>
                  <a:pt x="430500" y="312632"/>
                  <a:pt x="432538" y="311103"/>
                  <a:pt x="432538" y="308046"/>
                </a:cubicBezTo>
                <a:cubicBezTo>
                  <a:pt x="432538" y="304988"/>
                  <a:pt x="434237" y="303460"/>
                  <a:pt x="437634" y="303460"/>
                </a:cubicBezTo>
                <a:cubicBezTo>
                  <a:pt x="442390" y="303460"/>
                  <a:pt x="457678" y="293777"/>
                  <a:pt x="483497" y="274413"/>
                </a:cubicBezTo>
                <a:cubicBezTo>
                  <a:pt x="509316" y="255049"/>
                  <a:pt x="523585" y="242309"/>
                  <a:pt x="526303" y="236194"/>
                </a:cubicBezTo>
                <a:cubicBezTo>
                  <a:pt x="530380" y="229399"/>
                  <a:pt x="531228" y="223964"/>
                  <a:pt x="528851" y="219887"/>
                </a:cubicBezTo>
                <a:cubicBezTo>
                  <a:pt x="526473" y="215810"/>
                  <a:pt x="522226" y="214791"/>
                  <a:pt x="516111" y="216830"/>
                </a:cubicBezTo>
                <a:cubicBezTo>
                  <a:pt x="509996" y="218868"/>
                  <a:pt x="506938" y="218189"/>
                  <a:pt x="506938" y="214791"/>
                </a:cubicBezTo>
                <a:cubicBezTo>
                  <a:pt x="506938" y="211394"/>
                  <a:pt x="502861" y="209695"/>
                  <a:pt x="494708" y="209695"/>
                </a:cubicBezTo>
                <a:cubicBezTo>
                  <a:pt x="486556" y="209695"/>
                  <a:pt x="482479" y="207997"/>
                  <a:pt x="482479" y="204600"/>
                </a:cubicBezTo>
                <a:cubicBezTo>
                  <a:pt x="482479" y="201202"/>
                  <a:pt x="479931" y="199504"/>
                  <a:pt x="474835" y="199504"/>
                </a:cubicBezTo>
                <a:cubicBezTo>
                  <a:pt x="469739" y="199504"/>
                  <a:pt x="461925" y="196616"/>
                  <a:pt x="451393" y="190841"/>
                </a:cubicBezTo>
                <a:cubicBezTo>
                  <a:pt x="440862" y="185065"/>
                  <a:pt x="435936" y="178101"/>
                  <a:pt x="436615" y="169948"/>
                </a:cubicBezTo>
                <a:cubicBezTo>
                  <a:pt x="437295" y="165191"/>
                  <a:pt x="438653" y="162304"/>
                  <a:pt x="440692" y="161285"/>
                </a:cubicBezTo>
                <a:cubicBezTo>
                  <a:pt x="442730" y="160265"/>
                  <a:pt x="446467" y="160775"/>
                  <a:pt x="451903" y="162813"/>
                </a:cubicBezTo>
                <a:cubicBezTo>
                  <a:pt x="485875" y="171646"/>
                  <a:pt x="513053" y="171307"/>
                  <a:pt x="533437" y="161794"/>
                </a:cubicBezTo>
                <a:cubicBezTo>
                  <a:pt x="534117" y="161115"/>
                  <a:pt x="535135" y="160775"/>
                  <a:pt x="536494" y="160775"/>
                </a:cubicBezTo>
                <a:cubicBezTo>
                  <a:pt x="545327" y="156698"/>
                  <a:pt x="550933" y="151433"/>
                  <a:pt x="553311" y="144978"/>
                </a:cubicBezTo>
                <a:cubicBezTo>
                  <a:pt x="555689" y="138523"/>
                  <a:pt x="560615" y="117970"/>
                  <a:pt x="568089" y="83318"/>
                </a:cubicBezTo>
                <a:cubicBezTo>
                  <a:pt x="568089" y="83318"/>
                  <a:pt x="569108" y="79241"/>
                  <a:pt x="571146" y="71088"/>
                </a:cubicBezTo>
                <a:cubicBezTo>
                  <a:pt x="574543" y="56140"/>
                  <a:pt x="575902" y="41532"/>
                  <a:pt x="575223" y="27263"/>
                </a:cubicBezTo>
                <a:cubicBezTo>
                  <a:pt x="574543" y="12995"/>
                  <a:pt x="576582" y="4502"/>
                  <a:pt x="581338" y="1784"/>
                </a:cubicBezTo>
                <a:cubicBezTo>
                  <a:pt x="583037" y="595"/>
                  <a:pt x="584629" y="0"/>
                  <a:pt x="586115" y="0"/>
                </a:cubicBezTo>
                <a:close/>
              </a:path>
            </a:pathLst>
          </a:custGeom>
        </p:spPr>
      </p:pic>
      <p:pic>
        <p:nvPicPr>
          <p:cNvPr id="35" name="血"/>
          <p:cNvPicPr>
            <a:picLocks noChangeAspect="1"/>
          </p:cNvPicPr>
          <p:nvPr/>
        </p:nvPicPr>
        <p:blipFill>
          <a:blip r:embed="rId6">
            <a:extLst>
              <a:ext uri="{28A0092B-C50C-407E-A947-70E740481C1C}">
                <a14:useLocalDpi xmlns:a14="http://schemas.microsoft.com/office/drawing/2010/main" val="0"/>
              </a:ext>
            </a:extLst>
          </a:blip>
          <a:srcRect l="37987" t="79523" r="55027" b="10831"/>
          <a:stretch>
            <a:fillRect/>
          </a:stretch>
        </p:blipFill>
        <p:spPr>
          <a:xfrm>
            <a:off x="5019988" y="1728127"/>
            <a:ext cx="877643" cy="662445"/>
          </a:xfrm>
          <a:custGeom>
            <a:avLst/>
            <a:gdLst>
              <a:gd name="connsiteX0" fmla="*/ 352776 w 877643"/>
              <a:gd name="connsiteY0" fmla="*/ 354178 h 662445"/>
              <a:gd name="connsiteX1" fmla="*/ 316201 w 877643"/>
              <a:gd name="connsiteY1" fmla="*/ 377952 h 662445"/>
              <a:gd name="connsiteX2" fmla="*/ 279624 w 877643"/>
              <a:gd name="connsiteY2" fmla="*/ 441960 h 662445"/>
              <a:gd name="connsiteX3" fmla="*/ 283282 w 877643"/>
              <a:gd name="connsiteY3" fmla="*/ 458420 h 662445"/>
              <a:gd name="connsiteX4" fmla="*/ 299741 w 877643"/>
              <a:gd name="connsiteY4" fmla="*/ 525171 h 662445"/>
              <a:gd name="connsiteX5" fmla="*/ 338146 w 877643"/>
              <a:gd name="connsiteY5" fmla="*/ 506426 h 662445"/>
              <a:gd name="connsiteX6" fmla="*/ 371064 w 877643"/>
              <a:gd name="connsiteY6" fmla="*/ 477622 h 662445"/>
              <a:gd name="connsiteX7" fmla="*/ 361006 w 877643"/>
              <a:gd name="connsiteY7" fmla="*/ 460248 h 662445"/>
              <a:gd name="connsiteX8" fmla="*/ 354605 w 877643"/>
              <a:gd name="connsiteY8" fmla="*/ 374295 h 662445"/>
              <a:gd name="connsiteX9" fmla="*/ 352776 w 877643"/>
              <a:gd name="connsiteY9" fmla="*/ 354178 h 662445"/>
              <a:gd name="connsiteX10" fmla="*/ 484450 w 877643"/>
              <a:gd name="connsiteY10" fmla="*/ 326746 h 662445"/>
              <a:gd name="connsiteX11" fmla="*/ 467076 w 877643"/>
              <a:gd name="connsiteY11" fmla="*/ 338633 h 662445"/>
              <a:gd name="connsiteX12" fmla="*/ 425472 w 877643"/>
              <a:gd name="connsiteY12" fmla="*/ 391668 h 662445"/>
              <a:gd name="connsiteX13" fmla="*/ 415870 w 877643"/>
              <a:gd name="connsiteY13" fmla="*/ 434645 h 662445"/>
              <a:gd name="connsiteX14" fmla="*/ 432329 w 877643"/>
              <a:gd name="connsiteY14" fmla="*/ 427330 h 662445"/>
              <a:gd name="connsiteX15" fmla="*/ 440558 w 877643"/>
              <a:gd name="connsiteY15" fmla="*/ 417272 h 662445"/>
              <a:gd name="connsiteX16" fmla="*/ 464790 w 877643"/>
              <a:gd name="connsiteY16" fmla="*/ 387096 h 662445"/>
              <a:gd name="connsiteX17" fmla="*/ 474392 w 877643"/>
              <a:gd name="connsiteY17" fmla="*/ 371094 h 662445"/>
              <a:gd name="connsiteX18" fmla="*/ 485364 w 877643"/>
              <a:gd name="connsiteY18" fmla="*/ 342291 h 662445"/>
              <a:gd name="connsiteX19" fmla="*/ 484450 w 877643"/>
              <a:gd name="connsiteY19" fmla="*/ 326746 h 662445"/>
              <a:gd name="connsiteX20" fmla="*/ 637155 w 877643"/>
              <a:gd name="connsiteY20" fmla="*/ 227991 h 662445"/>
              <a:gd name="connsiteX21" fmla="*/ 603779 w 877643"/>
              <a:gd name="connsiteY21" fmla="*/ 234392 h 662445"/>
              <a:gd name="connsiteX22" fmla="*/ 585034 w 877643"/>
              <a:gd name="connsiteY22" fmla="*/ 240792 h 662445"/>
              <a:gd name="connsiteX23" fmla="*/ 564917 w 877643"/>
              <a:gd name="connsiteY23" fmla="*/ 246279 h 662445"/>
              <a:gd name="connsiteX24" fmla="*/ 544801 w 877643"/>
              <a:gd name="connsiteY24" fmla="*/ 250851 h 662445"/>
              <a:gd name="connsiteX25" fmla="*/ 494051 w 877643"/>
              <a:gd name="connsiteY25" fmla="*/ 271425 h 662445"/>
              <a:gd name="connsiteX26" fmla="*/ 415870 w 877643"/>
              <a:gd name="connsiteY26" fmla="*/ 311201 h 662445"/>
              <a:gd name="connsiteX27" fmla="*/ 399410 w 877643"/>
              <a:gd name="connsiteY27" fmla="*/ 331318 h 662445"/>
              <a:gd name="connsiteX28" fmla="*/ 403982 w 877643"/>
              <a:gd name="connsiteY28" fmla="*/ 355092 h 662445"/>
              <a:gd name="connsiteX29" fmla="*/ 412212 w 877643"/>
              <a:gd name="connsiteY29" fmla="*/ 357836 h 662445"/>
              <a:gd name="connsiteX30" fmla="*/ 430501 w 877643"/>
              <a:gd name="connsiteY30" fmla="*/ 336804 h 662445"/>
              <a:gd name="connsiteX31" fmla="*/ 463418 w 877643"/>
              <a:gd name="connsiteY31" fmla="*/ 301600 h 662445"/>
              <a:gd name="connsiteX32" fmla="*/ 495422 w 877643"/>
              <a:gd name="connsiteY32" fmla="*/ 296571 h 662445"/>
              <a:gd name="connsiteX33" fmla="*/ 518282 w 877643"/>
              <a:gd name="connsiteY33" fmla="*/ 303429 h 662445"/>
              <a:gd name="connsiteX34" fmla="*/ 525598 w 877643"/>
              <a:gd name="connsiteY34" fmla="*/ 308458 h 662445"/>
              <a:gd name="connsiteX35" fmla="*/ 539772 w 877643"/>
              <a:gd name="connsiteY35" fmla="*/ 327203 h 662445"/>
              <a:gd name="connsiteX36" fmla="*/ 544801 w 877643"/>
              <a:gd name="connsiteY36" fmla="*/ 365151 h 662445"/>
              <a:gd name="connsiteX37" fmla="*/ 528798 w 877643"/>
              <a:gd name="connsiteY37" fmla="*/ 414986 h 662445"/>
              <a:gd name="connsiteX38" fmla="*/ 503652 w 877643"/>
              <a:gd name="connsiteY38" fmla="*/ 453848 h 662445"/>
              <a:gd name="connsiteX39" fmla="*/ 498166 w 877643"/>
              <a:gd name="connsiteY39" fmla="*/ 464820 h 662445"/>
              <a:gd name="connsiteX40" fmla="*/ 518282 w 877643"/>
              <a:gd name="connsiteY40" fmla="*/ 468935 h 662445"/>
              <a:gd name="connsiteX41" fmla="*/ 546629 w 877643"/>
              <a:gd name="connsiteY41" fmla="*/ 465735 h 662445"/>
              <a:gd name="connsiteX42" fmla="*/ 616123 w 877643"/>
              <a:gd name="connsiteY42" fmla="*/ 379781 h 662445"/>
              <a:gd name="connsiteX43" fmla="*/ 645385 w 877643"/>
              <a:gd name="connsiteY43" fmla="*/ 312573 h 662445"/>
              <a:gd name="connsiteX44" fmla="*/ 656357 w 877643"/>
              <a:gd name="connsiteY44" fmla="*/ 251765 h 662445"/>
              <a:gd name="connsiteX45" fmla="*/ 658187 w 877643"/>
              <a:gd name="connsiteY45" fmla="*/ 227991 h 662445"/>
              <a:gd name="connsiteX46" fmla="*/ 349004 w 877643"/>
              <a:gd name="connsiteY46" fmla="*/ 77 h 662445"/>
              <a:gd name="connsiteX47" fmla="*/ 358262 w 877643"/>
              <a:gd name="connsiteY47" fmla="*/ 1220 h 662445"/>
              <a:gd name="connsiteX48" fmla="*/ 386152 w 877643"/>
              <a:gd name="connsiteY48" fmla="*/ 12192 h 662445"/>
              <a:gd name="connsiteX49" fmla="*/ 415870 w 877643"/>
              <a:gd name="connsiteY49" fmla="*/ 43282 h 662445"/>
              <a:gd name="connsiteX50" fmla="*/ 446959 w 877643"/>
              <a:gd name="connsiteY50" fmla="*/ 109576 h 662445"/>
              <a:gd name="connsiteX51" fmla="*/ 431414 w 877643"/>
              <a:gd name="connsiteY51" fmla="*/ 180442 h 662445"/>
              <a:gd name="connsiteX52" fmla="*/ 403068 w 877643"/>
              <a:gd name="connsiteY52" fmla="*/ 224333 h 662445"/>
              <a:gd name="connsiteX53" fmla="*/ 386152 w 877643"/>
              <a:gd name="connsiteY53" fmla="*/ 242621 h 662445"/>
              <a:gd name="connsiteX54" fmla="*/ 364207 w 877643"/>
              <a:gd name="connsiteY54" fmla="*/ 260452 h 662445"/>
              <a:gd name="connsiteX55" fmla="*/ 308428 w 877643"/>
              <a:gd name="connsiteY55" fmla="*/ 298857 h 662445"/>
              <a:gd name="connsiteX56" fmla="*/ 252649 w 877643"/>
              <a:gd name="connsiteY56" fmla="*/ 337719 h 662445"/>
              <a:gd name="connsiteX57" fmla="*/ 232990 w 877643"/>
              <a:gd name="connsiteY57" fmla="*/ 350978 h 662445"/>
              <a:gd name="connsiteX58" fmla="*/ 243048 w 877643"/>
              <a:gd name="connsiteY58" fmla="*/ 368808 h 662445"/>
              <a:gd name="connsiteX59" fmla="*/ 255850 w 877643"/>
              <a:gd name="connsiteY59" fmla="*/ 384353 h 662445"/>
              <a:gd name="connsiteX60" fmla="*/ 275052 w 877643"/>
              <a:gd name="connsiteY60" fmla="*/ 366980 h 662445"/>
              <a:gd name="connsiteX61" fmla="*/ 326258 w 877643"/>
              <a:gd name="connsiteY61" fmla="*/ 328575 h 662445"/>
              <a:gd name="connsiteX62" fmla="*/ 351404 w 877643"/>
              <a:gd name="connsiteY62" fmla="*/ 310287 h 662445"/>
              <a:gd name="connsiteX63" fmla="*/ 357348 w 877643"/>
              <a:gd name="connsiteY63" fmla="*/ 296571 h 662445"/>
              <a:gd name="connsiteX64" fmla="*/ 362377 w 877643"/>
              <a:gd name="connsiteY64" fmla="*/ 286055 h 662445"/>
              <a:gd name="connsiteX65" fmla="*/ 373808 w 877643"/>
              <a:gd name="connsiteY65" fmla="*/ 290170 h 662445"/>
              <a:gd name="connsiteX66" fmla="*/ 416784 w 877643"/>
              <a:gd name="connsiteY66" fmla="*/ 274625 h 662445"/>
              <a:gd name="connsiteX67" fmla="*/ 489022 w 877643"/>
              <a:gd name="connsiteY67" fmla="*/ 237592 h 662445"/>
              <a:gd name="connsiteX68" fmla="*/ 533827 w 877643"/>
              <a:gd name="connsiteY68" fmla="*/ 218847 h 662445"/>
              <a:gd name="connsiteX69" fmla="*/ 552572 w 877643"/>
              <a:gd name="connsiteY69" fmla="*/ 211989 h 662445"/>
              <a:gd name="connsiteX70" fmla="*/ 606979 w 877643"/>
              <a:gd name="connsiteY70" fmla="*/ 194158 h 662445"/>
              <a:gd name="connsiteX71" fmla="*/ 647213 w 877643"/>
              <a:gd name="connsiteY71" fmla="*/ 183185 h 662445"/>
              <a:gd name="connsiteX72" fmla="*/ 680131 w 877643"/>
              <a:gd name="connsiteY72" fmla="*/ 195072 h 662445"/>
              <a:gd name="connsiteX73" fmla="*/ 721279 w 877643"/>
              <a:gd name="connsiteY73" fmla="*/ 219761 h 662445"/>
              <a:gd name="connsiteX74" fmla="*/ 728137 w 877643"/>
              <a:gd name="connsiteY74" fmla="*/ 235306 h 662445"/>
              <a:gd name="connsiteX75" fmla="*/ 724937 w 877643"/>
              <a:gd name="connsiteY75" fmla="*/ 268224 h 662445"/>
              <a:gd name="connsiteX76" fmla="*/ 704820 w 877643"/>
              <a:gd name="connsiteY76" fmla="*/ 379781 h 662445"/>
              <a:gd name="connsiteX77" fmla="*/ 677388 w 877643"/>
              <a:gd name="connsiteY77" fmla="*/ 456591 h 662445"/>
              <a:gd name="connsiteX78" fmla="*/ 657271 w 877643"/>
              <a:gd name="connsiteY78" fmla="*/ 505054 h 662445"/>
              <a:gd name="connsiteX79" fmla="*/ 664586 w 877643"/>
              <a:gd name="connsiteY79" fmla="*/ 509626 h 662445"/>
              <a:gd name="connsiteX80" fmla="*/ 681960 w 877643"/>
              <a:gd name="connsiteY80" fmla="*/ 507340 h 662445"/>
              <a:gd name="connsiteX81" fmla="*/ 699334 w 877643"/>
              <a:gd name="connsiteY81" fmla="*/ 498653 h 662445"/>
              <a:gd name="connsiteX82" fmla="*/ 713964 w 877643"/>
              <a:gd name="connsiteY82" fmla="*/ 488595 h 662445"/>
              <a:gd name="connsiteX83" fmla="*/ 740482 w 877643"/>
              <a:gd name="connsiteY83" fmla="*/ 496824 h 662445"/>
              <a:gd name="connsiteX84" fmla="*/ 796260 w 877643"/>
              <a:gd name="connsiteY84" fmla="*/ 508712 h 662445"/>
              <a:gd name="connsiteX85" fmla="*/ 871241 w 877643"/>
              <a:gd name="connsiteY85" fmla="*/ 544373 h 662445"/>
              <a:gd name="connsiteX86" fmla="*/ 877643 w 877643"/>
              <a:gd name="connsiteY86" fmla="*/ 561290 h 662445"/>
              <a:gd name="connsiteX87" fmla="*/ 872155 w 877643"/>
              <a:gd name="connsiteY87" fmla="*/ 575006 h 662445"/>
              <a:gd name="connsiteX88" fmla="*/ 862097 w 877643"/>
              <a:gd name="connsiteY88" fmla="*/ 585978 h 662445"/>
              <a:gd name="connsiteX89" fmla="*/ 841066 w 877643"/>
              <a:gd name="connsiteY89" fmla="*/ 586436 h 662445"/>
              <a:gd name="connsiteX90" fmla="*/ 799003 w 877643"/>
              <a:gd name="connsiteY90" fmla="*/ 583692 h 662445"/>
              <a:gd name="connsiteX91" fmla="*/ 696133 w 877643"/>
              <a:gd name="connsiteY91" fmla="*/ 579578 h 662445"/>
              <a:gd name="connsiteX92" fmla="*/ 610637 w 877643"/>
              <a:gd name="connsiteY92" fmla="*/ 581864 h 662445"/>
              <a:gd name="connsiteX93" fmla="*/ 525598 w 877643"/>
              <a:gd name="connsiteY93" fmla="*/ 591922 h 662445"/>
              <a:gd name="connsiteX94" fmla="*/ 476220 w 877643"/>
              <a:gd name="connsiteY94" fmla="*/ 596494 h 662445"/>
              <a:gd name="connsiteX95" fmla="*/ 369236 w 877643"/>
              <a:gd name="connsiteY95" fmla="*/ 612039 h 662445"/>
              <a:gd name="connsiteX96" fmla="*/ 190013 w 877643"/>
              <a:gd name="connsiteY96" fmla="*/ 639471 h 662445"/>
              <a:gd name="connsiteX97" fmla="*/ 34566 w 877643"/>
              <a:gd name="connsiteY97" fmla="*/ 662331 h 662445"/>
              <a:gd name="connsiteX98" fmla="*/ 5761 w 877643"/>
              <a:gd name="connsiteY98" fmla="*/ 656844 h 662445"/>
              <a:gd name="connsiteX99" fmla="*/ 2561 w 877643"/>
              <a:gd name="connsiteY99" fmla="*/ 640385 h 662445"/>
              <a:gd name="connsiteX100" fmla="*/ 38222 w 877643"/>
              <a:gd name="connsiteY100" fmla="*/ 630327 h 662445"/>
              <a:gd name="connsiteX101" fmla="*/ 152065 w 877643"/>
              <a:gd name="connsiteY101" fmla="*/ 607010 h 662445"/>
              <a:gd name="connsiteX102" fmla="*/ 277338 w 877643"/>
              <a:gd name="connsiteY102" fmla="*/ 579120 h 662445"/>
              <a:gd name="connsiteX103" fmla="*/ 337688 w 877643"/>
              <a:gd name="connsiteY103" fmla="*/ 568605 h 662445"/>
              <a:gd name="connsiteX104" fmla="*/ 377466 w 877643"/>
              <a:gd name="connsiteY104" fmla="*/ 558089 h 662445"/>
              <a:gd name="connsiteX105" fmla="*/ 496337 w 877643"/>
              <a:gd name="connsiteY105" fmla="*/ 531572 h 662445"/>
              <a:gd name="connsiteX106" fmla="*/ 524683 w 877643"/>
              <a:gd name="connsiteY106" fmla="*/ 526085 h 662445"/>
              <a:gd name="connsiteX107" fmla="*/ 513710 w 877643"/>
              <a:gd name="connsiteY107" fmla="*/ 516941 h 662445"/>
              <a:gd name="connsiteX108" fmla="*/ 478964 w 877643"/>
              <a:gd name="connsiteY108" fmla="*/ 488595 h 662445"/>
              <a:gd name="connsiteX109" fmla="*/ 457932 w 877643"/>
              <a:gd name="connsiteY109" fmla="*/ 484023 h 662445"/>
              <a:gd name="connsiteX110" fmla="*/ 437358 w 877643"/>
              <a:gd name="connsiteY110" fmla="*/ 490881 h 662445"/>
              <a:gd name="connsiteX111" fmla="*/ 421357 w 877643"/>
              <a:gd name="connsiteY111" fmla="*/ 495910 h 662445"/>
              <a:gd name="connsiteX112" fmla="*/ 398039 w 877643"/>
              <a:gd name="connsiteY112" fmla="*/ 504597 h 662445"/>
              <a:gd name="connsiteX113" fmla="*/ 382951 w 877643"/>
              <a:gd name="connsiteY113" fmla="*/ 510998 h 662445"/>
              <a:gd name="connsiteX114" fmla="*/ 368322 w 877643"/>
              <a:gd name="connsiteY114" fmla="*/ 515112 h 662445"/>
              <a:gd name="connsiteX115" fmla="*/ 319859 w 877643"/>
              <a:gd name="connsiteY115" fmla="*/ 534315 h 662445"/>
              <a:gd name="connsiteX116" fmla="*/ 302942 w 877643"/>
              <a:gd name="connsiteY116" fmla="*/ 535686 h 662445"/>
              <a:gd name="connsiteX117" fmla="*/ 299284 w 877643"/>
              <a:gd name="connsiteY117" fmla="*/ 542087 h 662445"/>
              <a:gd name="connsiteX118" fmla="*/ 287854 w 877643"/>
              <a:gd name="connsiteY118" fmla="*/ 556260 h 662445"/>
              <a:gd name="connsiteX119" fmla="*/ 276881 w 877643"/>
              <a:gd name="connsiteY119" fmla="*/ 564490 h 662445"/>
              <a:gd name="connsiteX120" fmla="*/ 254936 w 877643"/>
              <a:gd name="connsiteY120" fmla="*/ 540716 h 662445"/>
              <a:gd name="connsiteX121" fmla="*/ 227503 w 877643"/>
              <a:gd name="connsiteY121" fmla="*/ 500482 h 662445"/>
              <a:gd name="connsiteX122" fmla="*/ 218816 w 877643"/>
              <a:gd name="connsiteY122" fmla="*/ 480822 h 662445"/>
              <a:gd name="connsiteX123" fmla="*/ 214703 w 877643"/>
              <a:gd name="connsiteY123" fmla="*/ 466192 h 662445"/>
              <a:gd name="connsiteX124" fmla="*/ 211044 w 877643"/>
              <a:gd name="connsiteY124" fmla="*/ 455676 h 662445"/>
              <a:gd name="connsiteX125" fmla="*/ 207386 w 877643"/>
              <a:gd name="connsiteY125" fmla="*/ 430073 h 662445"/>
              <a:gd name="connsiteX126" fmla="*/ 176297 w 877643"/>
              <a:gd name="connsiteY126" fmla="*/ 377952 h 662445"/>
              <a:gd name="connsiteX127" fmla="*/ 159838 w 877643"/>
              <a:gd name="connsiteY127" fmla="*/ 365151 h 662445"/>
              <a:gd name="connsiteX128" fmla="*/ 151151 w 877643"/>
              <a:gd name="connsiteY128" fmla="*/ 340919 h 662445"/>
              <a:gd name="connsiteX129" fmla="*/ 152522 w 877643"/>
              <a:gd name="connsiteY129" fmla="*/ 323088 h 662445"/>
              <a:gd name="connsiteX130" fmla="*/ 156180 w 877643"/>
              <a:gd name="connsiteY130" fmla="*/ 296571 h 662445"/>
              <a:gd name="connsiteX131" fmla="*/ 161666 w 877643"/>
              <a:gd name="connsiteY131" fmla="*/ 270510 h 662445"/>
              <a:gd name="connsiteX132" fmla="*/ 182698 w 877643"/>
              <a:gd name="connsiteY132" fmla="*/ 263652 h 662445"/>
              <a:gd name="connsiteX133" fmla="*/ 209215 w 877643"/>
              <a:gd name="connsiteY133" fmla="*/ 250851 h 662445"/>
              <a:gd name="connsiteX134" fmla="*/ 243962 w 877643"/>
              <a:gd name="connsiteY134" fmla="*/ 224333 h 662445"/>
              <a:gd name="connsiteX135" fmla="*/ 274595 w 877643"/>
              <a:gd name="connsiteY135" fmla="*/ 198273 h 662445"/>
              <a:gd name="connsiteX136" fmla="*/ 300655 w 877643"/>
              <a:gd name="connsiteY136" fmla="*/ 175413 h 662445"/>
              <a:gd name="connsiteX137" fmla="*/ 319859 w 877643"/>
              <a:gd name="connsiteY137" fmla="*/ 151181 h 662445"/>
              <a:gd name="connsiteX138" fmla="*/ 361006 w 877643"/>
              <a:gd name="connsiteY138" fmla="*/ 69800 h 662445"/>
              <a:gd name="connsiteX139" fmla="*/ 355977 w 877643"/>
              <a:gd name="connsiteY139" fmla="*/ 40082 h 662445"/>
              <a:gd name="connsiteX140" fmla="*/ 349118 w 877643"/>
              <a:gd name="connsiteY140" fmla="*/ 27737 h 662445"/>
              <a:gd name="connsiteX141" fmla="*/ 346832 w 877643"/>
              <a:gd name="connsiteY141" fmla="*/ 22708 h 662445"/>
              <a:gd name="connsiteX142" fmla="*/ 342260 w 877643"/>
              <a:gd name="connsiteY142" fmla="*/ 22251 h 662445"/>
              <a:gd name="connsiteX143" fmla="*/ 339974 w 877643"/>
              <a:gd name="connsiteY143" fmla="*/ 26823 h 662445"/>
              <a:gd name="connsiteX144" fmla="*/ 335402 w 877643"/>
              <a:gd name="connsiteY144" fmla="*/ 24080 h 662445"/>
              <a:gd name="connsiteX145" fmla="*/ 336317 w 877643"/>
              <a:gd name="connsiteY145" fmla="*/ 6706 h 662445"/>
              <a:gd name="connsiteX146" fmla="*/ 343175 w 877643"/>
              <a:gd name="connsiteY146" fmla="*/ 305 h 662445"/>
              <a:gd name="connsiteX147" fmla="*/ 349004 w 877643"/>
              <a:gd name="connsiteY147" fmla="*/ 77 h 66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877643" h="662445">
                <a:moveTo>
                  <a:pt x="352776" y="354178"/>
                </a:moveTo>
                <a:cubicBezTo>
                  <a:pt x="348509" y="353568"/>
                  <a:pt x="336317" y="361493"/>
                  <a:pt x="316201" y="377952"/>
                </a:cubicBezTo>
                <a:cubicBezTo>
                  <a:pt x="285720" y="402946"/>
                  <a:pt x="273528" y="424282"/>
                  <a:pt x="279624" y="441960"/>
                </a:cubicBezTo>
                <a:cubicBezTo>
                  <a:pt x="281453" y="447447"/>
                  <a:pt x="282672" y="452933"/>
                  <a:pt x="283282" y="458420"/>
                </a:cubicBezTo>
                <a:cubicBezTo>
                  <a:pt x="291816" y="501701"/>
                  <a:pt x="297302" y="523952"/>
                  <a:pt x="299741" y="525171"/>
                </a:cubicBezTo>
                <a:cubicBezTo>
                  <a:pt x="303399" y="527609"/>
                  <a:pt x="316201" y="521361"/>
                  <a:pt x="338146" y="506426"/>
                </a:cubicBezTo>
                <a:cubicBezTo>
                  <a:pt x="360092" y="491490"/>
                  <a:pt x="371064" y="481889"/>
                  <a:pt x="371064" y="477622"/>
                </a:cubicBezTo>
                <a:cubicBezTo>
                  <a:pt x="371064" y="474574"/>
                  <a:pt x="367711" y="468783"/>
                  <a:pt x="361006" y="460248"/>
                </a:cubicBezTo>
                <a:cubicBezTo>
                  <a:pt x="349423" y="444399"/>
                  <a:pt x="347290" y="415748"/>
                  <a:pt x="354605" y="374295"/>
                </a:cubicBezTo>
                <a:cubicBezTo>
                  <a:pt x="357043" y="360884"/>
                  <a:pt x="356434" y="354178"/>
                  <a:pt x="352776" y="354178"/>
                </a:cubicBezTo>
                <a:close/>
                <a:moveTo>
                  <a:pt x="484450" y="326746"/>
                </a:moveTo>
                <a:cubicBezTo>
                  <a:pt x="482011" y="326136"/>
                  <a:pt x="476220" y="330099"/>
                  <a:pt x="467076" y="338633"/>
                </a:cubicBezTo>
                <a:cubicBezTo>
                  <a:pt x="449398" y="355092"/>
                  <a:pt x="435529" y="372771"/>
                  <a:pt x="425472" y="391668"/>
                </a:cubicBezTo>
                <a:cubicBezTo>
                  <a:pt x="415412" y="410566"/>
                  <a:pt x="412212" y="424892"/>
                  <a:pt x="415870" y="434645"/>
                </a:cubicBezTo>
                <a:cubicBezTo>
                  <a:pt x="417699" y="439522"/>
                  <a:pt x="423185" y="437084"/>
                  <a:pt x="432329" y="427330"/>
                </a:cubicBezTo>
                <a:cubicBezTo>
                  <a:pt x="434159" y="424892"/>
                  <a:pt x="436901" y="421539"/>
                  <a:pt x="440558" y="417272"/>
                </a:cubicBezTo>
                <a:cubicBezTo>
                  <a:pt x="455189" y="400203"/>
                  <a:pt x="463266" y="390144"/>
                  <a:pt x="464790" y="387096"/>
                </a:cubicBezTo>
                <a:cubicBezTo>
                  <a:pt x="466314" y="384048"/>
                  <a:pt x="469514" y="378714"/>
                  <a:pt x="474392" y="371094"/>
                </a:cubicBezTo>
                <a:cubicBezTo>
                  <a:pt x="479268" y="363474"/>
                  <a:pt x="482926" y="353873"/>
                  <a:pt x="485364" y="342291"/>
                </a:cubicBezTo>
                <a:cubicBezTo>
                  <a:pt x="487194" y="332537"/>
                  <a:pt x="486888" y="327356"/>
                  <a:pt x="484450" y="326746"/>
                </a:cubicBezTo>
                <a:close/>
                <a:moveTo>
                  <a:pt x="637155" y="227991"/>
                </a:moveTo>
                <a:cubicBezTo>
                  <a:pt x="622524" y="227991"/>
                  <a:pt x="611399" y="230124"/>
                  <a:pt x="603779" y="234392"/>
                </a:cubicBezTo>
                <a:cubicBezTo>
                  <a:pt x="596159" y="238659"/>
                  <a:pt x="589910" y="240792"/>
                  <a:pt x="585034" y="240792"/>
                </a:cubicBezTo>
                <a:cubicBezTo>
                  <a:pt x="580157" y="240792"/>
                  <a:pt x="573451" y="242621"/>
                  <a:pt x="564917" y="246279"/>
                </a:cubicBezTo>
                <a:cubicBezTo>
                  <a:pt x="556382" y="249936"/>
                  <a:pt x="549677" y="251460"/>
                  <a:pt x="544801" y="250851"/>
                </a:cubicBezTo>
                <a:cubicBezTo>
                  <a:pt x="541752" y="250241"/>
                  <a:pt x="524836" y="257099"/>
                  <a:pt x="494051" y="271425"/>
                </a:cubicBezTo>
                <a:cubicBezTo>
                  <a:pt x="463266" y="285750"/>
                  <a:pt x="437206" y="299009"/>
                  <a:pt x="415870" y="311201"/>
                </a:cubicBezTo>
                <a:cubicBezTo>
                  <a:pt x="407335" y="316078"/>
                  <a:pt x="401849" y="322784"/>
                  <a:pt x="399410" y="331318"/>
                </a:cubicBezTo>
                <a:cubicBezTo>
                  <a:pt x="396972" y="339852"/>
                  <a:pt x="398496" y="347777"/>
                  <a:pt x="403982" y="355092"/>
                </a:cubicBezTo>
                <a:cubicBezTo>
                  <a:pt x="407030" y="358750"/>
                  <a:pt x="409774" y="359664"/>
                  <a:pt x="412212" y="357836"/>
                </a:cubicBezTo>
                <a:cubicBezTo>
                  <a:pt x="414650" y="356007"/>
                  <a:pt x="420746" y="348996"/>
                  <a:pt x="430501" y="336804"/>
                </a:cubicBezTo>
                <a:cubicBezTo>
                  <a:pt x="444521" y="318516"/>
                  <a:pt x="455494" y="306782"/>
                  <a:pt x="463418" y="301600"/>
                </a:cubicBezTo>
                <a:cubicBezTo>
                  <a:pt x="471343" y="296418"/>
                  <a:pt x="482011" y="294742"/>
                  <a:pt x="495422" y="296571"/>
                </a:cubicBezTo>
                <a:cubicBezTo>
                  <a:pt x="509444" y="297790"/>
                  <a:pt x="517063" y="300076"/>
                  <a:pt x="518282" y="303429"/>
                </a:cubicBezTo>
                <a:cubicBezTo>
                  <a:pt x="519502" y="306782"/>
                  <a:pt x="521940" y="308458"/>
                  <a:pt x="525598" y="308458"/>
                </a:cubicBezTo>
                <a:cubicBezTo>
                  <a:pt x="531085" y="308458"/>
                  <a:pt x="535808" y="314706"/>
                  <a:pt x="539772" y="327203"/>
                </a:cubicBezTo>
                <a:cubicBezTo>
                  <a:pt x="543733" y="339700"/>
                  <a:pt x="545410" y="352349"/>
                  <a:pt x="544801" y="365151"/>
                </a:cubicBezTo>
                <a:cubicBezTo>
                  <a:pt x="543581" y="377952"/>
                  <a:pt x="538247" y="394564"/>
                  <a:pt x="528798" y="414986"/>
                </a:cubicBezTo>
                <a:cubicBezTo>
                  <a:pt x="519349" y="435407"/>
                  <a:pt x="510967" y="448361"/>
                  <a:pt x="503652" y="453848"/>
                </a:cubicBezTo>
                <a:cubicBezTo>
                  <a:pt x="498166" y="457505"/>
                  <a:pt x="496337" y="461163"/>
                  <a:pt x="498166" y="464820"/>
                </a:cubicBezTo>
                <a:cubicBezTo>
                  <a:pt x="499994" y="467259"/>
                  <a:pt x="506700" y="468630"/>
                  <a:pt x="518282" y="468935"/>
                </a:cubicBezTo>
                <a:cubicBezTo>
                  <a:pt x="529865" y="469240"/>
                  <a:pt x="539315" y="468173"/>
                  <a:pt x="546629" y="465735"/>
                </a:cubicBezTo>
                <a:cubicBezTo>
                  <a:pt x="568574" y="457200"/>
                  <a:pt x="591739" y="428549"/>
                  <a:pt x="616123" y="379781"/>
                </a:cubicBezTo>
                <a:cubicBezTo>
                  <a:pt x="631363" y="348082"/>
                  <a:pt x="641118" y="325679"/>
                  <a:pt x="645385" y="312573"/>
                </a:cubicBezTo>
                <a:cubicBezTo>
                  <a:pt x="649651" y="299466"/>
                  <a:pt x="653309" y="279197"/>
                  <a:pt x="656357" y="251765"/>
                </a:cubicBezTo>
                <a:lnTo>
                  <a:pt x="658187" y="227991"/>
                </a:lnTo>
                <a:close/>
                <a:moveTo>
                  <a:pt x="349004" y="77"/>
                </a:moveTo>
                <a:cubicBezTo>
                  <a:pt x="351519" y="229"/>
                  <a:pt x="354605" y="610"/>
                  <a:pt x="358262" y="1220"/>
                </a:cubicBezTo>
                <a:cubicBezTo>
                  <a:pt x="369236" y="3048"/>
                  <a:pt x="378532" y="6706"/>
                  <a:pt x="386152" y="12192"/>
                </a:cubicBezTo>
                <a:cubicBezTo>
                  <a:pt x="393772" y="17679"/>
                  <a:pt x="403679" y="28042"/>
                  <a:pt x="415870" y="43282"/>
                </a:cubicBezTo>
                <a:cubicBezTo>
                  <a:pt x="434159" y="66447"/>
                  <a:pt x="444521" y="88545"/>
                  <a:pt x="446959" y="109576"/>
                </a:cubicBezTo>
                <a:cubicBezTo>
                  <a:pt x="449398" y="130607"/>
                  <a:pt x="444216" y="154229"/>
                  <a:pt x="431414" y="180442"/>
                </a:cubicBezTo>
                <a:cubicBezTo>
                  <a:pt x="421051" y="201778"/>
                  <a:pt x="411602" y="216408"/>
                  <a:pt x="403068" y="224333"/>
                </a:cubicBezTo>
                <a:cubicBezTo>
                  <a:pt x="394535" y="232258"/>
                  <a:pt x="388895" y="238354"/>
                  <a:pt x="386152" y="242621"/>
                </a:cubicBezTo>
                <a:cubicBezTo>
                  <a:pt x="383408" y="246888"/>
                  <a:pt x="376093" y="252832"/>
                  <a:pt x="364207" y="260452"/>
                </a:cubicBezTo>
                <a:cubicBezTo>
                  <a:pt x="352319" y="268072"/>
                  <a:pt x="333727" y="280874"/>
                  <a:pt x="308428" y="298857"/>
                </a:cubicBezTo>
                <a:cubicBezTo>
                  <a:pt x="283129" y="316840"/>
                  <a:pt x="264536" y="329794"/>
                  <a:pt x="252649" y="337719"/>
                </a:cubicBezTo>
                <a:cubicBezTo>
                  <a:pt x="240762" y="345644"/>
                  <a:pt x="234209" y="350063"/>
                  <a:pt x="232990" y="350978"/>
                </a:cubicBezTo>
                <a:cubicBezTo>
                  <a:pt x="231770" y="351892"/>
                  <a:pt x="235123" y="357836"/>
                  <a:pt x="243048" y="368808"/>
                </a:cubicBezTo>
                <a:lnTo>
                  <a:pt x="255850" y="384353"/>
                </a:lnTo>
                <a:lnTo>
                  <a:pt x="275052" y="366980"/>
                </a:lnTo>
                <a:cubicBezTo>
                  <a:pt x="287854" y="354788"/>
                  <a:pt x="304922" y="341986"/>
                  <a:pt x="326258" y="328575"/>
                </a:cubicBezTo>
                <a:cubicBezTo>
                  <a:pt x="339060" y="320650"/>
                  <a:pt x="347442" y="314554"/>
                  <a:pt x="351404" y="310287"/>
                </a:cubicBezTo>
                <a:cubicBezTo>
                  <a:pt x="355368" y="306020"/>
                  <a:pt x="357348" y="301448"/>
                  <a:pt x="357348" y="296571"/>
                </a:cubicBezTo>
                <a:cubicBezTo>
                  <a:pt x="357348" y="291084"/>
                  <a:pt x="359024" y="287579"/>
                  <a:pt x="362377" y="286055"/>
                </a:cubicBezTo>
                <a:cubicBezTo>
                  <a:pt x="365730" y="284531"/>
                  <a:pt x="369540" y="285903"/>
                  <a:pt x="373808" y="290170"/>
                </a:cubicBezTo>
                <a:cubicBezTo>
                  <a:pt x="376855" y="293828"/>
                  <a:pt x="391181" y="288646"/>
                  <a:pt x="416784" y="274625"/>
                </a:cubicBezTo>
                <a:cubicBezTo>
                  <a:pt x="438731" y="262433"/>
                  <a:pt x="462809" y="250089"/>
                  <a:pt x="489022" y="237592"/>
                </a:cubicBezTo>
                <a:cubicBezTo>
                  <a:pt x="515234" y="225095"/>
                  <a:pt x="530170" y="218847"/>
                  <a:pt x="533827" y="218847"/>
                </a:cubicBezTo>
                <a:cubicBezTo>
                  <a:pt x="537485" y="218847"/>
                  <a:pt x="543733" y="216561"/>
                  <a:pt x="552572" y="211989"/>
                </a:cubicBezTo>
                <a:cubicBezTo>
                  <a:pt x="561413" y="207417"/>
                  <a:pt x="579547" y="201473"/>
                  <a:pt x="606979" y="194158"/>
                </a:cubicBezTo>
                <a:lnTo>
                  <a:pt x="647213" y="183185"/>
                </a:lnTo>
                <a:lnTo>
                  <a:pt x="680131" y="195072"/>
                </a:lnTo>
                <a:cubicBezTo>
                  <a:pt x="702077" y="203607"/>
                  <a:pt x="715794" y="211836"/>
                  <a:pt x="721279" y="219761"/>
                </a:cubicBezTo>
                <a:cubicBezTo>
                  <a:pt x="725547" y="225248"/>
                  <a:pt x="727832" y="230429"/>
                  <a:pt x="728137" y="235306"/>
                </a:cubicBezTo>
                <a:cubicBezTo>
                  <a:pt x="728442" y="240183"/>
                  <a:pt x="727375" y="251156"/>
                  <a:pt x="724937" y="268224"/>
                </a:cubicBezTo>
                <a:cubicBezTo>
                  <a:pt x="718231" y="316992"/>
                  <a:pt x="711526" y="354178"/>
                  <a:pt x="704820" y="379781"/>
                </a:cubicBezTo>
                <a:cubicBezTo>
                  <a:pt x="698114" y="405384"/>
                  <a:pt x="688970" y="430988"/>
                  <a:pt x="677388" y="456591"/>
                </a:cubicBezTo>
                <a:cubicBezTo>
                  <a:pt x="663977" y="485852"/>
                  <a:pt x="657271" y="502006"/>
                  <a:pt x="657271" y="505054"/>
                </a:cubicBezTo>
                <a:cubicBezTo>
                  <a:pt x="657271" y="507492"/>
                  <a:pt x="659710" y="509016"/>
                  <a:pt x="664586" y="509626"/>
                </a:cubicBezTo>
                <a:cubicBezTo>
                  <a:pt x="669463" y="510236"/>
                  <a:pt x="675254" y="509474"/>
                  <a:pt x="681960" y="507340"/>
                </a:cubicBezTo>
                <a:cubicBezTo>
                  <a:pt x="688667" y="505206"/>
                  <a:pt x="694457" y="502311"/>
                  <a:pt x="699334" y="498653"/>
                </a:cubicBezTo>
                <a:lnTo>
                  <a:pt x="713964" y="488595"/>
                </a:lnTo>
                <a:lnTo>
                  <a:pt x="740482" y="496824"/>
                </a:lnTo>
                <a:cubicBezTo>
                  <a:pt x="758160" y="502920"/>
                  <a:pt x="776753" y="506883"/>
                  <a:pt x="796260" y="508712"/>
                </a:cubicBezTo>
                <a:cubicBezTo>
                  <a:pt x="835884" y="511760"/>
                  <a:pt x="860878" y="523647"/>
                  <a:pt x="871241" y="544373"/>
                </a:cubicBezTo>
                <a:cubicBezTo>
                  <a:pt x="875508" y="552908"/>
                  <a:pt x="877643" y="558546"/>
                  <a:pt x="877643" y="561290"/>
                </a:cubicBezTo>
                <a:cubicBezTo>
                  <a:pt x="877643" y="564033"/>
                  <a:pt x="875813" y="568605"/>
                  <a:pt x="872155" y="575006"/>
                </a:cubicBezTo>
                <a:cubicBezTo>
                  <a:pt x="868498" y="581406"/>
                  <a:pt x="865146" y="585064"/>
                  <a:pt x="862097" y="585978"/>
                </a:cubicBezTo>
                <a:cubicBezTo>
                  <a:pt x="859049" y="586893"/>
                  <a:pt x="852038" y="587045"/>
                  <a:pt x="841066" y="586436"/>
                </a:cubicBezTo>
                <a:cubicBezTo>
                  <a:pt x="824606" y="585826"/>
                  <a:pt x="810586" y="584912"/>
                  <a:pt x="799003" y="583692"/>
                </a:cubicBezTo>
                <a:cubicBezTo>
                  <a:pt x="777668" y="581254"/>
                  <a:pt x="743377" y="579882"/>
                  <a:pt x="696133" y="579578"/>
                </a:cubicBezTo>
                <a:cubicBezTo>
                  <a:pt x="648889" y="579273"/>
                  <a:pt x="620390" y="580035"/>
                  <a:pt x="610637" y="581864"/>
                </a:cubicBezTo>
                <a:cubicBezTo>
                  <a:pt x="583814" y="586740"/>
                  <a:pt x="555468" y="590093"/>
                  <a:pt x="525598" y="591922"/>
                </a:cubicBezTo>
                <a:cubicBezTo>
                  <a:pt x="501823" y="593751"/>
                  <a:pt x="485364" y="595275"/>
                  <a:pt x="476220" y="596494"/>
                </a:cubicBezTo>
                <a:cubicBezTo>
                  <a:pt x="467686" y="597713"/>
                  <a:pt x="432024" y="602895"/>
                  <a:pt x="369236" y="612039"/>
                </a:cubicBezTo>
                <a:cubicBezTo>
                  <a:pt x="269261" y="626669"/>
                  <a:pt x="209520" y="635813"/>
                  <a:pt x="190013" y="639471"/>
                </a:cubicBezTo>
                <a:cubicBezTo>
                  <a:pt x="115032" y="653492"/>
                  <a:pt x="63216" y="661112"/>
                  <a:pt x="34566" y="662331"/>
                </a:cubicBezTo>
                <a:cubicBezTo>
                  <a:pt x="21764" y="662940"/>
                  <a:pt x="12162" y="661112"/>
                  <a:pt x="5761" y="656844"/>
                </a:cubicBezTo>
                <a:cubicBezTo>
                  <a:pt x="-640" y="652577"/>
                  <a:pt x="-1706" y="647091"/>
                  <a:pt x="2561" y="640385"/>
                </a:cubicBezTo>
                <a:cubicBezTo>
                  <a:pt x="5609" y="635508"/>
                  <a:pt x="17497" y="632156"/>
                  <a:pt x="38222" y="630327"/>
                </a:cubicBezTo>
                <a:cubicBezTo>
                  <a:pt x="58949" y="628498"/>
                  <a:pt x="96897" y="620726"/>
                  <a:pt x="152065" y="607010"/>
                </a:cubicBezTo>
                <a:cubicBezTo>
                  <a:pt x="207234" y="593294"/>
                  <a:pt x="248992" y="583997"/>
                  <a:pt x="277338" y="579120"/>
                </a:cubicBezTo>
                <a:cubicBezTo>
                  <a:pt x="305684" y="574244"/>
                  <a:pt x="325801" y="570738"/>
                  <a:pt x="337688" y="568605"/>
                </a:cubicBezTo>
                <a:cubicBezTo>
                  <a:pt x="349576" y="566471"/>
                  <a:pt x="362834" y="562966"/>
                  <a:pt x="377466" y="558089"/>
                </a:cubicBezTo>
                <a:cubicBezTo>
                  <a:pt x="394535" y="552603"/>
                  <a:pt x="434159" y="543764"/>
                  <a:pt x="496337" y="531572"/>
                </a:cubicBezTo>
                <a:lnTo>
                  <a:pt x="524683" y="526085"/>
                </a:lnTo>
                <a:lnTo>
                  <a:pt x="513710" y="516941"/>
                </a:lnTo>
                <a:cubicBezTo>
                  <a:pt x="497251" y="501701"/>
                  <a:pt x="485669" y="492252"/>
                  <a:pt x="478964" y="488595"/>
                </a:cubicBezTo>
                <a:cubicBezTo>
                  <a:pt x="472258" y="484937"/>
                  <a:pt x="465247" y="483413"/>
                  <a:pt x="457932" y="484023"/>
                </a:cubicBezTo>
                <a:cubicBezTo>
                  <a:pt x="447570" y="485242"/>
                  <a:pt x="440711" y="487528"/>
                  <a:pt x="437358" y="490881"/>
                </a:cubicBezTo>
                <a:cubicBezTo>
                  <a:pt x="434005" y="494234"/>
                  <a:pt x="428671" y="495910"/>
                  <a:pt x="421357" y="495910"/>
                </a:cubicBezTo>
                <a:cubicBezTo>
                  <a:pt x="414041" y="495910"/>
                  <a:pt x="406268" y="498806"/>
                  <a:pt x="398039" y="504597"/>
                </a:cubicBezTo>
                <a:cubicBezTo>
                  <a:pt x="389809" y="510388"/>
                  <a:pt x="384780" y="512522"/>
                  <a:pt x="382951" y="510998"/>
                </a:cubicBezTo>
                <a:cubicBezTo>
                  <a:pt x="381122" y="509474"/>
                  <a:pt x="376246" y="510845"/>
                  <a:pt x="368322" y="515112"/>
                </a:cubicBezTo>
                <a:cubicBezTo>
                  <a:pt x="346985" y="526695"/>
                  <a:pt x="330830" y="533096"/>
                  <a:pt x="319859" y="534315"/>
                </a:cubicBezTo>
                <a:cubicBezTo>
                  <a:pt x="310714" y="534924"/>
                  <a:pt x="305075" y="535382"/>
                  <a:pt x="302942" y="535686"/>
                </a:cubicBezTo>
                <a:cubicBezTo>
                  <a:pt x="300808" y="535991"/>
                  <a:pt x="299588" y="538125"/>
                  <a:pt x="299284" y="542087"/>
                </a:cubicBezTo>
                <a:cubicBezTo>
                  <a:pt x="298979" y="546050"/>
                  <a:pt x="295169" y="550774"/>
                  <a:pt x="287854" y="556260"/>
                </a:cubicBezTo>
                <a:lnTo>
                  <a:pt x="276881" y="564490"/>
                </a:lnTo>
                <a:lnTo>
                  <a:pt x="254936" y="540716"/>
                </a:lnTo>
                <a:cubicBezTo>
                  <a:pt x="239695" y="524256"/>
                  <a:pt x="230551" y="510845"/>
                  <a:pt x="227503" y="500482"/>
                </a:cubicBezTo>
                <a:cubicBezTo>
                  <a:pt x="224455" y="490119"/>
                  <a:pt x="221560" y="483566"/>
                  <a:pt x="218816" y="480822"/>
                </a:cubicBezTo>
                <a:cubicBezTo>
                  <a:pt x="216073" y="478079"/>
                  <a:pt x="214703" y="473202"/>
                  <a:pt x="214703" y="466192"/>
                </a:cubicBezTo>
                <a:cubicBezTo>
                  <a:pt x="214703" y="459182"/>
                  <a:pt x="213482" y="455676"/>
                  <a:pt x="211044" y="455676"/>
                </a:cubicBezTo>
                <a:cubicBezTo>
                  <a:pt x="208606" y="455676"/>
                  <a:pt x="207386" y="447142"/>
                  <a:pt x="207386" y="430073"/>
                </a:cubicBezTo>
                <a:cubicBezTo>
                  <a:pt x="206777" y="400203"/>
                  <a:pt x="196414" y="382829"/>
                  <a:pt x="176297" y="377952"/>
                </a:cubicBezTo>
                <a:cubicBezTo>
                  <a:pt x="169591" y="376124"/>
                  <a:pt x="164105" y="371856"/>
                  <a:pt x="159838" y="365151"/>
                </a:cubicBezTo>
                <a:cubicBezTo>
                  <a:pt x="155570" y="359055"/>
                  <a:pt x="152675" y="350978"/>
                  <a:pt x="151151" y="340919"/>
                </a:cubicBezTo>
                <a:cubicBezTo>
                  <a:pt x="149627" y="330861"/>
                  <a:pt x="150084" y="324917"/>
                  <a:pt x="152522" y="323088"/>
                </a:cubicBezTo>
                <a:cubicBezTo>
                  <a:pt x="154961" y="321869"/>
                  <a:pt x="156180" y="313030"/>
                  <a:pt x="156180" y="296571"/>
                </a:cubicBezTo>
                <a:cubicBezTo>
                  <a:pt x="156180" y="283769"/>
                  <a:pt x="158009" y="275082"/>
                  <a:pt x="161666" y="270510"/>
                </a:cubicBezTo>
                <a:cubicBezTo>
                  <a:pt x="165324" y="265938"/>
                  <a:pt x="172334" y="263652"/>
                  <a:pt x="182698" y="263652"/>
                </a:cubicBezTo>
                <a:cubicBezTo>
                  <a:pt x="187574" y="263652"/>
                  <a:pt x="196414" y="259385"/>
                  <a:pt x="209215" y="250851"/>
                </a:cubicBezTo>
                <a:cubicBezTo>
                  <a:pt x="222017" y="242316"/>
                  <a:pt x="233599" y="233477"/>
                  <a:pt x="243962" y="224333"/>
                </a:cubicBezTo>
                <a:cubicBezTo>
                  <a:pt x="249449" y="218847"/>
                  <a:pt x="259660" y="210160"/>
                  <a:pt x="274595" y="198273"/>
                </a:cubicBezTo>
                <a:cubicBezTo>
                  <a:pt x="289531" y="186386"/>
                  <a:pt x="298218" y="178766"/>
                  <a:pt x="300655" y="175413"/>
                </a:cubicBezTo>
                <a:cubicBezTo>
                  <a:pt x="303094" y="172060"/>
                  <a:pt x="309494" y="163983"/>
                  <a:pt x="319859" y="151181"/>
                </a:cubicBezTo>
                <a:cubicBezTo>
                  <a:pt x="344242" y="121311"/>
                  <a:pt x="357958" y="94184"/>
                  <a:pt x="361006" y="69800"/>
                </a:cubicBezTo>
                <a:cubicBezTo>
                  <a:pt x="362225" y="53950"/>
                  <a:pt x="360549" y="44044"/>
                  <a:pt x="355977" y="40082"/>
                </a:cubicBezTo>
                <a:cubicBezTo>
                  <a:pt x="351404" y="36119"/>
                  <a:pt x="349118" y="32004"/>
                  <a:pt x="349118" y="27737"/>
                </a:cubicBezTo>
                <a:cubicBezTo>
                  <a:pt x="349118" y="25299"/>
                  <a:pt x="348356" y="23622"/>
                  <a:pt x="346832" y="22708"/>
                </a:cubicBezTo>
                <a:cubicBezTo>
                  <a:pt x="345308" y="21794"/>
                  <a:pt x="343784" y="21641"/>
                  <a:pt x="342260" y="22251"/>
                </a:cubicBezTo>
                <a:cubicBezTo>
                  <a:pt x="340736" y="22860"/>
                  <a:pt x="339974" y="24384"/>
                  <a:pt x="339974" y="26823"/>
                </a:cubicBezTo>
                <a:cubicBezTo>
                  <a:pt x="339365" y="31090"/>
                  <a:pt x="337842" y="30176"/>
                  <a:pt x="335402" y="24080"/>
                </a:cubicBezTo>
                <a:cubicBezTo>
                  <a:pt x="332964" y="17984"/>
                  <a:pt x="333270" y="12192"/>
                  <a:pt x="336317" y="6706"/>
                </a:cubicBezTo>
                <a:cubicBezTo>
                  <a:pt x="338146" y="3048"/>
                  <a:pt x="340432" y="915"/>
                  <a:pt x="343175" y="305"/>
                </a:cubicBezTo>
                <a:cubicBezTo>
                  <a:pt x="344546" y="0"/>
                  <a:pt x="346490" y="-76"/>
                  <a:pt x="349004" y="77"/>
                </a:cubicBezTo>
                <a:close/>
              </a:path>
            </a:pathLst>
          </a:custGeom>
        </p:spPr>
      </p:pic>
      <p:pic>
        <p:nvPicPr>
          <p:cNvPr id="34" name="热"/>
          <p:cNvPicPr>
            <a:picLocks noChangeAspect="1"/>
          </p:cNvPicPr>
          <p:nvPr/>
        </p:nvPicPr>
        <p:blipFill>
          <a:blip r:embed="rId6">
            <a:extLst>
              <a:ext uri="{28A0092B-C50C-407E-A947-70E740481C1C}">
                <a14:useLocalDpi xmlns:a14="http://schemas.microsoft.com/office/drawing/2010/main" val="0"/>
              </a:ext>
            </a:extLst>
          </a:blip>
          <a:srcRect l="30652" t="78256" r="60555" b="6544"/>
          <a:stretch>
            <a:fillRect/>
          </a:stretch>
        </p:blipFill>
        <p:spPr>
          <a:xfrm>
            <a:off x="4098433" y="1641123"/>
            <a:ext cx="1104757" cy="1043775"/>
          </a:xfrm>
          <a:custGeom>
            <a:avLst/>
            <a:gdLst>
              <a:gd name="connsiteX0" fmla="*/ 618134 w 1104757"/>
              <a:gd name="connsiteY0" fmla="*/ 550064 h 1043775"/>
              <a:gd name="connsiteX1" fmla="*/ 626670 w 1104757"/>
              <a:gd name="connsiteY1" fmla="*/ 555550 h 1043775"/>
              <a:gd name="connsiteX2" fmla="*/ 618134 w 1104757"/>
              <a:gd name="connsiteY2" fmla="*/ 557988 h 1043775"/>
              <a:gd name="connsiteX3" fmla="*/ 609601 w 1104757"/>
              <a:gd name="connsiteY3" fmla="*/ 552502 h 1043775"/>
              <a:gd name="connsiteX4" fmla="*/ 618134 w 1104757"/>
              <a:gd name="connsiteY4" fmla="*/ 550064 h 1043775"/>
              <a:gd name="connsiteX5" fmla="*/ 222580 w 1104757"/>
              <a:gd name="connsiteY5" fmla="*/ 498705 h 1043775"/>
              <a:gd name="connsiteX6" fmla="*/ 210922 w 1104757"/>
              <a:gd name="connsiteY6" fmla="*/ 511049 h 1043775"/>
              <a:gd name="connsiteX7" fmla="*/ 124358 w 1104757"/>
              <a:gd name="connsiteY7" fmla="*/ 611024 h 1043775"/>
              <a:gd name="connsiteX8" fmla="*/ 106070 w 1104757"/>
              <a:gd name="connsiteY8" fmla="*/ 621996 h 1043775"/>
              <a:gd name="connsiteX9" fmla="*/ 123139 w 1104757"/>
              <a:gd name="connsiteY9" fmla="*/ 635408 h 1043775"/>
              <a:gd name="connsiteX10" fmla="*/ 165811 w 1104757"/>
              <a:gd name="connsiteY10" fmla="*/ 653086 h 1043775"/>
              <a:gd name="connsiteX11" fmla="*/ 207264 w 1104757"/>
              <a:gd name="connsiteY11" fmla="*/ 656134 h 1043775"/>
              <a:gd name="connsiteX12" fmla="*/ 217018 w 1104757"/>
              <a:gd name="connsiteY12" fmla="*/ 639675 h 1043775"/>
              <a:gd name="connsiteX13" fmla="*/ 221894 w 1104757"/>
              <a:gd name="connsiteY13" fmla="*/ 575667 h 1043775"/>
              <a:gd name="connsiteX14" fmla="*/ 224333 w 1104757"/>
              <a:gd name="connsiteY14" fmla="*/ 498857 h 1043775"/>
              <a:gd name="connsiteX15" fmla="*/ 222580 w 1104757"/>
              <a:gd name="connsiteY15" fmla="*/ 498705 h 1043775"/>
              <a:gd name="connsiteX16" fmla="*/ 427330 w 1104757"/>
              <a:gd name="connsiteY16" fmla="*/ 490932 h 1043775"/>
              <a:gd name="connsiteX17" fmla="*/ 435254 w 1104757"/>
              <a:gd name="connsiteY17" fmla="*/ 501296 h 1043775"/>
              <a:gd name="connsiteX18" fmla="*/ 453542 w 1104757"/>
              <a:gd name="connsiteY18" fmla="*/ 511049 h 1043775"/>
              <a:gd name="connsiteX19" fmla="*/ 459638 w 1104757"/>
              <a:gd name="connsiteY19" fmla="*/ 510440 h 1043775"/>
              <a:gd name="connsiteX20" fmla="*/ 458419 w 1104757"/>
              <a:gd name="connsiteY20" fmla="*/ 517145 h 1043775"/>
              <a:gd name="connsiteX21" fmla="*/ 449885 w 1104757"/>
              <a:gd name="connsiteY21" fmla="*/ 526899 h 1043775"/>
              <a:gd name="connsiteX22" fmla="*/ 445008 w 1104757"/>
              <a:gd name="connsiteY22" fmla="*/ 532385 h 1043775"/>
              <a:gd name="connsiteX23" fmla="*/ 445618 w 1104757"/>
              <a:gd name="connsiteY23" fmla="*/ 544577 h 1043775"/>
              <a:gd name="connsiteX24" fmla="*/ 451104 w 1104757"/>
              <a:gd name="connsiteY24" fmla="*/ 553721 h 1043775"/>
              <a:gd name="connsiteX25" fmla="*/ 468782 w 1104757"/>
              <a:gd name="connsiteY25" fmla="*/ 543358 h 1043775"/>
              <a:gd name="connsiteX26" fmla="*/ 476707 w 1104757"/>
              <a:gd name="connsiteY26" fmla="*/ 522022 h 1043775"/>
              <a:gd name="connsiteX27" fmla="*/ 480365 w 1104757"/>
              <a:gd name="connsiteY27" fmla="*/ 509830 h 1043775"/>
              <a:gd name="connsiteX28" fmla="*/ 473050 w 1104757"/>
              <a:gd name="connsiteY28" fmla="*/ 501296 h 1043775"/>
              <a:gd name="connsiteX29" fmla="*/ 466954 w 1104757"/>
              <a:gd name="connsiteY29" fmla="*/ 500076 h 1043775"/>
              <a:gd name="connsiteX30" fmla="*/ 435254 w 1104757"/>
              <a:gd name="connsiteY30" fmla="*/ 492761 h 1043775"/>
              <a:gd name="connsiteX31" fmla="*/ 427330 w 1104757"/>
              <a:gd name="connsiteY31" fmla="*/ 490932 h 1043775"/>
              <a:gd name="connsiteX32" fmla="*/ 513284 w 1104757"/>
              <a:gd name="connsiteY32" fmla="*/ 375718 h 1043775"/>
              <a:gd name="connsiteX33" fmla="*/ 481584 w 1104757"/>
              <a:gd name="connsiteY33" fmla="*/ 399492 h 1043775"/>
              <a:gd name="connsiteX34" fmla="*/ 449885 w 1104757"/>
              <a:gd name="connsiteY34" fmla="*/ 436678 h 1043775"/>
              <a:gd name="connsiteX35" fmla="*/ 426110 w 1104757"/>
              <a:gd name="connsiteY35" fmla="*/ 456185 h 1043775"/>
              <a:gd name="connsiteX36" fmla="*/ 408432 w 1104757"/>
              <a:gd name="connsiteY36" fmla="*/ 468377 h 1043775"/>
              <a:gd name="connsiteX37" fmla="*/ 441350 w 1104757"/>
              <a:gd name="connsiteY37" fmla="*/ 461062 h 1043775"/>
              <a:gd name="connsiteX38" fmla="*/ 473659 w 1104757"/>
              <a:gd name="connsiteY38" fmla="*/ 450089 h 1043775"/>
              <a:gd name="connsiteX39" fmla="*/ 485851 w 1104757"/>
              <a:gd name="connsiteY39" fmla="*/ 442774 h 1043775"/>
              <a:gd name="connsiteX40" fmla="*/ 490118 w 1104757"/>
              <a:gd name="connsiteY40" fmla="*/ 441555 h 1043775"/>
              <a:gd name="connsiteX41" fmla="*/ 514502 w 1104757"/>
              <a:gd name="connsiteY41" fmla="*/ 420828 h 1043775"/>
              <a:gd name="connsiteX42" fmla="*/ 520598 w 1104757"/>
              <a:gd name="connsiteY42" fmla="*/ 390348 h 1043775"/>
              <a:gd name="connsiteX43" fmla="*/ 514502 w 1104757"/>
              <a:gd name="connsiteY43" fmla="*/ 398883 h 1043775"/>
              <a:gd name="connsiteX44" fmla="*/ 505968 w 1104757"/>
              <a:gd name="connsiteY44" fmla="*/ 414732 h 1043775"/>
              <a:gd name="connsiteX45" fmla="*/ 499262 w 1104757"/>
              <a:gd name="connsiteY45" fmla="*/ 417780 h 1043775"/>
              <a:gd name="connsiteX46" fmla="*/ 505968 w 1104757"/>
              <a:gd name="connsiteY46" fmla="*/ 400102 h 1043775"/>
              <a:gd name="connsiteX47" fmla="*/ 513284 w 1104757"/>
              <a:gd name="connsiteY47" fmla="*/ 375718 h 1043775"/>
              <a:gd name="connsiteX48" fmla="*/ 349644 w 1104757"/>
              <a:gd name="connsiteY48" fmla="*/ 273724 h 1043775"/>
              <a:gd name="connsiteX49" fmla="*/ 329184 w 1104757"/>
              <a:gd name="connsiteY49" fmla="*/ 281840 h 1043775"/>
              <a:gd name="connsiteX50" fmla="*/ 307238 w 1104757"/>
              <a:gd name="connsiteY50" fmla="*/ 286716 h 1043775"/>
              <a:gd name="connsiteX51" fmla="*/ 304800 w 1104757"/>
              <a:gd name="connsiteY51" fmla="*/ 289155 h 1043775"/>
              <a:gd name="connsiteX52" fmla="*/ 302362 w 1104757"/>
              <a:gd name="connsiteY52" fmla="*/ 302566 h 1043775"/>
              <a:gd name="connsiteX53" fmla="*/ 311506 w 1104757"/>
              <a:gd name="connsiteY53" fmla="*/ 319635 h 1043775"/>
              <a:gd name="connsiteX54" fmla="*/ 320650 w 1104757"/>
              <a:gd name="connsiteY54" fmla="*/ 315368 h 1043775"/>
              <a:gd name="connsiteX55" fmla="*/ 338938 w 1104757"/>
              <a:gd name="connsiteY55" fmla="*/ 291593 h 1043775"/>
              <a:gd name="connsiteX56" fmla="*/ 351739 w 1104757"/>
              <a:gd name="connsiteY56" fmla="*/ 273915 h 1043775"/>
              <a:gd name="connsiteX57" fmla="*/ 349644 w 1104757"/>
              <a:gd name="connsiteY57" fmla="*/ 273724 h 1043775"/>
              <a:gd name="connsiteX58" fmla="*/ 737616 w 1104757"/>
              <a:gd name="connsiteY58" fmla="*/ 239777 h 1043775"/>
              <a:gd name="connsiteX59" fmla="*/ 726643 w 1104757"/>
              <a:gd name="connsiteY59" fmla="*/ 241606 h 1043775"/>
              <a:gd name="connsiteX60" fmla="*/ 687629 w 1104757"/>
              <a:gd name="connsiteY60" fmla="*/ 264771 h 1043775"/>
              <a:gd name="connsiteX61" fmla="*/ 674218 w 1104757"/>
              <a:gd name="connsiteY61" fmla="*/ 284278 h 1043775"/>
              <a:gd name="connsiteX62" fmla="*/ 658368 w 1104757"/>
              <a:gd name="connsiteY62" fmla="*/ 337923 h 1043775"/>
              <a:gd name="connsiteX63" fmla="*/ 646176 w 1104757"/>
              <a:gd name="connsiteY63" fmla="*/ 373280 h 1043775"/>
              <a:gd name="connsiteX64" fmla="*/ 624230 w 1104757"/>
              <a:gd name="connsiteY64" fmla="*/ 437897 h 1043775"/>
              <a:gd name="connsiteX65" fmla="*/ 629717 w 1104757"/>
              <a:gd name="connsiteY65" fmla="*/ 448260 h 1043775"/>
              <a:gd name="connsiteX66" fmla="*/ 653491 w 1104757"/>
              <a:gd name="connsiteY66" fmla="*/ 461062 h 1043775"/>
              <a:gd name="connsiteX67" fmla="*/ 686410 w 1104757"/>
              <a:gd name="connsiteY67" fmla="*/ 479960 h 1043775"/>
              <a:gd name="connsiteX68" fmla="*/ 691896 w 1104757"/>
              <a:gd name="connsiteY68" fmla="*/ 481788 h 1043775"/>
              <a:gd name="connsiteX69" fmla="*/ 697382 w 1104757"/>
              <a:gd name="connsiteY69" fmla="*/ 452528 h 1043775"/>
              <a:gd name="connsiteX70" fmla="*/ 702869 w 1104757"/>
              <a:gd name="connsiteY70" fmla="*/ 423876 h 1043775"/>
              <a:gd name="connsiteX71" fmla="*/ 712622 w 1104757"/>
              <a:gd name="connsiteY71" fmla="*/ 396444 h 1043775"/>
              <a:gd name="connsiteX72" fmla="*/ 730301 w 1104757"/>
              <a:gd name="connsiteY72" fmla="*/ 341580 h 1043775"/>
              <a:gd name="connsiteX73" fmla="*/ 750418 w 1104757"/>
              <a:gd name="connsiteY73" fmla="*/ 284888 h 1043775"/>
              <a:gd name="connsiteX74" fmla="*/ 755904 w 1104757"/>
              <a:gd name="connsiteY74" fmla="*/ 248921 h 1043775"/>
              <a:gd name="connsiteX75" fmla="*/ 737616 w 1104757"/>
              <a:gd name="connsiteY75" fmla="*/ 239777 h 1043775"/>
              <a:gd name="connsiteX76" fmla="*/ 655930 w 1104757"/>
              <a:gd name="connsiteY76" fmla="*/ 204 h 1043775"/>
              <a:gd name="connsiteX77" fmla="*/ 696163 w 1104757"/>
              <a:gd name="connsiteY77" fmla="*/ 5081 h 1043775"/>
              <a:gd name="connsiteX78" fmla="*/ 731520 w 1104757"/>
              <a:gd name="connsiteY78" fmla="*/ 19712 h 1043775"/>
              <a:gd name="connsiteX79" fmla="*/ 724205 w 1104757"/>
              <a:gd name="connsiteY79" fmla="*/ 117248 h 1043775"/>
              <a:gd name="connsiteX80" fmla="*/ 710184 w 1104757"/>
              <a:gd name="connsiteY80" fmla="*/ 172721 h 1043775"/>
              <a:gd name="connsiteX81" fmla="*/ 699211 w 1104757"/>
              <a:gd name="connsiteY81" fmla="*/ 209297 h 1043775"/>
              <a:gd name="connsiteX82" fmla="*/ 692507 w 1104757"/>
              <a:gd name="connsiteY82" fmla="*/ 228195 h 1043775"/>
              <a:gd name="connsiteX83" fmla="*/ 698602 w 1104757"/>
              <a:gd name="connsiteY83" fmla="*/ 226976 h 1043775"/>
              <a:gd name="connsiteX84" fmla="*/ 713232 w 1104757"/>
              <a:gd name="connsiteY84" fmla="*/ 223318 h 1043775"/>
              <a:gd name="connsiteX85" fmla="*/ 735178 w 1104757"/>
              <a:gd name="connsiteY85" fmla="*/ 218441 h 1043775"/>
              <a:gd name="connsiteX86" fmla="*/ 786384 w 1104757"/>
              <a:gd name="connsiteY86" fmla="*/ 211126 h 1043775"/>
              <a:gd name="connsiteX87" fmla="*/ 820522 w 1104757"/>
              <a:gd name="connsiteY87" fmla="*/ 231852 h 1043775"/>
              <a:gd name="connsiteX88" fmla="*/ 836371 w 1104757"/>
              <a:gd name="connsiteY88" fmla="*/ 250140 h 1043775"/>
              <a:gd name="connsiteX89" fmla="*/ 836371 w 1104757"/>
              <a:gd name="connsiteY89" fmla="*/ 270867 h 1043775"/>
              <a:gd name="connsiteX90" fmla="*/ 805891 w 1104757"/>
              <a:gd name="connsiteY90" fmla="*/ 348896 h 1043775"/>
              <a:gd name="connsiteX91" fmla="*/ 777240 w 1104757"/>
              <a:gd name="connsiteY91" fmla="*/ 436678 h 1043775"/>
              <a:gd name="connsiteX92" fmla="*/ 769315 w 1104757"/>
              <a:gd name="connsiteY92" fmla="*/ 547625 h 1043775"/>
              <a:gd name="connsiteX93" fmla="*/ 782726 w 1104757"/>
              <a:gd name="connsiteY93" fmla="*/ 617120 h 1043775"/>
              <a:gd name="connsiteX94" fmla="*/ 786384 w 1104757"/>
              <a:gd name="connsiteY94" fmla="*/ 617120 h 1043775"/>
              <a:gd name="connsiteX95" fmla="*/ 821132 w 1104757"/>
              <a:gd name="connsiteY95" fmla="*/ 635408 h 1043775"/>
              <a:gd name="connsiteX96" fmla="*/ 855878 w 1104757"/>
              <a:gd name="connsiteY96" fmla="*/ 656134 h 1043775"/>
              <a:gd name="connsiteX97" fmla="*/ 874776 w 1104757"/>
              <a:gd name="connsiteY97" fmla="*/ 671374 h 1043775"/>
              <a:gd name="connsiteX98" fmla="*/ 885139 w 1104757"/>
              <a:gd name="connsiteY98" fmla="*/ 692710 h 1043775"/>
              <a:gd name="connsiteX99" fmla="*/ 858317 w 1104757"/>
              <a:gd name="connsiteY99" fmla="*/ 713436 h 1043775"/>
              <a:gd name="connsiteX100" fmla="*/ 833323 w 1104757"/>
              <a:gd name="connsiteY100" fmla="*/ 723190 h 1043775"/>
              <a:gd name="connsiteX101" fmla="*/ 809549 w 1104757"/>
              <a:gd name="connsiteY101" fmla="*/ 719532 h 1043775"/>
              <a:gd name="connsiteX102" fmla="*/ 759562 w 1104757"/>
              <a:gd name="connsiteY102" fmla="*/ 685395 h 1043775"/>
              <a:gd name="connsiteX103" fmla="*/ 727862 w 1104757"/>
              <a:gd name="connsiteY103" fmla="*/ 646380 h 1043775"/>
              <a:gd name="connsiteX104" fmla="*/ 702260 w 1104757"/>
              <a:gd name="connsiteY104" fmla="*/ 611024 h 1043775"/>
              <a:gd name="connsiteX105" fmla="*/ 657149 w 1104757"/>
              <a:gd name="connsiteY105" fmla="*/ 578105 h 1043775"/>
              <a:gd name="connsiteX106" fmla="*/ 633984 w 1104757"/>
              <a:gd name="connsiteY106" fmla="*/ 562256 h 1043775"/>
              <a:gd name="connsiteX107" fmla="*/ 654710 w 1104757"/>
              <a:gd name="connsiteY107" fmla="*/ 564694 h 1043775"/>
              <a:gd name="connsiteX108" fmla="*/ 687019 w 1104757"/>
              <a:gd name="connsiteY108" fmla="*/ 571400 h 1043775"/>
              <a:gd name="connsiteX109" fmla="*/ 692507 w 1104757"/>
              <a:gd name="connsiteY109" fmla="*/ 542748 h 1043775"/>
              <a:gd name="connsiteX110" fmla="*/ 692507 w 1104757"/>
              <a:gd name="connsiteY110" fmla="*/ 512268 h 1043775"/>
              <a:gd name="connsiteX111" fmla="*/ 666902 w 1104757"/>
              <a:gd name="connsiteY111" fmla="*/ 517145 h 1043775"/>
              <a:gd name="connsiteX112" fmla="*/ 635814 w 1104757"/>
              <a:gd name="connsiteY112" fmla="*/ 526289 h 1043775"/>
              <a:gd name="connsiteX113" fmla="*/ 625450 w 1104757"/>
              <a:gd name="connsiteY113" fmla="*/ 528118 h 1043775"/>
              <a:gd name="connsiteX114" fmla="*/ 621792 w 1104757"/>
              <a:gd name="connsiteY114" fmla="*/ 531166 h 1043775"/>
              <a:gd name="connsiteX115" fmla="*/ 613867 w 1104757"/>
              <a:gd name="connsiteY115" fmla="*/ 534824 h 1043775"/>
              <a:gd name="connsiteX116" fmla="*/ 599846 w 1104757"/>
              <a:gd name="connsiteY116" fmla="*/ 536652 h 1043775"/>
              <a:gd name="connsiteX117" fmla="*/ 583997 w 1104757"/>
              <a:gd name="connsiteY117" fmla="*/ 567132 h 1043775"/>
              <a:gd name="connsiteX118" fmla="*/ 570586 w 1104757"/>
              <a:gd name="connsiteY118" fmla="*/ 614681 h 1043775"/>
              <a:gd name="connsiteX119" fmla="*/ 551078 w 1104757"/>
              <a:gd name="connsiteY119" fmla="*/ 684785 h 1043775"/>
              <a:gd name="connsiteX120" fmla="*/ 526695 w 1104757"/>
              <a:gd name="connsiteY120" fmla="*/ 741478 h 1043775"/>
              <a:gd name="connsiteX121" fmla="*/ 505968 w 1104757"/>
              <a:gd name="connsiteY121" fmla="*/ 750012 h 1043775"/>
              <a:gd name="connsiteX122" fmla="*/ 474269 w 1104757"/>
              <a:gd name="connsiteY122" fmla="*/ 740868 h 1043775"/>
              <a:gd name="connsiteX123" fmla="*/ 455981 w 1104757"/>
              <a:gd name="connsiteY123" fmla="*/ 725019 h 1043775"/>
              <a:gd name="connsiteX124" fmla="*/ 447446 w 1104757"/>
              <a:gd name="connsiteY124" fmla="*/ 701854 h 1043775"/>
              <a:gd name="connsiteX125" fmla="*/ 434645 w 1104757"/>
              <a:gd name="connsiteY125" fmla="*/ 663449 h 1043775"/>
              <a:gd name="connsiteX126" fmla="*/ 425501 w 1104757"/>
              <a:gd name="connsiteY126" fmla="*/ 634798 h 1043775"/>
              <a:gd name="connsiteX127" fmla="*/ 421843 w 1104757"/>
              <a:gd name="connsiteY127" fmla="*/ 622606 h 1043775"/>
              <a:gd name="connsiteX128" fmla="*/ 408432 w 1104757"/>
              <a:gd name="connsiteY128" fmla="*/ 585420 h 1043775"/>
              <a:gd name="connsiteX129" fmla="*/ 384048 w 1104757"/>
              <a:gd name="connsiteY129" fmla="*/ 458624 h 1043775"/>
              <a:gd name="connsiteX130" fmla="*/ 396240 w 1104757"/>
              <a:gd name="connsiteY130" fmla="*/ 428144 h 1043775"/>
              <a:gd name="connsiteX131" fmla="*/ 408432 w 1104757"/>
              <a:gd name="connsiteY131" fmla="*/ 413513 h 1043775"/>
              <a:gd name="connsiteX132" fmla="*/ 464515 w 1104757"/>
              <a:gd name="connsiteY132" fmla="*/ 358040 h 1043775"/>
              <a:gd name="connsiteX133" fmla="*/ 532790 w 1104757"/>
              <a:gd name="connsiteY133" fmla="*/ 313539 h 1043775"/>
              <a:gd name="connsiteX134" fmla="*/ 552908 w 1104757"/>
              <a:gd name="connsiteY134" fmla="*/ 283059 h 1043775"/>
              <a:gd name="connsiteX135" fmla="*/ 568147 w 1104757"/>
              <a:gd name="connsiteY135" fmla="*/ 242825 h 1043775"/>
              <a:gd name="connsiteX136" fmla="*/ 585216 w 1104757"/>
              <a:gd name="connsiteY136" fmla="*/ 201372 h 1043775"/>
              <a:gd name="connsiteX137" fmla="*/ 621792 w 1104757"/>
              <a:gd name="connsiteY137" fmla="*/ 81891 h 1043775"/>
              <a:gd name="connsiteX138" fmla="*/ 612648 w 1104757"/>
              <a:gd name="connsiteY138" fmla="*/ 64822 h 1043775"/>
              <a:gd name="connsiteX139" fmla="*/ 593750 w 1104757"/>
              <a:gd name="connsiteY139" fmla="*/ 74576 h 1043775"/>
              <a:gd name="connsiteX140" fmla="*/ 562051 w 1104757"/>
              <a:gd name="connsiteY140" fmla="*/ 101398 h 1043775"/>
              <a:gd name="connsiteX141" fmla="*/ 494386 w 1104757"/>
              <a:gd name="connsiteY141" fmla="*/ 170892 h 1043775"/>
              <a:gd name="connsiteX142" fmla="*/ 410261 w 1104757"/>
              <a:gd name="connsiteY142" fmla="*/ 262332 h 1043775"/>
              <a:gd name="connsiteX143" fmla="*/ 373075 w 1104757"/>
              <a:gd name="connsiteY143" fmla="*/ 303785 h 1043775"/>
              <a:gd name="connsiteX144" fmla="*/ 336499 w 1104757"/>
              <a:gd name="connsiteY144" fmla="*/ 347067 h 1043775"/>
              <a:gd name="connsiteX145" fmla="*/ 299923 w 1104757"/>
              <a:gd name="connsiteY145" fmla="*/ 392787 h 1043775"/>
              <a:gd name="connsiteX146" fmla="*/ 295046 w 1104757"/>
              <a:gd name="connsiteY146" fmla="*/ 406808 h 1043775"/>
              <a:gd name="connsiteX147" fmla="*/ 284683 w 1104757"/>
              <a:gd name="connsiteY147" fmla="*/ 486056 h 1043775"/>
              <a:gd name="connsiteX148" fmla="*/ 279197 w 1104757"/>
              <a:gd name="connsiteY148" fmla="*/ 612243 h 1043775"/>
              <a:gd name="connsiteX149" fmla="*/ 284074 w 1104757"/>
              <a:gd name="connsiteY149" fmla="*/ 696368 h 1043775"/>
              <a:gd name="connsiteX150" fmla="*/ 293827 w 1104757"/>
              <a:gd name="connsiteY150" fmla="*/ 696368 h 1043775"/>
              <a:gd name="connsiteX151" fmla="*/ 308458 w 1104757"/>
              <a:gd name="connsiteY151" fmla="*/ 697587 h 1043775"/>
              <a:gd name="connsiteX152" fmla="*/ 302362 w 1104757"/>
              <a:gd name="connsiteY152" fmla="*/ 704902 h 1043775"/>
              <a:gd name="connsiteX153" fmla="*/ 299923 w 1104757"/>
              <a:gd name="connsiteY153" fmla="*/ 706121 h 1043775"/>
              <a:gd name="connsiteX154" fmla="*/ 291389 w 1104757"/>
              <a:gd name="connsiteY154" fmla="*/ 747574 h 1043775"/>
              <a:gd name="connsiteX155" fmla="*/ 284074 w 1104757"/>
              <a:gd name="connsiteY155" fmla="*/ 792684 h 1043775"/>
              <a:gd name="connsiteX156" fmla="*/ 259080 w 1104757"/>
              <a:gd name="connsiteY156" fmla="*/ 796952 h 1043775"/>
              <a:gd name="connsiteX157" fmla="*/ 235306 w 1104757"/>
              <a:gd name="connsiteY157" fmla="*/ 785369 h 1043775"/>
              <a:gd name="connsiteX158" fmla="*/ 210922 w 1104757"/>
              <a:gd name="connsiteY158" fmla="*/ 774396 h 1043775"/>
              <a:gd name="connsiteX159" fmla="*/ 208483 w 1104757"/>
              <a:gd name="connsiteY159" fmla="*/ 779273 h 1043775"/>
              <a:gd name="connsiteX160" fmla="*/ 170078 w 1104757"/>
              <a:gd name="connsiteY160" fmla="*/ 824993 h 1043775"/>
              <a:gd name="connsiteX161" fmla="*/ 118262 w 1104757"/>
              <a:gd name="connsiteY161" fmla="*/ 885344 h 1043775"/>
              <a:gd name="connsiteX162" fmla="*/ 110947 w 1104757"/>
              <a:gd name="connsiteY162" fmla="*/ 903632 h 1043775"/>
              <a:gd name="connsiteX163" fmla="*/ 117043 w 1104757"/>
              <a:gd name="connsiteY163" fmla="*/ 902412 h 1043775"/>
              <a:gd name="connsiteX164" fmla="*/ 154838 w 1104757"/>
              <a:gd name="connsiteY164" fmla="*/ 890830 h 1043775"/>
              <a:gd name="connsiteX165" fmla="*/ 193853 w 1104757"/>
              <a:gd name="connsiteY165" fmla="*/ 878028 h 1043775"/>
              <a:gd name="connsiteX166" fmla="*/ 249326 w 1104757"/>
              <a:gd name="connsiteY166" fmla="*/ 873152 h 1043775"/>
              <a:gd name="connsiteX167" fmla="*/ 297485 w 1104757"/>
              <a:gd name="connsiteY167" fmla="*/ 881076 h 1043775"/>
              <a:gd name="connsiteX168" fmla="*/ 315163 w 1104757"/>
              <a:gd name="connsiteY168" fmla="*/ 889001 h 1043775"/>
              <a:gd name="connsiteX169" fmla="*/ 352349 w 1104757"/>
              <a:gd name="connsiteY169" fmla="*/ 896316 h 1043775"/>
              <a:gd name="connsiteX170" fmla="*/ 379171 w 1104757"/>
              <a:gd name="connsiteY170" fmla="*/ 898755 h 1043775"/>
              <a:gd name="connsiteX171" fmla="*/ 423062 w 1104757"/>
              <a:gd name="connsiteY171" fmla="*/ 885344 h 1043775"/>
              <a:gd name="connsiteX172" fmla="*/ 521818 w 1104757"/>
              <a:gd name="connsiteY172" fmla="*/ 849377 h 1043775"/>
              <a:gd name="connsiteX173" fmla="*/ 568147 w 1104757"/>
              <a:gd name="connsiteY173" fmla="*/ 847548 h 1043775"/>
              <a:gd name="connsiteX174" fmla="*/ 626670 w 1104757"/>
              <a:gd name="connsiteY174" fmla="*/ 856692 h 1043775"/>
              <a:gd name="connsiteX175" fmla="*/ 652272 w 1104757"/>
              <a:gd name="connsiteY175" fmla="*/ 867056 h 1043775"/>
              <a:gd name="connsiteX176" fmla="*/ 730301 w 1104757"/>
              <a:gd name="connsiteY176" fmla="*/ 862179 h 1043775"/>
              <a:gd name="connsiteX177" fmla="*/ 771755 w 1104757"/>
              <a:gd name="connsiteY177" fmla="*/ 847548 h 1043775"/>
              <a:gd name="connsiteX178" fmla="*/ 787603 w 1104757"/>
              <a:gd name="connsiteY178" fmla="*/ 842062 h 1043775"/>
              <a:gd name="connsiteX179" fmla="*/ 807721 w 1104757"/>
              <a:gd name="connsiteY179" fmla="*/ 835966 h 1043775"/>
              <a:gd name="connsiteX180" fmla="*/ 818083 w 1104757"/>
              <a:gd name="connsiteY180" fmla="*/ 832918 h 1043775"/>
              <a:gd name="connsiteX181" fmla="*/ 869290 w 1104757"/>
              <a:gd name="connsiteY181" fmla="*/ 823164 h 1043775"/>
              <a:gd name="connsiteX182" fmla="*/ 909523 w 1104757"/>
              <a:gd name="connsiteY182" fmla="*/ 826822 h 1043775"/>
              <a:gd name="connsiteX183" fmla="*/ 993648 w 1104757"/>
              <a:gd name="connsiteY183" fmla="*/ 841452 h 1043775"/>
              <a:gd name="connsiteX184" fmla="*/ 1070459 w 1104757"/>
              <a:gd name="connsiteY184" fmla="*/ 879248 h 1043775"/>
              <a:gd name="connsiteX185" fmla="*/ 1081430 w 1104757"/>
              <a:gd name="connsiteY185" fmla="*/ 883515 h 1043775"/>
              <a:gd name="connsiteX186" fmla="*/ 1089965 w 1104757"/>
              <a:gd name="connsiteY186" fmla="*/ 889001 h 1043775"/>
              <a:gd name="connsiteX187" fmla="*/ 1102767 w 1104757"/>
              <a:gd name="connsiteY187" fmla="*/ 930454 h 1043775"/>
              <a:gd name="connsiteX188" fmla="*/ 1102157 w 1104757"/>
              <a:gd name="connsiteY188" fmla="*/ 982880 h 1043775"/>
              <a:gd name="connsiteX189" fmla="*/ 1078992 w 1104757"/>
              <a:gd name="connsiteY189" fmla="*/ 1008483 h 1043775"/>
              <a:gd name="connsiteX190" fmla="*/ 1033882 w 1104757"/>
              <a:gd name="connsiteY190" fmla="*/ 1013360 h 1043775"/>
              <a:gd name="connsiteX191" fmla="*/ 991211 w 1104757"/>
              <a:gd name="connsiteY191" fmla="*/ 1007264 h 1043775"/>
              <a:gd name="connsiteX192" fmla="*/ 955853 w 1104757"/>
              <a:gd name="connsiteY192" fmla="*/ 999948 h 1043775"/>
              <a:gd name="connsiteX193" fmla="*/ 879043 w 1104757"/>
              <a:gd name="connsiteY193" fmla="*/ 995072 h 1043775"/>
              <a:gd name="connsiteX194" fmla="*/ 821741 w 1104757"/>
              <a:gd name="connsiteY194" fmla="*/ 991414 h 1043775"/>
              <a:gd name="connsiteX195" fmla="*/ 836371 w 1104757"/>
              <a:gd name="connsiteY195" fmla="*/ 978003 h 1043775"/>
              <a:gd name="connsiteX196" fmla="*/ 854659 w 1104757"/>
              <a:gd name="connsiteY196" fmla="*/ 954228 h 1043775"/>
              <a:gd name="connsiteX197" fmla="*/ 872338 w 1104757"/>
              <a:gd name="connsiteY197" fmla="*/ 934112 h 1043775"/>
              <a:gd name="connsiteX198" fmla="*/ 890016 w 1104757"/>
              <a:gd name="connsiteY198" fmla="*/ 912776 h 1043775"/>
              <a:gd name="connsiteX199" fmla="*/ 899770 w 1104757"/>
              <a:gd name="connsiteY199" fmla="*/ 897536 h 1043775"/>
              <a:gd name="connsiteX200" fmla="*/ 900989 w 1104757"/>
              <a:gd name="connsiteY200" fmla="*/ 892659 h 1043775"/>
              <a:gd name="connsiteX201" fmla="*/ 888797 w 1104757"/>
              <a:gd name="connsiteY201" fmla="*/ 887782 h 1043775"/>
              <a:gd name="connsiteX202" fmla="*/ 847344 w 1104757"/>
              <a:gd name="connsiteY202" fmla="*/ 893268 h 1043775"/>
              <a:gd name="connsiteX203" fmla="*/ 814426 w 1104757"/>
              <a:gd name="connsiteY203" fmla="*/ 908508 h 1043775"/>
              <a:gd name="connsiteX204" fmla="*/ 788213 w 1104757"/>
              <a:gd name="connsiteY204" fmla="*/ 926796 h 1043775"/>
              <a:gd name="connsiteX205" fmla="*/ 766267 w 1104757"/>
              <a:gd name="connsiteY205" fmla="*/ 942646 h 1043775"/>
              <a:gd name="connsiteX206" fmla="*/ 747979 w 1104757"/>
              <a:gd name="connsiteY206" fmla="*/ 951180 h 1043775"/>
              <a:gd name="connsiteX207" fmla="*/ 732740 w 1104757"/>
              <a:gd name="connsiteY207" fmla="*/ 956057 h 1043775"/>
              <a:gd name="connsiteX208" fmla="*/ 680314 w 1104757"/>
              <a:gd name="connsiteY208" fmla="*/ 960934 h 1043775"/>
              <a:gd name="connsiteX209" fmla="*/ 610819 w 1104757"/>
              <a:gd name="connsiteY209" fmla="*/ 932283 h 1043775"/>
              <a:gd name="connsiteX210" fmla="*/ 580339 w 1104757"/>
              <a:gd name="connsiteY210" fmla="*/ 904851 h 1043775"/>
              <a:gd name="connsiteX211" fmla="*/ 562051 w 1104757"/>
              <a:gd name="connsiteY211" fmla="*/ 881686 h 1043775"/>
              <a:gd name="connsiteX212" fmla="*/ 532181 w 1104757"/>
              <a:gd name="connsiteY212" fmla="*/ 863398 h 1043775"/>
              <a:gd name="connsiteX213" fmla="*/ 490118 w 1104757"/>
              <a:gd name="connsiteY213" fmla="*/ 873152 h 1043775"/>
              <a:gd name="connsiteX214" fmla="*/ 465734 w 1104757"/>
              <a:gd name="connsiteY214" fmla="*/ 887782 h 1043775"/>
              <a:gd name="connsiteX215" fmla="*/ 453542 w 1104757"/>
              <a:gd name="connsiteY215" fmla="*/ 913385 h 1043775"/>
              <a:gd name="connsiteX216" fmla="*/ 437693 w 1104757"/>
              <a:gd name="connsiteY216" fmla="*/ 949352 h 1043775"/>
              <a:gd name="connsiteX217" fmla="*/ 414528 w 1104757"/>
              <a:gd name="connsiteY217" fmla="*/ 967030 h 1043775"/>
              <a:gd name="connsiteX218" fmla="*/ 368808 w 1104757"/>
              <a:gd name="connsiteY218" fmla="*/ 974955 h 1043775"/>
              <a:gd name="connsiteX219" fmla="*/ 284074 w 1104757"/>
              <a:gd name="connsiteY219" fmla="*/ 932892 h 1043775"/>
              <a:gd name="connsiteX220" fmla="*/ 247498 w 1104757"/>
              <a:gd name="connsiteY220" fmla="*/ 914604 h 1043775"/>
              <a:gd name="connsiteX221" fmla="*/ 213360 w 1104757"/>
              <a:gd name="connsiteY221" fmla="*/ 912166 h 1043775"/>
              <a:gd name="connsiteX222" fmla="*/ 156058 w 1104757"/>
              <a:gd name="connsiteY222" fmla="*/ 921310 h 1043775"/>
              <a:gd name="connsiteX223" fmla="*/ 128016 w 1104757"/>
              <a:gd name="connsiteY223" fmla="*/ 936550 h 1043775"/>
              <a:gd name="connsiteX224" fmla="*/ 116434 w 1104757"/>
              <a:gd name="connsiteY224" fmla="*/ 945084 h 1043775"/>
              <a:gd name="connsiteX225" fmla="*/ 108509 w 1104757"/>
              <a:gd name="connsiteY225" fmla="*/ 970078 h 1043775"/>
              <a:gd name="connsiteX226" fmla="*/ 102413 w 1104757"/>
              <a:gd name="connsiteY226" fmla="*/ 1017017 h 1043775"/>
              <a:gd name="connsiteX227" fmla="*/ 93269 w 1104757"/>
              <a:gd name="connsiteY227" fmla="*/ 1035305 h 1043775"/>
              <a:gd name="connsiteX228" fmla="*/ 75590 w 1104757"/>
              <a:gd name="connsiteY228" fmla="*/ 1042620 h 1043775"/>
              <a:gd name="connsiteX229" fmla="*/ 45720 w 1104757"/>
              <a:gd name="connsiteY229" fmla="*/ 1038353 h 1043775"/>
              <a:gd name="connsiteX230" fmla="*/ 21946 w 1104757"/>
              <a:gd name="connsiteY230" fmla="*/ 999948 h 1043775"/>
              <a:gd name="connsiteX231" fmla="*/ 1219 w 1104757"/>
              <a:gd name="connsiteY231" fmla="*/ 940208 h 1043775"/>
              <a:gd name="connsiteX232" fmla="*/ 4877 w 1104757"/>
              <a:gd name="connsiteY232" fmla="*/ 902412 h 1043775"/>
              <a:gd name="connsiteX233" fmla="*/ 104851 w 1104757"/>
              <a:gd name="connsiteY233" fmla="*/ 809753 h 1043775"/>
              <a:gd name="connsiteX234" fmla="*/ 160325 w 1104757"/>
              <a:gd name="connsiteY234" fmla="*/ 779273 h 1043775"/>
              <a:gd name="connsiteX235" fmla="*/ 178003 w 1104757"/>
              <a:gd name="connsiteY235" fmla="*/ 767081 h 1043775"/>
              <a:gd name="connsiteX236" fmla="*/ 192634 w 1104757"/>
              <a:gd name="connsiteY236" fmla="*/ 756108 h 1043775"/>
              <a:gd name="connsiteX237" fmla="*/ 173126 w 1104757"/>
              <a:gd name="connsiteY237" fmla="*/ 739040 h 1043775"/>
              <a:gd name="connsiteX238" fmla="*/ 136550 w 1104757"/>
              <a:gd name="connsiteY238" fmla="*/ 714656 h 1043775"/>
              <a:gd name="connsiteX239" fmla="*/ 120701 w 1104757"/>
              <a:gd name="connsiteY239" fmla="*/ 700025 h 1043775"/>
              <a:gd name="connsiteX240" fmla="*/ 102413 w 1104757"/>
              <a:gd name="connsiteY240" fmla="*/ 686004 h 1043775"/>
              <a:gd name="connsiteX241" fmla="*/ 70714 w 1104757"/>
              <a:gd name="connsiteY241" fmla="*/ 682956 h 1043775"/>
              <a:gd name="connsiteX242" fmla="*/ 49378 w 1104757"/>
              <a:gd name="connsiteY242" fmla="*/ 676251 h 1043775"/>
              <a:gd name="connsiteX243" fmla="*/ 43891 w 1104757"/>
              <a:gd name="connsiteY243" fmla="*/ 648819 h 1043775"/>
              <a:gd name="connsiteX244" fmla="*/ 58522 w 1104757"/>
              <a:gd name="connsiteY244" fmla="*/ 619558 h 1043775"/>
              <a:gd name="connsiteX245" fmla="*/ 73152 w 1104757"/>
              <a:gd name="connsiteY245" fmla="*/ 597612 h 1043775"/>
              <a:gd name="connsiteX246" fmla="*/ 80467 w 1104757"/>
              <a:gd name="connsiteY246" fmla="*/ 586640 h 1043775"/>
              <a:gd name="connsiteX247" fmla="*/ 106680 w 1104757"/>
              <a:gd name="connsiteY247" fmla="*/ 551283 h 1043775"/>
              <a:gd name="connsiteX248" fmla="*/ 162763 w 1104757"/>
              <a:gd name="connsiteY248" fmla="*/ 481788 h 1043775"/>
              <a:gd name="connsiteX249" fmla="*/ 205435 w 1104757"/>
              <a:gd name="connsiteY249" fmla="*/ 433020 h 1043775"/>
              <a:gd name="connsiteX250" fmla="*/ 221894 w 1104757"/>
              <a:gd name="connsiteY250" fmla="*/ 410465 h 1043775"/>
              <a:gd name="connsiteX251" fmla="*/ 236525 w 1104757"/>
              <a:gd name="connsiteY251" fmla="*/ 348896 h 1043775"/>
              <a:gd name="connsiteX252" fmla="*/ 234086 w 1104757"/>
              <a:gd name="connsiteY252" fmla="*/ 303785 h 1043775"/>
              <a:gd name="connsiteX253" fmla="*/ 190805 w 1104757"/>
              <a:gd name="connsiteY253" fmla="*/ 308662 h 1043775"/>
              <a:gd name="connsiteX254" fmla="*/ 143866 w 1104757"/>
              <a:gd name="connsiteY254" fmla="*/ 303785 h 1043775"/>
              <a:gd name="connsiteX255" fmla="*/ 98146 w 1104757"/>
              <a:gd name="connsiteY255" fmla="*/ 261723 h 1043775"/>
              <a:gd name="connsiteX256" fmla="*/ 73152 w 1104757"/>
              <a:gd name="connsiteY256" fmla="*/ 208688 h 1043775"/>
              <a:gd name="connsiteX257" fmla="*/ 79858 w 1104757"/>
              <a:gd name="connsiteY257" fmla="*/ 184304 h 1043775"/>
              <a:gd name="connsiteX258" fmla="*/ 104851 w 1104757"/>
              <a:gd name="connsiteY258" fmla="*/ 178208 h 1043775"/>
              <a:gd name="connsiteX259" fmla="*/ 134112 w 1104757"/>
              <a:gd name="connsiteY259" fmla="*/ 187352 h 1043775"/>
              <a:gd name="connsiteX260" fmla="*/ 131674 w 1104757"/>
              <a:gd name="connsiteY260" fmla="*/ 196496 h 1043775"/>
              <a:gd name="connsiteX261" fmla="*/ 128016 w 1104757"/>
              <a:gd name="connsiteY261" fmla="*/ 207468 h 1043775"/>
              <a:gd name="connsiteX262" fmla="*/ 146304 w 1104757"/>
              <a:gd name="connsiteY262" fmla="*/ 218441 h 1043775"/>
              <a:gd name="connsiteX263" fmla="*/ 213970 w 1104757"/>
              <a:gd name="connsiteY263" fmla="*/ 214784 h 1043775"/>
              <a:gd name="connsiteX264" fmla="*/ 254813 w 1104757"/>
              <a:gd name="connsiteY264" fmla="*/ 184304 h 1043775"/>
              <a:gd name="connsiteX265" fmla="*/ 303581 w 1104757"/>
              <a:gd name="connsiteY265" fmla="*/ 12396 h 1043775"/>
              <a:gd name="connsiteX266" fmla="*/ 309677 w 1104757"/>
              <a:gd name="connsiteY266" fmla="*/ 13616 h 1043775"/>
              <a:gd name="connsiteX267" fmla="*/ 313334 w 1104757"/>
              <a:gd name="connsiteY267" fmla="*/ 47753 h 1043775"/>
              <a:gd name="connsiteX268" fmla="*/ 320650 w 1104757"/>
              <a:gd name="connsiteY268" fmla="*/ 101398 h 1043775"/>
              <a:gd name="connsiteX269" fmla="*/ 337718 w 1104757"/>
              <a:gd name="connsiteY269" fmla="*/ 142241 h 1043775"/>
              <a:gd name="connsiteX270" fmla="*/ 373075 w 1104757"/>
              <a:gd name="connsiteY270" fmla="*/ 179427 h 1043775"/>
              <a:gd name="connsiteX271" fmla="*/ 410870 w 1104757"/>
              <a:gd name="connsiteY271" fmla="*/ 214784 h 1043775"/>
              <a:gd name="connsiteX272" fmla="*/ 476707 w 1104757"/>
              <a:gd name="connsiteY272" fmla="*/ 150166 h 1043775"/>
              <a:gd name="connsiteX273" fmla="*/ 604114 w 1104757"/>
              <a:gd name="connsiteY273" fmla="*/ 29465 h 1043775"/>
              <a:gd name="connsiteX274" fmla="*/ 655930 w 1104757"/>
              <a:gd name="connsiteY274" fmla="*/ 204 h 104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Lst>
            <a:rect l="l" t="t" r="r" b="b"/>
            <a:pathLst>
              <a:path w="1104757" h="1043775">
                <a:moveTo>
                  <a:pt x="618134" y="550064"/>
                </a:moveTo>
                <a:cubicBezTo>
                  <a:pt x="623824" y="550064"/>
                  <a:pt x="626670" y="551892"/>
                  <a:pt x="626670" y="555550"/>
                </a:cubicBezTo>
                <a:cubicBezTo>
                  <a:pt x="626670" y="559208"/>
                  <a:pt x="623824" y="560020"/>
                  <a:pt x="618134" y="557988"/>
                </a:cubicBezTo>
                <a:cubicBezTo>
                  <a:pt x="612445" y="555956"/>
                  <a:pt x="609601" y="554128"/>
                  <a:pt x="609601" y="552502"/>
                </a:cubicBezTo>
                <a:cubicBezTo>
                  <a:pt x="609601" y="550876"/>
                  <a:pt x="612445" y="550064"/>
                  <a:pt x="618134" y="550064"/>
                </a:cubicBezTo>
                <a:close/>
                <a:moveTo>
                  <a:pt x="222580" y="498705"/>
                </a:moveTo>
                <a:cubicBezTo>
                  <a:pt x="220294" y="499619"/>
                  <a:pt x="216408" y="503734"/>
                  <a:pt x="210922" y="511049"/>
                </a:cubicBezTo>
                <a:cubicBezTo>
                  <a:pt x="171094" y="566320"/>
                  <a:pt x="142240" y="599644"/>
                  <a:pt x="124358" y="611024"/>
                </a:cubicBezTo>
                <a:lnTo>
                  <a:pt x="106070" y="621996"/>
                </a:lnTo>
                <a:lnTo>
                  <a:pt x="123139" y="635408"/>
                </a:lnTo>
                <a:cubicBezTo>
                  <a:pt x="132893" y="642723"/>
                  <a:pt x="147117" y="648616"/>
                  <a:pt x="165811" y="653086"/>
                </a:cubicBezTo>
                <a:cubicBezTo>
                  <a:pt x="184506" y="657556"/>
                  <a:pt x="198323" y="658572"/>
                  <a:pt x="207264" y="656134"/>
                </a:cubicBezTo>
                <a:cubicBezTo>
                  <a:pt x="212141" y="653696"/>
                  <a:pt x="215392" y="648209"/>
                  <a:pt x="217018" y="639675"/>
                </a:cubicBezTo>
                <a:cubicBezTo>
                  <a:pt x="218643" y="631140"/>
                  <a:pt x="220269" y="609804"/>
                  <a:pt x="221894" y="575667"/>
                </a:cubicBezTo>
                <a:cubicBezTo>
                  <a:pt x="225146" y="526086"/>
                  <a:pt x="225958" y="500483"/>
                  <a:pt x="224333" y="498857"/>
                </a:cubicBezTo>
                <a:cubicBezTo>
                  <a:pt x="223926" y="498451"/>
                  <a:pt x="223342" y="498400"/>
                  <a:pt x="222580" y="498705"/>
                </a:cubicBezTo>
                <a:close/>
                <a:moveTo>
                  <a:pt x="427330" y="490932"/>
                </a:moveTo>
                <a:cubicBezTo>
                  <a:pt x="426923" y="491339"/>
                  <a:pt x="429565" y="494793"/>
                  <a:pt x="435254" y="501296"/>
                </a:cubicBezTo>
                <a:cubicBezTo>
                  <a:pt x="441757" y="509424"/>
                  <a:pt x="447853" y="512675"/>
                  <a:pt x="453542" y="511049"/>
                </a:cubicBezTo>
                <a:cubicBezTo>
                  <a:pt x="456794" y="509424"/>
                  <a:pt x="458826" y="509220"/>
                  <a:pt x="459638" y="510440"/>
                </a:cubicBezTo>
                <a:cubicBezTo>
                  <a:pt x="460451" y="511659"/>
                  <a:pt x="460045" y="513894"/>
                  <a:pt x="458419" y="517145"/>
                </a:cubicBezTo>
                <a:cubicBezTo>
                  <a:pt x="455981" y="523648"/>
                  <a:pt x="453136" y="526899"/>
                  <a:pt x="449885" y="526899"/>
                </a:cubicBezTo>
                <a:cubicBezTo>
                  <a:pt x="447446" y="526899"/>
                  <a:pt x="445821" y="528728"/>
                  <a:pt x="445008" y="532385"/>
                </a:cubicBezTo>
                <a:cubicBezTo>
                  <a:pt x="444195" y="536043"/>
                  <a:pt x="444398" y="540107"/>
                  <a:pt x="445618" y="544577"/>
                </a:cubicBezTo>
                <a:cubicBezTo>
                  <a:pt x="446837" y="549048"/>
                  <a:pt x="448666" y="552096"/>
                  <a:pt x="451104" y="553721"/>
                </a:cubicBezTo>
                <a:cubicBezTo>
                  <a:pt x="455168" y="556160"/>
                  <a:pt x="461061" y="552705"/>
                  <a:pt x="468782" y="543358"/>
                </a:cubicBezTo>
                <a:cubicBezTo>
                  <a:pt x="476504" y="534011"/>
                  <a:pt x="479146" y="526899"/>
                  <a:pt x="476707" y="522022"/>
                </a:cubicBezTo>
                <a:cubicBezTo>
                  <a:pt x="475894" y="517958"/>
                  <a:pt x="477114" y="513894"/>
                  <a:pt x="480365" y="509830"/>
                </a:cubicBezTo>
                <a:cubicBezTo>
                  <a:pt x="483616" y="506579"/>
                  <a:pt x="481178" y="503734"/>
                  <a:pt x="473050" y="501296"/>
                </a:cubicBezTo>
                <a:cubicBezTo>
                  <a:pt x="471424" y="501296"/>
                  <a:pt x="469392" y="500889"/>
                  <a:pt x="466954" y="500076"/>
                </a:cubicBezTo>
                <a:cubicBezTo>
                  <a:pt x="453949" y="497638"/>
                  <a:pt x="443382" y="495200"/>
                  <a:pt x="435254" y="492761"/>
                </a:cubicBezTo>
                <a:cubicBezTo>
                  <a:pt x="430378" y="491136"/>
                  <a:pt x="427736" y="490526"/>
                  <a:pt x="427330" y="490932"/>
                </a:cubicBezTo>
                <a:close/>
                <a:moveTo>
                  <a:pt x="513284" y="375718"/>
                </a:moveTo>
                <a:cubicBezTo>
                  <a:pt x="510845" y="373280"/>
                  <a:pt x="500278" y="381204"/>
                  <a:pt x="481584" y="399492"/>
                </a:cubicBezTo>
                <a:cubicBezTo>
                  <a:pt x="462890" y="417780"/>
                  <a:pt x="452323" y="430176"/>
                  <a:pt x="449885" y="436678"/>
                </a:cubicBezTo>
                <a:cubicBezTo>
                  <a:pt x="445821" y="445619"/>
                  <a:pt x="437896" y="452121"/>
                  <a:pt x="426110" y="456185"/>
                </a:cubicBezTo>
                <a:cubicBezTo>
                  <a:pt x="414325" y="460249"/>
                  <a:pt x="408432" y="464313"/>
                  <a:pt x="408432" y="468377"/>
                </a:cubicBezTo>
                <a:cubicBezTo>
                  <a:pt x="408432" y="475692"/>
                  <a:pt x="419405" y="473254"/>
                  <a:pt x="441350" y="461062"/>
                </a:cubicBezTo>
                <a:cubicBezTo>
                  <a:pt x="455168" y="453747"/>
                  <a:pt x="465938" y="450089"/>
                  <a:pt x="473659" y="450089"/>
                </a:cubicBezTo>
                <a:cubicBezTo>
                  <a:pt x="481381" y="450089"/>
                  <a:pt x="485445" y="447651"/>
                  <a:pt x="485851" y="442774"/>
                </a:cubicBezTo>
                <a:cubicBezTo>
                  <a:pt x="486258" y="437897"/>
                  <a:pt x="487680" y="437491"/>
                  <a:pt x="490118" y="441555"/>
                </a:cubicBezTo>
                <a:cubicBezTo>
                  <a:pt x="494995" y="454560"/>
                  <a:pt x="503124" y="447651"/>
                  <a:pt x="514502" y="420828"/>
                </a:cubicBezTo>
                <a:cubicBezTo>
                  <a:pt x="522630" y="400508"/>
                  <a:pt x="524662" y="390348"/>
                  <a:pt x="520598" y="390348"/>
                </a:cubicBezTo>
                <a:cubicBezTo>
                  <a:pt x="516535" y="390348"/>
                  <a:pt x="514502" y="393193"/>
                  <a:pt x="514502" y="398883"/>
                </a:cubicBezTo>
                <a:cubicBezTo>
                  <a:pt x="514502" y="404572"/>
                  <a:pt x="511658" y="409856"/>
                  <a:pt x="505968" y="414732"/>
                </a:cubicBezTo>
                <a:cubicBezTo>
                  <a:pt x="501091" y="418796"/>
                  <a:pt x="498856" y="419812"/>
                  <a:pt x="499262" y="417780"/>
                </a:cubicBezTo>
                <a:cubicBezTo>
                  <a:pt x="499669" y="415748"/>
                  <a:pt x="501904" y="409856"/>
                  <a:pt x="505968" y="400102"/>
                </a:cubicBezTo>
                <a:cubicBezTo>
                  <a:pt x="511658" y="384659"/>
                  <a:pt x="514096" y="376531"/>
                  <a:pt x="513284" y="375718"/>
                </a:cubicBezTo>
                <a:close/>
                <a:moveTo>
                  <a:pt x="349644" y="273724"/>
                </a:moveTo>
                <a:cubicBezTo>
                  <a:pt x="346367" y="274258"/>
                  <a:pt x="339547" y="276963"/>
                  <a:pt x="329184" y="281840"/>
                </a:cubicBezTo>
                <a:cubicBezTo>
                  <a:pt x="317805" y="286716"/>
                  <a:pt x="310490" y="288342"/>
                  <a:pt x="307238" y="286716"/>
                </a:cubicBezTo>
                <a:cubicBezTo>
                  <a:pt x="306426" y="285904"/>
                  <a:pt x="305613" y="286716"/>
                  <a:pt x="304800" y="289155"/>
                </a:cubicBezTo>
                <a:cubicBezTo>
                  <a:pt x="303174" y="292406"/>
                  <a:pt x="302362" y="296876"/>
                  <a:pt x="302362" y="302566"/>
                </a:cubicBezTo>
                <a:cubicBezTo>
                  <a:pt x="302362" y="313945"/>
                  <a:pt x="305410" y="319635"/>
                  <a:pt x="311506" y="319635"/>
                </a:cubicBezTo>
                <a:cubicBezTo>
                  <a:pt x="317602" y="319635"/>
                  <a:pt x="320650" y="318212"/>
                  <a:pt x="320650" y="315368"/>
                </a:cubicBezTo>
                <a:cubicBezTo>
                  <a:pt x="320650" y="312523"/>
                  <a:pt x="326746" y="304598"/>
                  <a:pt x="338938" y="291593"/>
                </a:cubicBezTo>
                <a:cubicBezTo>
                  <a:pt x="348691" y="281027"/>
                  <a:pt x="352958" y="275134"/>
                  <a:pt x="351739" y="273915"/>
                </a:cubicBezTo>
                <a:cubicBezTo>
                  <a:pt x="351434" y="273610"/>
                  <a:pt x="350736" y="273546"/>
                  <a:pt x="349644" y="273724"/>
                </a:cubicBezTo>
                <a:close/>
                <a:moveTo>
                  <a:pt x="737616" y="239777"/>
                </a:moveTo>
                <a:cubicBezTo>
                  <a:pt x="734365" y="239980"/>
                  <a:pt x="730707" y="240590"/>
                  <a:pt x="726643" y="241606"/>
                </a:cubicBezTo>
                <a:cubicBezTo>
                  <a:pt x="710387" y="245670"/>
                  <a:pt x="697382" y="253392"/>
                  <a:pt x="687629" y="264771"/>
                </a:cubicBezTo>
                <a:cubicBezTo>
                  <a:pt x="678689" y="275337"/>
                  <a:pt x="674218" y="281840"/>
                  <a:pt x="674218" y="284278"/>
                </a:cubicBezTo>
                <a:cubicBezTo>
                  <a:pt x="672592" y="293219"/>
                  <a:pt x="667309" y="311100"/>
                  <a:pt x="658368" y="337923"/>
                </a:cubicBezTo>
                <a:cubicBezTo>
                  <a:pt x="650240" y="359056"/>
                  <a:pt x="646176" y="370841"/>
                  <a:pt x="646176" y="373280"/>
                </a:cubicBezTo>
                <a:cubicBezTo>
                  <a:pt x="643738" y="386284"/>
                  <a:pt x="636423" y="407824"/>
                  <a:pt x="624230" y="437897"/>
                </a:cubicBezTo>
                <a:cubicBezTo>
                  <a:pt x="623419" y="441148"/>
                  <a:pt x="625247" y="444603"/>
                  <a:pt x="629717" y="448260"/>
                </a:cubicBezTo>
                <a:cubicBezTo>
                  <a:pt x="634187" y="451918"/>
                  <a:pt x="642112" y="456185"/>
                  <a:pt x="653491" y="461062"/>
                </a:cubicBezTo>
                <a:cubicBezTo>
                  <a:pt x="675438" y="470003"/>
                  <a:pt x="686410" y="476302"/>
                  <a:pt x="686410" y="479960"/>
                </a:cubicBezTo>
                <a:cubicBezTo>
                  <a:pt x="686410" y="483617"/>
                  <a:pt x="688238" y="484227"/>
                  <a:pt x="691896" y="481788"/>
                </a:cubicBezTo>
                <a:cubicBezTo>
                  <a:pt x="695554" y="479350"/>
                  <a:pt x="697382" y="469596"/>
                  <a:pt x="697382" y="452528"/>
                </a:cubicBezTo>
                <a:cubicBezTo>
                  <a:pt x="697382" y="435459"/>
                  <a:pt x="699211" y="425908"/>
                  <a:pt x="702869" y="423876"/>
                </a:cubicBezTo>
                <a:cubicBezTo>
                  <a:pt x="706526" y="421844"/>
                  <a:pt x="709778" y="412700"/>
                  <a:pt x="712622" y="396444"/>
                </a:cubicBezTo>
                <a:cubicBezTo>
                  <a:pt x="715467" y="380188"/>
                  <a:pt x="721360" y="361900"/>
                  <a:pt x="730301" y="341580"/>
                </a:cubicBezTo>
                <a:cubicBezTo>
                  <a:pt x="738429" y="322886"/>
                  <a:pt x="745135" y="303988"/>
                  <a:pt x="750418" y="284888"/>
                </a:cubicBezTo>
                <a:cubicBezTo>
                  <a:pt x="755702" y="265787"/>
                  <a:pt x="757530" y="253798"/>
                  <a:pt x="755904" y="248921"/>
                </a:cubicBezTo>
                <a:cubicBezTo>
                  <a:pt x="753466" y="242216"/>
                  <a:pt x="747370" y="239168"/>
                  <a:pt x="737616" y="239777"/>
                </a:cubicBezTo>
                <a:close/>
                <a:moveTo>
                  <a:pt x="655930" y="204"/>
                </a:moveTo>
                <a:cubicBezTo>
                  <a:pt x="666496" y="-609"/>
                  <a:pt x="679907" y="1017"/>
                  <a:pt x="696163" y="5081"/>
                </a:cubicBezTo>
                <a:cubicBezTo>
                  <a:pt x="712420" y="9145"/>
                  <a:pt x="724205" y="14022"/>
                  <a:pt x="731520" y="19712"/>
                </a:cubicBezTo>
                <a:cubicBezTo>
                  <a:pt x="741274" y="28652"/>
                  <a:pt x="738835" y="61164"/>
                  <a:pt x="724205" y="117248"/>
                </a:cubicBezTo>
                <a:cubicBezTo>
                  <a:pt x="717702" y="140819"/>
                  <a:pt x="713029" y="159310"/>
                  <a:pt x="710184" y="172721"/>
                </a:cubicBezTo>
                <a:cubicBezTo>
                  <a:pt x="707339" y="186132"/>
                  <a:pt x="703682" y="198324"/>
                  <a:pt x="699211" y="209297"/>
                </a:cubicBezTo>
                <a:cubicBezTo>
                  <a:pt x="694741" y="220270"/>
                  <a:pt x="692507" y="226569"/>
                  <a:pt x="692507" y="228195"/>
                </a:cubicBezTo>
                <a:cubicBezTo>
                  <a:pt x="692507" y="228195"/>
                  <a:pt x="694538" y="227788"/>
                  <a:pt x="698602" y="226976"/>
                </a:cubicBezTo>
                <a:cubicBezTo>
                  <a:pt x="701853" y="226163"/>
                  <a:pt x="706730" y="224944"/>
                  <a:pt x="713232" y="223318"/>
                </a:cubicBezTo>
                <a:cubicBezTo>
                  <a:pt x="719734" y="221692"/>
                  <a:pt x="727050" y="220067"/>
                  <a:pt x="735178" y="218441"/>
                </a:cubicBezTo>
                <a:cubicBezTo>
                  <a:pt x="759562" y="211939"/>
                  <a:pt x="776630" y="209500"/>
                  <a:pt x="786384" y="211126"/>
                </a:cubicBezTo>
                <a:cubicBezTo>
                  <a:pt x="796138" y="212752"/>
                  <a:pt x="807517" y="219660"/>
                  <a:pt x="820522" y="231852"/>
                </a:cubicBezTo>
                <a:cubicBezTo>
                  <a:pt x="829462" y="239980"/>
                  <a:pt x="834746" y="246076"/>
                  <a:pt x="836371" y="250140"/>
                </a:cubicBezTo>
                <a:cubicBezTo>
                  <a:pt x="837997" y="254204"/>
                  <a:pt x="837997" y="261113"/>
                  <a:pt x="836371" y="270867"/>
                </a:cubicBezTo>
                <a:cubicBezTo>
                  <a:pt x="833933" y="286310"/>
                  <a:pt x="823773" y="312320"/>
                  <a:pt x="805891" y="348896"/>
                </a:cubicBezTo>
                <a:cubicBezTo>
                  <a:pt x="792075" y="378969"/>
                  <a:pt x="782524" y="408230"/>
                  <a:pt x="777240" y="436678"/>
                </a:cubicBezTo>
                <a:cubicBezTo>
                  <a:pt x="771957" y="465126"/>
                  <a:pt x="769315" y="502108"/>
                  <a:pt x="769315" y="547625"/>
                </a:cubicBezTo>
                <a:cubicBezTo>
                  <a:pt x="768502" y="586640"/>
                  <a:pt x="772973" y="609804"/>
                  <a:pt x="782726" y="617120"/>
                </a:cubicBezTo>
                <a:cubicBezTo>
                  <a:pt x="783539" y="617932"/>
                  <a:pt x="784759" y="617932"/>
                  <a:pt x="786384" y="617120"/>
                </a:cubicBezTo>
                <a:cubicBezTo>
                  <a:pt x="789635" y="615494"/>
                  <a:pt x="801219" y="621590"/>
                  <a:pt x="821132" y="635408"/>
                </a:cubicBezTo>
                <a:cubicBezTo>
                  <a:pt x="841045" y="649225"/>
                  <a:pt x="852627" y="656134"/>
                  <a:pt x="855878" y="656134"/>
                </a:cubicBezTo>
                <a:cubicBezTo>
                  <a:pt x="859942" y="656134"/>
                  <a:pt x="866242" y="661214"/>
                  <a:pt x="874776" y="671374"/>
                </a:cubicBezTo>
                <a:cubicBezTo>
                  <a:pt x="883310" y="681534"/>
                  <a:pt x="886765" y="688646"/>
                  <a:pt x="885139" y="692710"/>
                </a:cubicBezTo>
                <a:cubicBezTo>
                  <a:pt x="883514" y="697587"/>
                  <a:pt x="874574" y="704496"/>
                  <a:pt x="858317" y="713436"/>
                </a:cubicBezTo>
                <a:cubicBezTo>
                  <a:pt x="846938" y="719126"/>
                  <a:pt x="838606" y="722377"/>
                  <a:pt x="833323" y="723190"/>
                </a:cubicBezTo>
                <a:cubicBezTo>
                  <a:pt x="828041" y="724003"/>
                  <a:pt x="820115" y="722784"/>
                  <a:pt x="809549" y="719532"/>
                </a:cubicBezTo>
                <a:cubicBezTo>
                  <a:pt x="797357" y="715468"/>
                  <a:pt x="780694" y="704089"/>
                  <a:pt x="759562" y="685395"/>
                </a:cubicBezTo>
                <a:cubicBezTo>
                  <a:pt x="738429" y="666700"/>
                  <a:pt x="727862" y="653696"/>
                  <a:pt x="727862" y="646380"/>
                </a:cubicBezTo>
                <a:cubicBezTo>
                  <a:pt x="727862" y="639065"/>
                  <a:pt x="719329" y="627280"/>
                  <a:pt x="702260" y="611024"/>
                </a:cubicBezTo>
                <a:cubicBezTo>
                  <a:pt x="685191" y="594768"/>
                  <a:pt x="670154" y="583795"/>
                  <a:pt x="657149" y="578105"/>
                </a:cubicBezTo>
                <a:cubicBezTo>
                  <a:pt x="640081" y="570790"/>
                  <a:pt x="632358" y="565507"/>
                  <a:pt x="633984" y="562256"/>
                </a:cubicBezTo>
                <a:cubicBezTo>
                  <a:pt x="634797" y="559004"/>
                  <a:pt x="641706" y="559817"/>
                  <a:pt x="654710" y="564694"/>
                </a:cubicBezTo>
                <a:cubicBezTo>
                  <a:pt x="672592" y="571196"/>
                  <a:pt x="683362" y="573432"/>
                  <a:pt x="687019" y="571400"/>
                </a:cubicBezTo>
                <a:cubicBezTo>
                  <a:pt x="690677" y="569368"/>
                  <a:pt x="692507" y="559817"/>
                  <a:pt x="692507" y="542748"/>
                </a:cubicBezTo>
                <a:lnTo>
                  <a:pt x="692507" y="512268"/>
                </a:lnTo>
                <a:lnTo>
                  <a:pt x="666902" y="517145"/>
                </a:lnTo>
                <a:cubicBezTo>
                  <a:pt x="650646" y="519584"/>
                  <a:pt x="640283" y="522632"/>
                  <a:pt x="635814" y="526289"/>
                </a:cubicBezTo>
                <a:cubicBezTo>
                  <a:pt x="631342" y="529947"/>
                  <a:pt x="627888" y="530556"/>
                  <a:pt x="625450" y="528118"/>
                </a:cubicBezTo>
                <a:cubicBezTo>
                  <a:pt x="623012" y="525680"/>
                  <a:pt x="621792" y="526696"/>
                  <a:pt x="621792" y="531166"/>
                </a:cubicBezTo>
                <a:cubicBezTo>
                  <a:pt x="621792" y="535636"/>
                  <a:pt x="619150" y="536856"/>
                  <a:pt x="613867" y="534824"/>
                </a:cubicBezTo>
                <a:cubicBezTo>
                  <a:pt x="608584" y="532792"/>
                  <a:pt x="603910" y="533401"/>
                  <a:pt x="599846" y="536652"/>
                </a:cubicBezTo>
                <a:cubicBezTo>
                  <a:pt x="595783" y="539904"/>
                  <a:pt x="590499" y="550064"/>
                  <a:pt x="583997" y="567132"/>
                </a:cubicBezTo>
                <a:cubicBezTo>
                  <a:pt x="577494" y="584201"/>
                  <a:pt x="573024" y="600051"/>
                  <a:pt x="570586" y="614681"/>
                </a:cubicBezTo>
                <a:cubicBezTo>
                  <a:pt x="568961" y="629312"/>
                  <a:pt x="562459" y="652680"/>
                  <a:pt x="551078" y="684785"/>
                </a:cubicBezTo>
                <a:cubicBezTo>
                  <a:pt x="539699" y="716891"/>
                  <a:pt x="531571" y="735788"/>
                  <a:pt x="526695" y="741478"/>
                </a:cubicBezTo>
                <a:cubicBezTo>
                  <a:pt x="521818" y="747168"/>
                  <a:pt x="514909" y="750012"/>
                  <a:pt x="505968" y="750012"/>
                </a:cubicBezTo>
                <a:cubicBezTo>
                  <a:pt x="497027" y="750012"/>
                  <a:pt x="486461" y="746964"/>
                  <a:pt x="474269" y="740868"/>
                </a:cubicBezTo>
                <a:cubicBezTo>
                  <a:pt x="462077" y="734772"/>
                  <a:pt x="455981" y="729489"/>
                  <a:pt x="455981" y="725019"/>
                </a:cubicBezTo>
                <a:cubicBezTo>
                  <a:pt x="455981" y="720548"/>
                  <a:pt x="453136" y="712827"/>
                  <a:pt x="447446" y="701854"/>
                </a:cubicBezTo>
                <a:cubicBezTo>
                  <a:pt x="441757" y="690881"/>
                  <a:pt x="437490" y="678080"/>
                  <a:pt x="434645" y="663449"/>
                </a:cubicBezTo>
                <a:cubicBezTo>
                  <a:pt x="431800" y="648819"/>
                  <a:pt x="428752" y="639268"/>
                  <a:pt x="425501" y="634798"/>
                </a:cubicBezTo>
                <a:cubicBezTo>
                  <a:pt x="422250" y="630328"/>
                  <a:pt x="421030" y="626264"/>
                  <a:pt x="421843" y="622606"/>
                </a:cubicBezTo>
                <a:cubicBezTo>
                  <a:pt x="422656" y="618948"/>
                  <a:pt x="418186" y="606553"/>
                  <a:pt x="408432" y="585420"/>
                </a:cubicBezTo>
                <a:cubicBezTo>
                  <a:pt x="391363" y="548844"/>
                  <a:pt x="383235" y="506579"/>
                  <a:pt x="384048" y="458624"/>
                </a:cubicBezTo>
                <a:cubicBezTo>
                  <a:pt x="384048" y="443993"/>
                  <a:pt x="388112" y="433833"/>
                  <a:pt x="396240" y="428144"/>
                </a:cubicBezTo>
                <a:cubicBezTo>
                  <a:pt x="404368" y="422454"/>
                  <a:pt x="408432" y="417577"/>
                  <a:pt x="408432" y="413513"/>
                </a:cubicBezTo>
                <a:cubicBezTo>
                  <a:pt x="408432" y="406198"/>
                  <a:pt x="427126" y="387707"/>
                  <a:pt x="464515" y="358040"/>
                </a:cubicBezTo>
                <a:cubicBezTo>
                  <a:pt x="501904" y="328372"/>
                  <a:pt x="524662" y="313539"/>
                  <a:pt x="532790" y="313539"/>
                </a:cubicBezTo>
                <a:cubicBezTo>
                  <a:pt x="536042" y="313539"/>
                  <a:pt x="542748" y="303379"/>
                  <a:pt x="552908" y="283059"/>
                </a:cubicBezTo>
                <a:cubicBezTo>
                  <a:pt x="563068" y="262739"/>
                  <a:pt x="568147" y="249328"/>
                  <a:pt x="568147" y="242825"/>
                </a:cubicBezTo>
                <a:cubicBezTo>
                  <a:pt x="568147" y="239574"/>
                  <a:pt x="573837" y="225756"/>
                  <a:pt x="585216" y="201372"/>
                </a:cubicBezTo>
                <a:cubicBezTo>
                  <a:pt x="609601" y="148540"/>
                  <a:pt x="621792" y="108713"/>
                  <a:pt x="621792" y="81891"/>
                </a:cubicBezTo>
                <a:cubicBezTo>
                  <a:pt x="621792" y="72137"/>
                  <a:pt x="618745" y="66448"/>
                  <a:pt x="612648" y="64822"/>
                </a:cubicBezTo>
                <a:cubicBezTo>
                  <a:pt x="606552" y="63196"/>
                  <a:pt x="600253" y="66448"/>
                  <a:pt x="593750" y="74576"/>
                </a:cubicBezTo>
                <a:cubicBezTo>
                  <a:pt x="586435" y="82704"/>
                  <a:pt x="575870" y="91644"/>
                  <a:pt x="562051" y="101398"/>
                </a:cubicBezTo>
                <a:cubicBezTo>
                  <a:pt x="548234" y="111152"/>
                  <a:pt x="525678" y="134316"/>
                  <a:pt x="494386" y="170892"/>
                </a:cubicBezTo>
                <a:cubicBezTo>
                  <a:pt x="463093" y="207468"/>
                  <a:pt x="435051" y="237948"/>
                  <a:pt x="410261" y="262332"/>
                </a:cubicBezTo>
                <a:cubicBezTo>
                  <a:pt x="385470" y="286716"/>
                  <a:pt x="373075" y="300534"/>
                  <a:pt x="373075" y="303785"/>
                </a:cubicBezTo>
                <a:cubicBezTo>
                  <a:pt x="373075" y="307036"/>
                  <a:pt x="360883" y="321464"/>
                  <a:pt x="336499" y="347067"/>
                </a:cubicBezTo>
                <a:cubicBezTo>
                  <a:pt x="312115" y="372670"/>
                  <a:pt x="299923" y="387910"/>
                  <a:pt x="299923" y="392787"/>
                </a:cubicBezTo>
                <a:cubicBezTo>
                  <a:pt x="299923" y="397664"/>
                  <a:pt x="298298" y="402337"/>
                  <a:pt x="295046" y="406808"/>
                </a:cubicBezTo>
                <a:cubicBezTo>
                  <a:pt x="291795" y="411278"/>
                  <a:pt x="288341" y="437694"/>
                  <a:pt x="284683" y="486056"/>
                </a:cubicBezTo>
                <a:cubicBezTo>
                  <a:pt x="281026" y="534417"/>
                  <a:pt x="279197" y="576480"/>
                  <a:pt x="279197" y="612243"/>
                </a:cubicBezTo>
                <a:cubicBezTo>
                  <a:pt x="278384" y="666700"/>
                  <a:pt x="280010" y="694742"/>
                  <a:pt x="284074" y="696368"/>
                </a:cubicBezTo>
                <a:cubicBezTo>
                  <a:pt x="284886" y="697180"/>
                  <a:pt x="288138" y="697180"/>
                  <a:pt x="293827" y="696368"/>
                </a:cubicBezTo>
                <a:cubicBezTo>
                  <a:pt x="301955" y="694742"/>
                  <a:pt x="306832" y="695148"/>
                  <a:pt x="308458" y="697587"/>
                </a:cubicBezTo>
                <a:cubicBezTo>
                  <a:pt x="309270" y="700025"/>
                  <a:pt x="307238" y="702464"/>
                  <a:pt x="302362" y="704902"/>
                </a:cubicBezTo>
                <a:cubicBezTo>
                  <a:pt x="301549" y="704902"/>
                  <a:pt x="300736" y="705308"/>
                  <a:pt x="299923" y="706121"/>
                </a:cubicBezTo>
                <a:cubicBezTo>
                  <a:pt x="293421" y="707747"/>
                  <a:pt x="290576" y="721564"/>
                  <a:pt x="291389" y="747574"/>
                </a:cubicBezTo>
                <a:cubicBezTo>
                  <a:pt x="292202" y="773584"/>
                  <a:pt x="289763" y="788620"/>
                  <a:pt x="284074" y="792684"/>
                </a:cubicBezTo>
                <a:cubicBezTo>
                  <a:pt x="277571" y="796748"/>
                  <a:pt x="269240" y="798171"/>
                  <a:pt x="259080" y="796952"/>
                </a:cubicBezTo>
                <a:cubicBezTo>
                  <a:pt x="248920" y="795732"/>
                  <a:pt x="240995" y="791872"/>
                  <a:pt x="235306" y="785369"/>
                </a:cubicBezTo>
                <a:cubicBezTo>
                  <a:pt x="224739" y="773990"/>
                  <a:pt x="216611" y="770332"/>
                  <a:pt x="210922" y="774396"/>
                </a:cubicBezTo>
                <a:cubicBezTo>
                  <a:pt x="209296" y="775209"/>
                  <a:pt x="208483" y="776835"/>
                  <a:pt x="208483" y="779273"/>
                </a:cubicBezTo>
                <a:cubicBezTo>
                  <a:pt x="208483" y="782524"/>
                  <a:pt x="195682" y="797764"/>
                  <a:pt x="170078" y="824993"/>
                </a:cubicBezTo>
                <a:cubicBezTo>
                  <a:pt x="144475" y="852222"/>
                  <a:pt x="127203" y="872339"/>
                  <a:pt x="118262" y="885344"/>
                </a:cubicBezTo>
                <a:cubicBezTo>
                  <a:pt x="110947" y="896723"/>
                  <a:pt x="108509" y="902819"/>
                  <a:pt x="110947" y="903632"/>
                </a:cubicBezTo>
                <a:cubicBezTo>
                  <a:pt x="111760" y="903632"/>
                  <a:pt x="113792" y="903225"/>
                  <a:pt x="117043" y="902412"/>
                </a:cubicBezTo>
                <a:cubicBezTo>
                  <a:pt x="124358" y="899161"/>
                  <a:pt x="136957" y="895300"/>
                  <a:pt x="154838" y="890830"/>
                </a:cubicBezTo>
                <a:cubicBezTo>
                  <a:pt x="172720" y="886360"/>
                  <a:pt x="185725" y="882092"/>
                  <a:pt x="193853" y="878028"/>
                </a:cubicBezTo>
                <a:cubicBezTo>
                  <a:pt x="201168" y="873964"/>
                  <a:pt x="219659" y="872339"/>
                  <a:pt x="249326" y="873152"/>
                </a:cubicBezTo>
                <a:cubicBezTo>
                  <a:pt x="278994" y="873964"/>
                  <a:pt x="295046" y="876606"/>
                  <a:pt x="297485" y="881076"/>
                </a:cubicBezTo>
                <a:cubicBezTo>
                  <a:pt x="299923" y="885547"/>
                  <a:pt x="305816" y="888188"/>
                  <a:pt x="315163" y="889001"/>
                </a:cubicBezTo>
                <a:cubicBezTo>
                  <a:pt x="324510" y="889814"/>
                  <a:pt x="336906" y="892252"/>
                  <a:pt x="352349" y="896316"/>
                </a:cubicBezTo>
                <a:cubicBezTo>
                  <a:pt x="362102" y="899568"/>
                  <a:pt x="371043" y="900380"/>
                  <a:pt x="379171" y="898755"/>
                </a:cubicBezTo>
                <a:cubicBezTo>
                  <a:pt x="387299" y="897129"/>
                  <a:pt x="401930" y="892659"/>
                  <a:pt x="423062" y="885344"/>
                </a:cubicBezTo>
                <a:cubicBezTo>
                  <a:pt x="475082" y="865024"/>
                  <a:pt x="508000" y="853035"/>
                  <a:pt x="521818" y="849377"/>
                </a:cubicBezTo>
                <a:cubicBezTo>
                  <a:pt x="535635" y="845720"/>
                  <a:pt x="551078" y="845110"/>
                  <a:pt x="568147" y="847548"/>
                </a:cubicBezTo>
                <a:cubicBezTo>
                  <a:pt x="607162" y="850800"/>
                  <a:pt x="626670" y="853848"/>
                  <a:pt x="626670" y="856692"/>
                </a:cubicBezTo>
                <a:cubicBezTo>
                  <a:pt x="626670" y="859537"/>
                  <a:pt x="635203" y="862992"/>
                  <a:pt x="652272" y="867056"/>
                </a:cubicBezTo>
                <a:cubicBezTo>
                  <a:pt x="680720" y="873558"/>
                  <a:pt x="706730" y="871932"/>
                  <a:pt x="730301" y="862179"/>
                </a:cubicBezTo>
                <a:cubicBezTo>
                  <a:pt x="752246" y="853238"/>
                  <a:pt x="766064" y="848361"/>
                  <a:pt x="771755" y="847548"/>
                </a:cubicBezTo>
                <a:cubicBezTo>
                  <a:pt x="775818" y="846736"/>
                  <a:pt x="781101" y="844907"/>
                  <a:pt x="787603" y="842062"/>
                </a:cubicBezTo>
                <a:cubicBezTo>
                  <a:pt x="794106" y="839217"/>
                  <a:pt x="800811" y="837185"/>
                  <a:pt x="807721" y="835966"/>
                </a:cubicBezTo>
                <a:cubicBezTo>
                  <a:pt x="814630" y="834747"/>
                  <a:pt x="818083" y="833731"/>
                  <a:pt x="818083" y="832918"/>
                </a:cubicBezTo>
                <a:cubicBezTo>
                  <a:pt x="818083" y="830480"/>
                  <a:pt x="835152" y="827228"/>
                  <a:pt x="869290" y="823164"/>
                </a:cubicBezTo>
                <a:cubicBezTo>
                  <a:pt x="887171" y="820726"/>
                  <a:pt x="900582" y="821945"/>
                  <a:pt x="909523" y="826822"/>
                </a:cubicBezTo>
                <a:cubicBezTo>
                  <a:pt x="920090" y="832512"/>
                  <a:pt x="948131" y="837388"/>
                  <a:pt x="993648" y="841452"/>
                </a:cubicBezTo>
                <a:cubicBezTo>
                  <a:pt x="1018033" y="843078"/>
                  <a:pt x="1043635" y="855676"/>
                  <a:pt x="1070459" y="879248"/>
                </a:cubicBezTo>
                <a:cubicBezTo>
                  <a:pt x="1077773" y="884937"/>
                  <a:pt x="1081430" y="886360"/>
                  <a:pt x="1081430" y="883515"/>
                </a:cubicBezTo>
                <a:cubicBezTo>
                  <a:pt x="1081430" y="880670"/>
                  <a:pt x="1084275" y="882499"/>
                  <a:pt x="1089965" y="889001"/>
                </a:cubicBezTo>
                <a:cubicBezTo>
                  <a:pt x="1095654" y="893878"/>
                  <a:pt x="1099923" y="907696"/>
                  <a:pt x="1102767" y="930454"/>
                </a:cubicBezTo>
                <a:cubicBezTo>
                  <a:pt x="1105611" y="953212"/>
                  <a:pt x="1105408" y="970688"/>
                  <a:pt x="1102157" y="982880"/>
                </a:cubicBezTo>
                <a:cubicBezTo>
                  <a:pt x="1099718" y="994259"/>
                  <a:pt x="1091997" y="1002793"/>
                  <a:pt x="1078992" y="1008483"/>
                </a:cubicBezTo>
                <a:cubicBezTo>
                  <a:pt x="1065987" y="1014172"/>
                  <a:pt x="1050950" y="1015798"/>
                  <a:pt x="1033882" y="1013360"/>
                </a:cubicBezTo>
                <a:cubicBezTo>
                  <a:pt x="1020877" y="1010921"/>
                  <a:pt x="1006653" y="1008889"/>
                  <a:pt x="991211" y="1007264"/>
                </a:cubicBezTo>
                <a:cubicBezTo>
                  <a:pt x="980644" y="1005638"/>
                  <a:pt x="968858" y="1003200"/>
                  <a:pt x="955853" y="999948"/>
                </a:cubicBezTo>
                <a:cubicBezTo>
                  <a:pt x="942848" y="996697"/>
                  <a:pt x="917245" y="995072"/>
                  <a:pt x="879043" y="995072"/>
                </a:cubicBezTo>
                <a:cubicBezTo>
                  <a:pt x="840843" y="995072"/>
                  <a:pt x="821741" y="993852"/>
                  <a:pt x="821741" y="991414"/>
                </a:cubicBezTo>
                <a:cubicBezTo>
                  <a:pt x="821741" y="988976"/>
                  <a:pt x="826618" y="984505"/>
                  <a:pt x="836371" y="978003"/>
                </a:cubicBezTo>
                <a:cubicBezTo>
                  <a:pt x="846125" y="971500"/>
                  <a:pt x="852221" y="963576"/>
                  <a:pt x="854659" y="954228"/>
                </a:cubicBezTo>
                <a:cubicBezTo>
                  <a:pt x="857098" y="944881"/>
                  <a:pt x="862990" y="938176"/>
                  <a:pt x="872338" y="934112"/>
                </a:cubicBezTo>
                <a:cubicBezTo>
                  <a:pt x="881685" y="930048"/>
                  <a:pt x="887578" y="922936"/>
                  <a:pt x="890016" y="912776"/>
                </a:cubicBezTo>
                <a:cubicBezTo>
                  <a:pt x="892454" y="902616"/>
                  <a:pt x="895706" y="897536"/>
                  <a:pt x="899770" y="897536"/>
                </a:cubicBezTo>
                <a:cubicBezTo>
                  <a:pt x="905459" y="897536"/>
                  <a:pt x="905866" y="895910"/>
                  <a:pt x="900989" y="892659"/>
                </a:cubicBezTo>
                <a:cubicBezTo>
                  <a:pt x="896925" y="890220"/>
                  <a:pt x="892861" y="888595"/>
                  <a:pt x="888797" y="887782"/>
                </a:cubicBezTo>
                <a:cubicBezTo>
                  <a:pt x="879856" y="886156"/>
                  <a:pt x="866038" y="887985"/>
                  <a:pt x="847344" y="893268"/>
                </a:cubicBezTo>
                <a:cubicBezTo>
                  <a:pt x="828650" y="898552"/>
                  <a:pt x="817677" y="903632"/>
                  <a:pt x="814426" y="908508"/>
                </a:cubicBezTo>
                <a:cubicBezTo>
                  <a:pt x="809549" y="915824"/>
                  <a:pt x="800811" y="921920"/>
                  <a:pt x="788213" y="926796"/>
                </a:cubicBezTo>
                <a:cubicBezTo>
                  <a:pt x="775615" y="931673"/>
                  <a:pt x="768299" y="936956"/>
                  <a:pt x="766267" y="942646"/>
                </a:cubicBezTo>
                <a:cubicBezTo>
                  <a:pt x="764235" y="948336"/>
                  <a:pt x="758139" y="951180"/>
                  <a:pt x="747979" y="951180"/>
                </a:cubicBezTo>
                <a:cubicBezTo>
                  <a:pt x="737819" y="951180"/>
                  <a:pt x="732740" y="952806"/>
                  <a:pt x="732740" y="956057"/>
                </a:cubicBezTo>
                <a:cubicBezTo>
                  <a:pt x="732740" y="964998"/>
                  <a:pt x="715264" y="966624"/>
                  <a:pt x="680314" y="960934"/>
                </a:cubicBezTo>
                <a:cubicBezTo>
                  <a:pt x="654304" y="957683"/>
                  <a:pt x="631139" y="948132"/>
                  <a:pt x="610819" y="932283"/>
                </a:cubicBezTo>
                <a:cubicBezTo>
                  <a:pt x="590499" y="916433"/>
                  <a:pt x="580339" y="907289"/>
                  <a:pt x="580339" y="904851"/>
                </a:cubicBezTo>
                <a:cubicBezTo>
                  <a:pt x="580339" y="902412"/>
                  <a:pt x="574243" y="894691"/>
                  <a:pt x="562051" y="881686"/>
                </a:cubicBezTo>
                <a:cubicBezTo>
                  <a:pt x="551485" y="870307"/>
                  <a:pt x="541528" y="864211"/>
                  <a:pt x="532181" y="863398"/>
                </a:cubicBezTo>
                <a:cubicBezTo>
                  <a:pt x="522835" y="862585"/>
                  <a:pt x="508813" y="865836"/>
                  <a:pt x="490118" y="873152"/>
                </a:cubicBezTo>
                <a:cubicBezTo>
                  <a:pt x="477926" y="878028"/>
                  <a:pt x="469798" y="882905"/>
                  <a:pt x="465734" y="887782"/>
                </a:cubicBezTo>
                <a:cubicBezTo>
                  <a:pt x="461670" y="892659"/>
                  <a:pt x="457606" y="901193"/>
                  <a:pt x="453542" y="913385"/>
                </a:cubicBezTo>
                <a:cubicBezTo>
                  <a:pt x="447853" y="930454"/>
                  <a:pt x="442570" y="942443"/>
                  <a:pt x="437693" y="949352"/>
                </a:cubicBezTo>
                <a:cubicBezTo>
                  <a:pt x="432816" y="956260"/>
                  <a:pt x="425094" y="962153"/>
                  <a:pt x="414528" y="967030"/>
                </a:cubicBezTo>
                <a:cubicBezTo>
                  <a:pt x="397459" y="975971"/>
                  <a:pt x="382219" y="978612"/>
                  <a:pt x="368808" y="974955"/>
                </a:cubicBezTo>
                <a:cubicBezTo>
                  <a:pt x="355397" y="971297"/>
                  <a:pt x="327152" y="957276"/>
                  <a:pt x="284074" y="932892"/>
                </a:cubicBezTo>
                <a:cubicBezTo>
                  <a:pt x="267818" y="923139"/>
                  <a:pt x="255626" y="917043"/>
                  <a:pt x="247498" y="914604"/>
                </a:cubicBezTo>
                <a:cubicBezTo>
                  <a:pt x="239370" y="912166"/>
                  <a:pt x="227990" y="911353"/>
                  <a:pt x="213360" y="912166"/>
                </a:cubicBezTo>
                <a:cubicBezTo>
                  <a:pt x="191414" y="913792"/>
                  <a:pt x="172314" y="916840"/>
                  <a:pt x="156058" y="921310"/>
                </a:cubicBezTo>
                <a:cubicBezTo>
                  <a:pt x="139802" y="925780"/>
                  <a:pt x="130454" y="930860"/>
                  <a:pt x="128016" y="936550"/>
                </a:cubicBezTo>
                <a:cubicBezTo>
                  <a:pt x="125578" y="942240"/>
                  <a:pt x="121717" y="945084"/>
                  <a:pt x="116434" y="945084"/>
                </a:cubicBezTo>
                <a:cubicBezTo>
                  <a:pt x="111150" y="945084"/>
                  <a:pt x="108509" y="953416"/>
                  <a:pt x="108509" y="970078"/>
                </a:cubicBezTo>
                <a:cubicBezTo>
                  <a:pt x="108509" y="986740"/>
                  <a:pt x="106477" y="1002387"/>
                  <a:pt x="102413" y="1017017"/>
                </a:cubicBezTo>
                <a:cubicBezTo>
                  <a:pt x="99974" y="1025958"/>
                  <a:pt x="96926" y="1032054"/>
                  <a:pt x="93269" y="1035305"/>
                </a:cubicBezTo>
                <a:cubicBezTo>
                  <a:pt x="89611" y="1038556"/>
                  <a:pt x="83718" y="1040995"/>
                  <a:pt x="75590" y="1042620"/>
                </a:cubicBezTo>
                <a:cubicBezTo>
                  <a:pt x="62586" y="1045059"/>
                  <a:pt x="52629" y="1043636"/>
                  <a:pt x="45720" y="1038353"/>
                </a:cubicBezTo>
                <a:cubicBezTo>
                  <a:pt x="38811" y="1033070"/>
                  <a:pt x="30886" y="1020268"/>
                  <a:pt x="21946" y="999948"/>
                </a:cubicBezTo>
                <a:cubicBezTo>
                  <a:pt x="10566" y="973939"/>
                  <a:pt x="3658" y="954025"/>
                  <a:pt x="1219" y="940208"/>
                </a:cubicBezTo>
                <a:cubicBezTo>
                  <a:pt x="-1219" y="926390"/>
                  <a:pt x="0" y="913792"/>
                  <a:pt x="4877" y="902412"/>
                </a:cubicBezTo>
                <a:cubicBezTo>
                  <a:pt x="18694" y="870713"/>
                  <a:pt x="52019" y="839827"/>
                  <a:pt x="104851" y="809753"/>
                </a:cubicBezTo>
                <a:cubicBezTo>
                  <a:pt x="138989" y="789433"/>
                  <a:pt x="157480" y="779273"/>
                  <a:pt x="160325" y="779273"/>
                </a:cubicBezTo>
                <a:cubicBezTo>
                  <a:pt x="163170" y="779273"/>
                  <a:pt x="169062" y="775209"/>
                  <a:pt x="178003" y="767081"/>
                </a:cubicBezTo>
                <a:lnTo>
                  <a:pt x="192634" y="756108"/>
                </a:lnTo>
                <a:lnTo>
                  <a:pt x="173126" y="739040"/>
                </a:lnTo>
                <a:cubicBezTo>
                  <a:pt x="159309" y="727660"/>
                  <a:pt x="147117" y="719532"/>
                  <a:pt x="136550" y="714656"/>
                </a:cubicBezTo>
                <a:cubicBezTo>
                  <a:pt x="125984" y="709779"/>
                  <a:pt x="120701" y="704902"/>
                  <a:pt x="120701" y="700025"/>
                </a:cubicBezTo>
                <a:cubicBezTo>
                  <a:pt x="120701" y="695148"/>
                  <a:pt x="114605" y="690475"/>
                  <a:pt x="102413" y="686004"/>
                </a:cubicBezTo>
                <a:cubicBezTo>
                  <a:pt x="90221" y="681534"/>
                  <a:pt x="79654" y="680518"/>
                  <a:pt x="70714" y="682956"/>
                </a:cubicBezTo>
                <a:cubicBezTo>
                  <a:pt x="61773" y="685395"/>
                  <a:pt x="54661" y="683160"/>
                  <a:pt x="49378" y="676251"/>
                </a:cubicBezTo>
                <a:cubicBezTo>
                  <a:pt x="44094" y="669342"/>
                  <a:pt x="42266" y="660198"/>
                  <a:pt x="43891" y="648819"/>
                </a:cubicBezTo>
                <a:cubicBezTo>
                  <a:pt x="45517" y="637440"/>
                  <a:pt x="50394" y="627686"/>
                  <a:pt x="58522" y="619558"/>
                </a:cubicBezTo>
                <a:cubicBezTo>
                  <a:pt x="68275" y="608992"/>
                  <a:pt x="73152" y="601676"/>
                  <a:pt x="73152" y="597612"/>
                </a:cubicBezTo>
                <a:cubicBezTo>
                  <a:pt x="73152" y="593548"/>
                  <a:pt x="75590" y="589891"/>
                  <a:pt x="80467" y="586640"/>
                </a:cubicBezTo>
                <a:cubicBezTo>
                  <a:pt x="85344" y="583388"/>
                  <a:pt x="94082" y="571603"/>
                  <a:pt x="106680" y="551283"/>
                </a:cubicBezTo>
                <a:cubicBezTo>
                  <a:pt x="119278" y="530963"/>
                  <a:pt x="137973" y="507798"/>
                  <a:pt x="162763" y="481788"/>
                </a:cubicBezTo>
                <a:cubicBezTo>
                  <a:pt x="187554" y="455779"/>
                  <a:pt x="201778" y="439523"/>
                  <a:pt x="205435" y="433020"/>
                </a:cubicBezTo>
                <a:cubicBezTo>
                  <a:pt x="209093" y="426518"/>
                  <a:pt x="214579" y="419000"/>
                  <a:pt x="221894" y="410465"/>
                </a:cubicBezTo>
                <a:cubicBezTo>
                  <a:pt x="229210" y="401931"/>
                  <a:pt x="234086" y="381408"/>
                  <a:pt x="236525" y="348896"/>
                </a:cubicBezTo>
                <a:cubicBezTo>
                  <a:pt x="238963" y="316384"/>
                  <a:pt x="238150" y="301347"/>
                  <a:pt x="234086" y="303785"/>
                </a:cubicBezTo>
                <a:cubicBezTo>
                  <a:pt x="229210" y="307036"/>
                  <a:pt x="214782" y="308662"/>
                  <a:pt x="190805" y="308662"/>
                </a:cubicBezTo>
                <a:cubicBezTo>
                  <a:pt x="166827" y="308662"/>
                  <a:pt x="151181" y="307036"/>
                  <a:pt x="143866" y="303785"/>
                </a:cubicBezTo>
                <a:cubicBezTo>
                  <a:pt x="130048" y="298096"/>
                  <a:pt x="114808" y="284075"/>
                  <a:pt x="98146" y="261723"/>
                </a:cubicBezTo>
                <a:cubicBezTo>
                  <a:pt x="81483" y="239371"/>
                  <a:pt x="73152" y="221692"/>
                  <a:pt x="73152" y="208688"/>
                </a:cubicBezTo>
                <a:cubicBezTo>
                  <a:pt x="73152" y="196496"/>
                  <a:pt x="75387" y="188368"/>
                  <a:pt x="79858" y="184304"/>
                </a:cubicBezTo>
                <a:cubicBezTo>
                  <a:pt x="84328" y="180240"/>
                  <a:pt x="92659" y="178208"/>
                  <a:pt x="104851" y="178208"/>
                </a:cubicBezTo>
                <a:cubicBezTo>
                  <a:pt x="121920" y="178208"/>
                  <a:pt x="131674" y="181256"/>
                  <a:pt x="134112" y="187352"/>
                </a:cubicBezTo>
                <a:cubicBezTo>
                  <a:pt x="136550" y="193448"/>
                  <a:pt x="135738" y="196496"/>
                  <a:pt x="131674" y="196496"/>
                </a:cubicBezTo>
                <a:cubicBezTo>
                  <a:pt x="122733" y="196496"/>
                  <a:pt x="121514" y="200153"/>
                  <a:pt x="128016" y="207468"/>
                </a:cubicBezTo>
                <a:cubicBezTo>
                  <a:pt x="132893" y="213158"/>
                  <a:pt x="138989" y="216816"/>
                  <a:pt x="146304" y="218441"/>
                </a:cubicBezTo>
                <a:cubicBezTo>
                  <a:pt x="165811" y="224131"/>
                  <a:pt x="188366" y="222912"/>
                  <a:pt x="213970" y="214784"/>
                </a:cubicBezTo>
                <a:cubicBezTo>
                  <a:pt x="239573" y="206656"/>
                  <a:pt x="253187" y="196496"/>
                  <a:pt x="254813" y="184304"/>
                </a:cubicBezTo>
                <a:cubicBezTo>
                  <a:pt x="265379" y="68886"/>
                  <a:pt x="281635" y="11583"/>
                  <a:pt x="303581" y="12396"/>
                </a:cubicBezTo>
                <a:cubicBezTo>
                  <a:pt x="305206" y="12396"/>
                  <a:pt x="307238" y="12803"/>
                  <a:pt x="309677" y="13616"/>
                </a:cubicBezTo>
                <a:cubicBezTo>
                  <a:pt x="322682" y="20931"/>
                  <a:pt x="323901" y="32310"/>
                  <a:pt x="313334" y="47753"/>
                </a:cubicBezTo>
                <a:cubicBezTo>
                  <a:pt x="309270" y="55068"/>
                  <a:pt x="311709" y="72950"/>
                  <a:pt x="320650" y="101398"/>
                </a:cubicBezTo>
                <a:cubicBezTo>
                  <a:pt x="326339" y="120092"/>
                  <a:pt x="332029" y="133707"/>
                  <a:pt x="337718" y="142241"/>
                </a:cubicBezTo>
                <a:cubicBezTo>
                  <a:pt x="343408" y="150776"/>
                  <a:pt x="355194" y="163171"/>
                  <a:pt x="373075" y="179427"/>
                </a:cubicBezTo>
                <a:lnTo>
                  <a:pt x="410870" y="214784"/>
                </a:lnTo>
                <a:lnTo>
                  <a:pt x="476707" y="150166"/>
                </a:lnTo>
                <a:cubicBezTo>
                  <a:pt x="539293" y="88393"/>
                  <a:pt x="581762" y="48160"/>
                  <a:pt x="604114" y="29465"/>
                </a:cubicBezTo>
                <a:cubicBezTo>
                  <a:pt x="626466" y="10771"/>
                  <a:pt x="643738" y="1017"/>
                  <a:pt x="655930" y="204"/>
                </a:cubicBezTo>
                <a:close/>
              </a:path>
            </a:pathLst>
          </a:custGeom>
        </p:spPr>
      </p:pic>
      <p:sp>
        <p:nvSpPr>
          <p:cNvPr id="39" name="文本框 38"/>
          <p:cNvSpPr txBox="1"/>
          <p:nvPr/>
        </p:nvSpPr>
        <p:spPr>
          <a:xfrm>
            <a:off x="7595370" y="1513375"/>
            <a:ext cx="1577851" cy="461665"/>
          </a:xfrm>
          <a:prstGeom prst="rect">
            <a:avLst/>
          </a:prstGeom>
          <a:noFill/>
        </p:spPr>
        <p:txBody>
          <a:bodyPr wrap="square" rtlCol="0">
            <a:spAutoFit/>
          </a:bodyPr>
          <a:lstStyle/>
          <a:p>
            <a:r>
              <a:rPr lang="zh-CN" altLang="en-US" sz="2400" dirty="0">
                <a:solidFill>
                  <a:srgbClr val="D00001"/>
                </a:solidFill>
                <a:latin typeface="华文新魏" panose="02010800040101010101" pitchFamily="2" charset="-122"/>
                <a:ea typeface="华文新魏" panose="02010800040101010101" pitchFamily="2" charset="-122"/>
              </a:rPr>
              <a:t>八一精神</a:t>
            </a:r>
          </a:p>
        </p:txBody>
      </p:sp>
      <p:sp>
        <p:nvSpPr>
          <p:cNvPr id="42" name="文本框 41"/>
          <p:cNvSpPr txBox="1"/>
          <p:nvPr/>
        </p:nvSpPr>
        <p:spPr>
          <a:xfrm>
            <a:off x="3999121" y="2771068"/>
            <a:ext cx="5365215" cy="769441"/>
          </a:xfrm>
          <a:prstGeom prst="rect">
            <a:avLst/>
          </a:prstGeom>
          <a:noFill/>
        </p:spPr>
        <p:txBody>
          <a:bodyPr wrap="square" rtlCol="0">
            <a:spAutoFit/>
          </a:bodyPr>
          <a:lstStyle/>
          <a:p>
            <a:r>
              <a:rPr lang="zh-CN" altLang="en-US" sz="2000" dirty="0">
                <a:solidFill>
                  <a:schemeClr val="tx1">
                    <a:lumMod val="75000"/>
                    <a:lumOff val="25000"/>
                  </a:schemeClr>
                </a:solidFill>
                <a:latin typeface="华文新魏" panose="02010800040101010101" pitchFamily="2" charset="-122"/>
                <a:ea typeface="华文新魏" panose="02010800040101010101" pitchFamily="2" charset="-122"/>
              </a:rPr>
              <a:t>热烈庆祝中国人民解放军建军</a:t>
            </a:r>
            <a:r>
              <a:rPr lang="en-US" altLang="zh-CN" sz="4400" dirty="0" smtClean="0">
                <a:solidFill>
                  <a:srgbClr val="D00001"/>
                </a:solidFill>
                <a:latin typeface="华文新魏" panose="02010800040101010101" pitchFamily="2" charset="-122"/>
                <a:ea typeface="华文新魏" panose="02010800040101010101" pitchFamily="2" charset="-122"/>
              </a:rPr>
              <a:t>91</a:t>
            </a:r>
            <a:r>
              <a:rPr lang="zh-CN" altLang="en-US" sz="2000" dirty="0" smtClean="0">
                <a:solidFill>
                  <a:schemeClr val="tx1">
                    <a:lumMod val="75000"/>
                    <a:lumOff val="25000"/>
                  </a:schemeClr>
                </a:solidFill>
                <a:latin typeface="华文新魏" panose="02010800040101010101" pitchFamily="2" charset="-122"/>
                <a:ea typeface="华文新魏" panose="02010800040101010101" pitchFamily="2" charset="-122"/>
              </a:rPr>
              <a:t>周年</a:t>
            </a:r>
            <a:endParaRPr lang="zh-CN" altLang="en-US" sz="2000" dirty="0">
              <a:solidFill>
                <a:schemeClr val="tx1">
                  <a:lumMod val="75000"/>
                  <a:lumOff val="25000"/>
                </a:schemeClr>
              </a:solidFill>
              <a:latin typeface="华文新魏" panose="02010800040101010101" pitchFamily="2" charset="-122"/>
              <a:ea typeface="华文新魏" panose="02010800040101010101" pitchFamily="2" charset="-122"/>
            </a:endParaRPr>
          </a:p>
        </p:txBody>
      </p:sp>
      <p:pic>
        <p:nvPicPr>
          <p:cNvPr id="2" name="阎维文-咱当兵的人">
            <a:hlinkClick r:id="" action="ppaction://media"/>
          </p:cNvPr>
          <p:cNvPicPr>
            <a:picLocks noChangeAspect="1"/>
          </p:cNvPicPr>
          <p:nvPr>
            <a:audioFile r:link="rId1"/>
            <p:extLst>
              <p:ext uri="{DAA4B4D4-6D71-4841-9C94-3DE7FCFB9230}">
                <p14:media xmlns:p14="http://schemas.microsoft.com/office/powerpoint/2010/main" r:embed="rId2">
                  <p14:trim st="20000"/>
                </p14:media>
              </p:ext>
            </p:extLst>
          </p:nvPr>
        </p:nvPicPr>
        <p:blipFill>
          <a:blip r:embed="rId7"/>
          <a:stretch>
            <a:fillRect/>
          </a:stretch>
        </p:blipFill>
        <p:spPr>
          <a:xfrm>
            <a:off x="-649631" y="6053667"/>
            <a:ext cx="609600" cy="609600"/>
          </a:xfrm>
          <a:prstGeom prst="rect">
            <a:avLst/>
          </a:prstGeom>
        </p:spPr>
      </p:pic>
    </p:spTree>
    <p:extLst>
      <p:ext uri="{BB962C8B-B14F-4D97-AF65-F5344CB8AC3E}">
        <p14:creationId xmlns:p14="http://schemas.microsoft.com/office/powerpoint/2010/main" val="256876140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750"/>
                                        <p:tgtEl>
                                          <p:spTgt spid="34"/>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750"/>
                                        <p:tgtEl>
                                          <p:spTgt spid="35"/>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750"/>
                                        <p:tgtEl>
                                          <p:spTgt spid="36"/>
                                        </p:tgtEl>
                                      </p:cBhvr>
                                    </p:animEffect>
                                  </p:childTnLst>
                                </p:cTn>
                              </p:par>
                            </p:childTnLst>
                          </p:cTn>
                        </p:par>
                        <p:par>
                          <p:cTn id="19" fill="hold">
                            <p:stCondLst>
                              <p:cond delay="225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750"/>
                                        <p:tgtEl>
                                          <p:spTgt spid="37"/>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750"/>
                                        <p:tgtEl>
                                          <p:spTgt spid="38"/>
                                        </p:tgtEl>
                                      </p:cBhvr>
                                    </p:animEffect>
                                  </p:childTnLst>
                                </p:cTn>
                              </p:par>
                            </p:childTnLst>
                          </p:cTn>
                        </p:par>
                        <p:par>
                          <p:cTn id="27" fill="hold">
                            <p:stCondLst>
                              <p:cond delay="3750"/>
                            </p:stCondLst>
                            <p:childTnLst>
                              <p:par>
                                <p:cTn id="28" presetID="2" presetClass="entr" presetSubtype="4"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750" fill="hold"/>
                                        <p:tgtEl>
                                          <p:spTgt spid="39"/>
                                        </p:tgtEl>
                                        <p:attrNameLst>
                                          <p:attrName>ppt_x</p:attrName>
                                        </p:attrNameLst>
                                      </p:cBhvr>
                                      <p:tavLst>
                                        <p:tav tm="0">
                                          <p:val>
                                            <p:strVal val="#ppt_x"/>
                                          </p:val>
                                        </p:tav>
                                        <p:tav tm="100000">
                                          <p:val>
                                            <p:strVal val="#ppt_x"/>
                                          </p:val>
                                        </p:tav>
                                      </p:tavLst>
                                    </p:anim>
                                    <p:anim calcmode="lin" valueType="num">
                                      <p:cBhvr additive="base">
                                        <p:cTn id="31" dur="750" fill="hold"/>
                                        <p:tgtEl>
                                          <p:spTgt spid="39"/>
                                        </p:tgtEl>
                                        <p:attrNameLst>
                                          <p:attrName>ppt_y</p:attrName>
                                        </p:attrNameLst>
                                      </p:cBhvr>
                                      <p:tavLst>
                                        <p:tav tm="0">
                                          <p:val>
                                            <p:strVal val="1+#ppt_h/2"/>
                                          </p:val>
                                        </p:tav>
                                        <p:tav tm="100000">
                                          <p:val>
                                            <p:strVal val="#ppt_y"/>
                                          </p:val>
                                        </p:tav>
                                      </p:tavLst>
                                    </p:anim>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2"/>
                </p:tgtEl>
              </p:cMediaNode>
            </p:audio>
          </p:childTnLst>
        </p:cTn>
      </p:par>
    </p:tnLst>
    <p:bldLst>
      <p:bldP spid="39"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3974528" y="2292133"/>
            <a:ext cx="6299200" cy="1323439"/>
          </a:xfrm>
          <a:prstGeom prst="rect">
            <a:avLst/>
          </a:prstGeom>
          <a:noFill/>
        </p:spPr>
        <p:txBody>
          <a:bodyPr wrap="square" rtlCol="0">
            <a:spAutoFit/>
          </a:bodyPr>
          <a:lstStyle/>
          <a:p>
            <a:r>
              <a:rPr lang="zh-CN" altLang="en-US" sz="8000" dirty="0">
                <a:solidFill>
                  <a:prstClr val="black"/>
                </a:solidFill>
                <a:latin typeface="华文新魏" panose="02010800040101010101" pitchFamily="2" charset="-122"/>
                <a:ea typeface="华文新魏" panose="02010800040101010101" pitchFamily="2" charset="-122"/>
              </a:rPr>
              <a:t>八一节的由来</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rcRect l="37438" t="85721" r="53854" b="3118"/>
          <a:stretch>
            <a:fillRect/>
          </a:stretch>
        </p:blipFill>
        <p:spPr>
          <a:xfrm>
            <a:off x="1918272" y="2290034"/>
            <a:ext cx="1852194" cy="1297533"/>
          </a:xfrm>
          <a:custGeom>
            <a:avLst/>
            <a:gdLst/>
            <a:ahLst/>
            <a:cxnLst/>
            <a:rect l="l" t="t" r="r" b="b"/>
            <a:pathLst>
              <a:path w="875843" h="613562">
                <a:moveTo>
                  <a:pt x="219609" y="77952"/>
                </a:moveTo>
                <a:cubicBezTo>
                  <a:pt x="173787" y="77952"/>
                  <a:pt x="138583" y="98348"/>
                  <a:pt x="113996" y="139141"/>
                </a:cubicBezTo>
                <a:cubicBezTo>
                  <a:pt x="89408" y="179933"/>
                  <a:pt x="77115" y="238887"/>
                  <a:pt x="77115" y="316001"/>
                </a:cubicBezTo>
                <a:cubicBezTo>
                  <a:pt x="77115" y="390880"/>
                  <a:pt x="88989" y="448716"/>
                  <a:pt x="112738" y="489508"/>
                </a:cubicBezTo>
                <a:cubicBezTo>
                  <a:pt x="136487" y="530301"/>
                  <a:pt x="169876" y="550697"/>
                  <a:pt x="212903" y="550697"/>
                </a:cubicBezTo>
                <a:cubicBezTo>
                  <a:pt x="258725" y="550697"/>
                  <a:pt x="294348" y="528485"/>
                  <a:pt x="319774" y="484060"/>
                </a:cubicBezTo>
                <a:cubicBezTo>
                  <a:pt x="345199" y="439636"/>
                  <a:pt x="357912" y="376631"/>
                  <a:pt x="357912" y="295046"/>
                </a:cubicBezTo>
                <a:cubicBezTo>
                  <a:pt x="357912" y="224078"/>
                  <a:pt x="346177" y="170154"/>
                  <a:pt x="322707" y="133273"/>
                </a:cubicBezTo>
                <a:cubicBezTo>
                  <a:pt x="299238" y="96393"/>
                  <a:pt x="264871" y="77952"/>
                  <a:pt x="219609" y="77952"/>
                </a:cubicBezTo>
                <a:close/>
                <a:moveTo>
                  <a:pt x="226314" y="16764"/>
                </a:moveTo>
                <a:cubicBezTo>
                  <a:pt x="292253" y="16764"/>
                  <a:pt x="343243" y="40373"/>
                  <a:pt x="379286" y="87592"/>
                </a:cubicBezTo>
                <a:cubicBezTo>
                  <a:pt x="415328" y="134810"/>
                  <a:pt x="433350" y="202285"/>
                  <a:pt x="433350" y="290017"/>
                </a:cubicBezTo>
                <a:cubicBezTo>
                  <a:pt x="433350" y="386689"/>
                  <a:pt x="412534" y="464782"/>
                  <a:pt x="370904" y="524294"/>
                </a:cubicBezTo>
                <a:cubicBezTo>
                  <a:pt x="329273" y="583806"/>
                  <a:pt x="275209" y="613562"/>
                  <a:pt x="208712" y="613562"/>
                </a:cubicBezTo>
                <a:cubicBezTo>
                  <a:pt x="145009" y="613562"/>
                  <a:pt x="94298" y="587578"/>
                  <a:pt x="56579" y="535609"/>
                </a:cubicBezTo>
                <a:cubicBezTo>
                  <a:pt x="18860" y="483641"/>
                  <a:pt x="0" y="414909"/>
                  <a:pt x="0" y="329412"/>
                </a:cubicBezTo>
                <a:cubicBezTo>
                  <a:pt x="0" y="230505"/>
                  <a:pt x="20397" y="153670"/>
                  <a:pt x="61189" y="98907"/>
                </a:cubicBezTo>
                <a:cubicBezTo>
                  <a:pt x="101981" y="44145"/>
                  <a:pt x="157023" y="16764"/>
                  <a:pt x="226314" y="16764"/>
                </a:cubicBezTo>
                <a:close/>
                <a:moveTo>
                  <a:pt x="683057" y="0"/>
                </a:moveTo>
                <a:cubicBezTo>
                  <a:pt x="741731" y="0"/>
                  <a:pt x="788531" y="16345"/>
                  <a:pt x="823456" y="49034"/>
                </a:cubicBezTo>
                <a:cubicBezTo>
                  <a:pt x="858381" y="81724"/>
                  <a:pt x="875843" y="122656"/>
                  <a:pt x="875843" y="171831"/>
                </a:cubicBezTo>
                <a:cubicBezTo>
                  <a:pt x="875843" y="226034"/>
                  <a:pt x="851256" y="282473"/>
                  <a:pt x="802081" y="341147"/>
                </a:cubicBezTo>
                <a:cubicBezTo>
                  <a:pt x="752907" y="399821"/>
                  <a:pt x="678866" y="462686"/>
                  <a:pt x="579958" y="529742"/>
                </a:cubicBezTo>
                <a:cubicBezTo>
                  <a:pt x="611251" y="530860"/>
                  <a:pt x="639471" y="531418"/>
                  <a:pt x="664617" y="531418"/>
                </a:cubicBezTo>
                <a:cubicBezTo>
                  <a:pt x="761848" y="531418"/>
                  <a:pt x="828066" y="521919"/>
                  <a:pt x="863270" y="502920"/>
                </a:cubicBezTo>
                <a:cubicBezTo>
                  <a:pt x="870534" y="523036"/>
                  <a:pt x="874167" y="539800"/>
                  <a:pt x="874167" y="553212"/>
                </a:cubicBezTo>
                <a:cubicBezTo>
                  <a:pt x="874167" y="566623"/>
                  <a:pt x="869417" y="578078"/>
                  <a:pt x="859917" y="587578"/>
                </a:cubicBezTo>
                <a:cubicBezTo>
                  <a:pt x="850418" y="597077"/>
                  <a:pt x="829463" y="601827"/>
                  <a:pt x="797052" y="601827"/>
                </a:cubicBezTo>
                <a:cubicBezTo>
                  <a:pt x="777494" y="601827"/>
                  <a:pt x="750672" y="600989"/>
                  <a:pt x="716585" y="599313"/>
                </a:cubicBezTo>
                <a:cubicBezTo>
                  <a:pt x="682498" y="597636"/>
                  <a:pt x="651205" y="596798"/>
                  <a:pt x="622707" y="596798"/>
                </a:cubicBezTo>
                <a:cubicBezTo>
                  <a:pt x="566827" y="596798"/>
                  <a:pt x="527711" y="598754"/>
                  <a:pt x="505359" y="602665"/>
                </a:cubicBezTo>
                <a:cubicBezTo>
                  <a:pt x="497535" y="588695"/>
                  <a:pt x="493624" y="574167"/>
                  <a:pt x="493624" y="559079"/>
                </a:cubicBezTo>
                <a:cubicBezTo>
                  <a:pt x="493624" y="545668"/>
                  <a:pt x="501168" y="529742"/>
                  <a:pt x="516255" y="511302"/>
                </a:cubicBezTo>
                <a:cubicBezTo>
                  <a:pt x="531343" y="492861"/>
                  <a:pt x="552298" y="474141"/>
                  <a:pt x="579120" y="455142"/>
                </a:cubicBezTo>
                <a:cubicBezTo>
                  <a:pt x="724967" y="353441"/>
                  <a:pt x="797890" y="260959"/>
                  <a:pt x="797890" y="177698"/>
                </a:cubicBezTo>
                <a:cubicBezTo>
                  <a:pt x="797890" y="145846"/>
                  <a:pt x="787133" y="120002"/>
                  <a:pt x="765620" y="100165"/>
                </a:cubicBezTo>
                <a:cubicBezTo>
                  <a:pt x="744106" y="80327"/>
                  <a:pt x="715747" y="70408"/>
                  <a:pt x="680542" y="70408"/>
                </a:cubicBezTo>
                <a:cubicBezTo>
                  <a:pt x="652044" y="70408"/>
                  <a:pt x="627875" y="77254"/>
                  <a:pt x="608038" y="90944"/>
                </a:cubicBezTo>
                <a:cubicBezTo>
                  <a:pt x="588201" y="104635"/>
                  <a:pt x="571018" y="125730"/>
                  <a:pt x="556489" y="154228"/>
                </a:cubicBezTo>
                <a:cubicBezTo>
                  <a:pt x="533578" y="139700"/>
                  <a:pt x="522123" y="122377"/>
                  <a:pt x="522123" y="102260"/>
                </a:cubicBezTo>
                <a:cubicBezTo>
                  <a:pt x="522123" y="73761"/>
                  <a:pt x="537350" y="49593"/>
                  <a:pt x="567805" y="29756"/>
                </a:cubicBezTo>
                <a:cubicBezTo>
                  <a:pt x="598259" y="9918"/>
                  <a:pt x="636677" y="0"/>
                  <a:pt x="683057" y="0"/>
                </a:cubicBezTo>
                <a:close/>
              </a:path>
            </a:pathLst>
          </a:custGeom>
        </p:spPr>
      </p:pic>
    </p:spTree>
    <p:extLst>
      <p:ext uri="{BB962C8B-B14F-4D97-AF65-F5344CB8AC3E}">
        <p14:creationId xmlns:p14="http://schemas.microsoft.com/office/powerpoint/2010/main" val="411400449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815789" y="968187"/>
            <a:ext cx="3183556" cy="528918"/>
            <a:chOff x="815789" y="968187"/>
            <a:chExt cx="3183556"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 name="文本框 2"/>
            <p:cNvSpPr txBox="1"/>
            <p:nvPr/>
          </p:nvSpPr>
          <p:spPr>
            <a:xfrm>
              <a:off x="1021975" y="1001813"/>
              <a:ext cx="2977370"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rPr>
                <a:t>八一精神的历史背景</a:t>
              </a:r>
            </a:p>
          </p:txBody>
        </p:sp>
      </p:grpSp>
      <p:cxnSp>
        <p:nvCxnSpPr>
          <p:cNvPr id="25" name="直接连接符 24"/>
          <p:cNvCxnSpPr/>
          <p:nvPr/>
        </p:nvCxnSpPr>
        <p:spPr>
          <a:xfrm>
            <a:off x="1383189" y="1579416"/>
            <a:ext cx="0" cy="5061527"/>
          </a:xfrm>
          <a:prstGeom prst="line">
            <a:avLst/>
          </a:prstGeom>
          <a:ln w="19050">
            <a:solidFill>
              <a:srgbClr val="D0000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rotWithShape="1">
          <a:blip r:embed="rId4">
            <a:grayscl/>
            <a:extLst>
              <a:ext uri="{28A0092B-C50C-407E-A947-70E740481C1C}">
                <a14:useLocalDpi xmlns:a14="http://schemas.microsoft.com/office/drawing/2010/main" val="0"/>
              </a:ext>
            </a:extLst>
          </a:blip>
          <a:srcRect r="41162"/>
          <a:stretch/>
        </p:blipFill>
        <p:spPr>
          <a:xfrm>
            <a:off x="982663" y="2021958"/>
            <a:ext cx="3713018" cy="4176443"/>
          </a:xfrm>
          <a:prstGeom prst="rect">
            <a:avLst/>
          </a:prstGeom>
          <a:effectLst>
            <a:outerShdw blurRad="63500" sx="101000" sy="101000" algn="ctr" rotWithShape="0">
              <a:prstClr val="black">
                <a:alpha val="14000"/>
              </a:prstClr>
            </a:outerShdw>
          </a:effectLst>
        </p:spPr>
      </p:pic>
      <p:cxnSp>
        <p:nvCxnSpPr>
          <p:cNvPr id="27" name="直接连接符 26"/>
          <p:cNvCxnSpPr/>
          <p:nvPr/>
        </p:nvCxnSpPr>
        <p:spPr>
          <a:xfrm flipH="1">
            <a:off x="1390581" y="1588652"/>
            <a:ext cx="8889495" cy="1"/>
          </a:xfrm>
          <a:prstGeom prst="line">
            <a:avLst/>
          </a:prstGeom>
          <a:ln w="19050">
            <a:solidFill>
              <a:srgbClr val="D0000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390581" y="6631534"/>
            <a:ext cx="8889495" cy="1"/>
          </a:xfrm>
          <a:prstGeom prst="line">
            <a:avLst/>
          </a:prstGeom>
          <a:ln w="19050">
            <a:solidFill>
              <a:srgbClr val="D0000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867562" y="2021958"/>
            <a:ext cx="3149602"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1" i="0" u="none" strike="noStrike" kern="0" cap="none" spc="300" normalizeH="0" baseline="0">
                <a:ln>
                  <a:noFill/>
                </a:ln>
                <a:solidFill>
                  <a:srgbClr val="C00000"/>
                </a:solidFill>
                <a:effectLst/>
                <a:uLnTx/>
                <a:uFillTx/>
                <a:latin typeface="微软雅黑" panose="020B0503020204020204" pitchFamily="34" charset="-122"/>
                <a:ea typeface="微软雅黑" panose="020B0503020204020204" pitchFamily="34" charset="-122"/>
              </a:defRPr>
            </a:lvl1pPr>
          </a:lstStyle>
          <a:p>
            <a:r>
              <a:rPr lang="zh-CN" altLang="en-US" dirty="0">
                <a:solidFill>
                  <a:srgbClr val="D00001"/>
                </a:solidFill>
                <a:latin typeface="华文新魏" panose="02010800040101010101" pitchFamily="2" charset="-122"/>
                <a:ea typeface="华文新魏" panose="02010800040101010101" pitchFamily="2" charset="-122"/>
              </a:rPr>
              <a:t>八一南昌起义背景</a:t>
            </a:r>
          </a:p>
        </p:txBody>
      </p:sp>
      <p:grpSp>
        <p:nvGrpSpPr>
          <p:cNvPr id="31" name="组合 30"/>
          <p:cNvGrpSpPr/>
          <p:nvPr/>
        </p:nvGrpSpPr>
        <p:grpSpPr>
          <a:xfrm>
            <a:off x="4978400" y="2594956"/>
            <a:ext cx="6145545" cy="812530"/>
            <a:chOff x="4978400" y="2594956"/>
            <a:chExt cx="6145545" cy="812530"/>
          </a:xfrm>
        </p:grpSpPr>
        <p:sp>
          <p:nvSpPr>
            <p:cNvPr id="33" name="椭圆 32"/>
            <p:cNvSpPr/>
            <p:nvPr/>
          </p:nvSpPr>
          <p:spPr>
            <a:xfrm>
              <a:off x="4978400" y="2733963"/>
              <a:ext cx="117807" cy="117807"/>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096207" y="2594956"/>
              <a:ext cx="6027738"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en-US" altLang="zh-CN" dirty="0">
                  <a:latin typeface="华文新魏" panose="02010800040101010101" pitchFamily="2" charset="-122"/>
                  <a:ea typeface="华文新魏" panose="02010800040101010101" pitchFamily="2" charset="-122"/>
                </a:rPr>
                <a:t>1927</a:t>
              </a:r>
              <a:r>
                <a:rPr lang="zh-CN" altLang="en-US" dirty="0">
                  <a:latin typeface="华文新魏" panose="02010800040101010101" pitchFamily="2" charset="-122"/>
                  <a:ea typeface="华文新魏" panose="02010800040101010101" pitchFamily="2" charset="-122"/>
                </a:rPr>
                <a:t>年</a:t>
              </a:r>
              <a:r>
                <a:rPr lang="en-US" altLang="zh-CN" dirty="0">
                  <a:latin typeface="华文新魏" panose="02010800040101010101" pitchFamily="2" charset="-122"/>
                  <a:ea typeface="华文新魏" panose="02010800040101010101" pitchFamily="2" charset="-122"/>
                </a:rPr>
                <a:t>3</a:t>
              </a:r>
              <a:r>
                <a:rPr lang="zh-CN" altLang="en-US" dirty="0">
                  <a:latin typeface="华文新魏" panose="02010800040101010101" pitchFamily="2" charset="-122"/>
                  <a:ea typeface="华文新魏" panose="02010800040101010101" pitchFamily="2" charset="-122"/>
                </a:rPr>
                <a:t>月，国民党在武汉的汪精卫和南京的蒋介石集团不合作，所谓“宁汉分裂”江西南昌则在武汉和南京之间</a:t>
              </a:r>
            </a:p>
          </p:txBody>
        </p:sp>
      </p:grpSp>
      <p:grpSp>
        <p:nvGrpSpPr>
          <p:cNvPr id="48" name="组合 47"/>
          <p:cNvGrpSpPr/>
          <p:nvPr/>
        </p:nvGrpSpPr>
        <p:grpSpPr>
          <a:xfrm>
            <a:off x="4978400" y="3859458"/>
            <a:ext cx="6145545" cy="1172629"/>
            <a:chOff x="4978400" y="3675610"/>
            <a:chExt cx="6145545" cy="1172629"/>
          </a:xfrm>
        </p:grpSpPr>
        <p:sp>
          <p:nvSpPr>
            <p:cNvPr id="50" name="椭圆 49"/>
            <p:cNvSpPr/>
            <p:nvPr/>
          </p:nvSpPr>
          <p:spPr>
            <a:xfrm>
              <a:off x="4978400" y="3823853"/>
              <a:ext cx="117807" cy="117807"/>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5096207" y="3675610"/>
              <a:ext cx="6027738" cy="1172629"/>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latin typeface="华文新魏" panose="02010800040101010101" pitchFamily="2" charset="-122"/>
                  <a:ea typeface="华文新魏" panose="02010800040101010101" pitchFamily="2" charset="-122"/>
                </a:rPr>
                <a:t>由于中国共产党的影响不断扩大，从</a:t>
              </a:r>
              <a:r>
                <a:rPr lang="en-US" altLang="zh-CN" dirty="0">
                  <a:latin typeface="华文新魏" panose="02010800040101010101" pitchFamily="2" charset="-122"/>
                  <a:ea typeface="华文新魏" panose="02010800040101010101" pitchFamily="2" charset="-122"/>
                </a:rPr>
                <a:t>4</a:t>
              </a:r>
              <a:r>
                <a:rPr lang="zh-CN" altLang="en-US" dirty="0">
                  <a:latin typeface="华文新魏" panose="02010800040101010101" pitchFamily="2" charset="-122"/>
                  <a:ea typeface="华文新魏" panose="02010800040101010101" pitchFamily="2" charset="-122"/>
                </a:rPr>
                <a:t>月起南京等地的国民党开始大量逮捕和处决共产党人，发动了四一二政变</a:t>
              </a:r>
              <a:endParaRPr lang="en-US" altLang="zh-CN" dirty="0">
                <a:latin typeface="华文新魏" panose="02010800040101010101" pitchFamily="2" charset="-122"/>
                <a:ea typeface="华文新魏" panose="02010800040101010101" pitchFamily="2" charset="-122"/>
              </a:endParaRPr>
            </a:p>
            <a:p>
              <a:r>
                <a:rPr lang="zh-CN" altLang="en-US" dirty="0">
                  <a:latin typeface="华文新魏" panose="02010800040101010101" pitchFamily="2" charset="-122"/>
                  <a:ea typeface="华文新魏" panose="02010800040101010101" pitchFamily="2" charset="-122"/>
                </a:rPr>
                <a:t>武汉的国民党在</a:t>
              </a:r>
              <a:r>
                <a:rPr lang="en-US" altLang="zh-CN" dirty="0">
                  <a:latin typeface="华文新魏" panose="02010800040101010101" pitchFamily="2" charset="-122"/>
                  <a:ea typeface="华文新魏" panose="02010800040101010101" pitchFamily="2" charset="-122"/>
                </a:rPr>
                <a:t>7</a:t>
              </a:r>
              <a:r>
                <a:rPr lang="zh-CN" altLang="en-US" dirty="0">
                  <a:latin typeface="华文新魏" panose="02010800040101010101" pitchFamily="2" charset="-122"/>
                  <a:ea typeface="华文新魏" panose="02010800040101010101" pitchFamily="2" charset="-122"/>
                </a:rPr>
                <a:t>月亦决定“清党”，即七一五事变</a:t>
              </a:r>
            </a:p>
          </p:txBody>
        </p:sp>
      </p:grpSp>
      <p:grpSp>
        <p:nvGrpSpPr>
          <p:cNvPr id="52" name="组合 51"/>
          <p:cNvGrpSpPr/>
          <p:nvPr/>
        </p:nvGrpSpPr>
        <p:grpSpPr>
          <a:xfrm>
            <a:off x="4978400" y="5448985"/>
            <a:ext cx="6145545" cy="812530"/>
            <a:chOff x="4978400" y="5448985"/>
            <a:chExt cx="6145545" cy="812530"/>
          </a:xfrm>
        </p:grpSpPr>
        <p:sp>
          <p:nvSpPr>
            <p:cNvPr id="53" name="椭圆 52"/>
            <p:cNvSpPr/>
            <p:nvPr/>
          </p:nvSpPr>
          <p:spPr>
            <a:xfrm>
              <a:off x="4978400" y="5597228"/>
              <a:ext cx="117807" cy="117807"/>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5096207" y="5448985"/>
              <a:ext cx="6027738"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latin typeface="华文新魏" panose="02010800040101010101" pitchFamily="2" charset="-122"/>
                  <a:ea typeface="华文新魏" panose="02010800040101010101" pitchFamily="2" charset="-122"/>
                </a:rPr>
                <a:t>一方面解聘共产国际中国代表鲍罗廷的顾问职务，一方面通知各政府部门和军队驱逐共产党人</a:t>
              </a:r>
            </a:p>
          </p:txBody>
        </p:sp>
      </p:grpSp>
    </p:spTree>
    <p:extLst>
      <p:ext uri="{BB962C8B-B14F-4D97-AF65-F5344CB8AC3E}">
        <p14:creationId xmlns:p14="http://schemas.microsoft.com/office/powerpoint/2010/main" val="268021414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right)">
                                          <p:cBhvr>
                                            <p:cTn id="11" dur="500"/>
                                            <p:tgtEl>
                                              <p:spTgt spid="27"/>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2500"/>
                                </p:stCondLst>
                                <p:childTnLst>
                                  <p:par>
                                    <p:cTn id="21" presetID="2" presetClass="entr" presetSubtype="2" fill="hold" nodeType="afterEffect" p14:presetBounceEnd="22667">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22667">
                                          <p:cBhvr additive="base">
                                            <p:cTn id="23" dur="750" fill="hold"/>
                                            <p:tgtEl>
                                              <p:spTgt spid="26"/>
                                            </p:tgtEl>
                                            <p:attrNameLst>
                                              <p:attrName>ppt_x</p:attrName>
                                            </p:attrNameLst>
                                          </p:cBhvr>
                                          <p:tavLst>
                                            <p:tav tm="0">
                                              <p:val>
                                                <p:strVal val="1+#ppt_w/2"/>
                                              </p:val>
                                            </p:tav>
                                            <p:tav tm="100000">
                                              <p:val>
                                                <p:strVal val="#ppt_x"/>
                                              </p:val>
                                            </p:tav>
                                          </p:tavLst>
                                        </p:anim>
                                        <p:anim calcmode="lin" valueType="num" p14:bounceEnd="22667">
                                          <p:cBhvr additive="base">
                                            <p:cTn id="24" dur="75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750"/>
                                            <p:tgtEl>
                                              <p:spTgt spid="30"/>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750"/>
                                            <p:tgtEl>
                                              <p:spTgt spid="31"/>
                                            </p:tgtEl>
                                          </p:cBhvr>
                                        </p:animEffect>
                                      </p:childTnLst>
                                    </p:cTn>
                                  </p:par>
                                </p:childTnLst>
                              </p:cTn>
                            </p:par>
                            <p:par>
                              <p:cTn id="33" fill="hold">
                                <p:stCondLst>
                                  <p:cond delay="4750"/>
                                </p:stCondLst>
                                <p:childTnLst>
                                  <p:par>
                                    <p:cTn id="34" presetID="10"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750"/>
                                            <p:tgtEl>
                                              <p:spTgt spid="48"/>
                                            </p:tgtEl>
                                          </p:cBhvr>
                                        </p:animEffect>
                                      </p:childTnLst>
                                    </p:cTn>
                                  </p:par>
                                </p:childTnLst>
                              </p:cTn>
                            </p:par>
                            <p:par>
                              <p:cTn id="37" fill="hold">
                                <p:stCondLst>
                                  <p:cond delay="5500"/>
                                </p:stCondLst>
                                <p:childTnLst>
                                  <p:par>
                                    <p:cTn id="38" presetID="10"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right)">
                                          <p:cBhvr>
                                            <p:cTn id="11" dur="500"/>
                                            <p:tgtEl>
                                              <p:spTgt spid="27"/>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2500"/>
                                </p:stCondLst>
                                <p:childTnLst>
                                  <p:par>
                                    <p:cTn id="21" presetID="2" presetClass="entr" presetSubtype="2"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fill="hold"/>
                                            <p:tgtEl>
                                              <p:spTgt spid="26"/>
                                            </p:tgtEl>
                                            <p:attrNameLst>
                                              <p:attrName>ppt_x</p:attrName>
                                            </p:attrNameLst>
                                          </p:cBhvr>
                                          <p:tavLst>
                                            <p:tav tm="0">
                                              <p:val>
                                                <p:strVal val="1+#ppt_w/2"/>
                                              </p:val>
                                            </p:tav>
                                            <p:tav tm="100000">
                                              <p:val>
                                                <p:strVal val="#ppt_x"/>
                                              </p:val>
                                            </p:tav>
                                          </p:tavLst>
                                        </p:anim>
                                        <p:anim calcmode="lin" valueType="num">
                                          <p:cBhvr additive="base">
                                            <p:cTn id="24" dur="75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750"/>
                                            <p:tgtEl>
                                              <p:spTgt spid="30"/>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750"/>
                                            <p:tgtEl>
                                              <p:spTgt spid="31"/>
                                            </p:tgtEl>
                                          </p:cBhvr>
                                        </p:animEffect>
                                      </p:childTnLst>
                                    </p:cTn>
                                  </p:par>
                                </p:childTnLst>
                              </p:cTn>
                            </p:par>
                            <p:par>
                              <p:cTn id="33" fill="hold">
                                <p:stCondLst>
                                  <p:cond delay="4750"/>
                                </p:stCondLst>
                                <p:childTnLst>
                                  <p:par>
                                    <p:cTn id="34" presetID="10"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750"/>
                                            <p:tgtEl>
                                              <p:spTgt spid="48"/>
                                            </p:tgtEl>
                                          </p:cBhvr>
                                        </p:animEffect>
                                      </p:childTnLst>
                                    </p:cTn>
                                  </p:par>
                                </p:childTnLst>
                              </p:cTn>
                            </p:par>
                            <p:par>
                              <p:cTn id="37" fill="hold">
                                <p:stCondLst>
                                  <p:cond delay="5500"/>
                                </p:stCondLst>
                                <p:childTnLst>
                                  <p:par>
                                    <p:cTn id="38" presetID="10"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815789" y="968187"/>
            <a:ext cx="3183556" cy="528918"/>
            <a:chOff x="815789" y="968187"/>
            <a:chExt cx="3183556"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 name="文本框 2"/>
            <p:cNvSpPr txBox="1"/>
            <p:nvPr/>
          </p:nvSpPr>
          <p:spPr>
            <a:xfrm>
              <a:off x="1021975" y="1001813"/>
              <a:ext cx="2977370"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rPr>
                <a:t>南昌起义起因</a:t>
              </a:r>
            </a:p>
          </p:txBody>
        </p:sp>
      </p:gr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739" y="2586175"/>
            <a:ext cx="2979593" cy="4026477"/>
          </a:xfrm>
          <a:prstGeom prst="rect">
            <a:avLst/>
          </a:prstGeom>
        </p:spPr>
      </p:pic>
      <p:sp>
        <p:nvSpPr>
          <p:cNvPr id="20" name="文本框 19"/>
          <p:cNvSpPr txBox="1"/>
          <p:nvPr/>
        </p:nvSpPr>
        <p:spPr>
          <a:xfrm>
            <a:off x="1019175" y="1391346"/>
            <a:ext cx="10226675" cy="1172629"/>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latin typeface="华文新魏" panose="02010800040101010101" pitchFamily="2" charset="-122"/>
                <a:ea typeface="华文新魏" panose="02010800040101010101" pitchFamily="2" charset="-122"/>
              </a:rPr>
              <a:t>起义的目的是反抗国民党反动派的屠杀政策，唤醒广大中国人民，表明中国共产党要把中国革命进行到底的坚定立场，共产党的目的是联合愿意革命的国民党左派，挥师南下广东，建立革命根据地实行二次北伐</a:t>
            </a:r>
          </a:p>
        </p:txBody>
      </p:sp>
      <p:sp>
        <p:nvSpPr>
          <p:cNvPr id="22" name="文本框 21"/>
          <p:cNvSpPr txBox="1"/>
          <p:nvPr/>
        </p:nvSpPr>
        <p:spPr>
          <a:xfrm>
            <a:off x="4110182" y="2941661"/>
            <a:ext cx="3648363" cy="461665"/>
          </a:xfrm>
          <a:prstGeom prst="rect">
            <a:avLst/>
          </a:prstGeom>
          <a:noFill/>
        </p:spPr>
        <p:txBody>
          <a:bodyPr wrap="square" rtlCol="0">
            <a:spAutoFit/>
          </a:bodyPr>
          <a:lstStyle/>
          <a:p>
            <a:r>
              <a:rPr lang="zh-CN" altLang="en-US" sz="2400" b="1" spc="600" dirty="0">
                <a:solidFill>
                  <a:srgbClr val="D00001"/>
                </a:solidFill>
                <a:latin typeface="华文新魏" panose="02010800040101010101" pitchFamily="2" charset="-122"/>
                <a:ea typeface="华文新魏" panose="02010800040101010101" pitchFamily="2" charset="-122"/>
              </a:rPr>
              <a:t>中共中央前敌委员会</a:t>
            </a:r>
          </a:p>
        </p:txBody>
      </p:sp>
      <p:sp>
        <p:nvSpPr>
          <p:cNvPr id="23" name="文本框 22"/>
          <p:cNvSpPr txBox="1"/>
          <p:nvPr/>
        </p:nvSpPr>
        <p:spPr>
          <a:xfrm>
            <a:off x="4110182" y="3513012"/>
            <a:ext cx="1283854" cy="400110"/>
          </a:xfrm>
          <a:prstGeom prst="rect">
            <a:avLst/>
          </a:prstGeom>
          <a:noFill/>
        </p:spPr>
        <p:txBody>
          <a:bodyPr wrap="square" rtlCol="0">
            <a:spAutoFit/>
          </a:bodyPr>
          <a:lstStyle/>
          <a:p>
            <a:r>
              <a:rPr lang="zh-CN" altLang="en-US" sz="2000" b="1" spc="600" dirty="0">
                <a:latin typeface="华文新魏" panose="02010800040101010101" pitchFamily="2" charset="-122"/>
                <a:ea typeface="华文新魏" panose="02010800040101010101" pitchFamily="2" charset="-122"/>
              </a:rPr>
              <a:t>周恩来</a:t>
            </a:r>
          </a:p>
        </p:txBody>
      </p:sp>
      <p:sp>
        <p:nvSpPr>
          <p:cNvPr id="24" name="文本框 23"/>
          <p:cNvSpPr txBox="1"/>
          <p:nvPr/>
        </p:nvSpPr>
        <p:spPr>
          <a:xfrm>
            <a:off x="5732707" y="3513012"/>
            <a:ext cx="1283854" cy="400110"/>
          </a:xfrm>
          <a:prstGeom prst="rect">
            <a:avLst/>
          </a:prstGeom>
          <a:noFill/>
        </p:spPr>
        <p:txBody>
          <a:bodyPr wrap="square" rtlCol="0">
            <a:spAutoFit/>
          </a:bodyPr>
          <a:lstStyle/>
          <a:p>
            <a:r>
              <a:rPr lang="zh-CN" altLang="en-US" sz="2000" b="1" spc="600" dirty="0">
                <a:latin typeface="华文新魏" panose="02010800040101010101" pitchFamily="2" charset="-122"/>
                <a:ea typeface="华文新魏" panose="02010800040101010101" pitchFamily="2" charset="-122"/>
              </a:rPr>
              <a:t>李立三</a:t>
            </a:r>
          </a:p>
        </p:txBody>
      </p:sp>
      <p:sp>
        <p:nvSpPr>
          <p:cNvPr id="29" name="文本框 28"/>
          <p:cNvSpPr txBox="1"/>
          <p:nvPr/>
        </p:nvSpPr>
        <p:spPr>
          <a:xfrm>
            <a:off x="7355232" y="3513012"/>
            <a:ext cx="1283854" cy="400110"/>
          </a:xfrm>
          <a:prstGeom prst="rect">
            <a:avLst/>
          </a:prstGeom>
          <a:noFill/>
        </p:spPr>
        <p:txBody>
          <a:bodyPr wrap="square" rtlCol="0">
            <a:spAutoFit/>
          </a:bodyPr>
          <a:lstStyle>
            <a:defPPr>
              <a:defRPr lang="zh-CN"/>
            </a:defPPr>
            <a:lvl1pPr>
              <a:defRPr sz="2000" b="1" spc="600">
                <a:latin typeface="微软雅黑" panose="020B0503020204020204" pitchFamily="34" charset="-122"/>
                <a:ea typeface="微软雅黑" panose="020B0503020204020204" pitchFamily="34" charset="-122"/>
              </a:defRPr>
            </a:lvl1pPr>
          </a:lstStyle>
          <a:p>
            <a:r>
              <a:rPr lang="zh-CN" altLang="en-US" dirty="0">
                <a:latin typeface="华文新魏" panose="02010800040101010101" pitchFamily="2" charset="-122"/>
                <a:ea typeface="华文新魏" panose="02010800040101010101" pitchFamily="2" charset="-122"/>
              </a:rPr>
              <a:t>恽代英</a:t>
            </a:r>
          </a:p>
        </p:txBody>
      </p:sp>
      <p:sp>
        <p:nvSpPr>
          <p:cNvPr id="32" name="文本框 31"/>
          <p:cNvSpPr txBox="1"/>
          <p:nvPr/>
        </p:nvSpPr>
        <p:spPr>
          <a:xfrm>
            <a:off x="8977758" y="3513012"/>
            <a:ext cx="858969" cy="400110"/>
          </a:xfrm>
          <a:prstGeom prst="rect">
            <a:avLst/>
          </a:prstGeom>
          <a:noFill/>
        </p:spPr>
        <p:txBody>
          <a:bodyPr wrap="square" rtlCol="0">
            <a:spAutoFit/>
          </a:bodyPr>
          <a:lstStyle>
            <a:defPPr>
              <a:defRPr lang="zh-CN"/>
            </a:defPPr>
            <a:lvl1pPr>
              <a:defRPr sz="2000" b="1" spc="600">
                <a:latin typeface="微软雅黑" panose="020B0503020204020204" pitchFamily="34" charset="-122"/>
                <a:ea typeface="微软雅黑" panose="020B0503020204020204" pitchFamily="34" charset="-122"/>
              </a:defRPr>
            </a:lvl1pPr>
          </a:lstStyle>
          <a:p>
            <a:r>
              <a:rPr lang="zh-CN" altLang="en-US" dirty="0">
                <a:latin typeface="华文新魏" panose="02010800040101010101" pitchFamily="2" charset="-122"/>
                <a:ea typeface="华文新魏" panose="02010800040101010101" pitchFamily="2" charset="-122"/>
              </a:rPr>
              <a:t>彭湃</a:t>
            </a:r>
          </a:p>
        </p:txBody>
      </p:sp>
      <p:sp>
        <p:nvSpPr>
          <p:cNvPr id="34" name="文本框 33"/>
          <p:cNvSpPr txBox="1"/>
          <p:nvPr/>
        </p:nvSpPr>
        <p:spPr>
          <a:xfrm>
            <a:off x="4110182" y="4114679"/>
            <a:ext cx="6979083" cy="105259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sz="1600" dirty="0">
                <a:latin typeface="华文新魏" panose="02010800040101010101" pitchFamily="2" charset="-122"/>
                <a:ea typeface="华文新魏" panose="02010800040101010101" pitchFamily="2" charset="-122"/>
              </a:rPr>
              <a:t>国民革命军第二方面军第</a:t>
            </a:r>
            <a:r>
              <a:rPr lang="en-US" altLang="zh-CN" sz="1600" dirty="0">
                <a:latin typeface="华文新魏" panose="02010800040101010101" pitchFamily="2" charset="-122"/>
                <a:ea typeface="华文新魏" panose="02010800040101010101" pitchFamily="2" charset="-122"/>
              </a:rPr>
              <a:t>11</a:t>
            </a:r>
            <a:r>
              <a:rPr lang="zh-CN" altLang="en-US" sz="1600" dirty="0">
                <a:latin typeface="华文新魏" panose="02010800040101010101" pitchFamily="2" charset="-122"/>
                <a:ea typeface="华文新魏" panose="02010800040101010101" pitchFamily="2" charset="-122"/>
              </a:rPr>
              <a:t>军第</a:t>
            </a:r>
            <a:r>
              <a:rPr lang="en-US" altLang="zh-CN" sz="1600" dirty="0">
                <a:latin typeface="华文新魏" panose="02010800040101010101" pitchFamily="2" charset="-122"/>
                <a:ea typeface="华文新魏" panose="02010800040101010101" pitchFamily="2" charset="-122"/>
              </a:rPr>
              <a:t>24</a:t>
            </a:r>
            <a:r>
              <a:rPr lang="zh-CN" altLang="en-US" sz="1600" dirty="0">
                <a:latin typeface="华文新魏" panose="02010800040101010101" pitchFamily="2" charset="-122"/>
                <a:ea typeface="华文新魏" panose="02010800040101010101" pitchFamily="2" charset="-122"/>
              </a:rPr>
              <a:t>、第</a:t>
            </a:r>
            <a:r>
              <a:rPr lang="en-US" altLang="zh-CN" sz="1600" dirty="0">
                <a:latin typeface="华文新魏" panose="02010800040101010101" pitchFamily="2" charset="-122"/>
                <a:ea typeface="华文新魏" panose="02010800040101010101" pitchFamily="2" charset="-122"/>
              </a:rPr>
              <a:t>10</a:t>
            </a:r>
            <a:r>
              <a:rPr lang="zh-CN" altLang="en-US" sz="1600" dirty="0">
                <a:latin typeface="华文新魏" panose="02010800040101010101" pitchFamily="2" charset="-122"/>
                <a:ea typeface="华文新魏" panose="02010800040101010101" pitchFamily="2" charset="-122"/>
              </a:rPr>
              <a:t>师，第</a:t>
            </a:r>
            <a:r>
              <a:rPr lang="en-US" altLang="zh-CN" sz="1600" dirty="0">
                <a:latin typeface="华文新魏" panose="02010800040101010101" pitchFamily="2" charset="-122"/>
                <a:ea typeface="华文新魏" panose="02010800040101010101" pitchFamily="2" charset="-122"/>
              </a:rPr>
              <a:t>20</a:t>
            </a:r>
            <a:r>
              <a:rPr lang="zh-CN" altLang="en-US" sz="1600" dirty="0">
                <a:latin typeface="华文新魏" panose="02010800040101010101" pitchFamily="2" charset="-122"/>
                <a:ea typeface="华文新魏" panose="02010800040101010101" pitchFamily="2" charset="-122"/>
              </a:rPr>
              <a:t>军全部，第</a:t>
            </a:r>
            <a:r>
              <a:rPr lang="en-US" altLang="zh-CN" sz="1600" dirty="0">
                <a:latin typeface="华文新魏" panose="02010800040101010101" pitchFamily="2" charset="-122"/>
                <a:ea typeface="华文新魏" panose="02010800040101010101" pitchFamily="2" charset="-122"/>
              </a:rPr>
              <a:t>4</a:t>
            </a:r>
            <a:r>
              <a:rPr lang="zh-CN" altLang="en-US" sz="1600" dirty="0">
                <a:latin typeface="华文新魏" panose="02010800040101010101" pitchFamily="2" charset="-122"/>
                <a:ea typeface="华文新魏" panose="02010800040101010101" pitchFamily="2" charset="-122"/>
              </a:rPr>
              <a:t>军第</a:t>
            </a:r>
            <a:r>
              <a:rPr lang="en-US" altLang="zh-CN" sz="1600" dirty="0">
                <a:latin typeface="华文新魏" panose="02010800040101010101" pitchFamily="2" charset="-122"/>
                <a:ea typeface="华文新魏" panose="02010800040101010101" pitchFamily="2" charset="-122"/>
              </a:rPr>
              <a:t>25</a:t>
            </a:r>
            <a:r>
              <a:rPr lang="zh-CN" altLang="en-US" sz="1600" dirty="0">
                <a:latin typeface="华文新魏" panose="02010800040101010101" pitchFamily="2" charset="-122"/>
                <a:ea typeface="华文新魏" panose="02010800040101010101" pitchFamily="2" charset="-122"/>
              </a:rPr>
              <a:t>师第</a:t>
            </a:r>
            <a:r>
              <a:rPr lang="en-US" altLang="zh-CN" sz="1600" dirty="0">
                <a:latin typeface="华文新魏" panose="02010800040101010101" pitchFamily="2" charset="-122"/>
                <a:ea typeface="华文新魏" panose="02010800040101010101" pitchFamily="2" charset="-122"/>
              </a:rPr>
              <a:t>73</a:t>
            </a:r>
            <a:r>
              <a:rPr lang="zh-CN" altLang="en-US" sz="1600" dirty="0">
                <a:latin typeface="华文新魏" panose="02010800040101010101" pitchFamily="2" charset="-122"/>
                <a:ea typeface="华文新魏" panose="02010800040101010101" pitchFamily="2" charset="-122"/>
              </a:rPr>
              <a:t>、第</a:t>
            </a:r>
            <a:r>
              <a:rPr lang="en-US" altLang="zh-CN" sz="1600" dirty="0">
                <a:latin typeface="华文新魏" panose="02010800040101010101" pitchFamily="2" charset="-122"/>
                <a:ea typeface="华文新魏" panose="02010800040101010101" pitchFamily="2" charset="-122"/>
              </a:rPr>
              <a:t>75</a:t>
            </a:r>
            <a:r>
              <a:rPr lang="zh-CN" altLang="en-US" sz="1600" dirty="0">
                <a:latin typeface="华文新魏" panose="02010800040101010101" pitchFamily="2" charset="-122"/>
                <a:ea typeface="华文新魏" panose="02010800040101010101" pitchFamily="2" charset="-122"/>
              </a:rPr>
              <a:t>团以及朱德为团长的第五方面军第</a:t>
            </a:r>
            <a:r>
              <a:rPr lang="en-US" altLang="zh-CN" sz="1600" dirty="0">
                <a:latin typeface="华文新魏" panose="02010800040101010101" pitchFamily="2" charset="-122"/>
                <a:ea typeface="华文新魏" panose="02010800040101010101" pitchFamily="2" charset="-122"/>
              </a:rPr>
              <a:t>3</a:t>
            </a:r>
            <a:r>
              <a:rPr lang="zh-CN" altLang="en-US" sz="1600" dirty="0">
                <a:latin typeface="华文新魏" panose="02010800040101010101" pitchFamily="2" charset="-122"/>
                <a:ea typeface="华文新魏" panose="02010800040101010101" pitchFamily="2" charset="-122"/>
              </a:rPr>
              <a:t>军军官教育团一部和南昌市公安局保安队一部，共</a:t>
            </a:r>
            <a:r>
              <a:rPr lang="en-US" altLang="zh-CN" sz="1600" dirty="0">
                <a:latin typeface="华文新魏" panose="02010800040101010101" pitchFamily="2" charset="-122"/>
                <a:ea typeface="华文新魏" panose="02010800040101010101" pitchFamily="2" charset="-122"/>
              </a:rPr>
              <a:t>2</a:t>
            </a:r>
            <a:r>
              <a:rPr lang="zh-CN" altLang="en-US" sz="1600" dirty="0">
                <a:latin typeface="华文新魏" panose="02010800040101010101" pitchFamily="2" charset="-122"/>
                <a:ea typeface="华文新魏" panose="02010800040101010101" pitchFamily="2" charset="-122"/>
              </a:rPr>
              <a:t>万余人</a:t>
            </a:r>
          </a:p>
        </p:txBody>
      </p:sp>
      <p:sp>
        <p:nvSpPr>
          <p:cNvPr id="35" name="文本框 34"/>
          <p:cNvSpPr txBox="1"/>
          <p:nvPr/>
        </p:nvSpPr>
        <p:spPr>
          <a:xfrm>
            <a:off x="4110182" y="5204569"/>
            <a:ext cx="6979083" cy="1052596"/>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en-US" dirty="0">
                <a:latin typeface="华文新魏" panose="02010800040101010101" pitchFamily="2" charset="-122"/>
                <a:ea typeface="华文新魏" panose="02010800040101010101" pitchFamily="2" charset="-122"/>
              </a:rPr>
              <a:t>从</a:t>
            </a:r>
            <a:r>
              <a:rPr lang="en-US" altLang="zh-CN" dirty="0">
                <a:latin typeface="华文新魏" panose="02010800040101010101" pitchFamily="2" charset="-122"/>
                <a:ea typeface="华文新魏" panose="02010800040101010101" pitchFamily="2" charset="-122"/>
              </a:rPr>
              <a:t>7</a:t>
            </a:r>
            <a:r>
              <a:rPr lang="zh-CN" altLang="en-US" dirty="0">
                <a:latin typeface="华文新魏" panose="02010800040101010101" pitchFamily="2" charset="-122"/>
                <a:ea typeface="华文新魏" panose="02010800040101010101" pitchFamily="2" charset="-122"/>
              </a:rPr>
              <a:t>月</a:t>
            </a:r>
            <a:r>
              <a:rPr lang="en-US" altLang="zh-CN" dirty="0">
                <a:latin typeface="华文新魏" panose="02010800040101010101" pitchFamily="2" charset="-122"/>
                <a:ea typeface="华文新魏" panose="02010800040101010101" pitchFamily="2" charset="-122"/>
              </a:rPr>
              <a:t>25</a:t>
            </a:r>
            <a:r>
              <a:rPr lang="zh-CN" altLang="en-US" dirty="0">
                <a:latin typeface="华文新魏" panose="02010800040101010101" pitchFamily="2" charset="-122"/>
                <a:ea typeface="华文新魏" panose="02010800040101010101" pitchFamily="2" charset="-122"/>
              </a:rPr>
              <a:t>日起，第</a:t>
            </a:r>
            <a:r>
              <a:rPr lang="en-US" altLang="zh-CN" dirty="0">
                <a:latin typeface="华文新魏" panose="02010800040101010101" pitchFamily="2" charset="-122"/>
                <a:ea typeface="华文新魏" panose="02010800040101010101" pitchFamily="2" charset="-122"/>
              </a:rPr>
              <a:t>11</a:t>
            </a:r>
            <a:r>
              <a:rPr lang="zh-CN" altLang="en-US" dirty="0">
                <a:latin typeface="华文新魏" panose="02010800040101010101" pitchFamily="2" charset="-122"/>
                <a:ea typeface="华文新魏" panose="02010800040101010101" pitchFamily="2" charset="-122"/>
              </a:rPr>
              <a:t>、第</a:t>
            </a:r>
            <a:r>
              <a:rPr lang="en-US" altLang="zh-CN" dirty="0">
                <a:latin typeface="华文新魏" panose="02010800040101010101" pitchFamily="2" charset="-122"/>
                <a:ea typeface="华文新魏" panose="02010800040101010101" pitchFamily="2" charset="-122"/>
              </a:rPr>
              <a:t>20</a:t>
            </a:r>
            <a:r>
              <a:rPr lang="zh-CN" altLang="en-US" dirty="0">
                <a:latin typeface="华文新魏" panose="02010800040101010101" pitchFamily="2" charset="-122"/>
                <a:ea typeface="华文新魏" panose="02010800040101010101" pitchFamily="2" charset="-122"/>
              </a:rPr>
              <a:t>军分别在叶挺、贺龙指挥下，陆续由九江、涂家埠（今永修）等地向南昌集中。</a:t>
            </a:r>
            <a:r>
              <a:rPr lang="en-US" altLang="zh-CN" dirty="0">
                <a:latin typeface="华文新魏" panose="02010800040101010101" pitchFamily="2" charset="-122"/>
                <a:ea typeface="华文新魏" panose="02010800040101010101" pitchFamily="2" charset="-122"/>
              </a:rPr>
              <a:t>27</a:t>
            </a:r>
            <a:r>
              <a:rPr lang="zh-CN" altLang="en-US" dirty="0">
                <a:latin typeface="华文新魏" panose="02010800040101010101" pitchFamily="2" charset="-122"/>
                <a:ea typeface="华文新魏" panose="02010800040101010101" pitchFamily="2" charset="-122"/>
              </a:rPr>
              <a:t>日，周恩来等到达南昌，组成前敌委员会领导加紧进行起义的准备工作</a:t>
            </a:r>
          </a:p>
        </p:txBody>
      </p:sp>
    </p:spTree>
    <p:extLst>
      <p:ext uri="{BB962C8B-B14F-4D97-AF65-F5344CB8AC3E}">
        <p14:creationId xmlns:p14="http://schemas.microsoft.com/office/powerpoint/2010/main" val="374489532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750"/>
                                        <p:tgtEl>
                                          <p:spTgt spid="20"/>
                                        </p:tgtEl>
                                      </p:cBhvr>
                                    </p:animEffect>
                                  </p:childTnLst>
                                </p:cTn>
                              </p:par>
                            </p:childTnLst>
                          </p:cTn>
                        </p:par>
                        <p:par>
                          <p:cTn id="12" fill="hold">
                            <p:stCondLst>
                              <p:cond delay="175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750"/>
                                        <p:tgtEl>
                                          <p:spTgt spid="1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par>
                          <p:cTn id="36" fill="hold">
                            <p:stCondLst>
                              <p:cond delay="5000"/>
                            </p:stCondLst>
                            <p:childTnLst>
                              <p:par>
                                <p:cTn id="37" presetID="1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750"/>
                                        <p:tgtEl>
                                          <p:spTgt spid="34"/>
                                        </p:tgtEl>
                                        <p:attrNameLst>
                                          <p:attrName>ppt_x</p:attrName>
                                        </p:attrNameLst>
                                      </p:cBhvr>
                                      <p:tavLst>
                                        <p:tav tm="0">
                                          <p:val>
                                            <p:strVal val="#ppt_x-#ppt_w*1.125000"/>
                                          </p:val>
                                        </p:tav>
                                        <p:tav tm="100000">
                                          <p:val>
                                            <p:strVal val="#ppt_x"/>
                                          </p:val>
                                        </p:tav>
                                      </p:tavLst>
                                    </p:anim>
                                    <p:animEffect transition="in" filter="wipe(right)">
                                      <p:cBhvr>
                                        <p:cTn id="40" dur="750"/>
                                        <p:tgtEl>
                                          <p:spTgt spid="34"/>
                                        </p:tgtEl>
                                      </p:cBhvr>
                                    </p:animEffect>
                                  </p:childTnLst>
                                </p:cTn>
                              </p:par>
                            </p:childTnLst>
                          </p:cTn>
                        </p:par>
                        <p:par>
                          <p:cTn id="41" fill="hold">
                            <p:stCondLst>
                              <p:cond delay="5750"/>
                            </p:stCondLst>
                            <p:childTnLst>
                              <p:par>
                                <p:cTn id="42" presetID="12" presetClass="entr" presetSubtype="8"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750"/>
                                        <p:tgtEl>
                                          <p:spTgt spid="35"/>
                                        </p:tgtEl>
                                        <p:attrNameLst>
                                          <p:attrName>ppt_x</p:attrName>
                                        </p:attrNameLst>
                                      </p:cBhvr>
                                      <p:tavLst>
                                        <p:tav tm="0">
                                          <p:val>
                                            <p:strVal val="#ppt_x-#ppt_w*1.125000"/>
                                          </p:val>
                                        </p:tav>
                                        <p:tav tm="100000">
                                          <p:val>
                                            <p:strVal val="#ppt_x"/>
                                          </p:val>
                                        </p:tav>
                                      </p:tavLst>
                                    </p:anim>
                                    <p:animEffect transition="in" filter="wipe(right)">
                                      <p:cBhvr>
                                        <p:cTn id="45"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9" grpId="0"/>
      <p:bldP spid="32"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815789" y="968187"/>
            <a:ext cx="1685364" cy="528918"/>
            <a:chOff x="815789" y="968187"/>
            <a:chExt cx="168536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7917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八一由来</a:t>
              </a:r>
            </a:p>
          </p:txBody>
        </p:sp>
      </p:grpSp>
      <p:grpSp>
        <p:nvGrpSpPr>
          <p:cNvPr id="6" name="组合 5"/>
          <p:cNvGrpSpPr/>
          <p:nvPr/>
        </p:nvGrpSpPr>
        <p:grpSpPr>
          <a:xfrm>
            <a:off x="1188720" y="1827212"/>
            <a:ext cx="4876800" cy="3971608"/>
            <a:chOff x="1188720" y="1827212"/>
            <a:chExt cx="4876800" cy="3971608"/>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8776" y="1827212"/>
              <a:ext cx="4762500" cy="39147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 name="矩形 28"/>
            <p:cNvSpPr/>
            <p:nvPr/>
          </p:nvSpPr>
          <p:spPr>
            <a:xfrm>
              <a:off x="1188720" y="5188502"/>
              <a:ext cx="4876800" cy="610318"/>
            </a:xfrm>
            <a:prstGeom prst="rect">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773620" y="5276287"/>
              <a:ext cx="1712813" cy="461665"/>
            </a:xfrm>
            <a:prstGeom prst="rect">
              <a:avLst/>
            </a:prstGeom>
            <a:noFill/>
          </p:spPr>
          <p:txBody>
            <a:bodyPr wrap="square" rtlCol="0">
              <a:spAutoFit/>
            </a:bodyPr>
            <a:lstStyle/>
            <a:p>
              <a:r>
                <a:rPr lang="zh-CN" altLang="en-US" sz="2400" dirty="0">
                  <a:solidFill>
                    <a:schemeClr val="bg1"/>
                  </a:solidFill>
                  <a:latin typeface="华文新魏" panose="02010800040101010101" pitchFamily="2" charset="-122"/>
                  <a:ea typeface="华文新魏" panose="02010800040101010101" pitchFamily="2" charset="-122"/>
                </a:rPr>
                <a:t>井冈山会师</a:t>
              </a:r>
            </a:p>
          </p:txBody>
        </p:sp>
      </p:grpSp>
      <p:grpSp>
        <p:nvGrpSpPr>
          <p:cNvPr id="13" name="组合 12"/>
          <p:cNvGrpSpPr/>
          <p:nvPr/>
        </p:nvGrpSpPr>
        <p:grpSpPr>
          <a:xfrm>
            <a:off x="6712301" y="1839777"/>
            <a:ext cx="1462324" cy="1447532"/>
            <a:chOff x="6279314" y="1839777"/>
            <a:chExt cx="1462324" cy="1447532"/>
          </a:xfrm>
        </p:grpSpPr>
        <p:grpSp>
          <p:nvGrpSpPr>
            <p:cNvPr id="34" name="组合 33"/>
            <p:cNvGrpSpPr/>
            <p:nvPr/>
          </p:nvGrpSpPr>
          <p:grpSpPr>
            <a:xfrm>
              <a:off x="6294106" y="1839777"/>
              <a:ext cx="1447532" cy="1447532"/>
              <a:chOff x="4013200" y="1511300"/>
              <a:chExt cx="977900" cy="977900"/>
            </a:xfrm>
          </p:grpSpPr>
          <p:sp>
            <p:nvSpPr>
              <p:cNvPr id="36" name="椭圆 35"/>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6279314" y="2103424"/>
              <a:ext cx="1441266" cy="954107"/>
            </a:xfrm>
            <a:prstGeom prst="rect">
              <a:avLst/>
            </a:prstGeom>
            <a:noFill/>
          </p:spPr>
          <p:txBody>
            <a:bodyPr wrap="square" rtlCol="0">
              <a:spAutoFit/>
            </a:bodyPr>
            <a:lstStyle/>
            <a:p>
              <a:pPr algn="ctr"/>
              <a:r>
                <a:rPr lang="zh-CN" altLang="en-US" sz="2800" dirty="0">
                  <a:latin typeface="华文新魏" panose="02010800040101010101" pitchFamily="2" charset="-122"/>
                  <a:ea typeface="华文新魏" panose="02010800040101010101" pitchFamily="2" charset="-122"/>
                </a:rPr>
                <a:t>南昌起义军</a:t>
              </a:r>
            </a:p>
          </p:txBody>
        </p:sp>
      </p:grpSp>
      <p:grpSp>
        <p:nvGrpSpPr>
          <p:cNvPr id="38" name="组合 37"/>
          <p:cNvGrpSpPr/>
          <p:nvPr/>
        </p:nvGrpSpPr>
        <p:grpSpPr>
          <a:xfrm>
            <a:off x="9480901" y="1827212"/>
            <a:ext cx="1462324" cy="1447532"/>
            <a:chOff x="6279314" y="1839777"/>
            <a:chExt cx="1462324" cy="1447532"/>
          </a:xfrm>
        </p:grpSpPr>
        <p:grpSp>
          <p:nvGrpSpPr>
            <p:cNvPr id="39" name="组合 38"/>
            <p:cNvGrpSpPr/>
            <p:nvPr/>
          </p:nvGrpSpPr>
          <p:grpSpPr>
            <a:xfrm>
              <a:off x="6294106" y="1839777"/>
              <a:ext cx="1447532" cy="1447532"/>
              <a:chOff x="4013200" y="1511300"/>
              <a:chExt cx="977900" cy="977900"/>
            </a:xfrm>
          </p:grpSpPr>
          <p:sp>
            <p:nvSpPr>
              <p:cNvPr id="41" name="椭圆 40"/>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6279314" y="2103424"/>
              <a:ext cx="1441266" cy="954107"/>
            </a:xfrm>
            <a:prstGeom prst="rect">
              <a:avLst/>
            </a:prstGeom>
            <a:noFill/>
          </p:spPr>
          <p:txBody>
            <a:bodyPr wrap="square" rtlCol="0">
              <a:spAutoFit/>
            </a:bodyPr>
            <a:lstStyle/>
            <a:p>
              <a:pPr algn="ctr"/>
              <a:r>
                <a:rPr lang="zh-CN" altLang="en-US" sz="2800" dirty="0">
                  <a:latin typeface="华文新魏" panose="02010800040101010101" pitchFamily="2" charset="-122"/>
                  <a:ea typeface="华文新魏" panose="02010800040101010101" pitchFamily="2" charset="-122"/>
                </a:rPr>
                <a:t>秋收起义部队</a:t>
              </a:r>
            </a:p>
          </p:txBody>
        </p:sp>
      </p:grpSp>
      <p:grpSp>
        <p:nvGrpSpPr>
          <p:cNvPr id="7" name="组合 6"/>
          <p:cNvGrpSpPr/>
          <p:nvPr/>
        </p:nvGrpSpPr>
        <p:grpSpPr>
          <a:xfrm>
            <a:off x="7800884" y="3661333"/>
            <a:ext cx="2053759" cy="2053759"/>
            <a:chOff x="7800884" y="3661333"/>
            <a:chExt cx="2053759" cy="2053759"/>
          </a:xfrm>
        </p:grpSpPr>
        <p:grpSp>
          <p:nvGrpSpPr>
            <p:cNvPr id="44" name="组合 43"/>
            <p:cNvGrpSpPr/>
            <p:nvPr/>
          </p:nvGrpSpPr>
          <p:grpSpPr>
            <a:xfrm>
              <a:off x="7800884" y="3661333"/>
              <a:ext cx="2053759" cy="2053759"/>
              <a:chOff x="4013200" y="1511300"/>
              <a:chExt cx="977900" cy="977900"/>
            </a:xfrm>
          </p:grpSpPr>
          <p:sp>
            <p:nvSpPr>
              <p:cNvPr id="46" name="椭圆 45"/>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7979754" y="3995714"/>
              <a:ext cx="1696018" cy="1384995"/>
            </a:xfrm>
            <a:prstGeom prst="rect">
              <a:avLst/>
            </a:prstGeom>
            <a:noFill/>
          </p:spPr>
          <p:txBody>
            <a:bodyPr wrap="square" rtlCol="0">
              <a:spAutoFit/>
            </a:bodyPr>
            <a:lstStyle/>
            <a:p>
              <a:pPr algn="ctr"/>
              <a:r>
                <a:rPr lang="zh-CN" altLang="en-US" sz="2800" dirty="0">
                  <a:latin typeface="华文新魏" panose="02010800040101010101" pitchFamily="2" charset="-122"/>
                  <a:ea typeface="华文新魏" panose="02010800040101010101" pitchFamily="2" charset="-122"/>
                </a:rPr>
                <a:t>中国工农革命军第四军</a:t>
              </a:r>
            </a:p>
          </p:txBody>
        </p:sp>
      </p:grpSp>
      <p:sp>
        <p:nvSpPr>
          <p:cNvPr id="49" name="加号 48"/>
          <p:cNvSpPr/>
          <p:nvPr/>
        </p:nvSpPr>
        <p:spPr>
          <a:xfrm>
            <a:off x="8518655" y="2330711"/>
            <a:ext cx="550333" cy="550333"/>
          </a:xfrm>
          <a:prstGeom prst="mathPlus">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307425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500"/>
                                        <p:tgtEl>
                                          <p:spTgt spid="6"/>
                                        </p:tgtEl>
                                      </p:cBhvr>
                                    </p:animEffect>
                                    <p:anim calcmode="lin" valueType="num">
                                      <p:cBhvr>
                                        <p:cTn id="12" dur="1500" fill="hold"/>
                                        <p:tgtEl>
                                          <p:spTgt spid="6"/>
                                        </p:tgtEl>
                                        <p:attrNameLst>
                                          <p:attrName>ppt_x</p:attrName>
                                        </p:attrNameLst>
                                      </p:cBhvr>
                                      <p:tavLst>
                                        <p:tav tm="0">
                                          <p:val>
                                            <p:strVal val="#ppt_x"/>
                                          </p:val>
                                        </p:tav>
                                        <p:tav tm="100000">
                                          <p:val>
                                            <p:strVal val="#ppt_x"/>
                                          </p:val>
                                        </p:tav>
                                      </p:tavLst>
                                    </p:anim>
                                    <p:anim calcmode="lin" valueType="num">
                                      <p:cBhvr>
                                        <p:cTn id="13" dur="1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250"/>
                                        <p:tgtEl>
                                          <p:spTgt spid="13"/>
                                        </p:tgtEl>
                                      </p:cBhvr>
                                    </p:animEffect>
                                  </p:childTnLst>
                                </p:cTn>
                              </p:par>
                            </p:childTnLst>
                          </p:cTn>
                        </p:par>
                        <p:par>
                          <p:cTn id="18" fill="hold">
                            <p:stCondLst>
                              <p:cond delay="3750"/>
                            </p:stCondLst>
                            <p:childTnLst>
                              <p:par>
                                <p:cTn id="19" presetID="10"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250"/>
                                        <p:tgtEl>
                                          <p:spTgt spid="38"/>
                                        </p:tgtEl>
                                      </p:cBhvr>
                                    </p:animEffect>
                                  </p:childTnLst>
                                </p:cTn>
                              </p:par>
                            </p:childTnLst>
                          </p:cTn>
                        </p:par>
                        <p:par>
                          <p:cTn id="22" fill="hold">
                            <p:stCondLst>
                              <p:cond delay="5000"/>
                            </p:stCondLst>
                            <p:childTnLst>
                              <p:par>
                                <p:cTn id="23" presetID="10" presetClass="entr" presetSubtype="0"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par>
                          <p:cTn id="26" fill="hold">
                            <p:stCondLst>
                              <p:cond delay="5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1685364" cy="528918"/>
            <a:chOff x="815789" y="968187"/>
            <a:chExt cx="168536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7917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八一由来</a:t>
              </a:r>
            </a:p>
          </p:txBody>
        </p:sp>
      </p:grpSp>
      <p:grpSp>
        <p:nvGrpSpPr>
          <p:cNvPr id="25" name="组合 24"/>
          <p:cNvGrpSpPr/>
          <p:nvPr/>
        </p:nvGrpSpPr>
        <p:grpSpPr>
          <a:xfrm>
            <a:off x="674595" y="1818342"/>
            <a:ext cx="998681" cy="977900"/>
            <a:chOff x="4191384" y="1792942"/>
            <a:chExt cx="998681" cy="977900"/>
          </a:xfrm>
        </p:grpSpPr>
        <p:grpSp>
          <p:nvGrpSpPr>
            <p:cNvPr id="26" name="组合 25"/>
            <p:cNvGrpSpPr/>
            <p:nvPr/>
          </p:nvGrpSpPr>
          <p:grpSpPr>
            <a:xfrm>
              <a:off x="4191384" y="1792942"/>
              <a:ext cx="977900" cy="977900"/>
              <a:chOff x="4013200" y="1511300"/>
              <a:chExt cx="977900" cy="977900"/>
            </a:xfrm>
          </p:grpSpPr>
          <p:sp>
            <p:nvSpPr>
              <p:cNvPr id="28" name="椭圆 27"/>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4216398" y="2020282"/>
              <a:ext cx="973667" cy="523220"/>
            </a:xfrm>
            <a:prstGeom prst="rect">
              <a:avLst/>
            </a:prstGeom>
            <a:noFill/>
          </p:spPr>
          <p:txBody>
            <a:bodyPr wrap="square" rtlCol="0">
              <a:spAutoFit/>
            </a:bodyPr>
            <a:lstStyle/>
            <a:p>
              <a:r>
                <a:rPr lang="en-US" altLang="zh-CN" sz="2800" dirty="0">
                  <a:latin typeface="华文新魏" panose="02010800040101010101" pitchFamily="2" charset="-122"/>
                  <a:ea typeface="华文新魏" panose="02010800040101010101" pitchFamily="2" charset="-122"/>
                </a:rPr>
                <a:t>1928</a:t>
              </a:r>
              <a:endParaRPr lang="zh-CN" altLang="en-US" sz="2800" dirty="0">
                <a:latin typeface="华文新魏" panose="02010800040101010101" pitchFamily="2" charset="-122"/>
                <a:ea typeface="华文新魏" panose="02010800040101010101" pitchFamily="2" charset="-122"/>
              </a:endParaRPr>
            </a:p>
          </p:txBody>
        </p:sp>
      </p:grpSp>
      <p:grpSp>
        <p:nvGrpSpPr>
          <p:cNvPr id="31" name="组合 30"/>
          <p:cNvGrpSpPr/>
          <p:nvPr/>
        </p:nvGrpSpPr>
        <p:grpSpPr>
          <a:xfrm>
            <a:off x="674595" y="3198414"/>
            <a:ext cx="998681" cy="977900"/>
            <a:chOff x="4191384" y="1792942"/>
            <a:chExt cx="998681" cy="977900"/>
          </a:xfrm>
        </p:grpSpPr>
        <p:grpSp>
          <p:nvGrpSpPr>
            <p:cNvPr id="33" name="组合 32"/>
            <p:cNvGrpSpPr/>
            <p:nvPr/>
          </p:nvGrpSpPr>
          <p:grpSpPr>
            <a:xfrm>
              <a:off x="4191384" y="1792942"/>
              <a:ext cx="977900" cy="977900"/>
              <a:chOff x="4013200" y="1511300"/>
              <a:chExt cx="977900" cy="977900"/>
            </a:xfrm>
          </p:grpSpPr>
          <p:sp>
            <p:nvSpPr>
              <p:cNvPr id="48" name="椭圆 47"/>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4216398" y="2020282"/>
              <a:ext cx="973667" cy="523220"/>
            </a:xfrm>
            <a:prstGeom prst="rect">
              <a:avLst/>
            </a:prstGeom>
            <a:noFill/>
          </p:spPr>
          <p:txBody>
            <a:bodyPr wrap="square" rtlCol="0">
              <a:spAutoFit/>
            </a:bodyPr>
            <a:lstStyle/>
            <a:p>
              <a:r>
                <a:rPr lang="en-US" altLang="zh-CN" sz="2800" dirty="0">
                  <a:latin typeface="华文新魏" panose="02010800040101010101" pitchFamily="2" charset="-122"/>
                  <a:ea typeface="华文新魏" panose="02010800040101010101" pitchFamily="2" charset="-122"/>
                </a:rPr>
                <a:t>1933</a:t>
              </a:r>
              <a:endParaRPr lang="zh-CN" altLang="en-US" sz="2800" dirty="0">
                <a:latin typeface="华文新魏" panose="02010800040101010101" pitchFamily="2" charset="-122"/>
                <a:ea typeface="华文新魏" panose="02010800040101010101" pitchFamily="2" charset="-122"/>
              </a:endParaRPr>
            </a:p>
          </p:txBody>
        </p:sp>
      </p:grpSp>
      <p:grpSp>
        <p:nvGrpSpPr>
          <p:cNvPr id="52" name="组合 51"/>
          <p:cNvGrpSpPr/>
          <p:nvPr/>
        </p:nvGrpSpPr>
        <p:grpSpPr>
          <a:xfrm>
            <a:off x="674595" y="4578486"/>
            <a:ext cx="998681" cy="977900"/>
            <a:chOff x="4191384" y="1792942"/>
            <a:chExt cx="998681" cy="977900"/>
          </a:xfrm>
        </p:grpSpPr>
        <p:grpSp>
          <p:nvGrpSpPr>
            <p:cNvPr id="53" name="组合 52"/>
            <p:cNvGrpSpPr/>
            <p:nvPr/>
          </p:nvGrpSpPr>
          <p:grpSpPr>
            <a:xfrm>
              <a:off x="4191384" y="1792942"/>
              <a:ext cx="977900" cy="977900"/>
              <a:chOff x="4013200" y="1511300"/>
              <a:chExt cx="977900" cy="977900"/>
            </a:xfrm>
          </p:grpSpPr>
          <p:sp>
            <p:nvSpPr>
              <p:cNvPr id="55" name="椭圆 54"/>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p:cNvSpPr txBox="1"/>
            <p:nvPr/>
          </p:nvSpPr>
          <p:spPr>
            <a:xfrm>
              <a:off x="4216398" y="2020282"/>
              <a:ext cx="973667" cy="523220"/>
            </a:xfrm>
            <a:prstGeom prst="rect">
              <a:avLst/>
            </a:prstGeom>
            <a:noFill/>
          </p:spPr>
          <p:txBody>
            <a:bodyPr wrap="square" rtlCol="0">
              <a:spAutoFit/>
            </a:bodyPr>
            <a:lstStyle/>
            <a:p>
              <a:r>
                <a:rPr lang="en-US" altLang="zh-CN" sz="2800" dirty="0">
                  <a:latin typeface="华文新魏" panose="02010800040101010101" pitchFamily="2" charset="-122"/>
                  <a:ea typeface="华文新魏" panose="02010800040101010101" pitchFamily="2" charset="-122"/>
                </a:rPr>
                <a:t>1933</a:t>
              </a:r>
              <a:endParaRPr lang="zh-CN" altLang="en-US" sz="2800" dirty="0">
                <a:latin typeface="华文新魏" panose="02010800040101010101" pitchFamily="2" charset="-122"/>
                <a:ea typeface="华文新魏" panose="02010800040101010101" pitchFamily="2" charset="-122"/>
              </a:endParaRPr>
            </a:p>
          </p:txBody>
        </p:sp>
      </p:grpSp>
      <p:sp>
        <p:nvSpPr>
          <p:cNvPr id="5" name="文本框 4"/>
          <p:cNvSpPr txBox="1"/>
          <p:nvPr/>
        </p:nvSpPr>
        <p:spPr>
          <a:xfrm>
            <a:off x="1738406" y="1837265"/>
            <a:ext cx="9779000" cy="1052596"/>
          </a:xfrm>
          <a:prstGeom prst="rect">
            <a:avLst/>
          </a:prstGeom>
          <a:noFill/>
        </p:spPr>
        <p:txBody>
          <a:bodyPr wrap="square" rtlCol="0">
            <a:spAutoFit/>
          </a:bodyPr>
          <a:lstStyle/>
          <a:p>
            <a:pPr>
              <a:lnSpc>
                <a:spcPct val="130000"/>
              </a:lnSpc>
            </a:pPr>
            <a:r>
              <a:rPr lang="en-US" altLang="zh-CN" sz="2400" dirty="0">
                <a:latin typeface="华文新魏" panose="02010800040101010101" pitchFamily="2" charset="-122"/>
                <a:ea typeface="华文新魏" panose="02010800040101010101" pitchFamily="2" charset="-122"/>
              </a:rPr>
              <a:t>1928</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4</a:t>
            </a:r>
            <a:r>
              <a:rPr lang="zh-CN" altLang="en-US" sz="2400" dirty="0">
                <a:latin typeface="华文新魏" panose="02010800040101010101" pitchFamily="2" charset="-122"/>
                <a:ea typeface="华文新魏" panose="02010800040101010101" pitchFamily="2" charset="-122"/>
              </a:rPr>
              <a:t>月，朱德、陈毅率领保存下来的南昌起义军与毛泽东领导的秋收起义部队在井冈山会师，正式组成了中国工农革命军第四军</a:t>
            </a:r>
            <a:endParaRPr lang="en-US" altLang="zh-CN" sz="2400" dirty="0">
              <a:latin typeface="华文新魏" panose="02010800040101010101" pitchFamily="2" charset="-122"/>
              <a:ea typeface="华文新魏" panose="02010800040101010101" pitchFamily="2" charset="-122"/>
            </a:endParaRPr>
          </a:p>
        </p:txBody>
      </p:sp>
      <p:sp>
        <p:nvSpPr>
          <p:cNvPr id="57" name="文本框 56"/>
          <p:cNvSpPr txBox="1"/>
          <p:nvPr/>
        </p:nvSpPr>
        <p:spPr>
          <a:xfrm>
            <a:off x="1698290" y="3163281"/>
            <a:ext cx="9819116" cy="1052596"/>
          </a:xfrm>
          <a:prstGeom prst="rect">
            <a:avLst/>
          </a:prstGeom>
          <a:noFill/>
        </p:spPr>
        <p:txBody>
          <a:bodyPr wrap="square" rtlCol="0">
            <a:spAutoFit/>
          </a:bodyPr>
          <a:lstStyle/>
          <a:p>
            <a:pPr>
              <a:lnSpc>
                <a:spcPct val="130000"/>
              </a:lnSpc>
            </a:pPr>
            <a:r>
              <a:rPr lang="en-US" altLang="zh-CN" sz="2400" dirty="0">
                <a:latin typeface="华文新魏" panose="02010800040101010101" pitchFamily="2" charset="-122"/>
                <a:ea typeface="华文新魏" panose="02010800040101010101" pitchFamily="2" charset="-122"/>
              </a:rPr>
              <a:t>1933</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6</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30</a:t>
            </a:r>
            <a:r>
              <a:rPr lang="zh-CN" altLang="en-US" sz="2400" dirty="0">
                <a:latin typeface="华文新魏" panose="02010800040101010101" pitchFamily="2" charset="-122"/>
                <a:ea typeface="华文新魏" panose="02010800040101010101" pitchFamily="2" charset="-122"/>
              </a:rPr>
              <a:t>日，中央革命军事委员会决定，每年</a:t>
            </a:r>
            <a:r>
              <a:rPr lang="en-US" altLang="zh-CN" sz="2400" dirty="0">
                <a:latin typeface="华文新魏" panose="02010800040101010101" pitchFamily="2" charset="-122"/>
                <a:ea typeface="华文新魏" panose="02010800040101010101" pitchFamily="2" charset="-122"/>
              </a:rPr>
              <a:t>8</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1</a:t>
            </a:r>
            <a:r>
              <a:rPr lang="zh-CN" altLang="en-US" sz="2400" dirty="0">
                <a:latin typeface="华文新魏" panose="02010800040101010101" pitchFamily="2" charset="-122"/>
                <a:ea typeface="华文新魏" panose="02010800040101010101" pitchFamily="2" charset="-122"/>
              </a:rPr>
              <a:t>日作为中国工农红军纪念日</a:t>
            </a:r>
            <a:endParaRPr lang="en-US" altLang="zh-CN" sz="2400" dirty="0">
              <a:latin typeface="华文新魏" panose="02010800040101010101" pitchFamily="2" charset="-122"/>
              <a:ea typeface="华文新魏" panose="02010800040101010101" pitchFamily="2" charset="-122"/>
            </a:endParaRPr>
          </a:p>
        </p:txBody>
      </p:sp>
      <p:sp>
        <p:nvSpPr>
          <p:cNvPr id="58" name="文本框 57"/>
          <p:cNvSpPr txBox="1"/>
          <p:nvPr/>
        </p:nvSpPr>
        <p:spPr>
          <a:xfrm>
            <a:off x="1738406" y="4558002"/>
            <a:ext cx="9779000" cy="1052596"/>
          </a:xfrm>
          <a:prstGeom prst="rect">
            <a:avLst/>
          </a:prstGeom>
          <a:noFill/>
        </p:spPr>
        <p:txBody>
          <a:bodyPr wrap="square" rtlCol="0">
            <a:spAutoFit/>
          </a:bodyPr>
          <a:lstStyle/>
          <a:p>
            <a:pPr>
              <a:lnSpc>
                <a:spcPct val="130000"/>
              </a:lnSpc>
            </a:pPr>
            <a:r>
              <a:rPr lang="en-US" altLang="zh-CN" sz="2400" dirty="0">
                <a:latin typeface="华文新魏" panose="02010800040101010101" pitchFamily="2" charset="-122"/>
                <a:ea typeface="华文新魏" panose="02010800040101010101" pitchFamily="2" charset="-122"/>
              </a:rPr>
              <a:t>1933</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7</a:t>
            </a:r>
            <a:r>
              <a:rPr lang="zh-CN" altLang="en-US" sz="2400" dirty="0">
                <a:latin typeface="华文新魏" panose="02010800040101010101" pitchFamily="2" charset="-122"/>
                <a:ea typeface="华文新魏" panose="02010800040101010101" pitchFamily="2" charset="-122"/>
              </a:rPr>
              <a:t>月，中华苏维埃共和国临时中央政府批准了这个决定。从此“八一”成了中国人民解放军的建军节</a:t>
            </a:r>
            <a:endParaRPr lang="en-US" altLang="zh-CN" sz="2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59474614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childTnLst>
                                </p:cTn>
                              </p:par>
                            </p:childTnLst>
                          </p:cTn>
                        </p:par>
                        <p:par>
                          <p:cTn id="12" fill="hold">
                            <p:stCondLst>
                              <p:cond delay="200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61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childTnLst>
                                </p:cTn>
                              </p:par>
                            </p:childTnLst>
                          </p:cTn>
                        </p:par>
                        <p:par>
                          <p:cTn id="20" fill="hold">
                            <p:stCondLst>
                              <p:cond delay="71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childTnLst>
                                </p:cTn>
                              </p:par>
                            </p:childTnLst>
                          </p:cTn>
                        </p:par>
                        <p:par>
                          <p:cTn id="24" fill="hold">
                            <p:stCondLst>
                              <p:cond delay="9800"/>
                            </p:stCondLst>
                            <p:childTnLst>
                              <p:par>
                                <p:cTn id="25" presetID="10" presetClass="entr" presetSubtype="0"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1000"/>
                                        <p:tgtEl>
                                          <p:spTgt spid="52"/>
                                        </p:tgtEl>
                                      </p:cBhvr>
                                    </p:animEffect>
                                  </p:childTnLst>
                                </p:cTn>
                              </p:par>
                            </p:childTnLst>
                          </p:cTn>
                        </p:par>
                        <p:par>
                          <p:cTn id="28" fill="hold">
                            <p:stCondLst>
                              <p:cond delay="108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58"/>
                                        </p:tgtEl>
                                        <p:attrNameLst>
                                          <p:attrName>style.visibility</p:attrName>
                                        </p:attrNameLst>
                                      </p:cBhvr>
                                      <p:to>
                                        <p:strVal val="visible"/>
                                      </p:to>
                                    </p:set>
                                    <p:animEffect transition="in" filter="fade">
                                      <p:cBhvr>
                                        <p:cTn id="31"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815789" y="968187"/>
            <a:ext cx="2943410" cy="528918"/>
            <a:chOff x="815789" y="968187"/>
            <a:chExt cx="2943410"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4" y="1001813"/>
              <a:ext cx="2737225"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八一建军节诞生地</a:t>
              </a:r>
            </a:p>
          </p:txBody>
        </p:sp>
      </p:grpSp>
      <p:sp>
        <p:nvSpPr>
          <p:cNvPr id="4" name="文本框 3"/>
          <p:cNvSpPr txBox="1"/>
          <p:nvPr/>
        </p:nvSpPr>
        <p:spPr>
          <a:xfrm>
            <a:off x="4771694" y="2414615"/>
            <a:ext cx="6645334" cy="1532727"/>
          </a:xfrm>
          <a:prstGeom prst="rect">
            <a:avLst/>
          </a:prstGeom>
          <a:noFill/>
        </p:spPr>
        <p:txBody>
          <a:bodyPr wrap="square" rtlCol="0">
            <a:spAutoFit/>
          </a:bodyPr>
          <a:lstStyle/>
          <a:p>
            <a:pPr>
              <a:lnSpc>
                <a:spcPct val="130000"/>
              </a:lnSpc>
            </a:pPr>
            <a:r>
              <a:rPr lang="en-US" altLang="zh-CN" sz="2400" dirty="0">
                <a:latin typeface="华文新魏" panose="02010800040101010101" pitchFamily="2" charset="-122"/>
                <a:ea typeface="华文新魏" panose="02010800040101010101" pitchFamily="2" charset="-122"/>
              </a:rPr>
              <a:t>1927</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8</a:t>
            </a:r>
            <a:r>
              <a:rPr lang="zh-CN" altLang="en-US" sz="2400" dirty="0">
                <a:latin typeface="华文新魏" panose="02010800040101010101" pitchFamily="2" charset="-122"/>
                <a:ea typeface="华文新魏" panose="02010800040101010101" pitchFamily="2" charset="-122"/>
              </a:rPr>
              <a:t>月底，南昌起义部队在瑞金取得了南昌起义后第一次攻城战役的胜利。瑞金，这座赣南山区小城，从此与中国革命结下了不解之缘</a:t>
            </a:r>
          </a:p>
        </p:txBody>
      </p:sp>
      <p:grpSp>
        <p:nvGrpSpPr>
          <p:cNvPr id="6" name="组合 5"/>
          <p:cNvGrpSpPr/>
          <p:nvPr/>
        </p:nvGrpSpPr>
        <p:grpSpPr>
          <a:xfrm>
            <a:off x="774973" y="2498459"/>
            <a:ext cx="3881037" cy="2744714"/>
            <a:chOff x="774973" y="2498459"/>
            <a:chExt cx="3881037" cy="2744714"/>
          </a:xfrm>
        </p:grpSpPr>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21153" y="2498459"/>
              <a:ext cx="3744801" cy="26679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 name="矩形 28"/>
            <p:cNvSpPr/>
            <p:nvPr/>
          </p:nvSpPr>
          <p:spPr>
            <a:xfrm>
              <a:off x="774973" y="4812144"/>
              <a:ext cx="3881037" cy="400395"/>
            </a:xfrm>
            <a:prstGeom prst="rect">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376319" y="4781508"/>
              <a:ext cx="811107" cy="461665"/>
            </a:xfrm>
            <a:prstGeom prst="rect">
              <a:avLst/>
            </a:prstGeom>
            <a:noFill/>
          </p:spPr>
          <p:txBody>
            <a:bodyPr wrap="square" rtlCol="0">
              <a:spAutoFit/>
            </a:bodyPr>
            <a:lstStyle/>
            <a:p>
              <a:r>
                <a:rPr lang="zh-CN" altLang="en-US" sz="2400" dirty="0">
                  <a:solidFill>
                    <a:schemeClr val="bg1"/>
                  </a:solidFill>
                  <a:latin typeface="华文新魏" panose="02010800040101010101" pitchFamily="2" charset="-122"/>
                  <a:ea typeface="华文新魏" panose="02010800040101010101" pitchFamily="2" charset="-122"/>
                </a:rPr>
                <a:t>瑞金</a:t>
              </a:r>
            </a:p>
          </p:txBody>
        </p:sp>
      </p:grpSp>
      <p:sp>
        <p:nvSpPr>
          <p:cNvPr id="7" name="文本框 6"/>
          <p:cNvSpPr txBox="1"/>
          <p:nvPr/>
        </p:nvSpPr>
        <p:spPr>
          <a:xfrm>
            <a:off x="4771693" y="3947342"/>
            <a:ext cx="6525261" cy="105259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可以说南昌是军旗升起的地方，而瑞金是八一建军节诞生的地方</a:t>
            </a:r>
          </a:p>
        </p:txBody>
      </p:sp>
    </p:spTree>
    <p:extLst>
      <p:ext uri="{BB962C8B-B14F-4D97-AF65-F5344CB8AC3E}">
        <p14:creationId xmlns:p14="http://schemas.microsoft.com/office/powerpoint/2010/main" val="29488218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500"/>
                                        <p:tgtEl>
                                          <p:spTgt spid="6"/>
                                        </p:tgtEl>
                                      </p:cBhvr>
                                    </p:animEffect>
                                    <p:anim calcmode="lin" valueType="num">
                                      <p:cBhvr>
                                        <p:cTn id="12" dur="1500" fill="hold"/>
                                        <p:tgtEl>
                                          <p:spTgt spid="6"/>
                                        </p:tgtEl>
                                        <p:attrNameLst>
                                          <p:attrName>ppt_x</p:attrName>
                                        </p:attrNameLst>
                                      </p:cBhvr>
                                      <p:tavLst>
                                        <p:tav tm="0">
                                          <p:val>
                                            <p:strVal val="#ppt_x"/>
                                          </p:val>
                                        </p:tav>
                                        <p:tav tm="100000">
                                          <p:val>
                                            <p:strVal val="#ppt_x"/>
                                          </p:val>
                                        </p:tav>
                                      </p:tavLst>
                                    </p:anim>
                                    <p:anim calcmode="lin" valueType="num">
                                      <p:cBhvr>
                                        <p:cTn id="13" dur="1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par>
                          <p:cTn id="18" fill="hold">
                            <p:stCondLst>
                              <p:cond delay="700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2943410" cy="528918"/>
            <a:chOff x="815789" y="968187"/>
            <a:chExt cx="2943410"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4" y="1001813"/>
              <a:ext cx="2737225"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八一建军节诞生地</a:t>
              </a:r>
            </a:p>
          </p:txBody>
        </p:sp>
      </p:grpSp>
      <p:sp>
        <p:nvSpPr>
          <p:cNvPr id="5" name="文本框 4"/>
          <p:cNvSpPr txBox="1"/>
          <p:nvPr/>
        </p:nvSpPr>
        <p:spPr>
          <a:xfrm>
            <a:off x="5255933" y="2397293"/>
            <a:ext cx="6022109" cy="2458686"/>
          </a:xfrm>
          <a:prstGeom prst="rect">
            <a:avLst/>
          </a:prstGeom>
          <a:noFill/>
        </p:spPr>
        <p:txBody>
          <a:bodyPr wrap="square" rtlCol="0">
            <a:spAutoFit/>
          </a:bodyPr>
          <a:lstStyle/>
          <a:p>
            <a:pPr>
              <a:lnSpc>
                <a:spcPct val="130000"/>
              </a:lnSpc>
            </a:pPr>
            <a:r>
              <a:rPr lang="en-US" altLang="zh-CN" sz="2400" dirty="0">
                <a:latin typeface="华文新魏" panose="02010800040101010101" pitchFamily="2" charset="-122"/>
                <a:ea typeface="华文新魏" panose="02010800040101010101" pitchFamily="2" charset="-122"/>
              </a:rPr>
              <a:t>1933</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8</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1</a:t>
            </a:r>
            <a:r>
              <a:rPr lang="zh-CN" altLang="en-US" sz="2400" dirty="0">
                <a:latin typeface="华文新魏" panose="02010800040101010101" pitchFamily="2" charset="-122"/>
                <a:ea typeface="华文新魏" panose="02010800040101010101" pitchFamily="2" charset="-122"/>
              </a:rPr>
              <a:t>日，在瑞金叶坪红军广场举行了历史上第一个“八一”纪念活动并且当日傍晚在瑞金城南竹马岗举行了红军阅兵式和分列式。可以说南昌是军旗升起的地方，而瑞金是八一建军节诞生的地方</a:t>
            </a:r>
          </a:p>
        </p:txBody>
      </p:sp>
      <p:grpSp>
        <p:nvGrpSpPr>
          <p:cNvPr id="7" name="组合 6"/>
          <p:cNvGrpSpPr/>
          <p:nvPr/>
        </p:nvGrpSpPr>
        <p:grpSpPr>
          <a:xfrm>
            <a:off x="913958" y="2000125"/>
            <a:ext cx="4083449" cy="3871115"/>
            <a:chOff x="913958" y="2000125"/>
            <a:chExt cx="4083449" cy="3871115"/>
          </a:xfrm>
        </p:grpSpPr>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b="4214"/>
            <a:stretch>
              <a:fillRect/>
            </a:stretch>
          </p:blipFill>
          <p:spPr>
            <a:xfrm>
              <a:off x="954776" y="2000125"/>
              <a:ext cx="4024159" cy="38099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矩形 10"/>
            <p:cNvSpPr/>
            <p:nvPr/>
          </p:nvSpPr>
          <p:spPr>
            <a:xfrm>
              <a:off x="913958" y="5446607"/>
              <a:ext cx="4083449" cy="400395"/>
            </a:xfrm>
            <a:prstGeom prst="rect">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34040" y="5409575"/>
              <a:ext cx="1782617" cy="461665"/>
            </a:xfrm>
            <a:prstGeom prst="rect">
              <a:avLst/>
            </a:prstGeom>
            <a:noFill/>
          </p:spPr>
          <p:txBody>
            <a:bodyPr wrap="square" rtlCol="0">
              <a:spAutoFit/>
            </a:bodyPr>
            <a:lstStyle/>
            <a:p>
              <a:r>
                <a:rPr lang="zh-CN" altLang="en-US" sz="2400" dirty="0">
                  <a:solidFill>
                    <a:schemeClr val="bg1"/>
                  </a:solidFill>
                  <a:latin typeface="华文新魏" panose="02010800040101010101" pitchFamily="2" charset="-122"/>
                  <a:ea typeface="华文新魏" panose="02010800040101010101" pitchFamily="2" charset="-122"/>
                </a:rPr>
                <a:t>瑞金阅兵式</a:t>
              </a:r>
            </a:p>
          </p:txBody>
        </p:sp>
      </p:grpSp>
      <p:grpSp>
        <p:nvGrpSpPr>
          <p:cNvPr id="8" name="组合 7"/>
          <p:cNvGrpSpPr/>
          <p:nvPr/>
        </p:nvGrpSpPr>
        <p:grpSpPr>
          <a:xfrm>
            <a:off x="5475976" y="2000125"/>
            <a:ext cx="2943410" cy="528918"/>
            <a:chOff x="5475976" y="2000125"/>
            <a:chExt cx="2943410" cy="528918"/>
          </a:xfrm>
        </p:grpSpPr>
        <p:sp>
          <p:nvSpPr>
            <p:cNvPr id="14" name="燕尾形 13"/>
            <p:cNvSpPr/>
            <p:nvPr/>
          </p:nvSpPr>
          <p:spPr>
            <a:xfrm>
              <a:off x="5475976" y="2000125"/>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5" name="文本框 14"/>
            <p:cNvSpPr txBox="1"/>
            <p:nvPr/>
          </p:nvSpPr>
          <p:spPr>
            <a:xfrm>
              <a:off x="5682161" y="2033751"/>
              <a:ext cx="2737225"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八一瑞金阅兵式</a:t>
              </a:r>
            </a:p>
          </p:txBody>
        </p:sp>
      </p:grpSp>
    </p:spTree>
    <p:extLst>
      <p:ext uri="{BB962C8B-B14F-4D97-AF65-F5344CB8AC3E}">
        <p14:creationId xmlns:p14="http://schemas.microsoft.com/office/powerpoint/2010/main" val="375760160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500"/>
                                        <p:tgtEl>
                                          <p:spTgt spid="7"/>
                                        </p:tgtEl>
                                      </p:cBhvr>
                                    </p:animEffect>
                                    <p:anim calcmode="lin" valueType="num">
                                      <p:cBhvr>
                                        <p:cTn id="12" dur="1500" fill="hold"/>
                                        <p:tgtEl>
                                          <p:spTgt spid="7"/>
                                        </p:tgtEl>
                                        <p:attrNameLst>
                                          <p:attrName>ppt_x</p:attrName>
                                        </p:attrNameLst>
                                      </p:cBhvr>
                                      <p:tavLst>
                                        <p:tav tm="0">
                                          <p:val>
                                            <p:strVal val="#ppt_x"/>
                                          </p:val>
                                        </p:tav>
                                        <p:tav tm="100000">
                                          <p:val>
                                            <p:strVal val="#ppt_x"/>
                                          </p:val>
                                        </p:tav>
                                      </p:tavLst>
                                    </p:anim>
                                    <p:anim calcmode="lin" valueType="num">
                                      <p:cBhvr>
                                        <p:cTn id="13" dur="1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childTnLst>
                                </p:cTn>
                              </p:par>
                            </p:childTnLst>
                          </p:cTn>
                        </p:par>
                        <p:par>
                          <p:cTn id="18" fill="hold">
                            <p:stCondLst>
                              <p:cond delay="325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3974528" y="2304833"/>
            <a:ext cx="6299200" cy="1323439"/>
          </a:xfrm>
          <a:prstGeom prst="rect">
            <a:avLst/>
          </a:prstGeom>
          <a:noFill/>
        </p:spPr>
        <p:txBody>
          <a:bodyPr wrap="square" rtlCol="0">
            <a:spAutoFit/>
          </a:bodyPr>
          <a:lstStyle/>
          <a:p>
            <a:r>
              <a:rPr lang="zh-CN" altLang="en-US" sz="8000" dirty="0">
                <a:solidFill>
                  <a:prstClr val="black"/>
                </a:solidFill>
                <a:latin typeface="华文新魏" panose="02010800040101010101" pitchFamily="2" charset="-122"/>
                <a:ea typeface="华文新魏" panose="02010800040101010101" pitchFamily="2" charset="-122"/>
              </a:rPr>
              <a:t>八一节的旗帜</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l="38418" t="87340" r="56148" b="5668"/>
          <a:stretch>
            <a:fillRect/>
          </a:stretch>
        </p:blipFill>
        <p:spPr>
          <a:xfrm>
            <a:off x="1943672" y="2290034"/>
            <a:ext cx="1960248" cy="1378267"/>
          </a:xfrm>
          <a:custGeom>
            <a:avLst/>
            <a:gdLst/>
            <a:ahLst/>
            <a:cxnLst/>
            <a:rect l="l" t="t" r="r" b="b"/>
            <a:pathLst>
              <a:path w="634380" h="446038">
                <a:moveTo>
                  <a:pt x="150689" y="47215"/>
                </a:moveTo>
                <a:cubicBezTo>
                  <a:pt x="131714" y="47215"/>
                  <a:pt x="116310" y="51680"/>
                  <a:pt x="104478" y="60610"/>
                </a:cubicBezTo>
                <a:cubicBezTo>
                  <a:pt x="92646" y="69540"/>
                  <a:pt x="83326" y="81818"/>
                  <a:pt x="76517" y="97445"/>
                </a:cubicBezTo>
                <a:cubicBezTo>
                  <a:pt x="69708" y="113072"/>
                  <a:pt x="65075" y="131378"/>
                  <a:pt x="62620" y="152363"/>
                </a:cubicBezTo>
                <a:cubicBezTo>
                  <a:pt x="60164" y="173347"/>
                  <a:pt x="58937" y="195895"/>
                  <a:pt x="58937" y="220005"/>
                </a:cubicBezTo>
                <a:cubicBezTo>
                  <a:pt x="58937" y="252375"/>
                  <a:pt x="60611" y="279890"/>
                  <a:pt x="63959" y="302549"/>
                </a:cubicBezTo>
                <a:cubicBezTo>
                  <a:pt x="67308" y="325208"/>
                  <a:pt x="72610" y="343681"/>
                  <a:pt x="79866" y="357969"/>
                </a:cubicBezTo>
                <a:cubicBezTo>
                  <a:pt x="87121" y="372256"/>
                  <a:pt x="96385" y="382637"/>
                  <a:pt x="107659" y="389111"/>
                </a:cubicBezTo>
                <a:cubicBezTo>
                  <a:pt x="118933" y="395585"/>
                  <a:pt x="132606" y="398822"/>
                  <a:pt x="148680" y="398822"/>
                </a:cubicBezTo>
                <a:cubicBezTo>
                  <a:pt x="161181" y="398822"/>
                  <a:pt x="172176" y="396813"/>
                  <a:pt x="181664" y="392794"/>
                </a:cubicBezTo>
                <a:cubicBezTo>
                  <a:pt x="191152" y="388776"/>
                  <a:pt x="199300" y="383028"/>
                  <a:pt x="206109" y="375549"/>
                </a:cubicBezTo>
                <a:cubicBezTo>
                  <a:pt x="212918" y="368070"/>
                  <a:pt x="218554" y="359085"/>
                  <a:pt x="223019" y="348592"/>
                </a:cubicBezTo>
                <a:cubicBezTo>
                  <a:pt x="227484" y="338100"/>
                  <a:pt x="231056" y="326491"/>
                  <a:pt x="233735" y="313767"/>
                </a:cubicBezTo>
                <a:cubicBezTo>
                  <a:pt x="236414" y="301042"/>
                  <a:pt x="238256" y="287257"/>
                  <a:pt x="239260" y="272411"/>
                </a:cubicBezTo>
                <a:cubicBezTo>
                  <a:pt x="240265" y="257565"/>
                  <a:pt x="240767" y="242106"/>
                  <a:pt x="240767" y="226032"/>
                </a:cubicBezTo>
                <a:cubicBezTo>
                  <a:pt x="240767" y="204378"/>
                  <a:pt x="239986" y="184956"/>
                  <a:pt x="238423" y="167766"/>
                </a:cubicBezTo>
                <a:cubicBezTo>
                  <a:pt x="236860" y="150577"/>
                  <a:pt x="234572" y="135396"/>
                  <a:pt x="231558" y="122225"/>
                </a:cubicBezTo>
                <a:cubicBezTo>
                  <a:pt x="228545" y="109054"/>
                  <a:pt x="224638" y="97724"/>
                  <a:pt x="219838" y="88236"/>
                </a:cubicBezTo>
                <a:cubicBezTo>
                  <a:pt x="215038" y="78748"/>
                  <a:pt x="209290" y="70935"/>
                  <a:pt x="202593" y="64796"/>
                </a:cubicBezTo>
                <a:cubicBezTo>
                  <a:pt x="195895" y="58657"/>
                  <a:pt x="188249" y="54192"/>
                  <a:pt x="179655" y="51401"/>
                </a:cubicBezTo>
                <a:cubicBezTo>
                  <a:pt x="171060" y="48611"/>
                  <a:pt x="161405" y="47215"/>
                  <a:pt x="150689" y="47215"/>
                </a:cubicBezTo>
                <a:close/>
                <a:moveTo>
                  <a:pt x="493068" y="0"/>
                </a:moveTo>
                <a:cubicBezTo>
                  <a:pt x="513160" y="0"/>
                  <a:pt x="530796" y="2567"/>
                  <a:pt x="545976" y="7702"/>
                </a:cubicBezTo>
                <a:cubicBezTo>
                  <a:pt x="561157" y="12836"/>
                  <a:pt x="573826" y="20092"/>
                  <a:pt x="583983" y="29468"/>
                </a:cubicBezTo>
                <a:cubicBezTo>
                  <a:pt x="594141" y="38844"/>
                  <a:pt x="601731" y="50062"/>
                  <a:pt x="606754" y="63121"/>
                </a:cubicBezTo>
                <a:cubicBezTo>
                  <a:pt x="611777" y="76181"/>
                  <a:pt x="614288" y="90636"/>
                  <a:pt x="614288" y="106486"/>
                </a:cubicBezTo>
                <a:cubicBezTo>
                  <a:pt x="614288" y="120104"/>
                  <a:pt x="612503" y="132773"/>
                  <a:pt x="608931" y="144493"/>
                </a:cubicBezTo>
                <a:cubicBezTo>
                  <a:pt x="605359" y="156213"/>
                  <a:pt x="600113" y="166594"/>
                  <a:pt x="593192" y="175636"/>
                </a:cubicBezTo>
                <a:cubicBezTo>
                  <a:pt x="586272" y="184677"/>
                  <a:pt x="577788" y="192379"/>
                  <a:pt x="567742" y="198741"/>
                </a:cubicBezTo>
                <a:cubicBezTo>
                  <a:pt x="557697" y="205103"/>
                  <a:pt x="546088" y="209513"/>
                  <a:pt x="532917" y="211968"/>
                </a:cubicBezTo>
                <a:lnTo>
                  <a:pt x="532917" y="212638"/>
                </a:lnTo>
                <a:cubicBezTo>
                  <a:pt x="547874" y="214201"/>
                  <a:pt x="561547" y="217940"/>
                  <a:pt x="573937" y="223856"/>
                </a:cubicBezTo>
                <a:cubicBezTo>
                  <a:pt x="586327" y="229772"/>
                  <a:pt x="596987" y="237195"/>
                  <a:pt x="605917" y="246124"/>
                </a:cubicBezTo>
                <a:cubicBezTo>
                  <a:pt x="614847" y="255054"/>
                  <a:pt x="621823" y="265491"/>
                  <a:pt x="626846" y="277434"/>
                </a:cubicBezTo>
                <a:cubicBezTo>
                  <a:pt x="631869" y="289377"/>
                  <a:pt x="634380" y="302158"/>
                  <a:pt x="634380" y="315776"/>
                </a:cubicBezTo>
                <a:cubicBezTo>
                  <a:pt x="634380" y="335644"/>
                  <a:pt x="630920" y="353560"/>
                  <a:pt x="623999" y="369521"/>
                </a:cubicBezTo>
                <a:cubicBezTo>
                  <a:pt x="617079" y="385483"/>
                  <a:pt x="607145" y="399157"/>
                  <a:pt x="594197" y="410542"/>
                </a:cubicBezTo>
                <a:cubicBezTo>
                  <a:pt x="581249" y="421927"/>
                  <a:pt x="565287" y="430690"/>
                  <a:pt x="546311" y="436829"/>
                </a:cubicBezTo>
                <a:cubicBezTo>
                  <a:pt x="527336" y="442968"/>
                  <a:pt x="505904" y="446038"/>
                  <a:pt x="482017" y="446038"/>
                </a:cubicBezTo>
                <a:cubicBezTo>
                  <a:pt x="467507" y="446038"/>
                  <a:pt x="453945" y="444866"/>
                  <a:pt x="441332" y="442522"/>
                </a:cubicBezTo>
                <a:cubicBezTo>
                  <a:pt x="428718" y="440178"/>
                  <a:pt x="417500" y="437387"/>
                  <a:pt x="407678" y="434150"/>
                </a:cubicBezTo>
                <a:cubicBezTo>
                  <a:pt x="397855" y="430913"/>
                  <a:pt x="389707" y="427564"/>
                  <a:pt x="383233" y="424104"/>
                </a:cubicBezTo>
                <a:cubicBezTo>
                  <a:pt x="376759" y="420644"/>
                  <a:pt x="372685" y="418132"/>
                  <a:pt x="371010" y="416570"/>
                </a:cubicBezTo>
                <a:cubicBezTo>
                  <a:pt x="369336" y="415007"/>
                  <a:pt x="368052" y="413444"/>
                  <a:pt x="367159" y="411882"/>
                </a:cubicBezTo>
                <a:cubicBezTo>
                  <a:pt x="366266" y="410319"/>
                  <a:pt x="365485" y="408421"/>
                  <a:pt x="364815" y="406189"/>
                </a:cubicBezTo>
                <a:cubicBezTo>
                  <a:pt x="364146" y="403956"/>
                  <a:pt x="363644" y="401222"/>
                  <a:pt x="363309" y="397985"/>
                </a:cubicBezTo>
                <a:cubicBezTo>
                  <a:pt x="362974" y="394748"/>
                  <a:pt x="362806" y="390785"/>
                  <a:pt x="362806" y="386097"/>
                </a:cubicBezTo>
                <a:cubicBezTo>
                  <a:pt x="362806" y="378060"/>
                  <a:pt x="363608" y="372479"/>
                  <a:pt x="365210" y="369354"/>
                </a:cubicBezTo>
                <a:cubicBezTo>
                  <a:pt x="366813" y="366229"/>
                  <a:pt x="369104" y="364666"/>
                  <a:pt x="372083" y="364666"/>
                </a:cubicBezTo>
                <a:cubicBezTo>
                  <a:pt x="374144" y="364666"/>
                  <a:pt x="378209" y="366452"/>
                  <a:pt x="384277" y="370024"/>
                </a:cubicBezTo>
                <a:cubicBezTo>
                  <a:pt x="390344" y="373596"/>
                  <a:pt x="398131" y="377446"/>
                  <a:pt x="407636" y="381576"/>
                </a:cubicBezTo>
                <a:cubicBezTo>
                  <a:pt x="417141" y="385706"/>
                  <a:pt x="428248" y="389557"/>
                  <a:pt x="440957" y="393129"/>
                </a:cubicBezTo>
                <a:cubicBezTo>
                  <a:pt x="453667" y="396701"/>
                  <a:pt x="467808" y="398487"/>
                  <a:pt x="483383" y="398487"/>
                </a:cubicBezTo>
                <a:cubicBezTo>
                  <a:pt x="498497" y="398487"/>
                  <a:pt x="511779" y="396590"/>
                  <a:pt x="523229" y="392794"/>
                </a:cubicBezTo>
                <a:cubicBezTo>
                  <a:pt x="534679" y="388999"/>
                  <a:pt x="544298" y="383641"/>
                  <a:pt x="552085" y="376721"/>
                </a:cubicBezTo>
                <a:cubicBezTo>
                  <a:pt x="559872" y="369800"/>
                  <a:pt x="565712" y="361596"/>
                  <a:pt x="569605" y="352108"/>
                </a:cubicBezTo>
                <a:cubicBezTo>
                  <a:pt x="573498" y="342621"/>
                  <a:pt x="575444" y="332296"/>
                  <a:pt x="575444" y="321134"/>
                </a:cubicBezTo>
                <a:cubicBezTo>
                  <a:pt x="575444" y="308855"/>
                  <a:pt x="572966" y="297805"/>
                  <a:pt x="568009" y="287982"/>
                </a:cubicBezTo>
                <a:cubicBezTo>
                  <a:pt x="563053" y="278160"/>
                  <a:pt x="555790" y="269676"/>
                  <a:pt x="546222" y="262533"/>
                </a:cubicBezTo>
                <a:cubicBezTo>
                  <a:pt x="536654" y="255389"/>
                  <a:pt x="524896" y="249919"/>
                  <a:pt x="510946" y="246124"/>
                </a:cubicBezTo>
                <a:cubicBezTo>
                  <a:pt x="496997" y="242329"/>
                  <a:pt x="481145" y="240432"/>
                  <a:pt x="463391" y="240432"/>
                </a:cubicBezTo>
                <a:lnTo>
                  <a:pt x="420853" y="240432"/>
                </a:lnTo>
                <a:cubicBezTo>
                  <a:pt x="419007" y="240432"/>
                  <a:pt x="417221" y="240041"/>
                  <a:pt x="415492" y="239260"/>
                </a:cubicBezTo>
                <a:cubicBezTo>
                  <a:pt x="413764" y="238478"/>
                  <a:pt x="412266" y="237195"/>
                  <a:pt x="410998" y="235409"/>
                </a:cubicBezTo>
                <a:cubicBezTo>
                  <a:pt x="409730" y="233623"/>
                  <a:pt x="408692" y="231279"/>
                  <a:pt x="407884" y="228376"/>
                </a:cubicBezTo>
                <a:cubicBezTo>
                  <a:pt x="407077" y="225474"/>
                  <a:pt x="406673" y="221679"/>
                  <a:pt x="406673" y="216991"/>
                </a:cubicBezTo>
                <a:cubicBezTo>
                  <a:pt x="406673" y="212750"/>
                  <a:pt x="407008" y="209233"/>
                  <a:pt x="407678" y="206443"/>
                </a:cubicBezTo>
                <a:cubicBezTo>
                  <a:pt x="408348" y="203652"/>
                  <a:pt x="409296" y="201420"/>
                  <a:pt x="410524" y="199746"/>
                </a:cubicBezTo>
                <a:cubicBezTo>
                  <a:pt x="411752" y="198071"/>
                  <a:pt x="413147" y="196844"/>
                  <a:pt x="414710" y="196062"/>
                </a:cubicBezTo>
                <a:cubicBezTo>
                  <a:pt x="416273" y="195281"/>
                  <a:pt x="418059" y="194890"/>
                  <a:pt x="420068" y="194890"/>
                </a:cubicBezTo>
                <a:lnTo>
                  <a:pt x="457907" y="194890"/>
                </a:lnTo>
                <a:cubicBezTo>
                  <a:pt x="472641" y="194890"/>
                  <a:pt x="485868" y="192993"/>
                  <a:pt x="497589" y="189198"/>
                </a:cubicBezTo>
                <a:cubicBezTo>
                  <a:pt x="509309" y="185402"/>
                  <a:pt x="519243" y="179933"/>
                  <a:pt x="527391" y="172789"/>
                </a:cubicBezTo>
                <a:cubicBezTo>
                  <a:pt x="535540" y="165645"/>
                  <a:pt x="541791" y="157106"/>
                  <a:pt x="546144" y="147172"/>
                </a:cubicBezTo>
                <a:cubicBezTo>
                  <a:pt x="550497" y="137238"/>
                  <a:pt x="552674" y="126132"/>
                  <a:pt x="552674" y="113853"/>
                </a:cubicBezTo>
                <a:cubicBezTo>
                  <a:pt x="552674" y="104924"/>
                  <a:pt x="551223" y="96385"/>
                  <a:pt x="548320" y="88236"/>
                </a:cubicBezTo>
                <a:cubicBezTo>
                  <a:pt x="545418" y="80088"/>
                  <a:pt x="541066" y="73000"/>
                  <a:pt x="535261" y="66972"/>
                </a:cubicBezTo>
                <a:cubicBezTo>
                  <a:pt x="529457" y="60945"/>
                  <a:pt x="522034" y="56201"/>
                  <a:pt x="512992" y="52741"/>
                </a:cubicBezTo>
                <a:cubicBezTo>
                  <a:pt x="503951" y="49280"/>
                  <a:pt x="493514" y="47550"/>
                  <a:pt x="481683" y="47550"/>
                </a:cubicBezTo>
                <a:cubicBezTo>
                  <a:pt x="468735" y="47550"/>
                  <a:pt x="456847" y="49504"/>
                  <a:pt x="446020" y="53410"/>
                </a:cubicBezTo>
                <a:cubicBezTo>
                  <a:pt x="435192" y="57317"/>
                  <a:pt x="425537" y="61503"/>
                  <a:pt x="417054" y="65968"/>
                </a:cubicBezTo>
                <a:cubicBezTo>
                  <a:pt x="408571" y="70433"/>
                  <a:pt x="401539" y="74618"/>
                  <a:pt x="395958" y="78525"/>
                </a:cubicBezTo>
                <a:cubicBezTo>
                  <a:pt x="390377" y="82432"/>
                  <a:pt x="386470" y="84385"/>
                  <a:pt x="384238" y="84385"/>
                </a:cubicBezTo>
                <a:cubicBezTo>
                  <a:pt x="382675" y="84385"/>
                  <a:pt x="381279" y="84106"/>
                  <a:pt x="380052" y="83548"/>
                </a:cubicBezTo>
                <a:cubicBezTo>
                  <a:pt x="378824" y="82990"/>
                  <a:pt x="377819" y="81874"/>
                  <a:pt x="377038" y="80199"/>
                </a:cubicBezTo>
                <a:cubicBezTo>
                  <a:pt x="376256" y="78525"/>
                  <a:pt x="375698" y="76181"/>
                  <a:pt x="375364" y="73167"/>
                </a:cubicBezTo>
                <a:cubicBezTo>
                  <a:pt x="375029" y="70154"/>
                  <a:pt x="374861" y="66191"/>
                  <a:pt x="374861" y="61280"/>
                </a:cubicBezTo>
                <a:cubicBezTo>
                  <a:pt x="374861" y="57931"/>
                  <a:pt x="374973" y="54973"/>
                  <a:pt x="375196" y="52406"/>
                </a:cubicBezTo>
                <a:cubicBezTo>
                  <a:pt x="375419" y="49839"/>
                  <a:pt x="375866" y="47606"/>
                  <a:pt x="376536" y="45709"/>
                </a:cubicBezTo>
                <a:cubicBezTo>
                  <a:pt x="377205" y="43811"/>
                  <a:pt x="377987" y="42081"/>
                  <a:pt x="378880" y="40518"/>
                </a:cubicBezTo>
                <a:cubicBezTo>
                  <a:pt x="379773" y="38956"/>
                  <a:pt x="381279" y="37114"/>
                  <a:pt x="383400" y="34993"/>
                </a:cubicBezTo>
                <a:cubicBezTo>
                  <a:pt x="385521" y="32872"/>
                  <a:pt x="389818" y="29803"/>
                  <a:pt x="396292" y="25784"/>
                </a:cubicBezTo>
                <a:cubicBezTo>
                  <a:pt x="402766" y="21766"/>
                  <a:pt x="410747" y="17803"/>
                  <a:pt x="420235" y="13897"/>
                </a:cubicBezTo>
                <a:cubicBezTo>
                  <a:pt x="429723" y="9990"/>
                  <a:pt x="440662" y="6697"/>
                  <a:pt x="453052" y="4018"/>
                </a:cubicBezTo>
                <a:cubicBezTo>
                  <a:pt x="465442" y="1339"/>
                  <a:pt x="478780" y="0"/>
                  <a:pt x="493068" y="0"/>
                </a:cubicBezTo>
                <a:close/>
                <a:moveTo>
                  <a:pt x="154038" y="0"/>
                </a:moveTo>
                <a:cubicBezTo>
                  <a:pt x="181496" y="0"/>
                  <a:pt x="204546" y="4855"/>
                  <a:pt x="223187" y="14566"/>
                </a:cubicBezTo>
                <a:cubicBezTo>
                  <a:pt x="241828" y="24277"/>
                  <a:pt x="256841" y="38565"/>
                  <a:pt x="268226" y="57429"/>
                </a:cubicBezTo>
                <a:cubicBezTo>
                  <a:pt x="279611" y="76293"/>
                  <a:pt x="287704" y="99510"/>
                  <a:pt x="292503" y="127080"/>
                </a:cubicBezTo>
                <a:cubicBezTo>
                  <a:pt x="297303" y="154651"/>
                  <a:pt x="299703" y="186295"/>
                  <a:pt x="299703" y="222014"/>
                </a:cubicBezTo>
                <a:cubicBezTo>
                  <a:pt x="299703" y="255277"/>
                  <a:pt x="297080" y="285638"/>
                  <a:pt x="291834" y="313097"/>
                </a:cubicBezTo>
                <a:cubicBezTo>
                  <a:pt x="286588" y="340556"/>
                  <a:pt x="277882" y="364164"/>
                  <a:pt x="265714" y="383921"/>
                </a:cubicBezTo>
                <a:cubicBezTo>
                  <a:pt x="253548" y="403677"/>
                  <a:pt x="237642" y="418970"/>
                  <a:pt x="217996" y="429797"/>
                </a:cubicBezTo>
                <a:cubicBezTo>
                  <a:pt x="198351" y="440624"/>
                  <a:pt x="174129" y="446038"/>
                  <a:pt x="145331" y="446038"/>
                </a:cubicBezTo>
                <a:cubicBezTo>
                  <a:pt x="118096" y="446038"/>
                  <a:pt x="95157" y="441182"/>
                  <a:pt x="76517" y="431471"/>
                </a:cubicBezTo>
                <a:cubicBezTo>
                  <a:pt x="57876" y="421760"/>
                  <a:pt x="42863" y="407473"/>
                  <a:pt x="31478" y="388609"/>
                </a:cubicBezTo>
                <a:cubicBezTo>
                  <a:pt x="20092" y="369745"/>
                  <a:pt x="12000" y="346527"/>
                  <a:pt x="7200" y="318957"/>
                </a:cubicBezTo>
                <a:cubicBezTo>
                  <a:pt x="2400" y="291387"/>
                  <a:pt x="0" y="259742"/>
                  <a:pt x="0" y="224023"/>
                </a:cubicBezTo>
                <a:cubicBezTo>
                  <a:pt x="0" y="190983"/>
                  <a:pt x="2679" y="160678"/>
                  <a:pt x="8038" y="133108"/>
                </a:cubicBezTo>
                <a:cubicBezTo>
                  <a:pt x="13395" y="105537"/>
                  <a:pt x="22101" y="81874"/>
                  <a:pt x="34156" y="62117"/>
                </a:cubicBezTo>
                <a:cubicBezTo>
                  <a:pt x="46212" y="42360"/>
                  <a:pt x="62062" y="27068"/>
                  <a:pt x="81707" y="16241"/>
                </a:cubicBezTo>
                <a:cubicBezTo>
                  <a:pt x="101352" y="5413"/>
                  <a:pt x="125463" y="0"/>
                  <a:pt x="154038" y="0"/>
                </a:cubicBezTo>
                <a:close/>
              </a:path>
            </a:pathLst>
          </a:custGeom>
        </p:spPr>
      </p:pic>
    </p:spTree>
    <p:extLst>
      <p:ext uri="{BB962C8B-B14F-4D97-AF65-F5344CB8AC3E}">
        <p14:creationId xmlns:p14="http://schemas.microsoft.com/office/powerpoint/2010/main" val="16577050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815789" y="968187"/>
            <a:ext cx="3340574" cy="528918"/>
            <a:chOff x="815789" y="968187"/>
            <a:chExt cx="334057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 name="文本框 2"/>
            <p:cNvSpPr txBox="1"/>
            <p:nvPr/>
          </p:nvSpPr>
          <p:spPr>
            <a:xfrm>
              <a:off x="1021974" y="1001813"/>
              <a:ext cx="3134389"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rPr>
                <a:t>八一精神的历史意义</a:t>
              </a:r>
            </a:p>
          </p:txBody>
        </p:sp>
      </p:grpSp>
      <p:pic>
        <p:nvPicPr>
          <p:cNvPr id="15" name="图片 14"/>
          <p:cNvPicPr>
            <a:picLocks noChangeAspect="1"/>
          </p:cNvPicPr>
          <p:nvPr/>
        </p:nvPicPr>
        <p:blipFill rotWithShape="1">
          <a:blip r:embed="rId4">
            <a:grayscl/>
            <a:extLst>
              <a:ext uri="{28A0092B-C50C-407E-A947-70E740481C1C}">
                <a14:useLocalDpi xmlns:a14="http://schemas.microsoft.com/office/drawing/2010/main" val="0"/>
              </a:ext>
            </a:extLst>
          </a:blip>
          <a:srcRect l="364" r="364"/>
          <a:stretch/>
        </p:blipFill>
        <p:spPr>
          <a:xfrm>
            <a:off x="961182" y="2780424"/>
            <a:ext cx="3669924" cy="2446616"/>
          </a:xfrm>
          <a:prstGeom prst="rect">
            <a:avLst/>
          </a:prstGeom>
          <a:effectLst>
            <a:outerShdw blurRad="63500" sx="101000" sy="101000" algn="ctr" rotWithShape="0">
              <a:prstClr val="black">
                <a:alpha val="14000"/>
              </a:prstClr>
            </a:outerShdw>
          </a:effectLst>
        </p:spPr>
      </p:pic>
      <p:pic>
        <p:nvPicPr>
          <p:cNvPr id="16" name="图片 5" descr="4b250d1fd3cdce48324e1557.jpg"/>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l="9499" r="9499"/>
          <a:stretch/>
        </p:blipFill>
        <p:spPr bwMode="auto">
          <a:xfrm>
            <a:off x="7537338" y="2779040"/>
            <a:ext cx="3672000" cy="2448000"/>
          </a:xfrm>
          <a:prstGeom prst="rect">
            <a:avLst/>
          </a:prstGeom>
          <a:effectLst>
            <a:outerShdw blurRad="63500" sx="101000" sy="101000" algn="ctr" rotWithShape="0">
              <a:prstClr val="black">
                <a:alpha val="14000"/>
              </a:prstClr>
            </a:outerShdw>
          </a:effectLst>
          <a:extLst/>
        </p:spPr>
      </p:pic>
      <p:grpSp>
        <p:nvGrpSpPr>
          <p:cNvPr id="13" name="组合 12"/>
          <p:cNvGrpSpPr/>
          <p:nvPr/>
        </p:nvGrpSpPr>
        <p:grpSpPr>
          <a:xfrm>
            <a:off x="3870960" y="2346960"/>
            <a:ext cx="4064000" cy="3312160"/>
            <a:chOff x="3870960" y="2346960"/>
            <a:chExt cx="4064000" cy="3312160"/>
          </a:xfrm>
        </p:grpSpPr>
        <p:sp>
          <p:nvSpPr>
            <p:cNvPr id="17" name="矩形 16"/>
            <p:cNvSpPr/>
            <p:nvPr/>
          </p:nvSpPr>
          <p:spPr>
            <a:xfrm>
              <a:off x="3870960" y="2346960"/>
              <a:ext cx="4064000" cy="3312160"/>
            </a:xfrm>
            <a:prstGeom prst="rect">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987800" y="2832240"/>
              <a:ext cx="3830320" cy="2341600"/>
              <a:chOff x="3987800" y="2885440"/>
              <a:chExt cx="3830320" cy="2341600"/>
            </a:xfrm>
          </p:grpSpPr>
          <p:sp>
            <p:nvSpPr>
              <p:cNvPr id="19" name="文本框 18"/>
              <p:cNvSpPr txBox="1"/>
              <p:nvPr/>
            </p:nvSpPr>
            <p:spPr>
              <a:xfrm>
                <a:off x="4942840" y="2885440"/>
                <a:ext cx="1920240" cy="523220"/>
              </a:xfrm>
              <a:prstGeom prst="rect">
                <a:avLst/>
              </a:prstGeom>
              <a:noFill/>
            </p:spPr>
            <p:txBody>
              <a:bodyPr wrap="square" rtlCol="0">
                <a:spAutoFit/>
              </a:bodyPr>
              <a:lstStyle/>
              <a:p>
                <a:r>
                  <a:rPr lang="zh-CN" altLang="en-US" sz="2800" b="1" spc="600" dirty="0">
                    <a:solidFill>
                      <a:schemeClr val="bg1"/>
                    </a:solidFill>
                    <a:latin typeface="华文新魏" panose="02010800040101010101" pitchFamily="2" charset="-122"/>
                    <a:ea typeface="华文新魏" panose="02010800040101010101" pitchFamily="2" charset="-122"/>
                  </a:rPr>
                  <a:t>历史意义</a:t>
                </a:r>
              </a:p>
            </p:txBody>
          </p:sp>
          <p:sp>
            <p:nvSpPr>
              <p:cNvPr id="20" name="文本框 19"/>
              <p:cNvSpPr txBox="1"/>
              <p:nvPr/>
            </p:nvSpPr>
            <p:spPr>
              <a:xfrm>
                <a:off x="3987800" y="3534269"/>
                <a:ext cx="3830320" cy="1692771"/>
              </a:xfrm>
              <a:prstGeom prst="rect">
                <a:avLst/>
              </a:prstGeom>
              <a:noFill/>
            </p:spPr>
            <p:txBody>
              <a:bodyPr wrap="square" rtlCol="0">
                <a:spAutoFit/>
              </a:bodyPr>
              <a:lstStyle>
                <a:defPPr>
                  <a:defRPr lang="zh-CN"/>
                </a:defPPr>
                <a:lvl1pPr lvl="0">
                  <a:lnSpc>
                    <a:spcPct val="130000"/>
                  </a:lnSpc>
                  <a:defRPr sz="1600">
                    <a:latin typeface="微软雅黑" panose="020B0503020204020204" pitchFamily="34" charset="-122"/>
                    <a:ea typeface="微软雅黑" panose="020B0503020204020204" pitchFamily="34" charset="-122"/>
                  </a:defRPr>
                </a:lvl1pPr>
              </a:lstStyle>
              <a:p>
                <a:r>
                  <a:rPr lang="zh-CN" altLang="zh-CN" dirty="0">
                    <a:solidFill>
                      <a:schemeClr val="bg1"/>
                    </a:solidFill>
                    <a:latin typeface="华文新魏" panose="02010800040101010101" pitchFamily="2" charset="-122"/>
                    <a:ea typeface="华文新魏" panose="02010800040101010101" pitchFamily="2" charset="-122"/>
                  </a:rPr>
                  <a:t>“南昌起义”是土地革命战争时期，继承孙中山的武昌革命起义，中共联合国民党左派，打响了武装反抗国民党反动派的第一枪，揭开了中国共产党独立领导武装斗争和创建革命军队的序幕</a:t>
                </a:r>
                <a:endParaRPr lang="zh-CN" altLang="en-US" dirty="0">
                  <a:solidFill>
                    <a:schemeClr val="bg1"/>
                  </a:solidFill>
                  <a:latin typeface="华文新魏" panose="02010800040101010101" pitchFamily="2" charset="-122"/>
                  <a:ea typeface="华文新魏" panose="02010800040101010101" pitchFamily="2" charset="-122"/>
                </a:endParaRPr>
              </a:p>
            </p:txBody>
          </p:sp>
        </p:grpSp>
      </p:grpSp>
    </p:spTree>
    <p:extLst>
      <p:ext uri="{BB962C8B-B14F-4D97-AF65-F5344CB8AC3E}">
        <p14:creationId xmlns:p14="http://schemas.microsoft.com/office/powerpoint/2010/main" val="110808182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childTnLst>
                                </p:cTn>
                              </p:par>
                              <p:par>
                                <p:cTn id="13" presetID="12" presetClass="entr" presetSubtype="2" fill="hold"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p:tgtEl>
                                          <p:spTgt spid="15"/>
                                        </p:tgtEl>
                                        <p:attrNameLst>
                                          <p:attrName>ppt_x</p:attrName>
                                        </p:attrNameLst>
                                      </p:cBhvr>
                                      <p:tavLst>
                                        <p:tav tm="0">
                                          <p:val>
                                            <p:strVal val="#ppt_x+#ppt_w*1.125000"/>
                                          </p:val>
                                        </p:tav>
                                        <p:tav tm="100000">
                                          <p:val>
                                            <p:strVal val="#ppt_x"/>
                                          </p:val>
                                        </p:tav>
                                      </p:tavLst>
                                    </p:anim>
                                    <p:animEffect transition="in" filter="wipe(left)">
                                      <p:cBhvr>
                                        <p:cTn id="16" dur="750"/>
                                        <p:tgtEl>
                                          <p:spTgt spid="15"/>
                                        </p:tgtEl>
                                      </p:cBhvr>
                                    </p:animEffect>
                                  </p:childTnLst>
                                </p:cTn>
                              </p:par>
                              <p:par>
                                <p:cTn id="17" presetID="12" presetClass="entr" presetSubtype="8"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p:tgtEl>
                                          <p:spTgt spid="16"/>
                                        </p:tgtEl>
                                        <p:attrNameLst>
                                          <p:attrName>ppt_x</p:attrName>
                                        </p:attrNameLst>
                                      </p:cBhvr>
                                      <p:tavLst>
                                        <p:tav tm="0">
                                          <p:val>
                                            <p:strVal val="#ppt_x-#ppt_w*1.125000"/>
                                          </p:val>
                                        </p:tav>
                                        <p:tav tm="100000">
                                          <p:val>
                                            <p:strVal val="#ppt_x"/>
                                          </p:val>
                                        </p:tav>
                                      </p:tavLst>
                                    </p:anim>
                                    <p:animEffect transition="in" filter="wipe(right)">
                                      <p:cBhvr>
                                        <p:cTn id="2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815789" y="968187"/>
            <a:ext cx="3340574" cy="528918"/>
            <a:chOff x="815789" y="968187"/>
            <a:chExt cx="334057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 name="文本框 2"/>
            <p:cNvSpPr txBox="1"/>
            <p:nvPr/>
          </p:nvSpPr>
          <p:spPr>
            <a:xfrm>
              <a:off x="1021974" y="1001813"/>
              <a:ext cx="3134389"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rPr>
                <a:t>八一精神的现实意义</a:t>
              </a:r>
            </a:p>
          </p:txBody>
        </p:sp>
      </p:grpSp>
      <p:grpSp>
        <p:nvGrpSpPr>
          <p:cNvPr id="4" name="组合 3"/>
          <p:cNvGrpSpPr/>
          <p:nvPr/>
        </p:nvGrpSpPr>
        <p:grpSpPr>
          <a:xfrm>
            <a:off x="1062176" y="1643177"/>
            <a:ext cx="4972864" cy="632298"/>
            <a:chOff x="1062176" y="1643177"/>
            <a:chExt cx="4972864" cy="632298"/>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31771" t="8369" r="54185" b="82411"/>
            <a:stretch/>
          </p:blipFill>
          <p:spPr>
            <a:xfrm>
              <a:off x="1062176" y="1643177"/>
              <a:ext cx="642026" cy="632298"/>
            </a:xfrm>
            <a:prstGeom prst="rect">
              <a:avLst/>
            </a:prstGeom>
          </p:spPr>
        </p:pic>
        <p:sp>
          <p:nvSpPr>
            <p:cNvPr id="12" name="文本框 11"/>
            <p:cNvSpPr txBox="1"/>
            <p:nvPr/>
          </p:nvSpPr>
          <p:spPr>
            <a:xfrm>
              <a:off x="1632155" y="1728493"/>
              <a:ext cx="4402885"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1" i="0" u="none" strike="noStrike" kern="0" cap="none" spc="600" normalizeH="0" baseline="0">
                  <a:ln>
                    <a:noFill/>
                  </a:ln>
                  <a:solidFill>
                    <a:srgbClr val="C00000"/>
                  </a:solidFill>
                  <a:effectLst/>
                  <a:uLnTx/>
                  <a:uFillTx/>
                  <a:latin typeface="微软雅黑" panose="020B0503020204020204" pitchFamily="34" charset="-122"/>
                  <a:ea typeface="微软雅黑" panose="020B0503020204020204" pitchFamily="34" charset="-122"/>
                </a:defRPr>
              </a:lvl1pPr>
            </a:lstStyle>
            <a:p>
              <a:r>
                <a:rPr lang="zh-CN" altLang="zh-CN" dirty="0">
                  <a:solidFill>
                    <a:srgbClr val="D00001"/>
                  </a:solidFill>
                  <a:latin typeface="华文新魏" panose="02010800040101010101" pitchFamily="2" charset="-122"/>
                  <a:ea typeface="华文新魏" panose="02010800040101010101" pitchFamily="2" charset="-122"/>
                </a:rPr>
                <a:t>反对帝国主义和世界霸权</a:t>
              </a:r>
              <a:endParaRPr lang="zh-CN" altLang="en-US" dirty="0">
                <a:solidFill>
                  <a:srgbClr val="D00001"/>
                </a:solidFill>
                <a:latin typeface="华文新魏" panose="02010800040101010101" pitchFamily="2" charset="-122"/>
                <a:ea typeface="华文新魏" panose="02010800040101010101" pitchFamily="2" charset="-122"/>
              </a:endParaRPr>
            </a:p>
          </p:txBody>
        </p:sp>
      </p:grpSp>
      <p:sp>
        <p:nvSpPr>
          <p:cNvPr id="13" name="椭圆 12"/>
          <p:cNvSpPr/>
          <p:nvPr/>
        </p:nvSpPr>
        <p:spPr>
          <a:xfrm>
            <a:off x="1229360" y="2525083"/>
            <a:ext cx="1178560" cy="117856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latin typeface="华文新魏" panose="02010800040101010101" pitchFamily="2" charset="-122"/>
                <a:ea typeface="华文新魏" panose="02010800040101010101" pitchFamily="2" charset="-122"/>
              </a:rPr>
              <a:t>国际霸权</a:t>
            </a:r>
          </a:p>
        </p:txBody>
      </p:sp>
      <p:sp>
        <p:nvSpPr>
          <p:cNvPr id="14" name="椭圆 13"/>
          <p:cNvSpPr/>
          <p:nvPr/>
        </p:nvSpPr>
        <p:spPr>
          <a:xfrm>
            <a:off x="4168987" y="2525083"/>
            <a:ext cx="1178560" cy="117856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zh-CN" dirty="0">
                <a:latin typeface="华文新魏" panose="02010800040101010101" pitchFamily="2" charset="-122"/>
                <a:ea typeface="华文新魏" panose="02010800040101010101" pitchFamily="2" charset="-122"/>
              </a:rPr>
              <a:t>霸权政治</a:t>
            </a:r>
            <a:endParaRPr lang="zh-CN" altLang="en-US" dirty="0">
              <a:latin typeface="华文新魏" panose="02010800040101010101" pitchFamily="2" charset="-122"/>
              <a:ea typeface="华文新魏" panose="02010800040101010101" pitchFamily="2" charset="-122"/>
            </a:endParaRPr>
          </a:p>
        </p:txBody>
      </p:sp>
      <p:sp>
        <p:nvSpPr>
          <p:cNvPr id="21" name="椭圆 20"/>
          <p:cNvSpPr/>
          <p:nvPr/>
        </p:nvSpPr>
        <p:spPr>
          <a:xfrm>
            <a:off x="7108614" y="2525083"/>
            <a:ext cx="1178560" cy="117856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zh-CN" dirty="0">
                <a:latin typeface="华文新魏" panose="02010800040101010101" pitchFamily="2" charset="-122"/>
                <a:ea typeface="华文新魏" panose="02010800040101010101" pitchFamily="2" charset="-122"/>
              </a:rPr>
              <a:t>霸权文化</a:t>
            </a:r>
            <a:endParaRPr lang="zh-CN" altLang="en-US" dirty="0">
              <a:latin typeface="华文新魏" panose="02010800040101010101" pitchFamily="2" charset="-122"/>
              <a:ea typeface="华文新魏" panose="02010800040101010101" pitchFamily="2" charset="-122"/>
            </a:endParaRPr>
          </a:p>
        </p:txBody>
      </p:sp>
      <p:sp>
        <p:nvSpPr>
          <p:cNvPr id="22" name="椭圆 21"/>
          <p:cNvSpPr/>
          <p:nvPr/>
        </p:nvSpPr>
        <p:spPr>
          <a:xfrm>
            <a:off x="10048240" y="2525083"/>
            <a:ext cx="1178560" cy="117856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zh-CN" dirty="0">
                <a:latin typeface="华文新魏" panose="02010800040101010101" pitchFamily="2" charset="-122"/>
                <a:ea typeface="华文新魏" panose="02010800040101010101" pitchFamily="2" charset="-122"/>
              </a:rPr>
              <a:t>霸权经济</a:t>
            </a:r>
            <a:endParaRPr lang="zh-CN" altLang="en-US" dirty="0">
              <a:latin typeface="华文新魏" panose="02010800040101010101" pitchFamily="2" charset="-122"/>
              <a:ea typeface="华文新魏" panose="02010800040101010101" pitchFamily="2" charset="-122"/>
            </a:endParaRPr>
          </a:p>
        </p:txBody>
      </p:sp>
      <p:grpSp>
        <p:nvGrpSpPr>
          <p:cNvPr id="23" name="组合 22"/>
          <p:cNvGrpSpPr/>
          <p:nvPr/>
        </p:nvGrpSpPr>
        <p:grpSpPr>
          <a:xfrm>
            <a:off x="1229360" y="4174922"/>
            <a:ext cx="9979977" cy="426720"/>
            <a:chOff x="1229360" y="4174922"/>
            <a:chExt cx="9979977" cy="426720"/>
          </a:xfrm>
        </p:grpSpPr>
        <p:sp>
          <p:nvSpPr>
            <p:cNvPr id="24" name="椭圆 23"/>
            <p:cNvSpPr/>
            <p:nvPr/>
          </p:nvSpPr>
          <p:spPr>
            <a:xfrm>
              <a:off x="1229360" y="4323165"/>
              <a:ext cx="117807" cy="117807"/>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347166" y="4174922"/>
              <a:ext cx="9862171" cy="42672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latin typeface="华文新魏" panose="02010800040101010101" pitchFamily="2" charset="-122"/>
                  <a:ea typeface="华文新魏" panose="02010800040101010101" pitchFamily="2" charset="-122"/>
                </a:rPr>
                <a:t>所谓霸权就是独霸，霸权主义者不但霸吃、霸享，还要霸占、独占；他们不是共享而是独享</a:t>
              </a:r>
              <a:endParaRPr lang="zh-CN" altLang="en-US" dirty="0">
                <a:latin typeface="华文新魏" panose="02010800040101010101" pitchFamily="2" charset="-122"/>
                <a:ea typeface="华文新魏" panose="02010800040101010101" pitchFamily="2" charset="-122"/>
              </a:endParaRPr>
            </a:p>
          </p:txBody>
        </p:sp>
      </p:grpSp>
      <p:grpSp>
        <p:nvGrpSpPr>
          <p:cNvPr id="26" name="组合 25"/>
          <p:cNvGrpSpPr/>
          <p:nvPr/>
        </p:nvGrpSpPr>
        <p:grpSpPr>
          <a:xfrm>
            <a:off x="1229360" y="4787353"/>
            <a:ext cx="9979977" cy="812530"/>
            <a:chOff x="1229360" y="4652442"/>
            <a:chExt cx="9979977" cy="812530"/>
          </a:xfrm>
        </p:grpSpPr>
        <p:sp>
          <p:nvSpPr>
            <p:cNvPr id="27" name="椭圆 26"/>
            <p:cNvSpPr/>
            <p:nvPr/>
          </p:nvSpPr>
          <p:spPr>
            <a:xfrm>
              <a:off x="1229360" y="4800685"/>
              <a:ext cx="117807" cy="117807"/>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47166" y="4652442"/>
              <a:ext cx="9862171"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latin typeface="华文新魏" panose="02010800040101010101" pitchFamily="2" charset="-122"/>
                  <a:ea typeface="华文新魏" panose="02010800040101010101" pitchFamily="2" charset="-122"/>
                </a:rPr>
                <a:t>反对霸权不仅仅是一个国家的事情，而是多数国家的事情。因此要团结可以团结的力量，维护世界和平，反对国际霸权</a:t>
              </a:r>
              <a:endParaRPr lang="zh-CN" altLang="en-US" dirty="0">
                <a:latin typeface="华文新魏" panose="02010800040101010101" pitchFamily="2" charset="-122"/>
                <a:ea typeface="华文新魏" panose="02010800040101010101" pitchFamily="2" charset="-122"/>
              </a:endParaRPr>
            </a:p>
          </p:txBody>
        </p:sp>
      </p:grpSp>
      <p:grpSp>
        <p:nvGrpSpPr>
          <p:cNvPr id="29" name="组合 28"/>
          <p:cNvGrpSpPr/>
          <p:nvPr/>
        </p:nvGrpSpPr>
        <p:grpSpPr>
          <a:xfrm>
            <a:off x="1229360" y="5759882"/>
            <a:ext cx="9979977" cy="812530"/>
            <a:chOff x="1229360" y="5536362"/>
            <a:chExt cx="9979977" cy="812530"/>
          </a:xfrm>
        </p:grpSpPr>
        <p:sp>
          <p:nvSpPr>
            <p:cNvPr id="30" name="椭圆 29"/>
            <p:cNvSpPr/>
            <p:nvPr/>
          </p:nvSpPr>
          <p:spPr>
            <a:xfrm>
              <a:off x="1229360" y="5684605"/>
              <a:ext cx="117807" cy="117807"/>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347166" y="5536362"/>
              <a:ext cx="9862171"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latin typeface="华文新魏" panose="02010800040101010101" pitchFamily="2" charset="-122"/>
                  <a:ea typeface="华文新魏" panose="02010800040101010101" pitchFamily="2" charset="-122"/>
                </a:rPr>
                <a:t>反对霸权是尊重人权的重要内容，只有这样才能实现人民民主，实现真正的全面意义上的人权</a:t>
              </a:r>
              <a:endParaRPr lang="en-US" altLang="zh-CN" dirty="0">
                <a:latin typeface="华文新魏" panose="02010800040101010101" pitchFamily="2" charset="-122"/>
                <a:ea typeface="华文新魏" panose="02010800040101010101" pitchFamily="2" charset="-122"/>
              </a:endParaRPr>
            </a:p>
            <a:p>
              <a:r>
                <a:rPr lang="zh-CN" altLang="zh-CN" dirty="0">
                  <a:latin typeface="华文新魏" panose="02010800040101010101" pitchFamily="2" charset="-122"/>
                  <a:ea typeface="华文新魏" panose="02010800040101010101" pitchFamily="2" charset="-122"/>
                </a:rPr>
                <a:t>只有这样才能建设一个和谐共享的人类大家庭</a:t>
              </a:r>
              <a:endParaRPr lang="zh-CN" altLang="en-US" dirty="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92618143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750"/>
                                        <p:tgtEl>
                                          <p:spTgt spid="23"/>
                                        </p:tgtEl>
                                      </p:cBhvr>
                                    </p:animEffect>
                                  </p:childTnLst>
                                </p:cTn>
                              </p:par>
                            </p:childTnLst>
                          </p:cTn>
                        </p:par>
                        <p:par>
                          <p:cTn id="32" fill="hold">
                            <p:stCondLst>
                              <p:cond delay="42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750"/>
                                        <p:tgtEl>
                                          <p:spTgt spid="26"/>
                                        </p:tgtEl>
                                      </p:cBhvr>
                                    </p:animEffect>
                                  </p:childTnLst>
                                </p:cTn>
                              </p:par>
                            </p:childTnLst>
                          </p:cTn>
                        </p:par>
                        <p:par>
                          <p:cTn id="36" fill="hold">
                            <p:stCondLst>
                              <p:cond delay="5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rcRect l="45122" t="79991" r="47419"/>
          <a:stretch>
            <a:fillRect/>
          </a:stretch>
        </p:blipFill>
        <p:spPr>
          <a:xfrm>
            <a:off x="1898709" y="1757941"/>
            <a:ext cx="1356638" cy="2046935"/>
          </a:xfrm>
          <a:custGeom>
            <a:avLst/>
            <a:gdLst/>
            <a:ahLst/>
            <a:cxnLst/>
            <a:rect l="l" t="t" r="r" b="b"/>
            <a:pathLst>
              <a:path w="1356638" h="2046935">
                <a:moveTo>
                  <a:pt x="1148401" y="1016070"/>
                </a:moveTo>
                <a:cubicBezTo>
                  <a:pt x="1159321" y="1016596"/>
                  <a:pt x="1166885" y="1021069"/>
                  <a:pt x="1171095" y="1029489"/>
                </a:cubicBezTo>
                <a:cubicBezTo>
                  <a:pt x="1176709" y="1037909"/>
                  <a:pt x="1186533" y="1045979"/>
                  <a:pt x="1200566" y="1053697"/>
                </a:cubicBezTo>
                <a:cubicBezTo>
                  <a:pt x="1214599" y="1061415"/>
                  <a:pt x="1220915" y="1071590"/>
                  <a:pt x="1219511" y="1084220"/>
                </a:cubicBezTo>
                <a:cubicBezTo>
                  <a:pt x="1219511" y="1084220"/>
                  <a:pt x="1216705" y="1109480"/>
                  <a:pt x="1211091" y="1160001"/>
                </a:cubicBezTo>
                <a:cubicBezTo>
                  <a:pt x="1208285" y="1196488"/>
                  <a:pt x="1203373" y="1226660"/>
                  <a:pt x="1196356" y="1250517"/>
                </a:cubicBezTo>
                <a:cubicBezTo>
                  <a:pt x="1190743" y="1268761"/>
                  <a:pt x="1190041" y="1281741"/>
                  <a:pt x="1194251" y="1289460"/>
                </a:cubicBezTo>
                <a:cubicBezTo>
                  <a:pt x="1198461" y="1297178"/>
                  <a:pt x="1216003" y="1315773"/>
                  <a:pt x="1246877" y="1345243"/>
                </a:cubicBezTo>
                <a:cubicBezTo>
                  <a:pt x="1287573" y="1384537"/>
                  <a:pt x="1317044" y="1417515"/>
                  <a:pt x="1335287" y="1444179"/>
                </a:cubicBezTo>
                <a:cubicBezTo>
                  <a:pt x="1346515" y="1462423"/>
                  <a:pt x="1353180" y="1476807"/>
                  <a:pt x="1355285" y="1487332"/>
                </a:cubicBezTo>
                <a:cubicBezTo>
                  <a:pt x="1357390" y="1497857"/>
                  <a:pt x="1357039" y="1513645"/>
                  <a:pt x="1354233" y="1534695"/>
                </a:cubicBezTo>
                <a:cubicBezTo>
                  <a:pt x="1350023" y="1566972"/>
                  <a:pt x="1346865" y="1591531"/>
                  <a:pt x="1344760" y="1608371"/>
                </a:cubicBezTo>
                <a:cubicBezTo>
                  <a:pt x="1342655" y="1625211"/>
                  <a:pt x="1340901" y="1637140"/>
                  <a:pt x="1339497" y="1644157"/>
                </a:cubicBezTo>
                <a:cubicBezTo>
                  <a:pt x="1338094" y="1653980"/>
                  <a:pt x="1314939" y="1685555"/>
                  <a:pt x="1270032" y="1738883"/>
                </a:cubicBezTo>
                <a:cubicBezTo>
                  <a:pt x="1255998" y="1755723"/>
                  <a:pt x="1232843" y="1765897"/>
                  <a:pt x="1200566" y="1769405"/>
                </a:cubicBezTo>
                <a:cubicBezTo>
                  <a:pt x="1168289" y="1772914"/>
                  <a:pt x="1144432" y="1767651"/>
                  <a:pt x="1128995" y="1753618"/>
                </a:cubicBezTo>
                <a:cubicBezTo>
                  <a:pt x="1109348" y="1738181"/>
                  <a:pt x="1095315" y="1717833"/>
                  <a:pt x="1086895" y="1692572"/>
                </a:cubicBezTo>
                <a:cubicBezTo>
                  <a:pt x="1078475" y="1667312"/>
                  <a:pt x="1079878" y="1651875"/>
                  <a:pt x="1091105" y="1646261"/>
                </a:cubicBezTo>
                <a:cubicBezTo>
                  <a:pt x="1095315" y="1644858"/>
                  <a:pt x="1113909" y="1623457"/>
                  <a:pt x="1146888" y="1582058"/>
                </a:cubicBezTo>
                <a:cubicBezTo>
                  <a:pt x="1179867" y="1540659"/>
                  <a:pt x="1199163" y="1516451"/>
                  <a:pt x="1204776" y="1509435"/>
                </a:cubicBezTo>
                <a:cubicBezTo>
                  <a:pt x="1225826" y="1484175"/>
                  <a:pt x="1236351" y="1461721"/>
                  <a:pt x="1236351" y="1442074"/>
                </a:cubicBezTo>
                <a:cubicBezTo>
                  <a:pt x="1236351" y="1432251"/>
                  <a:pt x="1212495" y="1400675"/>
                  <a:pt x="1164781" y="1347348"/>
                </a:cubicBezTo>
                <a:cubicBezTo>
                  <a:pt x="1131100" y="1309457"/>
                  <a:pt x="1110751" y="1284197"/>
                  <a:pt x="1103735" y="1271567"/>
                </a:cubicBezTo>
                <a:cubicBezTo>
                  <a:pt x="1096718" y="1258937"/>
                  <a:pt x="1093209" y="1239992"/>
                  <a:pt x="1093209" y="1214731"/>
                </a:cubicBezTo>
                <a:cubicBezTo>
                  <a:pt x="1093209" y="1181051"/>
                  <a:pt x="1096016" y="1159299"/>
                  <a:pt x="1101630" y="1149475"/>
                </a:cubicBezTo>
                <a:cubicBezTo>
                  <a:pt x="1110050" y="1138249"/>
                  <a:pt x="1111453" y="1129127"/>
                  <a:pt x="1105840" y="1122111"/>
                </a:cubicBezTo>
                <a:cubicBezTo>
                  <a:pt x="1100227" y="1115093"/>
                  <a:pt x="1089701" y="1112989"/>
                  <a:pt x="1074265" y="1115795"/>
                </a:cubicBezTo>
                <a:cubicBezTo>
                  <a:pt x="1063038" y="1117199"/>
                  <a:pt x="1057424" y="1117199"/>
                  <a:pt x="1057424" y="1115795"/>
                </a:cubicBezTo>
                <a:cubicBezTo>
                  <a:pt x="1057424" y="1114392"/>
                  <a:pt x="1067949" y="1106673"/>
                  <a:pt x="1089000" y="1092640"/>
                </a:cubicBezTo>
                <a:cubicBezTo>
                  <a:pt x="1105840" y="1081413"/>
                  <a:pt x="1113559" y="1074397"/>
                  <a:pt x="1112155" y="1071590"/>
                </a:cubicBezTo>
                <a:cubicBezTo>
                  <a:pt x="1112155" y="1071590"/>
                  <a:pt x="1110751" y="1071590"/>
                  <a:pt x="1107945" y="1071590"/>
                </a:cubicBezTo>
                <a:cubicBezTo>
                  <a:pt x="1092508" y="1075800"/>
                  <a:pt x="1077773" y="1079308"/>
                  <a:pt x="1063739" y="1082115"/>
                </a:cubicBezTo>
                <a:cubicBezTo>
                  <a:pt x="1049706" y="1084921"/>
                  <a:pt x="1032515" y="1093693"/>
                  <a:pt x="1012166" y="1108428"/>
                </a:cubicBezTo>
                <a:cubicBezTo>
                  <a:pt x="991817" y="1123163"/>
                  <a:pt x="969013" y="1131232"/>
                  <a:pt x="943753" y="1132635"/>
                </a:cubicBezTo>
                <a:lnTo>
                  <a:pt x="905863" y="1134741"/>
                </a:lnTo>
                <a:lnTo>
                  <a:pt x="945858" y="1101060"/>
                </a:lnTo>
                <a:cubicBezTo>
                  <a:pt x="979539" y="1071590"/>
                  <a:pt x="996379" y="1063871"/>
                  <a:pt x="996379" y="1077905"/>
                </a:cubicBezTo>
                <a:cubicBezTo>
                  <a:pt x="996379" y="1080711"/>
                  <a:pt x="995677" y="1084921"/>
                  <a:pt x="994273" y="1090535"/>
                </a:cubicBezTo>
                <a:lnTo>
                  <a:pt x="987959" y="1113690"/>
                </a:lnTo>
                <a:lnTo>
                  <a:pt x="1013219" y="1090535"/>
                </a:lnTo>
                <a:cubicBezTo>
                  <a:pt x="1028655" y="1076501"/>
                  <a:pt x="1049706" y="1060363"/>
                  <a:pt x="1076369" y="1042119"/>
                </a:cubicBezTo>
                <a:cubicBezTo>
                  <a:pt x="1098823" y="1028086"/>
                  <a:pt x="1118821" y="1019666"/>
                  <a:pt x="1136363" y="1016859"/>
                </a:cubicBezTo>
                <a:cubicBezTo>
                  <a:pt x="1140748" y="1016157"/>
                  <a:pt x="1144761" y="1015894"/>
                  <a:pt x="1148401" y="1016070"/>
                </a:cubicBezTo>
                <a:close/>
                <a:moveTo>
                  <a:pt x="672995" y="798594"/>
                </a:moveTo>
                <a:cubicBezTo>
                  <a:pt x="670363" y="798507"/>
                  <a:pt x="667293" y="798989"/>
                  <a:pt x="663785" y="800041"/>
                </a:cubicBezTo>
                <a:cubicBezTo>
                  <a:pt x="651155" y="802848"/>
                  <a:pt x="616772" y="816882"/>
                  <a:pt x="560639" y="842142"/>
                </a:cubicBezTo>
                <a:cubicBezTo>
                  <a:pt x="528361" y="856175"/>
                  <a:pt x="509417" y="863192"/>
                  <a:pt x="503803" y="863192"/>
                </a:cubicBezTo>
                <a:cubicBezTo>
                  <a:pt x="498189" y="863192"/>
                  <a:pt x="485910" y="870209"/>
                  <a:pt x="466965" y="884243"/>
                </a:cubicBezTo>
                <a:cubicBezTo>
                  <a:pt x="448020" y="898276"/>
                  <a:pt x="430478" y="912660"/>
                  <a:pt x="414339" y="927395"/>
                </a:cubicBezTo>
                <a:cubicBezTo>
                  <a:pt x="398201" y="942131"/>
                  <a:pt x="391535" y="950200"/>
                  <a:pt x="394342" y="951603"/>
                </a:cubicBezTo>
                <a:cubicBezTo>
                  <a:pt x="397148" y="955813"/>
                  <a:pt x="408375" y="952305"/>
                  <a:pt x="428023" y="941078"/>
                </a:cubicBezTo>
                <a:cubicBezTo>
                  <a:pt x="456089" y="925641"/>
                  <a:pt x="509417" y="901785"/>
                  <a:pt x="588004" y="869507"/>
                </a:cubicBezTo>
                <a:cubicBezTo>
                  <a:pt x="630104" y="852667"/>
                  <a:pt x="656769" y="841089"/>
                  <a:pt x="667995" y="834775"/>
                </a:cubicBezTo>
                <a:cubicBezTo>
                  <a:pt x="679222" y="828459"/>
                  <a:pt x="684835" y="821793"/>
                  <a:pt x="684835" y="814777"/>
                </a:cubicBezTo>
                <a:cubicBezTo>
                  <a:pt x="684835" y="804251"/>
                  <a:pt x="680888" y="798857"/>
                  <a:pt x="672995" y="798594"/>
                </a:cubicBezTo>
                <a:close/>
                <a:moveTo>
                  <a:pt x="628262" y="772939"/>
                </a:moveTo>
                <a:cubicBezTo>
                  <a:pt x="618263" y="771361"/>
                  <a:pt x="602739" y="776886"/>
                  <a:pt x="581689" y="789517"/>
                </a:cubicBezTo>
                <a:cubicBezTo>
                  <a:pt x="553621" y="806357"/>
                  <a:pt x="545201" y="816882"/>
                  <a:pt x="556429" y="821092"/>
                </a:cubicBezTo>
                <a:cubicBezTo>
                  <a:pt x="557832" y="822495"/>
                  <a:pt x="559235" y="823197"/>
                  <a:pt x="560639" y="823197"/>
                </a:cubicBezTo>
                <a:cubicBezTo>
                  <a:pt x="566252" y="823197"/>
                  <a:pt x="575725" y="819689"/>
                  <a:pt x="589057" y="812671"/>
                </a:cubicBezTo>
                <a:cubicBezTo>
                  <a:pt x="602389" y="805655"/>
                  <a:pt x="614317" y="798638"/>
                  <a:pt x="624841" y="791621"/>
                </a:cubicBezTo>
                <a:cubicBezTo>
                  <a:pt x="635367" y="784605"/>
                  <a:pt x="639227" y="779693"/>
                  <a:pt x="636419" y="776886"/>
                </a:cubicBezTo>
                <a:cubicBezTo>
                  <a:pt x="634314" y="774781"/>
                  <a:pt x="631595" y="773465"/>
                  <a:pt x="628262" y="772939"/>
                </a:cubicBezTo>
                <a:close/>
                <a:moveTo>
                  <a:pt x="1063739" y="659005"/>
                </a:moveTo>
                <a:cubicBezTo>
                  <a:pt x="1056723" y="659005"/>
                  <a:pt x="1053214" y="662513"/>
                  <a:pt x="1053214" y="669530"/>
                </a:cubicBezTo>
                <a:cubicBezTo>
                  <a:pt x="1053214" y="676547"/>
                  <a:pt x="1054617" y="680055"/>
                  <a:pt x="1057424" y="680055"/>
                </a:cubicBezTo>
                <a:cubicBezTo>
                  <a:pt x="1060231" y="680055"/>
                  <a:pt x="1063739" y="676547"/>
                  <a:pt x="1067949" y="669530"/>
                </a:cubicBezTo>
                <a:cubicBezTo>
                  <a:pt x="1072159" y="662513"/>
                  <a:pt x="1070756" y="659005"/>
                  <a:pt x="1063739" y="659005"/>
                </a:cubicBezTo>
                <a:close/>
                <a:moveTo>
                  <a:pt x="647997" y="577961"/>
                </a:moveTo>
                <a:cubicBezTo>
                  <a:pt x="636069" y="578663"/>
                  <a:pt x="611510" y="587083"/>
                  <a:pt x="574321" y="603221"/>
                </a:cubicBezTo>
                <a:cubicBezTo>
                  <a:pt x="537132" y="619360"/>
                  <a:pt x="517135" y="630236"/>
                  <a:pt x="514328" y="635849"/>
                </a:cubicBezTo>
                <a:cubicBezTo>
                  <a:pt x="514328" y="637253"/>
                  <a:pt x="516083" y="638657"/>
                  <a:pt x="519590" y="640059"/>
                </a:cubicBezTo>
                <a:cubicBezTo>
                  <a:pt x="523099" y="641463"/>
                  <a:pt x="528011" y="642515"/>
                  <a:pt x="534326" y="643217"/>
                </a:cubicBezTo>
                <a:cubicBezTo>
                  <a:pt x="540641" y="643919"/>
                  <a:pt x="548008" y="644269"/>
                  <a:pt x="556429" y="644269"/>
                </a:cubicBezTo>
                <a:cubicBezTo>
                  <a:pt x="585899" y="644269"/>
                  <a:pt x="611159" y="635849"/>
                  <a:pt x="632209" y="619009"/>
                </a:cubicBezTo>
                <a:cubicBezTo>
                  <a:pt x="653259" y="602169"/>
                  <a:pt x="664135" y="590943"/>
                  <a:pt x="664837" y="585329"/>
                </a:cubicBezTo>
                <a:cubicBezTo>
                  <a:pt x="665539" y="579715"/>
                  <a:pt x="659925" y="577260"/>
                  <a:pt x="647997" y="577961"/>
                </a:cubicBezTo>
                <a:close/>
                <a:moveTo>
                  <a:pt x="842711" y="382983"/>
                </a:moveTo>
                <a:cubicBezTo>
                  <a:pt x="840607" y="382808"/>
                  <a:pt x="837800" y="382895"/>
                  <a:pt x="834292" y="383247"/>
                </a:cubicBezTo>
                <a:cubicBezTo>
                  <a:pt x="786577" y="386053"/>
                  <a:pt x="716410" y="406402"/>
                  <a:pt x="623789" y="444292"/>
                </a:cubicBezTo>
                <a:cubicBezTo>
                  <a:pt x="604143" y="452713"/>
                  <a:pt x="564147" y="468851"/>
                  <a:pt x="503803" y="492708"/>
                </a:cubicBezTo>
                <a:cubicBezTo>
                  <a:pt x="439249" y="519371"/>
                  <a:pt x="406271" y="538317"/>
                  <a:pt x="404867" y="549543"/>
                </a:cubicBezTo>
                <a:cubicBezTo>
                  <a:pt x="403463" y="556560"/>
                  <a:pt x="406271" y="559718"/>
                  <a:pt x="413287" y="559016"/>
                </a:cubicBezTo>
                <a:cubicBezTo>
                  <a:pt x="420303" y="558315"/>
                  <a:pt x="435741" y="552350"/>
                  <a:pt x="459597" y="541123"/>
                </a:cubicBezTo>
                <a:cubicBezTo>
                  <a:pt x="569059" y="492007"/>
                  <a:pt x="676415" y="450607"/>
                  <a:pt x="781667" y="416927"/>
                </a:cubicBezTo>
                <a:cubicBezTo>
                  <a:pt x="816751" y="407103"/>
                  <a:pt x="837099" y="398683"/>
                  <a:pt x="842711" y="391667"/>
                </a:cubicBezTo>
                <a:cubicBezTo>
                  <a:pt x="849027" y="386404"/>
                  <a:pt x="849027" y="383510"/>
                  <a:pt x="842711" y="382983"/>
                </a:cubicBezTo>
                <a:close/>
                <a:moveTo>
                  <a:pt x="798506" y="132"/>
                </a:moveTo>
                <a:cubicBezTo>
                  <a:pt x="811137" y="-219"/>
                  <a:pt x="825872" y="132"/>
                  <a:pt x="842711" y="1185"/>
                </a:cubicBezTo>
                <a:cubicBezTo>
                  <a:pt x="876392" y="3290"/>
                  <a:pt x="900249" y="12762"/>
                  <a:pt x="914283" y="29603"/>
                </a:cubicBezTo>
                <a:cubicBezTo>
                  <a:pt x="928316" y="46443"/>
                  <a:pt x="951471" y="65388"/>
                  <a:pt x="983749" y="86438"/>
                </a:cubicBezTo>
                <a:cubicBezTo>
                  <a:pt x="1035673" y="121522"/>
                  <a:pt x="1074265" y="167833"/>
                  <a:pt x="1099525" y="225369"/>
                </a:cubicBezTo>
                <a:cubicBezTo>
                  <a:pt x="1110751" y="253437"/>
                  <a:pt x="1116014" y="300098"/>
                  <a:pt x="1115313" y="365354"/>
                </a:cubicBezTo>
                <a:cubicBezTo>
                  <a:pt x="1114611" y="430609"/>
                  <a:pt x="1107945" y="488498"/>
                  <a:pt x="1095315" y="539019"/>
                </a:cubicBezTo>
                <a:cubicBezTo>
                  <a:pt x="1084088" y="576909"/>
                  <a:pt x="1078825" y="601467"/>
                  <a:pt x="1079527" y="612695"/>
                </a:cubicBezTo>
                <a:cubicBezTo>
                  <a:pt x="1080229" y="623921"/>
                  <a:pt x="1086193" y="629535"/>
                  <a:pt x="1097419" y="629535"/>
                </a:cubicBezTo>
                <a:cubicBezTo>
                  <a:pt x="1108647" y="629535"/>
                  <a:pt x="1114260" y="636201"/>
                  <a:pt x="1114260" y="649533"/>
                </a:cubicBezTo>
                <a:cubicBezTo>
                  <a:pt x="1114260" y="662864"/>
                  <a:pt x="1122680" y="669530"/>
                  <a:pt x="1139520" y="669530"/>
                </a:cubicBezTo>
                <a:cubicBezTo>
                  <a:pt x="1152151" y="669530"/>
                  <a:pt x="1180568" y="679705"/>
                  <a:pt x="1224773" y="700053"/>
                </a:cubicBezTo>
                <a:cubicBezTo>
                  <a:pt x="1268979" y="720401"/>
                  <a:pt x="1292485" y="734786"/>
                  <a:pt x="1295292" y="743206"/>
                </a:cubicBezTo>
                <a:cubicBezTo>
                  <a:pt x="1298099" y="748819"/>
                  <a:pt x="1303712" y="755836"/>
                  <a:pt x="1312132" y="764256"/>
                </a:cubicBezTo>
                <a:cubicBezTo>
                  <a:pt x="1323359" y="775483"/>
                  <a:pt x="1330376" y="787762"/>
                  <a:pt x="1333183" y="801094"/>
                </a:cubicBezTo>
                <a:cubicBezTo>
                  <a:pt x="1335989" y="814426"/>
                  <a:pt x="1333884" y="823899"/>
                  <a:pt x="1326867" y="829512"/>
                </a:cubicBezTo>
                <a:cubicBezTo>
                  <a:pt x="1317044" y="836529"/>
                  <a:pt x="1296695" y="842142"/>
                  <a:pt x="1265822" y="846352"/>
                </a:cubicBezTo>
                <a:cubicBezTo>
                  <a:pt x="1125487" y="865999"/>
                  <a:pt x="1036374" y="887751"/>
                  <a:pt x="998483" y="911608"/>
                </a:cubicBezTo>
                <a:cubicBezTo>
                  <a:pt x="990063" y="917221"/>
                  <a:pt x="976732" y="920379"/>
                  <a:pt x="958488" y="921081"/>
                </a:cubicBezTo>
                <a:cubicBezTo>
                  <a:pt x="940245" y="921782"/>
                  <a:pt x="923404" y="930553"/>
                  <a:pt x="907967" y="947393"/>
                </a:cubicBezTo>
                <a:cubicBezTo>
                  <a:pt x="896741" y="958620"/>
                  <a:pt x="885865" y="967040"/>
                  <a:pt x="875339" y="972653"/>
                </a:cubicBezTo>
                <a:cubicBezTo>
                  <a:pt x="864815" y="978267"/>
                  <a:pt x="856044" y="980723"/>
                  <a:pt x="849027" y="980021"/>
                </a:cubicBezTo>
                <a:cubicBezTo>
                  <a:pt x="842011" y="979319"/>
                  <a:pt x="837099" y="974759"/>
                  <a:pt x="834292" y="966339"/>
                </a:cubicBezTo>
                <a:lnTo>
                  <a:pt x="836397" y="1092640"/>
                </a:lnTo>
                <a:cubicBezTo>
                  <a:pt x="839203" y="1150177"/>
                  <a:pt x="843414" y="1223151"/>
                  <a:pt x="849027" y="1311563"/>
                </a:cubicBezTo>
                <a:cubicBezTo>
                  <a:pt x="854641" y="1412604"/>
                  <a:pt x="856395" y="1534345"/>
                  <a:pt x="854290" y="1676785"/>
                </a:cubicBezTo>
                <a:cubicBezTo>
                  <a:pt x="852185" y="1819225"/>
                  <a:pt x="847624" y="1905180"/>
                  <a:pt x="840607" y="1934650"/>
                </a:cubicBezTo>
                <a:cubicBezTo>
                  <a:pt x="832187" y="1969032"/>
                  <a:pt x="823416" y="1997275"/>
                  <a:pt x="814295" y="2019377"/>
                </a:cubicBezTo>
                <a:lnTo>
                  <a:pt x="800833" y="2046935"/>
                </a:lnTo>
                <a:lnTo>
                  <a:pt x="632399" y="2046935"/>
                </a:lnTo>
                <a:lnTo>
                  <a:pt x="620631" y="2044111"/>
                </a:lnTo>
                <a:cubicBezTo>
                  <a:pt x="605897" y="2046918"/>
                  <a:pt x="593968" y="2043059"/>
                  <a:pt x="584847" y="2032533"/>
                </a:cubicBezTo>
                <a:cubicBezTo>
                  <a:pt x="575725" y="2022009"/>
                  <a:pt x="563094" y="2016746"/>
                  <a:pt x="546956" y="2016746"/>
                </a:cubicBezTo>
                <a:cubicBezTo>
                  <a:pt x="530817" y="2016746"/>
                  <a:pt x="522748" y="2013237"/>
                  <a:pt x="522748" y="2006221"/>
                </a:cubicBezTo>
                <a:cubicBezTo>
                  <a:pt x="522748" y="1999204"/>
                  <a:pt x="517486" y="1995696"/>
                  <a:pt x="506961" y="1995696"/>
                </a:cubicBezTo>
                <a:cubicBezTo>
                  <a:pt x="496435" y="1995696"/>
                  <a:pt x="491173" y="1992187"/>
                  <a:pt x="491173" y="1985171"/>
                </a:cubicBezTo>
                <a:cubicBezTo>
                  <a:pt x="491173" y="1978154"/>
                  <a:pt x="479595" y="1969734"/>
                  <a:pt x="456439" y="1959910"/>
                </a:cubicBezTo>
                <a:cubicBezTo>
                  <a:pt x="433284" y="1950087"/>
                  <a:pt x="406271" y="1929738"/>
                  <a:pt x="375397" y="1898865"/>
                </a:cubicBezTo>
                <a:lnTo>
                  <a:pt x="329086" y="1852554"/>
                </a:lnTo>
                <a:lnTo>
                  <a:pt x="314351" y="1875709"/>
                </a:lnTo>
                <a:cubicBezTo>
                  <a:pt x="303123" y="1889743"/>
                  <a:pt x="284881" y="1897461"/>
                  <a:pt x="259621" y="1898865"/>
                </a:cubicBezTo>
                <a:cubicBezTo>
                  <a:pt x="242780" y="1900268"/>
                  <a:pt x="230851" y="1899215"/>
                  <a:pt x="223835" y="1895707"/>
                </a:cubicBezTo>
                <a:cubicBezTo>
                  <a:pt x="216817" y="1892199"/>
                  <a:pt x="208398" y="1883428"/>
                  <a:pt x="198575" y="1869394"/>
                </a:cubicBezTo>
                <a:cubicBezTo>
                  <a:pt x="184541" y="1849747"/>
                  <a:pt x="171911" y="1819225"/>
                  <a:pt x="160684" y="1777826"/>
                </a:cubicBezTo>
                <a:cubicBezTo>
                  <a:pt x="149457" y="1736427"/>
                  <a:pt x="145949" y="1708009"/>
                  <a:pt x="150159" y="1692572"/>
                </a:cubicBezTo>
                <a:cubicBezTo>
                  <a:pt x="152966" y="1677135"/>
                  <a:pt x="162088" y="1665909"/>
                  <a:pt x="177524" y="1658891"/>
                </a:cubicBezTo>
                <a:cubicBezTo>
                  <a:pt x="204188" y="1643455"/>
                  <a:pt x="232956" y="1612581"/>
                  <a:pt x="263830" y="1566271"/>
                </a:cubicBezTo>
                <a:cubicBezTo>
                  <a:pt x="296107" y="1519960"/>
                  <a:pt x="316105" y="1477859"/>
                  <a:pt x="323823" y="1439969"/>
                </a:cubicBezTo>
                <a:cubicBezTo>
                  <a:pt x="331541" y="1402079"/>
                  <a:pt x="326279" y="1374713"/>
                  <a:pt x="308036" y="1357873"/>
                </a:cubicBezTo>
                <a:cubicBezTo>
                  <a:pt x="294003" y="1345243"/>
                  <a:pt x="290844" y="1334367"/>
                  <a:pt x="298563" y="1325245"/>
                </a:cubicBezTo>
                <a:cubicBezTo>
                  <a:pt x="306281" y="1316123"/>
                  <a:pt x="307334" y="1311563"/>
                  <a:pt x="301720" y="1311563"/>
                </a:cubicBezTo>
                <a:cubicBezTo>
                  <a:pt x="259621" y="1307353"/>
                  <a:pt x="237869" y="1301739"/>
                  <a:pt x="236465" y="1294723"/>
                </a:cubicBezTo>
                <a:cubicBezTo>
                  <a:pt x="236465" y="1290513"/>
                  <a:pt x="239973" y="1286303"/>
                  <a:pt x="246990" y="1282092"/>
                </a:cubicBezTo>
                <a:cubicBezTo>
                  <a:pt x="266637" y="1269462"/>
                  <a:pt x="275758" y="1267357"/>
                  <a:pt x="274355" y="1275777"/>
                </a:cubicBezTo>
                <a:cubicBezTo>
                  <a:pt x="274355" y="1277181"/>
                  <a:pt x="273653" y="1278584"/>
                  <a:pt x="272250" y="1279987"/>
                </a:cubicBezTo>
                <a:cubicBezTo>
                  <a:pt x="270847" y="1282794"/>
                  <a:pt x="272601" y="1285601"/>
                  <a:pt x="277513" y="1288407"/>
                </a:cubicBezTo>
                <a:cubicBezTo>
                  <a:pt x="282425" y="1291214"/>
                  <a:pt x="288389" y="1293319"/>
                  <a:pt x="295405" y="1294723"/>
                </a:cubicBezTo>
                <a:cubicBezTo>
                  <a:pt x="315052" y="1298933"/>
                  <a:pt x="336804" y="1314019"/>
                  <a:pt x="360661" y="1339981"/>
                </a:cubicBezTo>
                <a:cubicBezTo>
                  <a:pt x="384519" y="1365943"/>
                  <a:pt x="401358" y="1392957"/>
                  <a:pt x="411182" y="1421024"/>
                </a:cubicBezTo>
                <a:cubicBezTo>
                  <a:pt x="422409" y="1453301"/>
                  <a:pt x="431531" y="1469439"/>
                  <a:pt x="438547" y="1469439"/>
                </a:cubicBezTo>
                <a:cubicBezTo>
                  <a:pt x="459597" y="1469439"/>
                  <a:pt x="463807" y="1480666"/>
                  <a:pt x="451177" y="1503120"/>
                </a:cubicBezTo>
                <a:cubicBezTo>
                  <a:pt x="441354" y="1521363"/>
                  <a:pt x="431881" y="1544869"/>
                  <a:pt x="422759" y="1573638"/>
                </a:cubicBezTo>
                <a:cubicBezTo>
                  <a:pt x="413637" y="1602407"/>
                  <a:pt x="409077" y="1623107"/>
                  <a:pt x="409077" y="1635737"/>
                </a:cubicBezTo>
                <a:cubicBezTo>
                  <a:pt x="409077" y="1653980"/>
                  <a:pt x="400657" y="1680644"/>
                  <a:pt x="383816" y="1715727"/>
                </a:cubicBezTo>
                <a:cubicBezTo>
                  <a:pt x="368380" y="1748005"/>
                  <a:pt x="361011" y="1768704"/>
                  <a:pt x="361714" y="1777826"/>
                </a:cubicBezTo>
                <a:cubicBezTo>
                  <a:pt x="362415" y="1786947"/>
                  <a:pt x="371888" y="1797122"/>
                  <a:pt x="390131" y="1808349"/>
                </a:cubicBezTo>
                <a:cubicBezTo>
                  <a:pt x="409779" y="1819575"/>
                  <a:pt x="419602" y="1827995"/>
                  <a:pt x="419602" y="1833609"/>
                </a:cubicBezTo>
                <a:cubicBezTo>
                  <a:pt x="419602" y="1839222"/>
                  <a:pt x="430127" y="1844835"/>
                  <a:pt x="451177" y="1850449"/>
                </a:cubicBezTo>
                <a:cubicBezTo>
                  <a:pt x="472227" y="1856062"/>
                  <a:pt x="491173" y="1858167"/>
                  <a:pt x="508013" y="1856764"/>
                </a:cubicBezTo>
                <a:cubicBezTo>
                  <a:pt x="599231" y="1851151"/>
                  <a:pt x="653259" y="1839924"/>
                  <a:pt x="670100" y="1823084"/>
                </a:cubicBezTo>
                <a:cubicBezTo>
                  <a:pt x="700973" y="1789403"/>
                  <a:pt x="718515" y="1614686"/>
                  <a:pt x="722725" y="1298933"/>
                </a:cubicBezTo>
                <a:lnTo>
                  <a:pt x="729041" y="995809"/>
                </a:lnTo>
                <a:lnTo>
                  <a:pt x="676415" y="1016859"/>
                </a:lnTo>
                <a:cubicBezTo>
                  <a:pt x="641331" y="1029489"/>
                  <a:pt x="617475" y="1035804"/>
                  <a:pt x="604844" y="1035804"/>
                </a:cubicBezTo>
                <a:cubicBezTo>
                  <a:pt x="592213" y="1035804"/>
                  <a:pt x="579935" y="1042821"/>
                  <a:pt x="568007" y="1056855"/>
                </a:cubicBezTo>
                <a:cubicBezTo>
                  <a:pt x="556077" y="1070888"/>
                  <a:pt x="547307" y="1076151"/>
                  <a:pt x="541693" y="1072642"/>
                </a:cubicBezTo>
                <a:cubicBezTo>
                  <a:pt x="536079" y="1069134"/>
                  <a:pt x="500645" y="1082817"/>
                  <a:pt x="435390" y="1113690"/>
                </a:cubicBezTo>
                <a:cubicBezTo>
                  <a:pt x="370133" y="1144564"/>
                  <a:pt x="319964" y="1171227"/>
                  <a:pt x="284881" y="1193681"/>
                </a:cubicBezTo>
                <a:cubicBezTo>
                  <a:pt x="225940" y="1231571"/>
                  <a:pt x="206995" y="1250517"/>
                  <a:pt x="228045" y="1250517"/>
                </a:cubicBezTo>
                <a:cubicBezTo>
                  <a:pt x="240675" y="1251920"/>
                  <a:pt x="235763" y="1258235"/>
                  <a:pt x="213309" y="1269462"/>
                </a:cubicBezTo>
                <a:cubicBezTo>
                  <a:pt x="199276" y="1275075"/>
                  <a:pt x="180331" y="1282794"/>
                  <a:pt x="156474" y="1292617"/>
                </a:cubicBezTo>
                <a:cubicBezTo>
                  <a:pt x="132617" y="1301037"/>
                  <a:pt x="115426" y="1305949"/>
                  <a:pt x="104901" y="1307353"/>
                </a:cubicBezTo>
                <a:cubicBezTo>
                  <a:pt x="94375" y="1308756"/>
                  <a:pt x="82798" y="1306651"/>
                  <a:pt x="70168" y="1301037"/>
                </a:cubicBezTo>
                <a:cubicBezTo>
                  <a:pt x="49118" y="1292617"/>
                  <a:pt x="31576" y="1280689"/>
                  <a:pt x="17542" y="1265252"/>
                </a:cubicBezTo>
                <a:cubicBezTo>
                  <a:pt x="7719" y="1254025"/>
                  <a:pt x="2106" y="1243851"/>
                  <a:pt x="702" y="1234729"/>
                </a:cubicBezTo>
                <a:cubicBezTo>
                  <a:pt x="-701" y="1225607"/>
                  <a:pt x="0" y="1207715"/>
                  <a:pt x="2807" y="1181051"/>
                </a:cubicBezTo>
                <a:cubicBezTo>
                  <a:pt x="8420" y="1140354"/>
                  <a:pt x="19648" y="1104919"/>
                  <a:pt x="36487" y="1074747"/>
                </a:cubicBezTo>
                <a:cubicBezTo>
                  <a:pt x="53328" y="1044575"/>
                  <a:pt x="59643" y="1027384"/>
                  <a:pt x="55433" y="1023174"/>
                </a:cubicBezTo>
                <a:cubicBezTo>
                  <a:pt x="54029" y="1021771"/>
                  <a:pt x="55433" y="1020367"/>
                  <a:pt x="59643" y="1018964"/>
                </a:cubicBezTo>
                <a:cubicBezTo>
                  <a:pt x="63853" y="1017561"/>
                  <a:pt x="70168" y="1016859"/>
                  <a:pt x="78588" y="1016859"/>
                </a:cubicBezTo>
                <a:cubicBezTo>
                  <a:pt x="91219" y="1016859"/>
                  <a:pt x="115777" y="1010193"/>
                  <a:pt x="152264" y="996861"/>
                </a:cubicBezTo>
                <a:cubicBezTo>
                  <a:pt x="188751" y="983529"/>
                  <a:pt x="209801" y="973355"/>
                  <a:pt x="215414" y="966339"/>
                </a:cubicBezTo>
                <a:cubicBezTo>
                  <a:pt x="219624" y="962129"/>
                  <a:pt x="230851" y="955111"/>
                  <a:pt x="249095" y="945288"/>
                </a:cubicBezTo>
                <a:cubicBezTo>
                  <a:pt x="264532" y="938271"/>
                  <a:pt x="309439" y="902486"/>
                  <a:pt x="383816" y="837932"/>
                </a:cubicBezTo>
                <a:cubicBezTo>
                  <a:pt x="458194" y="773378"/>
                  <a:pt x="498891" y="735487"/>
                  <a:pt x="505908" y="724261"/>
                </a:cubicBezTo>
                <a:cubicBezTo>
                  <a:pt x="511521" y="713034"/>
                  <a:pt x="509417" y="704614"/>
                  <a:pt x="499593" y="699001"/>
                </a:cubicBezTo>
                <a:cubicBezTo>
                  <a:pt x="488366" y="691983"/>
                  <a:pt x="457493" y="690931"/>
                  <a:pt x="406971" y="695843"/>
                </a:cubicBezTo>
                <a:cubicBezTo>
                  <a:pt x="356451" y="700755"/>
                  <a:pt x="326279" y="708122"/>
                  <a:pt x="316455" y="717945"/>
                </a:cubicBezTo>
                <a:cubicBezTo>
                  <a:pt x="303825" y="729173"/>
                  <a:pt x="296809" y="733383"/>
                  <a:pt x="295405" y="730576"/>
                </a:cubicBezTo>
                <a:cubicBezTo>
                  <a:pt x="294003" y="727769"/>
                  <a:pt x="285582" y="717244"/>
                  <a:pt x="270145" y="699001"/>
                </a:cubicBezTo>
                <a:cubicBezTo>
                  <a:pt x="254708" y="683563"/>
                  <a:pt x="248393" y="667074"/>
                  <a:pt x="251200" y="649533"/>
                </a:cubicBezTo>
                <a:cubicBezTo>
                  <a:pt x="254007" y="631991"/>
                  <a:pt x="263830" y="619009"/>
                  <a:pt x="280671" y="610589"/>
                </a:cubicBezTo>
                <a:cubicBezTo>
                  <a:pt x="296107" y="603573"/>
                  <a:pt x="318911" y="586733"/>
                  <a:pt x="349083" y="560069"/>
                </a:cubicBezTo>
                <a:cubicBezTo>
                  <a:pt x="379256" y="533405"/>
                  <a:pt x="450476" y="496918"/>
                  <a:pt x="562743" y="450607"/>
                </a:cubicBezTo>
                <a:cubicBezTo>
                  <a:pt x="675011" y="404297"/>
                  <a:pt x="767633" y="373423"/>
                  <a:pt x="840607" y="357987"/>
                </a:cubicBezTo>
                <a:cubicBezTo>
                  <a:pt x="870077" y="352373"/>
                  <a:pt x="896039" y="308869"/>
                  <a:pt x="918493" y="227475"/>
                </a:cubicBezTo>
                <a:cubicBezTo>
                  <a:pt x="922703" y="209231"/>
                  <a:pt x="924106" y="198355"/>
                  <a:pt x="922703" y="194847"/>
                </a:cubicBezTo>
                <a:cubicBezTo>
                  <a:pt x="921299" y="191339"/>
                  <a:pt x="914984" y="189584"/>
                  <a:pt x="903757" y="189584"/>
                </a:cubicBezTo>
                <a:cubicBezTo>
                  <a:pt x="857447" y="189584"/>
                  <a:pt x="773246" y="212739"/>
                  <a:pt x="651155" y="259050"/>
                </a:cubicBezTo>
                <a:cubicBezTo>
                  <a:pt x="603441" y="277293"/>
                  <a:pt x="580987" y="289222"/>
                  <a:pt x="583794" y="294835"/>
                </a:cubicBezTo>
                <a:cubicBezTo>
                  <a:pt x="588004" y="296239"/>
                  <a:pt x="586601" y="297642"/>
                  <a:pt x="579584" y="299045"/>
                </a:cubicBezTo>
                <a:cubicBezTo>
                  <a:pt x="572567" y="301852"/>
                  <a:pt x="559937" y="303957"/>
                  <a:pt x="541693" y="305361"/>
                </a:cubicBezTo>
                <a:cubicBezTo>
                  <a:pt x="513627" y="308167"/>
                  <a:pt x="491523" y="306764"/>
                  <a:pt x="475385" y="301151"/>
                </a:cubicBezTo>
                <a:cubicBezTo>
                  <a:pt x="459246" y="295537"/>
                  <a:pt x="440652" y="282205"/>
                  <a:pt x="419602" y="261155"/>
                </a:cubicBezTo>
                <a:cubicBezTo>
                  <a:pt x="406971" y="248525"/>
                  <a:pt x="397148" y="242210"/>
                  <a:pt x="390131" y="242210"/>
                </a:cubicBezTo>
                <a:cubicBezTo>
                  <a:pt x="383115" y="242210"/>
                  <a:pt x="377501" y="230281"/>
                  <a:pt x="373291" y="206425"/>
                </a:cubicBezTo>
                <a:cubicBezTo>
                  <a:pt x="369081" y="182568"/>
                  <a:pt x="364169" y="168534"/>
                  <a:pt x="358556" y="164324"/>
                </a:cubicBezTo>
                <a:cubicBezTo>
                  <a:pt x="351539" y="160114"/>
                  <a:pt x="348382" y="145028"/>
                  <a:pt x="349083" y="119066"/>
                </a:cubicBezTo>
                <a:cubicBezTo>
                  <a:pt x="349785" y="93104"/>
                  <a:pt x="353645" y="76615"/>
                  <a:pt x="360661" y="69598"/>
                </a:cubicBezTo>
                <a:cubicBezTo>
                  <a:pt x="369081" y="61178"/>
                  <a:pt x="379256" y="57319"/>
                  <a:pt x="391185" y="58020"/>
                </a:cubicBezTo>
                <a:cubicBezTo>
                  <a:pt x="403113" y="58722"/>
                  <a:pt x="412585" y="63985"/>
                  <a:pt x="419602" y="73808"/>
                </a:cubicBezTo>
                <a:cubicBezTo>
                  <a:pt x="428023" y="83632"/>
                  <a:pt x="446265" y="86087"/>
                  <a:pt x="474333" y="81176"/>
                </a:cubicBezTo>
                <a:cubicBezTo>
                  <a:pt x="502399" y="76264"/>
                  <a:pt x="562743" y="60476"/>
                  <a:pt x="655365" y="33813"/>
                </a:cubicBezTo>
                <a:cubicBezTo>
                  <a:pt x="712903" y="16972"/>
                  <a:pt x="750091" y="6798"/>
                  <a:pt x="766931" y="3290"/>
                </a:cubicBezTo>
                <a:cubicBezTo>
                  <a:pt x="775351" y="1536"/>
                  <a:pt x="785877" y="483"/>
                  <a:pt x="798506" y="132"/>
                </a:cubicBezTo>
                <a:close/>
              </a:path>
            </a:pathLst>
          </a:cu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2924" t="67842" r="59396" b="11432"/>
          <a:stretch>
            <a:fillRect/>
          </a:stretch>
        </p:blipFill>
        <p:spPr>
          <a:xfrm>
            <a:off x="782878" y="2379523"/>
            <a:ext cx="938929" cy="1425353"/>
          </a:xfrm>
          <a:custGeom>
            <a:avLst/>
            <a:gdLst/>
            <a:ahLst/>
            <a:cxnLst/>
            <a:rect l="l" t="t" r="r" b="b"/>
            <a:pathLst>
              <a:path w="938929" h="1425353">
                <a:moveTo>
                  <a:pt x="362064" y="954419"/>
                </a:moveTo>
                <a:lnTo>
                  <a:pt x="336805" y="975469"/>
                </a:lnTo>
                <a:cubicBezTo>
                  <a:pt x="325578" y="985292"/>
                  <a:pt x="318911" y="994765"/>
                  <a:pt x="316806" y="1003887"/>
                </a:cubicBezTo>
                <a:cubicBezTo>
                  <a:pt x="314701" y="1013009"/>
                  <a:pt x="313649" y="1030901"/>
                  <a:pt x="313649" y="1057565"/>
                </a:cubicBezTo>
                <a:cubicBezTo>
                  <a:pt x="315052" y="1106682"/>
                  <a:pt x="317157" y="1134749"/>
                  <a:pt x="319964" y="1141766"/>
                </a:cubicBezTo>
                <a:cubicBezTo>
                  <a:pt x="322771" y="1148783"/>
                  <a:pt x="331892" y="1150888"/>
                  <a:pt x="347329" y="1148081"/>
                </a:cubicBezTo>
                <a:cubicBezTo>
                  <a:pt x="373993" y="1142468"/>
                  <a:pt x="408375" y="1129837"/>
                  <a:pt x="450475" y="1110190"/>
                </a:cubicBezTo>
                <a:cubicBezTo>
                  <a:pt x="468720" y="1100367"/>
                  <a:pt x="478542" y="1085632"/>
                  <a:pt x="479946" y="1065985"/>
                </a:cubicBezTo>
                <a:cubicBezTo>
                  <a:pt x="481349" y="1056162"/>
                  <a:pt x="478542" y="1051250"/>
                  <a:pt x="471526" y="1051250"/>
                </a:cubicBezTo>
                <a:cubicBezTo>
                  <a:pt x="463106" y="1051250"/>
                  <a:pt x="442757" y="1035111"/>
                  <a:pt x="410481" y="1002834"/>
                </a:cubicBezTo>
                <a:close/>
                <a:moveTo>
                  <a:pt x="338909" y="882848"/>
                </a:moveTo>
                <a:cubicBezTo>
                  <a:pt x="322069" y="882848"/>
                  <a:pt x="311895" y="884251"/>
                  <a:pt x="308387" y="887058"/>
                </a:cubicBezTo>
                <a:cubicBezTo>
                  <a:pt x="304878" y="889865"/>
                  <a:pt x="303825" y="896881"/>
                  <a:pt x="305229" y="908108"/>
                </a:cubicBezTo>
                <a:cubicBezTo>
                  <a:pt x="305229" y="924948"/>
                  <a:pt x="305930" y="937578"/>
                  <a:pt x="307334" y="945999"/>
                </a:cubicBezTo>
                <a:cubicBezTo>
                  <a:pt x="308737" y="961435"/>
                  <a:pt x="316456" y="962137"/>
                  <a:pt x="330489" y="948104"/>
                </a:cubicBezTo>
                <a:cubicBezTo>
                  <a:pt x="337506" y="941087"/>
                  <a:pt x="342417" y="932667"/>
                  <a:pt x="345225" y="922843"/>
                </a:cubicBezTo>
                <a:cubicBezTo>
                  <a:pt x="349434" y="906003"/>
                  <a:pt x="354346" y="902144"/>
                  <a:pt x="359959" y="911266"/>
                </a:cubicBezTo>
                <a:cubicBezTo>
                  <a:pt x="365573" y="920388"/>
                  <a:pt x="368379" y="920738"/>
                  <a:pt x="368379" y="912318"/>
                </a:cubicBezTo>
                <a:cubicBezTo>
                  <a:pt x="368379" y="903898"/>
                  <a:pt x="369783" y="896881"/>
                  <a:pt x="372590" y="891268"/>
                </a:cubicBezTo>
                <a:cubicBezTo>
                  <a:pt x="372590" y="889865"/>
                  <a:pt x="371186" y="888461"/>
                  <a:pt x="368379" y="887058"/>
                </a:cubicBezTo>
                <a:cubicBezTo>
                  <a:pt x="365573" y="885654"/>
                  <a:pt x="361363" y="884602"/>
                  <a:pt x="355749" y="883900"/>
                </a:cubicBezTo>
                <a:cubicBezTo>
                  <a:pt x="350136" y="883199"/>
                  <a:pt x="344522" y="882848"/>
                  <a:pt x="338909" y="882848"/>
                </a:cubicBezTo>
                <a:close/>
                <a:moveTo>
                  <a:pt x="707289" y="798647"/>
                </a:moveTo>
                <a:cubicBezTo>
                  <a:pt x="703078" y="798647"/>
                  <a:pt x="692203" y="803208"/>
                  <a:pt x="674661" y="812330"/>
                </a:cubicBezTo>
                <a:cubicBezTo>
                  <a:pt x="657119" y="821451"/>
                  <a:pt x="642033" y="826714"/>
                  <a:pt x="629403" y="828117"/>
                </a:cubicBezTo>
                <a:cubicBezTo>
                  <a:pt x="608352" y="828117"/>
                  <a:pt x="570813" y="838642"/>
                  <a:pt x="516784" y="859693"/>
                </a:cubicBezTo>
                <a:cubicBezTo>
                  <a:pt x="462755" y="880743"/>
                  <a:pt x="428022" y="897583"/>
                  <a:pt x="412585" y="910213"/>
                </a:cubicBezTo>
                <a:lnTo>
                  <a:pt x="378905" y="939684"/>
                </a:lnTo>
                <a:lnTo>
                  <a:pt x="423110" y="967049"/>
                </a:lnTo>
                <a:cubicBezTo>
                  <a:pt x="491874" y="1014763"/>
                  <a:pt x="529063" y="1031603"/>
                  <a:pt x="534676" y="1017569"/>
                </a:cubicBezTo>
                <a:cubicBezTo>
                  <a:pt x="538886" y="1009149"/>
                  <a:pt x="541342" y="1010202"/>
                  <a:pt x="542044" y="1020727"/>
                </a:cubicBezTo>
                <a:cubicBezTo>
                  <a:pt x="542746" y="1031252"/>
                  <a:pt x="557481" y="1036515"/>
                  <a:pt x="586250" y="1036515"/>
                </a:cubicBezTo>
                <a:cubicBezTo>
                  <a:pt x="615018" y="1036515"/>
                  <a:pt x="643436" y="1039321"/>
                  <a:pt x="671503" y="1044935"/>
                </a:cubicBezTo>
                <a:lnTo>
                  <a:pt x="715709" y="1053355"/>
                </a:lnTo>
                <a:lnTo>
                  <a:pt x="715709" y="924948"/>
                </a:lnTo>
                <a:cubicBezTo>
                  <a:pt x="715709" y="902495"/>
                  <a:pt x="715358" y="881445"/>
                  <a:pt x="714657" y="861798"/>
                </a:cubicBezTo>
                <a:cubicBezTo>
                  <a:pt x="713955" y="842151"/>
                  <a:pt x="712902" y="826714"/>
                  <a:pt x="711499" y="815487"/>
                </a:cubicBezTo>
                <a:cubicBezTo>
                  <a:pt x="710095" y="804260"/>
                  <a:pt x="708693" y="798647"/>
                  <a:pt x="707289" y="798647"/>
                </a:cubicBezTo>
                <a:close/>
                <a:moveTo>
                  <a:pt x="332068" y="499075"/>
                </a:moveTo>
                <a:cubicBezTo>
                  <a:pt x="329963" y="499514"/>
                  <a:pt x="328735" y="500435"/>
                  <a:pt x="328384" y="501838"/>
                </a:cubicBezTo>
                <a:cubicBezTo>
                  <a:pt x="328384" y="508855"/>
                  <a:pt x="323121" y="543237"/>
                  <a:pt x="312596" y="604985"/>
                </a:cubicBezTo>
                <a:cubicBezTo>
                  <a:pt x="302071" y="666732"/>
                  <a:pt x="298914" y="699009"/>
                  <a:pt x="303124" y="701816"/>
                </a:cubicBezTo>
                <a:cubicBezTo>
                  <a:pt x="310140" y="710236"/>
                  <a:pt x="344172" y="686730"/>
                  <a:pt x="405218" y="631297"/>
                </a:cubicBezTo>
                <a:cubicBezTo>
                  <a:pt x="466263" y="575865"/>
                  <a:pt x="493278" y="543237"/>
                  <a:pt x="486261" y="533414"/>
                </a:cubicBezTo>
                <a:cubicBezTo>
                  <a:pt x="482051" y="526397"/>
                  <a:pt x="468720" y="522889"/>
                  <a:pt x="446266" y="522889"/>
                </a:cubicBezTo>
                <a:cubicBezTo>
                  <a:pt x="423812" y="522889"/>
                  <a:pt x="399955" y="517977"/>
                  <a:pt x="374695" y="508153"/>
                </a:cubicBezTo>
                <a:cubicBezTo>
                  <a:pt x="352592" y="500786"/>
                  <a:pt x="338383" y="497760"/>
                  <a:pt x="332068" y="499075"/>
                </a:cubicBezTo>
                <a:close/>
                <a:moveTo>
                  <a:pt x="715709" y="473420"/>
                </a:moveTo>
                <a:cubicBezTo>
                  <a:pt x="710095" y="474122"/>
                  <a:pt x="695360" y="480788"/>
                  <a:pt x="671503" y="493418"/>
                </a:cubicBezTo>
                <a:cubicBezTo>
                  <a:pt x="646243" y="506048"/>
                  <a:pt x="623790" y="513767"/>
                  <a:pt x="604142" y="516574"/>
                </a:cubicBezTo>
                <a:cubicBezTo>
                  <a:pt x="560638" y="520784"/>
                  <a:pt x="502399" y="572006"/>
                  <a:pt x="429425" y="670240"/>
                </a:cubicBezTo>
                <a:lnTo>
                  <a:pt x="421005" y="684975"/>
                </a:lnTo>
                <a:cubicBezTo>
                  <a:pt x="422408" y="683572"/>
                  <a:pt x="425917" y="680765"/>
                  <a:pt x="431530" y="676555"/>
                </a:cubicBezTo>
                <a:cubicBezTo>
                  <a:pt x="442757" y="668135"/>
                  <a:pt x="448721" y="666381"/>
                  <a:pt x="449423" y="671293"/>
                </a:cubicBezTo>
                <a:cubicBezTo>
                  <a:pt x="450125" y="676205"/>
                  <a:pt x="444862" y="684975"/>
                  <a:pt x="433635" y="697606"/>
                </a:cubicBezTo>
                <a:cubicBezTo>
                  <a:pt x="416795" y="715849"/>
                  <a:pt x="416093" y="724269"/>
                  <a:pt x="431530" y="722866"/>
                </a:cubicBezTo>
                <a:cubicBezTo>
                  <a:pt x="444160" y="721463"/>
                  <a:pt x="464158" y="714095"/>
                  <a:pt x="491523" y="700763"/>
                </a:cubicBezTo>
                <a:cubicBezTo>
                  <a:pt x="518889" y="687431"/>
                  <a:pt x="539939" y="679713"/>
                  <a:pt x="554674" y="677608"/>
                </a:cubicBezTo>
                <a:cubicBezTo>
                  <a:pt x="569409" y="675503"/>
                  <a:pt x="595722" y="675854"/>
                  <a:pt x="633613" y="678660"/>
                </a:cubicBezTo>
                <a:lnTo>
                  <a:pt x="713604" y="682870"/>
                </a:lnTo>
                <a:lnTo>
                  <a:pt x="713604" y="615510"/>
                </a:lnTo>
                <a:cubicBezTo>
                  <a:pt x="713604" y="569199"/>
                  <a:pt x="716761" y="537975"/>
                  <a:pt x="723076" y="521836"/>
                </a:cubicBezTo>
                <a:cubicBezTo>
                  <a:pt x="729391" y="505698"/>
                  <a:pt x="731146" y="492717"/>
                  <a:pt x="728339" y="482893"/>
                </a:cubicBezTo>
                <a:cubicBezTo>
                  <a:pt x="725532" y="475876"/>
                  <a:pt x="721322" y="472719"/>
                  <a:pt x="715709" y="473420"/>
                </a:cubicBezTo>
                <a:close/>
                <a:moveTo>
                  <a:pt x="738864" y="76623"/>
                </a:moveTo>
                <a:cubicBezTo>
                  <a:pt x="733251" y="78027"/>
                  <a:pt x="711148" y="80833"/>
                  <a:pt x="672556" y="85043"/>
                </a:cubicBezTo>
                <a:cubicBezTo>
                  <a:pt x="633964" y="89254"/>
                  <a:pt x="606949" y="96270"/>
                  <a:pt x="591512" y="106094"/>
                </a:cubicBezTo>
                <a:cubicBezTo>
                  <a:pt x="576075" y="115917"/>
                  <a:pt x="558534" y="125039"/>
                  <a:pt x="538886" y="133459"/>
                </a:cubicBezTo>
                <a:cubicBezTo>
                  <a:pt x="526256" y="139072"/>
                  <a:pt x="518889" y="141528"/>
                  <a:pt x="516784" y="140827"/>
                </a:cubicBezTo>
                <a:cubicBezTo>
                  <a:pt x="514679" y="140125"/>
                  <a:pt x="515030" y="134862"/>
                  <a:pt x="517836" y="125039"/>
                </a:cubicBezTo>
                <a:cubicBezTo>
                  <a:pt x="520643" y="115215"/>
                  <a:pt x="521696" y="109953"/>
                  <a:pt x="520994" y="109251"/>
                </a:cubicBezTo>
                <a:cubicBezTo>
                  <a:pt x="520292" y="108550"/>
                  <a:pt x="513626" y="113110"/>
                  <a:pt x="500996" y="122934"/>
                </a:cubicBezTo>
                <a:cubicBezTo>
                  <a:pt x="439249" y="173454"/>
                  <a:pt x="398902" y="213099"/>
                  <a:pt x="379957" y="241868"/>
                </a:cubicBezTo>
                <a:cubicBezTo>
                  <a:pt x="361012" y="270636"/>
                  <a:pt x="349434" y="310983"/>
                  <a:pt x="345225" y="362907"/>
                </a:cubicBezTo>
                <a:lnTo>
                  <a:pt x="336805" y="440793"/>
                </a:lnTo>
                <a:lnTo>
                  <a:pt x="387325" y="434478"/>
                </a:lnTo>
                <a:cubicBezTo>
                  <a:pt x="419602" y="430268"/>
                  <a:pt x="449423" y="423952"/>
                  <a:pt x="476788" y="415532"/>
                </a:cubicBezTo>
                <a:cubicBezTo>
                  <a:pt x="504154" y="407112"/>
                  <a:pt x="529765" y="398692"/>
                  <a:pt x="553622" y="390272"/>
                </a:cubicBezTo>
                <a:cubicBezTo>
                  <a:pt x="573269" y="384659"/>
                  <a:pt x="599581" y="382904"/>
                  <a:pt x="632560" y="385009"/>
                </a:cubicBezTo>
                <a:cubicBezTo>
                  <a:pt x="665539" y="387114"/>
                  <a:pt x="689747" y="392377"/>
                  <a:pt x="705184" y="400797"/>
                </a:cubicBezTo>
                <a:cubicBezTo>
                  <a:pt x="710797" y="402200"/>
                  <a:pt x="715358" y="403253"/>
                  <a:pt x="718867" y="403955"/>
                </a:cubicBezTo>
                <a:cubicBezTo>
                  <a:pt x="722375" y="404656"/>
                  <a:pt x="725181" y="401499"/>
                  <a:pt x="727286" y="394482"/>
                </a:cubicBezTo>
                <a:cubicBezTo>
                  <a:pt x="729391" y="387465"/>
                  <a:pt x="731496" y="378694"/>
                  <a:pt x="733601" y="368169"/>
                </a:cubicBezTo>
                <a:cubicBezTo>
                  <a:pt x="735706" y="357644"/>
                  <a:pt x="738162" y="341155"/>
                  <a:pt x="740969" y="318701"/>
                </a:cubicBezTo>
                <a:cubicBezTo>
                  <a:pt x="750792" y="233097"/>
                  <a:pt x="750091" y="189593"/>
                  <a:pt x="738864" y="188190"/>
                </a:cubicBezTo>
                <a:cubicBezTo>
                  <a:pt x="736057" y="188190"/>
                  <a:pt x="733251" y="188891"/>
                  <a:pt x="730444" y="190295"/>
                </a:cubicBezTo>
                <a:cubicBezTo>
                  <a:pt x="724830" y="193101"/>
                  <a:pt x="721322" y="193803"/>
                  <a:pt x="719919" y="192400"/>
                </a:cubicBezTo>
                <a:cubicBezTo>
                  <a:pt x="718515" y="190996"/>
                  <a:pt x="719919" y="186786"/>
                  <a:pt x="724129" y="179770"/>
                </a:cubicBezTo>
                <a:cubicBezTo>
                  <a:pt x="729742" y="167139"/>
                  <a:pt x="734654" y="146791"/>
                  <a:pt x="738864" y="118724"/>
                </a:cubicBezTo>
                <a:cubicBezTo>
                  <a:pt x="740268" y="110304"/>
                  <a:pt x="741321" y="102936"/>
                  <a:pt x="742021" y="96621"/>
                </a:cubicBezTo>
                <a:cubicBezTo>
                  <a:pt x="742723" y="90306"/>
                  <a:pt x="742723" y="85394"/>
                  <a:pt x="742021" y="81886"/>
                </a:cubicBezTo>
                <a:cubicBezTo>
                  <a:pt x="741321" y="78377"/>
                  <a:pt x="740268" y="76623"/>
                  <a:pt x="738864" y="76623"/>
                </a:cubicBezTo>
                <a:close/>
                <a:moveTo>
                  <a:pt x="761493" y="316"/>
                </a:moveTo>
                <a:cubicBezTo>
                  <a:pt x="779386" y="1369"/>
                  <a:pt x="801313" y="5053"/>
                  <a:pt x="827275" y="11368"/>
                </a:cubicBezTo>
                <a:cubicBezTo>
                  <a:pt x="844115" y="15578"/>
                  <a:pt x="856044" y="17683"/>
                  <a:pt x="863060" y="17683"/>
                </a:cubicBezTo>
                <a:cubicBezTo>
                  <a:pt x="877094" y="20489"/>
                  <a:pt x="891829" y="27506"/>
                  <a:pt x="907266" y="38733"/>
                </a:cubicBezTo>
                <a:cubicBezTo>
                  <a:pt x="922703" y="49960"/>
                  <a:pt x="931825" y="61187"/>
                  <a:pt x="934631" y="72413"/>
                </a:cubicBezTo>
                <a:cubicBezTo>
                  <a:pt x="944455" y="106094"/>
                  <a:pt x="937438" y="146791"/>
                  <a:pt x="913581" y="194505"/>
                </a:cubicBezTo>
                <a:cubicBezTo>
                  <a:pt x="899548" y="225378"/>
                  <a:pt x="886216" y="329577"/>
                  <a:pt x="873586" y="507101"/>
                </a:cubicBezTo>
                <a:cubicBezTo>
                  <a:pt x="860955" y="684625"/>
                  <a:pt x="860254" y="781105"/>
                  <a:pt x="871481" y="796542"/>
                </a:cubicBezTo>
                <a:cubicBezTo>
                  <a:pt x="878497" y="804962"/>
                  <a:pt x="878147" y="815487"/>
                  <a:pt x="870428" y="828117"/>
                </a:cubicBezTo>
                <a:cubicBezTo>
                  <a:pt x="862710" y="840747"/>
                  <a:pt x="862359" y="849167"/>
                  <a:pt x="869375" y="853378"/>
                </a:cubicBezTo>
                <a:cubicBezTo>
                  <a:pt x="876392" y="857588"/>
                  <a:pt x="876743" y="862148"/>
                  <a:pt x="870428" y="867060"/>
                </a:cubicBezTo>
                <a:cubicBezTo>
                  <a:pt x="864113" y="871972"/>
                  <a:pt x="863763" y="901091"/>
                  <a:pt x="869375" y="954419"/>
                </a:cubicBezTo>
                <a:cubicBezTo>
                  <a:pt x="873586" y="995116"/>
                  <a:pt x="875340" y="1066687"/>
                  <a:pt x="874638" y="1169131"/>
                </a:cubicBezTo>
                <a:cubicBezTo>
                  <a:pt x="873937" y="1271576"/>
                  <a:pt x="870779" y="1330516"/>
                  <a:pt x="865165" y="1345953"/>
                </a:cubicBezTo>
                <a:cubicBezTo>
                  <a:pt x="851132" y="1395071"/>
                  <a:pt x="834643" y="1421383"/>
                  <a:pt x="815697" y="1424892"/>
                </a:cubicBezTo>
                <a:cubicBezTo>
                  <a:pt x="796752" y="1428400"/>
                  <a:pt x="770439" y="1411911"/>
                  <a:pt x="736759" y="1375424"/>
                </a:cubicBezTo>
                <a:cubicBezTo>
                  <a:pt x="679222" y="1310870"/>
                  <a:pt x="642384" y="1272278"/>
                  <a:pt x="626245" y="1259647"/>
                </a:cubicBezTo>
                <a:cubicBezTo>
                  <a:pt x="610107" y="1247017"/>
                  <a:pt x="594319" y="1242807"/>
                  <a:pt x="578882" y="1247017"/>
                </a:cubicBezTo>
                <a:cubicBezTo>
                  <a:pt x="557832" y="1254034"/>
                  <a:pt x="538185" y="1257192"/>
                  <a:pt x="519941" y="1256490"/>
                </a:cubicBezTo>
                <a:cubicBezTo>
                  <a:pt x="501698" y="1255788"/>
                  <a:pt x="483103" y="1259296"/>
                  <a:pt x="464158" y="1267015"/>
                </a:cubicBezTo>
                <a:cubicBezTo>
                  <a:pt x="445213" y="1274733"/>
                  <a:pt x="425566" y="1279996"/>
                  <a:pt x="405218" y="1282803"/>
                </a:cubicBezTo>
                <a:cubicBezTo>
                  <a:pt x="384869" y="1285609"/>
                  <a:pt x="370484" y="1290521"/>
                  <a:pt x="362064" y="1297538"/>
                </a:cubicBezTo>
                <a:cubicBezTo>
                  <a:pt x="353644" y="1304554"/>
                  <a:pt x="328033" y="1305607"/>
                  <a:pt x="285231" y="1300695"/>
                </a:cubicBezTo>
                <a:cubicBezTo>
                  <a:pt x="242429" y="1295784"/>
                  <a:pt x="212608" y="1288416"/>
                  <a:pt x="195767" y="1278593"/>
                </a:cubicBezTo>
                <a:cubicBezTo>
                  <a:pt x="178927" y="1268769"/>
                  <a:pt x="163139" y="1254736"/>
                  <a:pt x="148404" y="1236492"/>
                </a:cubicBezTo>
                <a:cubicBezTo>
                  <a:pt x="133669" y="1218249"/>
                  <a:pt x="126302" y="1203513"/>
                  <a:pt x="126302" y="1192286"/>
                </a:cubicBezTo>
                <a:cubicBezTo>
                  <a:pt x="124898" y="1179656"/>
                  <a:pt x="121039" y="1173341"/>
                  <a:pt x="114724" y="1173341"/>
                </a:cubicBezTo>
                <a:cubicBezTo>
                  <a:pt x="108409" y="1173341"/>
                  <a:pt x="105251" y="1164219"/>
                  <a:pt x="105251" y="1145976"/>
                </a:cubicBezTo>
                <a:cubicBezTo>
                  <a:pt x="103848" y="1094052"/>
                  <a:pt x="82096" y="1046338"/>
                  <a:pt x="39996" y="1002834"/>
                </a:cubicBezTo>
                <a:lnTo>
                  <a:pt x="0" y="962839"/>
                </a:lnTo>
                <a:lnTo>
                  <a:pt x="27366" y="927053"/>
                </a:lnTo>
                <a:cubicBezTo>
                  <a:pt x="45609" y="903196"/>
                  <a:pt x="54731" y="887409"/>
                  <a:pt x="54731" y="879690"/>
                </a:cubicBezTo>
                <a:cubicBezTo>
                  <a:pt x="54731" y="871972"/>
                  <a:pt x="68063" y="836537"/>
                  <a:pt x="94726" y="773387"/>
                </a:cubicBezTo>
                <a:cubicBezTo>
                  <a:pt x="115777" y="722866"/>
                  <a:pt x="129810" y="682169"/>
                  <a:pt x="136827" y="651295"/>
                </a:cubicBezTo>
                <a:cubicBezTo>
                  <a:pt x="143844" y="620421"/>
                  <a:pt x="146650" y="584636"/>
                  <a:pt x="145247" y="543939"/>
                </a:cubicBezTo>
                <a:cubicBezTo>
                  <a:pt x="145247" y="506048"/>
                  <a:pt x="149457" y="462194"/>
                  <a:pt x="157877" y="412375"/>
                </a:cubicBezTo>
                <a:cubicBezTo>
                  <a:pt x="166297" y="362556"/>
                  <a:pt x="175419" y="322911"/>
                  <a:pt x="185242" y="293441"/>
                </a:cubicBezTo>
                <a:cubicBezTo>
                  <a:pt x="192259" y="275197"/>
                  <a:pt x="195767" y="254498"/>
                  <a:pt x="195767" y="231343"/>
                </a:cubicBezTo>
                <a:cubicBezTo>
                  <a:pt x="195767" y="208187"/>
                  <a:pt x="201381" y="188190"/>
                  <a:pt x="212608" y="171349"/>
                </a:cubicBezTo>
                <a:cubicBezTo>
                  <a:pt x="223834" y="154509"/>
                  <a:pt x="227343" y="130652"/>
                  <a:pt x="223133" y="99779"/>
                </a:cubicBezTo>
                <a:cubicBezTo>
                  <a:pt x="220326" y="80132"/>
                  <a:pt x="219624" y="66449"/>
                  <a:pt x="221028" y="58731"/>
                </a:cubicBezTo>
                <a:cubicBezTo>
                  <a:pt x="222431" y="51012"/>
                  <a:pt x="227343" y="42241"/>
                  <a:pt x="235763" y="32418"/>
                </a:cubicBezTo>
                <a:cubicBezTo>
                  <a:pt x="248393" y="18384"/>
                  <a:pt x="264882" y="11368"/>
                  <a:pt x="285231" y="11368"/>
                </a:cubicBezTo>
                <a:cubicBezTo>
                  <a:pt x="305580" y="11368"/>
                  <a:pt x="325578" y="18384"/>
                  <a:pt x="345225" y="32418"/>
                </a:cubicBezTo>
                <a:cubicBezTo>
                  <a:pt x="362064" y="42241"/>
                  <a:pt x="376800" y="60134"/>
                  <a:pt x="389430" y="86096"/>
                </a:cubicBezTo>
                <a:cubicBezTo>
                  <a:pt x="402060" y="112058"/>
                  <a:pt x="406271" y="132056"/>
                  <a:pt x="402060" y="146089"/>
                </a:cubicBezTo>
                <a:cubicBezTo>
                  <a:pt x="399254" y="158719"/>
                  <a:pt x="399254" y="164683"/>
                  <a:pt x="402060" y="163982"/>
                </a:cubicBezTo>
                <a:cubicBezTo>
                  <a:pt x="404867" y="163280"/>
                  <a:pt x="414690" y="155211"/>
                  <a:pt x="431530" y="139774"/>
                </a:cubicBezTo>
                <a:cubicBezTo>
                  <a:pt x="453984" y="118724"/>
                  <a:pt x="495383" y="92411"/>
                  <a:pt x="555727" y="60836"/>
                </a:cubicBezTo>
                <a:cubicBezTo>
                  <a:pt x="616071" y="29260"/>
                  <a:pt x="655365" y="13473"/>
                  <a:pt x="673608" y="13473"/>
                </a:cubicBezTo>
                <a:cubicBezTo>
                  <a:pt x="691852" y="13473"/>
                  <a:pt x="707289" y="10666"/>
                  <a:pt x="719919" y="5052"/>
                </a:cubicBezTo>
                <a:cubicBezTo>
                  <a:pt x="729742" y="842"/>
                  <a:pt x="743600" y="-736"/>
                  <a:pt x="761493" y="316"/>
                </a:cubicBezTo>
                <a:close/>
              </a:path>
            </a:pathLst>
          </a:custGeom>
        </p:spPr>
      </p:pic>
      <p:grpSp>
        <p:nvGrpSpPr>
          <p:cNvPr id="4" name="组合 3"/>
          <p:cNvGrpSpPr/>
          <p:nvPr/>
        </p:nvGrpSpPr>
        <p:grpSpPr>
          <a:xfrm>
            <a:off x="3996651" y="1511300"/>
            <a:ext cx="3640571" cy="977900"/>
            <a:chOff x="3996651" y="1511300"/>
            <a:chExt cx="3640571" cy="977900"/>
          </a:xfrm>
        </p:grpSpPr>
        <p:grpSp>
          <p:nvGrpSpPr>
            <p:cNvPr id="17" name="组合 16"/>
            <p:cNvGrpSpPr/>
            <p:nvPr/>
          </p:nvGrpSpPr>
          <p:grpSpPr>
            <a:xfrm>
              <a:off x="3996651" y="1511300"/>
              <a:ext cx="977900" cy="977900"/>
              <a:chOff x="4013200" y="1511300"/>
              <a:chExt cx="977900" cy="977900"/>
            </a:xfrm>
          </p:grpSpPr>
          <p:sp>
            <p:nvSpPr>
              <p:cNvPr id="8" name="椭圆 7"/>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4150806" y="1720492"/>
              <a:ext cx="645945" cy="646331"/>
            </a:xfrm>
            <a:prstGeom prst="rect">
              <a:avLst/>
            </a:prstGeom>
            <a:noFill/>
          </p:spPr>
          <p:txBody>
            <a:bodyPr wrap="square" rtlCol="0">
              <a:spAutoFit/>
            </a:bodyPr>
            <a:lstStyle/>
            <a:p>
              <a:r>
                <a:rPr lang="en-US" altLang="zh-CN" sz="3600" dirty="0">
                  <a:latin typeface="华文新魏" panose="02010800040101010101" pitchFamily="2" charset="-122"/>
                  <a:ea typeface="华文新魏" panose="02010800040101010101" pitchFamily="2" charset="-122"/>
                </a:rPr>
                <a:t>01</a:t>
              </a:r>
              <a:endParaRPr lang="zh-CN" altLang="en-US" sz="3600" dirty="0">
                <a:latin typeface="华文新魏" panose="02010800040101010101" pitchFamily="2" charset="-122"/>
                <a:ea typeface="华文新魏" panose="02010800040101010101" pitchFamily="2" charset="-122"/>
              </a:endParaRPr>
            </a:p>
          </p:txBody>
        </p:sp>
        <p:sp>
          <p:nvSpPr>
            <p:cNvPr id="25" name="文本框 24"/>
            <p:cNvSpPr txBox="1"/>
            <p:nvPr/>
          </p:nvSpPr>
          <p:spPr>
            <a:xfrm>
              <a:off x="4925239" y="1715184"/>
              <a:ext cx="2711983" cy="584775"/>
            </a:xfrm>
            <a:prstGeom prst="rect">
              <a:avLst/>
            </a:prstGeom>
            <a:noFill/>
          </p:spPr>
          <p:txBody>
            <a:bodyPr wrap="square" rtlCol="0">
              <a:spAutoFit/>
            </a:bodyPr>
            <a:lstStyle/>
            <a:p>
              <a:r>
                <a:rPr lang="zh-CN" altLang="en-US" sz="3200" dirty="0">
                  <a:latin typeface="华文新魏" panose="02010800040101010101" pitchFamily="2" charset="-122"/>
                  <a:ea typeface="华文新魏" panose="02010800040101010101" pitchFamily="2" charset="-122"/>
                </a:rPr>
                <a:t>八一节的标志</a:t>
              </a:r>
            </a:p>
          </p:txBody>
        </p:sp>
      </p:grpSp>
      <p:grpSp>
        <p:nvGrpSpPr>
          <p:cNvPr id="5" name="组合 4"/>
          <p:cNvGrpSpPr/>
          <p:nvPr/>
        </p:nvGrpSpPr>
        <p:grpSpPr>
          <a:xfrm>
            <a:off x="3996651" y="3131295"/>
            <a:ext cx="3640571" cy="977900"/>
            <a:chOff x="3996651" y="3131295"/>
            <a:chExt cx="3640571" cy="977900"/>
          </a:xfrm>
        </p:grpSpPr>
        <p:grpSp>
          <p:nvGrpSpPr>
            <p:cNvPr id="19" name="组合 18"/>
            <p:cNvGrpSpPr/>
            <p:nvPr/>
          </p:nvGrpSpPr>
          <p:grpSpPr>
            <a:xfrm>
              <a:off x="3996651" y="3131295"/>
              <a:ext cx="977900" cy="977900"/>
              <a:chOff x="4013200" y="3131295"/>
              <a:chExt cx="977900" cy="977900"/>
            </a:xfrm>
          </p:grpSpPr>
          <p:sp>
            <p:nvSpPr>
              <p:cNvPr id="10" name="椭圆 9"/>
              <p:cNvSpPr/>
              <p:nvPr/>
            </p:nvSpPr>
            <p:spPr>
              <a:xfrm>
                <a:off x="4013200" y="3131295"/>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038867" y="3156962"/>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4123250" y="3360579"/>
              <a:ext cx="774835" cy="646331"/>
            </a:xfrm>
            <a:prstGeom prst="rect">
              <a:avLst/>
            </a:prstGeom>
            <a:noFill/>
          </p:spPr>
          <p:txBody>
            <a:bodyPr wrap="square" rtlCol="0">
              <a:spAutoFit/>
            </a:bodyPr>
            <a:lstStyle/>
            <a:p>
              <a:r>
                <a:rPr lang="en-US" altLang="zh-CN" sz="3600" dirty="0">
                  <a:latin typeface="华文新魏" panose="02010800040101010101" pitchFamily="2" charset="-122"/>
                  <a:ea typeface="华文新魏" panose="02010800040101010101" pitchFamily="2" charset="-122"/>
                </a:rPr>
                <a:t>03</a:t>
              </a:r>
              <a:endParaRPr lang="zh-CN" altLang="en-US" sz="3600" dirty="0">
                <a:latin typeface="华文新魏" panose="02010800040101010101" pitchFamily="2" charset="-122"/>
                <a:ea typeface="华文新魏" panose="02010800040101010101" pitchFamily="2" charset="-122"/>
              </a:endParaRPr>
            </a:p>
          </p:txBody>
        </p:sp>
        <p:sp>
          <p:nvSpPr>
            <p:cNvPr id="26" name="文本框 25"/>
            <p:cNvSpPr txBox="1"/>
            <p:nvPr/>
          </p:nvSpPr>
          <p:spPr>
            <a:xfrm>
              <a:off x="4925239" y="3327857"/>
              <a:ext cx="2711983" cy="584775"/>
            </a:xfrm>
            <a:prstGeom prst="rect">
              <a:avLst/>
            </a:prstGeom>
            <a:noFill/>
          </p:spPr>
          <p:txBody>
            <a:bodyPr wrap="square" rtlCol="0">
              <a:spAutoFit/>
            </a:bodyPr>
            <a:lstStyle/>
            <a:p>
              <a:r>
                <a:rPr lang="zh-CN" altLang="en-US" sz="3200" dirty="0">
                  <a:latin typeface="华文新魏" panose="02010800040101010101" pitchFamily="2" charset="-122"/>
                  <a:ea typeface="华文新魏" panose="02010800040101010101" pitchFamily="2" charset="-122"/>
                </a:rPr>
                <a:t>八一节的旗帜</a:t>
              </a:r>
            </a:p>
          </p:txBody>
        </p:sp>
      </p:grpSp>
      <p:grpSp>
        <p:nvGrpSpPr>
          <p:cNvPr id="3" name="组合 2"/>
          <p:cNvGrpSpPr/>
          <p:nvPr/>
        </p:nvGrpSpPr>
        <p:grpSpPr>
          <a:xfrm>
            <a:off x="7775167" y="1511300"/>
            <a:ext cx="3633955" cy="977900"/>
            <a:chOff x="7775167" y="1511300"/>
            <a:chExt cx="3633955" cy="977900"/>
          </a:xfrm>
        </p:grpSpPr>
        <p:grpSp>
          <p:nvGrpSpPr>
            <p:cNvPr id="18" name="组合 17"/>
            <p:cNvGrpSpPr/>
            <p:nvPr/>
          </p:nvGrpSpPr>
          <p:grpSpPr>
            <a:xfrm>
              <a:off x="7775167" y="1511300"/>
              <a:ext cx="977900" cy="977900"/>
              <a:chOff x="7791716" y="1511300"/>
              <a:chExt cx="977900" cy="977900"/>
            </a:xfrm>
          </p:grpSpPr>
          <p:sp>
            <p:nvSpPr>
              <p:cNvPr id="9" name="椭圆 8"/>
              <p:cNvSpPr/>
              <p:nvPr/>
            </p:nvSpPr>
            <p:spPr>
              <a:xfrm>
                <a:off x="7791716"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817383"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7903044" y="1689784"/>
              <a:ext cx="786257" cy="646331"/>
            </a:xfrm>
            <a:prstGeom prst="rect">
              <a:avLst/>
            </a:prstGeom>
            <a:noFill/>
          </p:spPr>
          <p:txBody>
            <a:bodyPr wrap="square" rtlCol="0">
              <a:spAutoFit/>
            </a:bodyPr>
            <a:lstStyle/>
            <a:p>
              <a:r>
                <a:rPr lang="en-US" altLang="zh-CN" sz="3600" dirty="0">
                  <a:latin typeface="华文新魏" panose="02010800040101010101" pitchFamily="2" charset="-122"/>
                  <a:ea typeface="华文新魏" panose="02010800040101010101" pitchFamily="2" charset="-122"/>
                </a:rPr>
                <a:t>02</a:t>
              </a:r>
              <a:endParaRPr lang="zh-CN" altLang="en-US" sz="3600" dirty="0">
                <a:latin typeface="华文新魏" panose="02010800040101010101" pitchFamily="2" charset="-122"/>
                <a:ea typeface="华文新魏" panose="02010800040101010101" pitchFamily="2" charset="-122"/>
              </a:endParaRPr>
            </a:p>
          </p:txBody>
        </p:sp>
        <p:sp>
          <p:nvSpPr>
            <p:cNvPr id="27" name="文本框 26"/>
            <p:cNvSpPr txBox="1"/>
            <p:nvPr/>
          </p:nvSpPr>
          <p:spPr>
            <a:xfrm>
              <a:off x="8697139" y="1715184"/>
              <a:ext cx="2711983" cy="584775"/>
            </a:xfrm>
            <a:prstGeom prst="rect">
              <a:avLst/>
            </a:prstGeom>
            <a:noFill/>
          </p:spPr>
          <p:txBody>
            <a:bodyPr wrap="square" rtlCol="0">
              <a:spAutoFit/>
            </a:bodyPr>
            <a:lstStyle/>
            <a:p>
              <a:r>
                <a:rPr lang="zh-CN" altLang="en-US" sz="3200" dirty="0">
                  <a:latin typeface="华文新魏" panose="02010800040101010101" pitchFamily="2" charset="-122"/>
                  <a:ea typeface="华文新魏" panose="02010800040101010101" pitchFamily="2" charset="-122"/>
                </a:rPr>
                <a:t>八一节的由来</a:t>
              </a:r>
            </a:p>
          </p:txBody>
        </p:sp>
      </p:grpSp>
      <p:grpSp>
        <p:nvGrpSpPr>
          <p:cNvPr id="16" name="组合 15"/>
          <p:cNvGrpSpPr/>
          <p:nvPr/>
        </p:nvGrpSpPr>
        <p:grpSpPr>
          <a:xfrm>
            <a:off x="7775167" y="3131295"/>
            <a:ext cx="3633955" cy="977900"/>
            <a:chOff x="7775167" y="3131295"/>
            <a:chExt cx="3633955" cy="977900"/>
          </a:xfrm>
        </p:grpSpPr>
        <p:grpSp>
          <p:nvGrpSpPr>
            <p:cNvPr id="20" name="组合 19"/>
            <p:cNvGrpSpPr/>
            <p:nvPr/>
          </p:nvGrpSpPr>
          <p:grpSpPr>
            <a:xfrm>
              <a:off x="7775167" y="3131295"/>
              <a:ext cx="977900" cy="977900"/>
              <a:chOff x="7791716" y="3131295"/>
              <a:chExt cx="977900" cy="977900"/>
            </a:xfrm>
          </p:grpSpPr>
          <p:sp>
            <p:nvSpPr>
              <p:cNvPr id="11" name="椭圆 10"/>
              <p:cNvSpPr/>
              <p:nvPr/>
            </p:nvSpPr>
            <p:spPr>
              <a:xfrm>
                <a:off x="7791716" y="3131295"/>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817383" y="3156962"/>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7889399" y="3347878"/>
              <a:ext cx="774835" cy="646331"/>
            </a:xfrm>
            <a:prstGeom prst="rect">
              <a:avLst/>
            </a:prstGeom>
            <a:noFill/>
          </p:spPr>
          <p:txBody>
            <a:bodyPr wrap="square" rtlCol="0">
              <a:spAutoFit/>
            </a:bodyPr>
            <a:lstStyle/>
            <a:p>
              <a:r>
                <a:rPr lang="en-US" altLang="zh-CN" sz="3600" dirty="0">
                  <a:latin typeface="华文新魏" panose="02010800040101010101" pitchFamily="2" charset="-122"/>
                  <a:ea typeface="华文新魏" panose="02010800040101010101" pitchFamily="2" charset="-122"/>
                </a:rPr>
                <a:t>04</a:t>
              </a:r>
              <a:endParaRPr lang="zh-CN" altLang="en-US" sz="3600" dirty="0">
                <a:latin typeface="华文新魏" panose="02010800040101010101" pitchFamily="2" charset="-122"/>
                <a:ea typeface="华文新魏" panose="02010800040101010101" pitchFamily="2" charset="-122"/>
              </a:endParaRPr>
            </a:p>
          </p:txBody>
        </p:sp>
        <p:sp>
          <p:nvSpPr>
            <p:cNvPr id="28" name="文本框 27"/>
            <p:cNvSpPr txBox="1"/>
            <p:nvPr/>
          </p:nvSpPr>
          <p:spPr>
            <a:xfrm>
              <a:off x="8697139" y="3327857"/>
              <a:ext cx="2711983" cy="584775"/>
            </a:xfrm>
            <a:prstGeom prst="rect">
              <a:avLst/>
            </a:prstGeom>
            <a:noFill/>
          </p:spPr>
          <p:txBody>
            <a:bodyPr wrap="square" rtlCol="0">
              <a:spAutoFit/>
            </a:bodyPr>
            <a:lstStyle/>
            <a:p>
              <a:r>
                <a:rPr lang="zh-CN" altLang="en-US" sz="3200" dirty="0">
                  <a:latin typeface="华文新魏" panose="02010800040101010101" pitchFamily="2" charset="-122"/>
                  <a:ea typeface="华文新魏" panose="02010800040101010101" pitchFamily="2" charset="-122"/>
                </a:rPr>
                <a:t>八一节的活动</a:t>
              </a:r>
            </a:p>
          </p:txBody>
        </p:sp>
      </p:grpSp>
    </p:spTree>
    <p:extLst>
      <p:ext uri="{BB962C8B-B14F-4D97-AF65-F5344CB8AC3E}">
        <p14:creationId xmlns:p14="http://schemas.microsoft.com/office/powerpoint/2010/main" val="221563354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815789" y="968187"/>
            <a:ext cx="3340574" cy="528918"/>
            <a:chOff x="815789" y="968187"/>
            <a:chExt cx="334057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 name="文本框 2"/>
            <p:cNvSpPr txBox="1"/>
            <p:nvPr/>
          </p:nvSpPr>
          <p:spPr>
            <a:xfrm>
              <a:off x="1021974" y="1001813"/>
              <a:ext cx="3134389"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rPr>
                <a:t>八一精神的现实意义</a:t>
              </a:r>
            </a:p>
          </p:txBody>
        </p:sp>
      </p:grpSp>
      <p:grpSp>
        <p:nvGrpSpPr>
          <p:cNvPr id="4" name="组合 3"/>
          <p:cNvGrpSpPr/>
          <p:nvPr/>
        </p:nvGrpSpPr>
        <p:grpSpPr>
          <a:xfrm>
            <a:off x="1062176" y="1966449"/>
            <a:ext cx="3875584" cy="632298"/>
            <a:chOff x="1062176" y="1966449"/>
            <a:chExt cx="3875584" cy="632298"/>
          </a:xfrm>
        </p:grpSpPr>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31771" t="8369" r="54185" b="82411"/>
            <a:stretch/>
          </p:blipFill>
          <p:spPr>
            <a:xfrm>
              <a:off x="1062176" y="1966449"/>
              <a:ext cx="642026" cy="632298"/>
            </a:xfrm>
            <a:prstGeom prst="rect">
              <a:avLst/>
            </a:prstGeom>
          </p:spPr>
        </p:pic>
        <p:sp>
          <p:nvSpPr>
            <p:cNvPr id="32" name="文本框 31"/>
            <p:cNvSpPr txBox="1"/>
            <p:nvPr/>
          </p:nvSpPr>
          <p:spPr>
            <a:xfrm>
              <a:off x="1632155" y="2051765"/>
              <a:ext cx="3305605"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1" i="0" u="none" strike="noStrike" kern="0" cap="none" spc="600" normalizeH="0" baseline="0">
                  <a:ln>
                    <a:noFill/>
                  </a:ln>
                  <a:solidFill>
                    <a:srgbClr val="C00000"/>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2400" b="1" i="0" u="none" strike="noStrike" kern="0" cap="none" spc="600" normalizeH="0" baseline="0" noProof="0" dirty="0">
                  <a:ln>
                    <a:noFill/>
                  </a:ln>
                  <a:solidFill>
                    <a:srgbClr val="D00001"/>
                  </a:solidFill>
                  <a:effectLst/>
                  <a:uLnTx/>
                  <a:uFillTx/>
                  <a:latin typeface="华文新魏" panose="02010800040101010101" pitchFamily="2" charset="-122"/>
                  <a:ea typeface="华文新魏" panose="02010800040101010101" pitchFamily="2" charset="-122"/>
                </a:rPr>
                <a:t>在国内要伸张正义</a:t>
              </a:r>
              <a:endParaRPr kumimoji="0" lang="zh-CN" altLang="en-US" sz="2400" b="1" i="0" u="none" strike="noStrike" kern="0" cap="none" spc="600" normalizeH="0" baseline="0" noProof="0" dirty="0">
                <a:ln>
                  <a:noFill/>
                </a:ln>
                <a:solidFill>
                  <a:srgbClr val="D00001"/>
                </a:solidFill>
                <a:effectLst/>
                <a:uLnTx/>
                <a:uFillTx/>
                <a:latin typeface="华文新魏" panose="02010800040101010101" pitchFamily="2" charset="-122"/>
                <a:ea typeface="华文新魏" panose="02010800040101010101" pitchFamily="2" charset="-122"/>
              </a:endParaRPr>
            </a:p>
          </p:txBody>
        </p:sp>
      </p:grpSp>
      <p:sp>
        <p:nvSpPr>
          <p:cNvPr id="33" name="椭圆 32"/>
          <p:cNvSpPr/>
          <p:nvPr/>
        </p:nvSpPr>
        <p:spPr>
          <a:xfrm>
            <a:off x="1209040" y="2861285"/>
            <a:ext cx="1178560" cy="117856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latin typeface="华文新魏" panose="02010800040101010101" pitchFamily="2" charset="-122"/>
                <a:ea typeface="华文新魏" panose="02010800040101010101" pitchFamily="2" charset="-122"/>
              </a:rPr>
              <a:t>精神</a:t>
            </a:r>
          </a:p>
        </p:txBody>
      </p:sp>
      <p:sp>
        <p:nvSpPr>
          <p:cNvPr id="34" name="椭圆 33"/>
          <p:cNvSpPr/>
          <p:nvPr/>
        </p:nvSpPr>
        <p:spPr>
          <a:xfrm>
            <a:off x="1209040" y="4944085"/>
            <a:ext cx="1178560" cy="117856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latin typeface="华文新魏" panose="02010800040101010101" pitchFamily="2" charset="-122"/>
                <a:ea typeface="华文新魏" panose="02010800040101010101" pitchFamily="2" charset="-122"/>
              </a:rPr>
              <a:t>旗帜</a:t>
            </a:r>
          </a:p>
        </p:txBody>
      </p:sp>
      <p:sp>
        <p:nvSpPr>
          <p:cNvPr id="35" name="文本框 34"/>
          <p:cNvSpPr txBox="1"/>
          <p:nvPr/>
        </p:nvSpPr>
        <p:spPr>
          <a:xfrm>
            <a:off x="2387601" y="3066689"/>
            <a:ext cx="8981440"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latin typeface="华文新魏" panose="02010800040101010101" pitchFamily="2" charset="-122"/>
                <a:ea typeface="华文新魏" panose="02010800040101010101" pitchFamily="2" charset="-122"/>
              </a:rPr>
              <a:t>八一精神，也就是说，敢于反抗霸权，敢于突破那种黑暗；就是敢于反抗霸权的精神</a:t>
            </a:r>
            <a:endParaRPr lang="en-US" altLang="zh-CN" dirty="0">
              <a:latin typeface="华文新魏" panose="02010800040101010101" pitchFamily="2" charset="-122"/>
              <a:ea typeface="华文新魏" panose="02010800040101010101" pitchFamily="2" charset="-122"/>
            </a:endParaRPr>
          </a:p>
          <a:p>
            <a:r>
              <a:rPr lang="zh-CN" altLang="zh-CN" dirty="0">
                <a:latin typeface="华文新魏" panose="02010800040101010101" pitchFamily="2" charset="-122"/>
                <a:ea typeface="华文新魏" panose="02010800040101010101" pitchFamily="2" charset="-122"/>
              </a:rPr>
              <a:t>就是敢于突破那种黑暗包围的精神</a:t>
            </a:r>
            <a:endParaRPr lang="zh-CN" altLang="en-US" dirty="0">
              <a:latin typeface="华文新魏" panose="02010800040101010101" pitchFamily="2" charset="-122"/>
              <a:ea typeface="华文新魏" panose="02010800040101010101" pitchFamily="2" charset="-122"/>
            </a:endParaRPr>
          </a:p>
        </p:txBody>
      </p:sp>
      <p:sp>
        <p:nvSpPr>
          <p:cNvPr id="36" name="文本框 35"/>
          <p:cNvSpPr txBox="1"/>
          <p:nvPr/>
        </p:nvSpPr>
        <p:spPr>
          <a:xfrm>
            <a:off x="2387601" y="5149489"/>
            <a:ext cx="8981440"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latin typeface="华文新魏" panose="02010800040101010101" pitchFamily="2" charset="-122"/>
                <a:ea typeface="华文新魏" panose="02010800040101010101" pitchFamily="2" charset="-122"/>
              </a:rPr>
              <a:t>八一的旗帜，是我们旗帜；八一精神，是我们的精神。只有这样的人民的军队才能在政治上战胜敌人，在意志上战胜敌人</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44647913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750"/>
                                        <p:tgtEl>
                                          <p:spTgt spid="33"/>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750"/>
                                        <p:tgtEl>
                                          <p:spTgt spid="34"/>
                                        </p:tgtEl>
                                      </p:cBhvr>
                                    </p:animEffect>
                                  </p:childTnLst>
                                </p:cTn>
                              </p:par>
                            </p:childTnLst>
                          </p:cTn>
                        </p:par>
                        <p:par>
                          <p:cTn id="20" fill="hold">
                            <p:stCondLst>
                              <p:cond delay="3250"/>
                            </p:stCondLst>
                            <p:childTnLst>
                              <p:par>
                                <p:cTn id="21" presetID="1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750"/>
                                        <p:tgtEl>
                                          <p:spTgt spid="35"/>
                                        </p:tgtEl>
                                        <p:attrNameLst>
                                          <p:attrName>ppt_x</p:attrName>
                                        </p:attrNameLst>
                                      </p:cBhvr>
                                      <p:tavLst>
                                        <p:tav tm="0">
                                          <p:val>
                                            <p:strVal val="#ppt_x-#ppt_w*1.125000"/>
                                          </p:val>
                                        </p:tav>
                                        <p:tav tm="100000">
                                          <p:val>
                                            <p:strVal val="#ppt_x"/>
                                          </p:val>
                                        </p:tav>
                                      </p:tavLst>
                                    </p:anim>
                                    <p:animEffect transition="in" filter="wipe(right)">
                                      <p:cBhvr>
                                        <p:cTn id="24" dur="750"/>
                                        <p:tgtEl>
                                          <p:spTgt spid="35"/>
                                        </p:tgtEl>
                                      </p:cBhvr>
                                    </p:animEffect>
                                  </p:childTnLst>
                                </p:cTn>
                              </p:par>
                            </p:childTnLst>
                          </p:cTn>
                        </p:par>
                        <p:par>
                          <p:cTn id="25" fill="hold">
                            <p:stCondLst>
                              <p:cond delay="4000"/>
                            </p:stCondLst>
                            <p:childTnLst>
                              <p:par>
                                <p:cTn id="26" presetID="1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750"/>
                                        <p:tgtEl>
                                          <p:spTgt spid="36"/>
                                        </p:tgtEl>
                                        <p:attrNameLst>
                                          <p:attrName>ppt_x</p:attrName>
                                        </p:attrNameLst>
                                      </p:cBhvr>
                                      <p:tavLst>
                                        <p:tav tm="0">
                                          <p:val>
                                            <p:strVal val="#ppt_x-#ppt_w*1.125000"/>
                                          </p:val>
                                        </p:tav>
                                        <p:tav tm="100000">
                                          <p:val>
                                            <p:strVal val="#ppt_x"/>
                                          </p:val>
                                        </p:tav>
                                      </p:tavLst>
                                    </p:anim>
                                    <p:animEffect transition="in" filter="wipe(right)">
                                      <p:cBhvr>
                                        <p:cTn id="29"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815789" y="968187"/>
            <a:ext cx="1685364" cy="528918"/>
            <a:chOff x="815789" y="968187"/>
            <a:chExt cx="168536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7917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八一旗帜</a:t>
              </a:r>
            </a:p>
          </p:txBody>
        </p:sp>
      </p:grpSp>
      <p:grpSp>
        <p:nvGrpSpPr>
          <p:cNvPr id="14" name="组合 13"/>
          <p:cNvGrpSpPr/>
          <p:nvPr/>
        </p:nvGrpSpPr>
        <p:grpSpPr>
          <a:xfrm>
            <a:off x="815789" y="2096849"/>
            <a:ext cx="4399678" cy="2933119"/>
            <a:chOff x="815789" y="2305630"/>
            <a:chExt cx="4399678" cy="2933119"/>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789" y="2305630"/>
              <a:ext cx="4399678" cy="29331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 name="文本框 23"/>
            <p:cNvSpPr txBox="1"/>
            <p:nvPr/>
          </p:nvSpPr>
          <p:spPr>
            <a:xfrm>
              <a:off x="2613573" y="4766500"/>
              <a:ext cx="804111" cy="461665"/>
            </a:xfrm>
            <a:prstGeom prst="rect">
              <a:avLst/>
            </a:prstGeom>
            <a:noFill/>
          </p:spPr>
          <p:txBody>
            <a:bodyPr wrap="square" rtlCol="0">
              <a:spAutoFit/>
            </a:bodyPr>
            <a:lstStyle/>
            <a:p>
              <a:r>
                <a:rPr lang="zh-CN" altLang="en-US" sz="2400" dirty="0">
                  <a:solidFill>
                    <a:schemeClr val="bg1"/>
                  </a:solidFill>
                  <a:latin typeface="华文新魏" panose="02010800040101010101" pitchFamily="2" charset="-122"/>
                  <a:ea typeface="华文新魏" panose="02010800040101010101" pitchFamily="2" charset="-122"/>
                </a:rPr>
                <a:t>军旗</a:t>
              </a:r>
            </a:p>
          </p:txBody>
        </p:sp>
      </p:grpSp>
      <p:grpSp>
        <p:nvGrpSpPr>
          <p:cNvPr id="5" name="组合 4"/>
          <p:cNvGrpSpPr/>
          <p:nvPr/>
        </p:nvGrpSpPr>
        <p:grpSpPr>
          <a:xfrm>
            <a:off x="5490959" y="1875747"/>
            <a:ext cx="1069042" cy="1069042"/>
            <a:chOff x="6371493" y="2091267"/>
            <a:chExt cx="1069042" cy="1069042"/>
          </a:xfrm>
        </p:grpSpPr>
        <p:grpSp>
          <p:nvGrpSpPr>
            <p:cNvPr id="7" name="组合 6"/>
            <p:cNvGrpSpPr/>
            <p:nvPr/>
          </p:nvGrpSpPr>
          <p:grpSpPr>
            <a:xfrm>
              <a:off x="6371493" y="2091267"/>
              <a:ext cx="1069042" cy="1069042"/>
              <a:chOff x="4013200" y="1511300"/>
              <a:chExt cx="977900" cy="977900"/>
            </a:xfrm>
          </p:grpSpPr>
          <p:sp>
            <p:nvSpPr>
              <p:cNvPr id="9" name="椭圆 8"/>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413984" y="2364899"/>
              <a:ext cx="952019" cy="523220"/>
            </a:xfrm>
            <a:prstGeom prst="rect">
              <a:avLst/>
            </a:prstGeom>
            <a:noFill/>
          </p:spPr>
          <p:txBody>
            <a:bodyPr wrap="square" rtlCol="0">
              <a:spAutoFit/>
            </a:bodyPr>
            <a:lstStyle/>
            <a:p>
              <a:pPr algn="ctr"/>
              <a:r>
                <a:rPr lang="zh-CN" altLang="en-US" sz="2800" dirty="0">
                  <a:latin typeface="华文新魏" panose="02010800040101010101" pitchFamily="2" charset="-122"/>
                  <a:ea typeface="华文新魏" panose="02010800040101010101" pitchFamily="2" charset="-122"/>
                </a:rPr>
                <a:t>象征</a:t>
              </a:r>
            </a:p>
          </p:txBody>
        </p:sp>
      </p:grpSp>
      <p:sp>
        <p:nvSpPr>
          <p:cNvPr id="11" name="文本框 10"/>
          <p:cNvSpPr txBox="1"/>
          <p:nvPr/>
        </p:nvSpPr>
        <p:spPr>
          <a:xfrm>
            <a:off x="6468535" y="2108647"/>
            <a:ext cx="4478867" cy="538161"/>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军旗，是象征军队或建制的旗帜</a:t>
            </a:r>
          </a:p>
        </p:txBody>
      </p:sp>
      <p:sp>
        <p:nvSpPr>
          <p:cNvPr id="12" name="文本框 11"/>
          <p:cNvSpPr txBox="1"/>
          <p:nvPr/>
        </p:nvSpPr>
        <p:spPr>
          <a:xfrm>
            <a:off x="5533450" y="2792383"/>
            <a:ext cx="5498617" cy="245868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中国人民解放军军旗为红色，上缀金黄色的五角星及八一两个字，表示中国人民解放军自</a:t>
            </a:r>
            <a:r>
              <a:rPr lang="en-US" altLang="zh-CN" sz="2400" dirty="0">
                <a:latin typeface="华文新魏" panose="02010800040101010101" pitchFamily="2" charset="-122"/>
                <a:ea typeface="华文新魏" panose="02010800040101010101" pitchFamily="2" charset="-122"/>
              </a:rPr>
              <a:t>1927</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8</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1</a:t>
            </a:r>
            <a:r>
              <a:rPr lang="zh-CN" altLang="en-US" sz="2400" dirty="0">
                <a:latin typeface="华文新魏" panose="02010800040101010101" pitchFamily="2" charset="-122"/>
                <a:ea typeface="华文新魏" panose="02010800040101010101" pitchFamily="2" charset="-122"/>
              </a:rPr>
              <a:t>日南昌起义以来经过艰苦卓绝的长期斗争，终于在党的领导下取得了中国革命军的伟大胜利</a:t>
            </a:r>
          </a:p>
        </p:txBody>
      </p:sp>
    </p:spTree>
    <p:extLst>
      <p:ext uri="{BB962C8B-B14F-4D97-AF65-F5344CB8AC3E}">
        <p14:creationId xmlns:p14="http://schemas.microsoft.com/office/powerpoint/2010/main" val="395630178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childTnLst>
                                </p:cTn>
                              </p:par>
                            </p:childTnLst>
                          </p:cTn>
                        </p:par>
                        <p:par>
                          <p:cTn id="22" fill="hold">
                            <p:stCondLst>
                              <p:cond delay="40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815789" y="968187"/>
            <a:ext cx="1685364" cy="528918"/>
            <a:chOff x="815789" y="968187"/>
            <a:chExt cx="168536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7917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旗帜确立</a:t>
              </a:r>
            </a:p>
          </p:txBody>
        </p:sp>
      </p:grpSp>
      <p:grpSp>
        <p:nvGrpSpPr>
          <p:cNvPr id="14" name="组合 13"/>
          <p:cNvGrpSpPr/>
          <p:nvPr/>
        </p:nvGrpSpPr>
        <p:grpSpPr>
          <a:xfrm>
            <a:off x="1136074" y="1718732"/>
            <a:ext cx="2909453" cy="1995875"/>
            <a:chOff x="815789" y="2305630"/>
            <a:chExt cx="4399678" cy="3018164"/>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789" y="2305630"/>
              <a:ext cx="4399678" cy="29331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 name="文本框 23"/>
            <p:cNvSpPr txBox="1"/>
            <p:nvPr/>
          </p:nvSpPr>
          <p:spPr>
            <a:xfrm>
              <a:off x="2319095" y="4625664"/>
              <a:ext cx="1605566" cy="698130"/>
            </a:xfrm>
            <a:prstGeom prst="rect">
              <a:avLst/>
            </a:prstGeom>
            <a:noFill/>
          </p:spPr>
          <p:txBody>
            <a:bodyPr wrap="square" rtlCol="0">
              <a:spAutoFit/>
            </a:bodyPr>
            <a:lstStyle/>
            <a:p>
              <a:r>
                <a:rPr lang="zh-CN" altLang="en-US" sz="2400" dirty="0">
                  <a:solidFill>
                    <a:prstClr val="white"/>
                  </a:solidFill>
                  <a:latin typeface="华文新魏" panose="02010800040101010101" pitchFamily="2" charset="-122"/>
                  <a:ea typeface="华文新魏" panose="02010800040101010101" pitchFamily="2" charset="-122"/>
                </a:rPr>
                <a:t>军旗</a:t>
              </a:r>
            </a:p>
          </p:txBody>
        </p:sp>
      </p:grpSp>
      <p:sp>
        <p:nvSpPr>
          <p:cNvPr id="15" name="文本框 14"/>
          <p:cNvSpPr txBox="1"/>
          <p:nvPr/>
        </p:nvSpPr>
        <p:spPr>
          <a:xfrm>
            <a:off x="4186051" y="1607049"/>
            <a:ext cx="7362482" cy="2012859"/>
          </a:xfrm>
          <a:prstGeom prst="rect">
            <a:avLst/>
          </a:prstGeom>
          <a:noFill/>
        </p:spPr>
        <p:txBody>
          <a:bodyPr wrap="square" rtlCol="0">
            <a:spAutoFit/>
          </a:bodyPr>
          <a:lstStyle/>
          <a:p>
            <a:pPr>
              <a:lnSpc>
                <a:spcPct val="130000"/>
              </a:lnSpc>
            </a:pPr>
            <a:r>
              <a:rPr lang="en-US" altLang="zh-CN" sz="2400" dirty="0">
                <a:latin typeface="华文新魏" panose="02010800040101010101" pitchFamily="2" charset="-122"/>
                <a:ea typeface="华文新魏" panose="02010800040101010101" pitchFamily="2" charset="-122"/>
              </a:rPr>
              <a:t>1949</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6</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15</a:t>
            </a:r>
            <a:r>
              <a:rPr lang="zh-CN" altLang="en-US" sz="2400" dirty="0">
                <a:latin typeface="华文新魏" panose="02010800040101010101" pitchFamily="2" charset="-122"/>
                <a:ea typeface="华文新魏" panose="02010800040101010101" pitchFamily="2" charset="-122"/>
              </a:rPr>
              <a:t>日。中国人民革命军事委员会会发布命令，以“八一”两字作为中国人民解放军军旗和军徽的主要标志。中华人民共和国成立后，将此纪念日改称为中国人民解放军建军节</a:t>
            </a:r>
          </a:p>
        </p:txBody>
      </p:sp>
      <p:grpSp>
        <p:nvGrpSpPr>
          <p:cNvPr id="7" name="组合 6"/>
          <p:cNvGrpSpPr/>
          <p:nvPr/>
        </p:nvGrpSpPr>
        <p:grpSpPr>
          <a:xfrm>
            <a:off x="1075765" y="3658367"/>
            <a:ext cx="2969762" cy="2194871"/>
            <a:chOff x="1075765" y="3658367"/>
            <a:chExt cx="2969762" cy="2194871"/>
          </a:xfrm>
        </p:grpSpPr>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t="8571" b="8571"/>
            <a:stretch/>
          </p:blipFill>
          <p:spPr>
            <a:xfrm>
              <a:off x="1136074" y="3658367"/>
              <a:ext cx="2880000" cy="216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矩形 16"/>
            <p:cNvSpPr/>
            <p:nvPr/>
          </p:nvSpPr>
          <p:spPr>
            <a:xfrm>
              <a:off x="1075765" y="5371942"/>
              <a:ext cx="2969762" cy="481296"/>
            </a:xfrm>
            <a:prstGeom prst="rect">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116667" y="5376332"/>
              <a:ext cx="838200" cy="461665"/>
            </a:xfrm>
            <a:prstGeom prst="rect">
              <a:avLst/>
            </a:prstGeom>
            <a:noFill/>
          </p:spPr>
          <p:txBody>
            <a:bodyPr wrap="square" rtlCol="0">
              <a:spAutoFit/>
            </a:bodyPr>
            <a:lstStyle/>
            <a:p>
              <a:r>
                <a:rPr lang="zh-CN" altLang="en-US" sz="2400" dirty="0">
                  <a:solidFill>
                    <a:schemeClr val="bg1"/>
                  </a:solidFill>
                  <a:latin typeface="华文新魏" panose="02010800040101010101" pitchFamily="2" charset="-122"/>
                  <a:ea typeface="华文新魏" panose="02010800040101010101" pitchFamily="2" charset="-122"/>
                </a:rPr>
                <a:t>军徽</a:t>
              </a:r>
            </a:p>
          </p:txBody>
        </p:sp>
      </p:grpSp>
      <p:sp>
        <p:nvSpPr>
          <p:cNvPr id="21" name="文本框 20"/>
          <p:cNvSpPr txBox="1"/>
          <p:nvPr/>
        </p:nvSpPr>
        <p:spPr>
          <a:xfrm>
            <a:off x="4186051" y="3483774"/>
            <a:ext cx="7069666" cy="245868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军徽的意义和作用与军旗相似，都具有标志、象征和作战功能，其标志和象征的精神内涵，与军旗也是一致的。军徽在使用上较军旗更为广泛、灵活。它不仅悬挂或建筑于庄重场合，而且绘制于武器装备以便于作战中识别敌我</a:t>
            </a:r>
          </a:p>
        </p:txBody>
      </p:sp>
    </p:spTree>
    <p:extLst>
      <p:ext uri="{BB962C8B-B14F-4D97-AF65-F5344CB8AC3E}">
        <p14:creationId xmlns:p14="http://schemas.microsoft.com/office/powerpoint/2010/main" val="173837572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par>
                          <p:cTn id="16" fill="hold">
                            <p:stCondLst>
                              <p:cond delay="67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par>
                          <p:cTn id="20" fill="hold">
                            <p:stCondLst>
                              <p:cond delay="77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3527610" cy="528918"/>
            <a:chOff x="815789" y="968187"/>
            <a:chExt cx="3527610"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4" y="1001813"/>
              <a:ext cx="3321425"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不同时期解放军的名字</a:t>
              </a:r>
            </a:p>
          </p:txBody>
        </p:sp>
      </p:grpSp>
      <p:grpSp>
        <p:nvGrpSpPr>
          <p:cNvPr id="7" name="组合 6"/>
          <p:cNvGrpSpPr/>
          <p:nvPr/>
        </p:nvGrpSpPr>
        <p:grpSpPr>
          <a:xfrm>
            <a:off x="1008937" y="1761066"/>
            <a:ext cx="1018241" cy="1018241"/>
            <a:chOff x="1034153" y="1837267"/>
            <a:chExt cx="1018241" cy="1018241"/>
          </a:xfrm>
        </p:grpSpPr>
        <p:grpSp>
          <p:nvGrpSpPr>
            <p:cNvPr id="13" name="组合 12"/>
            <p:cNvGrpSpPr/>
            <p:nvPr/>
          </p:nvGrpSpPr>
          <p:grpSpPr>
            <a:xfrm>
              <a:off x="1034153" y="1837267"/>
              <a:ext cx="1018241" cy="1018241"/>
              <a:chOff x="4013200" y="1511300"/>
              <a:chExt cx="977900" cy="977900"/>
            </a:xfrm>
          </p:grpSpPr>
          <p:sp>
            <p:nvSpPr>
              <p:cNvPr id="19" name="椭圆 18"/>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034555" y="1984732"/>
              <a:ext cx="1010697" cy="707886"/>
            </a:xfrm>
            <a:prstGeom prst="rect">
              <a:avLst/>
            </a:prstGeom>
            <a:noFill/>
          </p:spPr>
          <p:txBody>
            <a:bodyPr wrap="square" rtlCol="0">
              <a:spAutoFit/>
            </a:bodyPr>
            <a:lstStyle/>
            <a:p>
              <a:pPr algn="ctr"/>
              <a:r>
                <a:rPr lang="zh-CN" altLang="en-US" sz="2000" dirty="0">
                  <a:latin typeface="华文新魏" panose="02010800040101010101" pitchFamily="2" charset="-122"/>
                  <a:ea typeface="华文新魏" panose="02010800040101010101" pitchFamily="2" charset="-122"/>
                </a:rPr>
                <a:t>中国工农红军</a:t>
              </a:r>
            </a:p>
          </p:txBody>
        </p:sp>
      </p:grpSp>
      <p:grpSp>
        <p:nvGrpSpPr>
          <p:cNvPr id="38" name="组合 37"/>
          <p:cNvGrpSpPr/>
          <p:nvPr/>
        </p:nvGrpSpPr>
        <p:grpSpPr>
          <a:xfrm>
            <a:off x="1008937" y="2875844"/>
            <a:ext cx="1018241" cy="1018241"/>
            <a:chOff x="1034153" y="1837267"/>
            <a:chExt cx="1018241" cy="1018241"/>
          </a:xfrm>
        </p:grpSpPr>
        <p:grpSp>
          <p:nvGrpSpPr>
            <p:cNvPr id="39" name="组合 38"/>
            <p:cNvGrpSpPr/>
            <p:nvPr/>
          </p:nvGrpSpPr>
          <p:grpSpPr>
            <a:xfrm>
              <a:off x="1034153" y="1837267"/>
              <a:ext cx="1018241" cy="1018241"/>
              <a:chOff x="4013200" y="1511300"/>
              <a:chExt cx="977900" cy="977900"/>
            </a:xfrm>
          </p:grpSpPr>
          <p:sp>
            <p:nvSpPr>
              <p:cNvPr id="41" name="椭圆 40"/>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1034555" y="2120200"/>
              <a:ext cx="1010697" cy="400110"/>
            </a:xfrm>
            <a:prstGeom prst="rect">
              <a:avLst/>
            </a:prstGeom>
            <a:noFill/>
          </p:spPr>
          <p:txBody>
            <a:bodyPr wrap="square" rtlCol="0">
              <a:spAutoFit/>
            </a:bodyPr>
            <a:lstStyle/>
            <a:p>
              <a:pPr algn="ctr"/>
              <a:r>
                <a:rPr lang="zh-CN" altLang="en-US" sz="2000" dirty="0">
                  <a:latin typeface="华文新魏" panose="02010800040101010101" pitchFamily="2" charset="-122"/>
                  <a:ea typeface="华文新魏" panose="02010800040101010101" pitchFamily="2" charset="-122"/>
                </a:rPr>
                <a:t>八路军</a:t>
              </a:r>
            </a:p>
          </p:txBody>
        </p:sp>
      </p:grpSp>
      <p:grpSp>
        <p:nvGrpSpPr>
          <p:cNvPr id="43" name="组合 42"/>
          <p:cNvGrpSpPr/>
          <p:nvPr/>
        </p:nvGrpSpPr>
        <p:grpSpPr>
          <a:xfrm>
            <a:off x="1008274" y="3990622"/>
            <a:ext cx="1019566" cy="1018241"/>
            <a:chOff x="1034153" y="1837267"/>
            <a:chExt cx="1019566" cy="1018241"/>
          </a:xfrm>
        </p:grpSpPr>
        <p:grpSp>
          <p:nvGrpSpPr>
            <p:cNvPr id="44" name="组合 43"/>
            <p:cNvGrpSpPr/>
            <p:nvPr/>
          </p:nvGrpSpPr>
          <p:grpSpPr>
            <a:xfrm>
              <a:off x="1034153" y="1837267"/>
              <a:ext cx="1018241" cy="1018241"/>
              <a:chOff x="4013200" y="1511300"/>
              <a:chExt cx="977900" cy="977900"/>
            </a:xfrm>
          </p:grpSpPr>
          <p:sp>
            <p:nvSpPr>
              <p:cNvPr id="46" name="椭圆 45"/>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1043022" y="2128670"/>
              <a:ext cx="1010697" cy="400110"/>
            </a:xfrm>
            <a:prstGeom prst="rect">
              <a:avLst/>
            </a:prstGeom>
            <a:noFill/>
          </p:spPr>
          <p:txBody>
            <a:bodyPr wrap="square" rtlCol="0">
              <a:spAutoFit/>
            </a:bodyPr>
            <a:lstStyle/>
            <a:p>
              <a:pPr algn="ctr"/>
              <a:r>
                <a:rPr lang="zh-CN" altLang="en-US" sz="2000" dirty="0">
                  <a:latin typeface="华文新魏" panose="02010800040101010101" pitchFamily="2" charset="-122"/>
                  <a:ea typeface="华文新魏" panose="02010800040101010101" pitchFamily="2" charset="-122"/>
                </a:rPr>
                <a:t>新四军</a:t>
              </a:r>
            </a:p>
          </p:txBody>
        </p:sp>
      </p:grpSp>
      <p:grpSp>
        <p:nvGrpSpPr>
          <p:cNvPr id="48" name="组合 47"/>
          <p:cNvGrpSpPr/>
          <p:nvPr/>
        </p:nvGrpSpPr>
        <p:grpSpPr>
          <a:xfrm>
            <a:off x="944849" y="5105399"/>
            <a:ext cx="1146416" cy="1018241"/>
            <a:chOff x="983753" y="1837267"/>
            <a:chExt cx="1146416" cy="1018241"/>
          </a:xfrm>
        </p:grpSpPr>
        <p:grpSp>
          <p:nvGrpSpPr>
            <p:cNvPr id="49" name="组合 48"/>
            <p:cNvGrpSpPr/>
            <p:nvPr/>
          </p:nvGrpSpPr>
          <p:grpSpPr>
            <a:xfrm>
              <a:off x="1034153" y="1837267"/>
              <a:ext cx="1018241" cy="1018241"/>
              <a:chOff x="4013200" y="1511300"/>
              <a:chExt cx="977900" cy="977900"/>
            </a:xfrm>
          </p:grpSpPr>
          <p:sp>
            <p:nvSpPr>
              <p:cNvPr id="51" name="椭圆 50"/>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983753" y="2035534"/>
              <a:ext cx="1146416" cy="646331"/>
            </a:xfrm>
            <a:prstGeom prst="rect">
              <a:avLst/>
            </a:prstGeom>
            <a:noFill/>
          </p:spPr>
          <p:txBody>
            <a:bodyPr wrap="square" rtlCol="0">
              <a:spAutoFit/>
            </a:bodyPr>
            <a:lstStyle/>
            <a:p>
              <a:pPr algn="ctr"/>
              <a:r>
                <a:rPr lang="zh-CN" altLang="en-US" dirty="0">
                  <a:latin typeface="华文新魏" panose="02010800040101010101" pitchFamily="2" charset="-122"/>
                  <a:ea typeface="华文新魏" panose="02010800040101010101" pitchFamily="2" charset="-122"/>
                </a:rPr>
                <a:t>中国人民解放军</a:t>
              </a:r>
            </a:p>
          </p:txBody>
        </p:sp>
      </p:grpSp>
      <p:sp>
        <p:nvSpPr>
          <p:cNvPr id="8" name="文本框 7"/>
          <p:cNvSpPr txBox="1"/>
          <p:nvPr/>
        </p:nvSpPr>
        <p:spPr>
          <a:xfrm>
            <a:off x="1972730" y="1753924"/>
            <a:ext cx="8843316" cy="105259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中国工农红军 简称“红军”，由中国工农革命军及其他革命武装于</a:t>
            </a:r>
            <a:r>
              <a:rPr lang="en-US" altLang="zh-CN" sz="2400" dirty="0">
                <a:latin typeface="华文新魏" panose="02010800040101010101" pitchFamily="2" charset="-122"/>
                <a:ea typeface="华文新魏" panose="02010800040101010101" pitchFamily="2" charset="-122"/>
              </a:rPr>
              <a:t>1928</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5</a:t>
            </a:r>
            <a:r>
              <a:rPr lang="zh-CN" altLang="en-US" sz="2400" dirty="0">
                <a:latin typeface="华文新魏" panose="02010800040101010101" pitchFamily="2" charset="-122"/>
                <a:ea typeface="华文新魏" panose="02010800040101010101" pitchFamily="2" charset="-122"/>
              </a:rPr>
              <a:t>月以后陆续改称</a:t>
            </a:r>
          </a:p>
        </p:txBody>
      </p:sp>
      <p:sp>
        <p:nvSpPr>
          <p:cNvPr id="53" name="文本框 52"/>
          <p:cNvSpPr txBox="1"/>
          <p:nvPr/>
        </p:nvSpPr>
        <p:spPr>
          <a:xfrm>
            <a:off x="1972730" y="2864482"/>
            <a:ext cx="8843316" cy="105259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我党为战胜日本侵略者，根据同国民党达成的协议，于</a:t>
            </a:r>
            <a:r>
              <a:rPr lang="en-US" altLang="zh-CN" sz="2400" dirty="0">
                <a:latin typeface="华文新魏" panose="02010800040101010101" pitchFamily="2" charset="-122"/>
                <a:ea typeface="华文新魏" panose="02010800040101010101" pitchFamily="2" charset="-122"/>
              </a:rPr>
              <a:t>1937</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8</a:t>
            </a:r>
            <a:r>
              <a:rPr lang="zh-CN" altLang="en-US" sz="2400" dirty="0">
                <a:latin typeface="华文新魏" panose="02010800040101010101" pitchFamily="2" charset="-122"/>
                <a:ea typeface="华文新魏" panose="02010800040101010101" pitchFamily="2" charset="-122"/>
              </a:rPr>
              <a:t>月将红军主力部队改为国民革命第八路军</a:t>
            </a:r>
          </a:p>
        </p:txBody>
      </p:sp>
      <p:sp>
        <p:nvSpPr>
          <p:cNvPr id="54" name="文本框 53"/>
          <p:cNvSpPr txBox="1"/>
          <p:nvPr/>
        </p:nvSpPr>
        <p:spPr>
          <a:xfrm>
            <a:off x="1972730" y="3919309"/>
            <a:ext cx="8843316" cy="105259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新四军 </a:t>
            </a:r>
            <a:r>
              <a:rPr lang="en-US" altLang="zh-CN" sz="2400" dirty="0">
                <a:latin typeface="华文新魏" panose="02010800040101010101" pitchFamily="2" charset="-122"/>
                <a:ea typeface="华文新魏" panose="02010800040101010101" pitchFamily="2" charset="-122"/>
              </a:rPr>
              <a:t>1937</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10</a:t>
            </a:r>
            <a:r>
              <a:rPr lang="zh-CN" altLang="en-US" sz="2400" dirty="0">
                <a:latin typeface="华文新魏" panose="02010800040101010101" pitchFamily="2" charset="-122"/>
                <a:ea typeface="华文新魏" panose="02010800040101010101" pitchFamily="2" charset="-122"/>
              </a:rPr>
              <a:t>月将江西、福建、广东、湖北、河南、浙江、安徽等八省的红军游击队改名为中国革命军陆军新编第四军</a:t>
            </a:r>
          </a:p>
        </p:txBody>
      </p:sp>
      <p:sp>
        <p:nvSpPr>
          <p:cNvPr id="55" name="文本框 54"/>
          <p:cNvSpPr txBox="1"/>
          <p:nvPr/>
        </p:nvSpPr>
        <p:spPr>
          <a:xfrm>
            <a:off x="1972730" y="5064701"/>
            <a:ext cx="8843316" cy="105259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中国人民解放军 从</a:t>
            </a:r>
            <a:r>
              <a:rPr lang="en-US" altLang="zh-CN" sz="2400" dirty="0">
                <a:latin typeface="华文新魏" panose="02010800040101010101" pitchFamily="2" charset="-122"/>
                <a:ea typeface="华文新魏" panose="02010800040101010101" pitchFamily="2" charset="-122"/>
              </a:rPr>
              <a:t>1945</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8</a:t>
            </a:r>
            <a:r>
              <a:rPr lang="zh-CN" altLang="en-US" sz="2400" dirty="0">
                <a:latin typeface="华文新魏" panose="02010800040101010101" pitchFamily="2" charset="-122"/>
                <a:ea typeface="华文新魏" panose="02010800040101010101" pitchFamily="2" charset="-122"/>
              </a:rPr>
              <a:t>月中旬开始，我党中央将八路军</a:t>
            </a:r>
            <a:r>
              <a:rPr lang="zh-CN" altLang="en-US" sz="2400" dirty="0"/>
              <a:t>、</a:t>
            </a:r>
            <a:r>
              <a:rPr lang="zh-CN" altLang="en-US" sz="2400" dirty="0">
                <a:latin typeface="华文新魏" panose="02010800040101010101" pitchFamily="2" charset="-122"/>
                <a:ea typeface="华文新魏" panose="02010800040101010101" pitchFamily="2" charset="-122"/>
              </a:rPr>
              <a:t>新四军等抗日武装力量，改称为中国人民解放军</a:t>
            </a:r>
          </a:p>
        </p:txBody>
      </p:sp>
    </p:spTree>
    <p:extLst>
      <p:ext uri="{BB962C8B-B14F-4D97-AF65-F5344CB8AC3E}">
        <p14:creationId xmlns:p14="http://schemas.microsoft.com/office/powerpoint/2010/main" val="355743262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490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childTnLst>
                                </p:cTn>
                              </p:par>
                            </p:childTnLst>
                          </p:cTn>
                        </p:par>
                        <p:par>
                          <p:cTn id="20" fill="hold">
                            <p:stCondLst>
                              <p:cond delay="59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53"/>
                                        </p:tgtEl>
                                        <p:attrNameLst>
                                          <p:attrName>style.visibility</p:attrName>
                                        </p:attrNameLst>
                                      </p:cBhvr>
                                      <p:to>
                                        <p:strVal val="visible"/>
                                      </p:to>
                                    </p:set>
                                    <p:animEffect transition="in" filter="fade">
                                      <p:cBhvr>
                                        <p:cTn id="23" dur="1000"/>
                                        <p:tgtEl>
                                          <p:spTgt spid="53"/>
                                        </p:tgtEl>
                                      </p:cBhvr>
                                    </p:animEffect>
                                  </p:childTnLst>
                                </p:cTn>
                              </p:par>
                            </p:childTnLst>
                          </p:cTn>
                        </p:par>
                        <p:par>
                          <p:cTn id="24" fill="hold">
                            <p:stCondLst>
                              <p:cond delay="9500"/>
                            </p:stCondLst>
                            <p:childTnLst>
                              <p:par>
                                <p:cTn id="25" presetID="10"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childTnLst>
                                </p:cTn>
                              </p:par>
                            </p:childTnLst>
                          </p:cTn>
                        </p:par>
                        <p:par>
                          <p:cTn id="28" fill="hold">
                            <p:stCondLst>
                              <p:cond delay="105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childTnLst>
                                </p:cTn>
                              </p:par>
                            </p:childTnLst>
                          </p:cTn>
                        </p:par>
                        <p:par>
                          <p:cTn id="32" fill="hold">
                            <p:stCondLst>
                              <p:cond delay="147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childTnLst>
                                </p:cTn>
                              </p:par>
                            </p:childTnLst>
                          </p:cTn>
                        </p:par>
                        <p:par>
                          <p:cTn id="36" fill="hold">
                            <p:stCondLst>
                              <p:cond delay="1570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55"/>
                                        </p:tgtEl>
                                        <p:attrNameLst>
                                          <p:attrName>style.visibility</p:attrName>
                                        </p:attrNameLst>
                                      </p:cBhvr>
                                      <p:to>
                                        <p:strVal val="visible"/>
                                      </p:to>
                                    </p:set>
                                    <p:animEffect transition="in" filter="fade">
                                      <p:cBhvr>
                                        <p:cTn id="3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3" grpId="0"/>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3974528" y="2279433"/>
            <a:ext cx="6299200" cy="1323439"/>
          </a:xfrm>
          <a:prstGeom prst="rect">
            <a:avLst/>
          </a:prstGeom>
          <a:noFill/>
        </p:spPr>
        <p:txBody>
          <a:bodyPr wrap="square" rtlCol="0">
            <a:spAutoFit/>
          </a:bodyPr>
          <a:lstStyle/>
          <a:p>
            <a:r>
              <a:rPr lang="zh-CN" altLang="en-US" sz="8000" dirty="0">
                <a:solidFill>
                  <a:prstClr val="black"/>
                </a:solidFill>
                <a:latin typeface="华文新魏" panose="02010800040101010101" pitchFamily="2" charset="-122"/>
                <a:ea typeface="华文新魏" panose="02010800040101010101" pitchFamily="2" charset="-122"/>
              </a:rPr>
              <a:t>八一节的活动</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906" t="88294" r="59520" b="3833"/>
          <a:stretch>
            <a:fillRect/>
          </a:stretch>
        </p:blipFill>
        <p:spPr>
          <a:xfrm>
            <a:off x="1918272" y="2307359"/>
            <a:ext cx="2056713" cy="1346313"/>
          </a:xfrm>
          <a:custGeom>
            <a:avLst/>
            <a:gdLst/>
            <a:ahLst/>
            <a:cxnLst/>
            <a:rect l="l" t="t" r="r" b="b"/>
            <a:pathLst>
              <a:path w="751180" h="491718">
                <a:moveTo>
                  <a:pt x="616763" y="89840"/>
                </a:moveTo>
                <a:cubicBezTo>
                  <a:pt x="578358" y="138760"/>
                  <a:pt x="541439" y="183794"/>
                  <a:pt x="506006" y="224942"/>
                </a:cubicBezTo>
                <a:cubicBezTo>
                  <a:pt x="470573" y="266090"/>
                  <a:pt x="452857" y="288950"/>
                  <a:pt x="452857" y="293522"/>
                </a:cubicBezTo>
                <a:cubicBezTo>
                  <a:pt x="452857" y="297637"/>
                  <a:pt x="455143" y="300495"/>
                  <a:pt x="459715" y="302095"/>
                </a:cubicBezTo>
                <a:cubicBezTo>
                  <a:pt x="464287" y="303695"/>
                  <a:pt x="473431" y="304495"/>
                  <a:pt x="487147" y="304495"/>
                </a:cubicBezTo>
                <a:cubicBezTo>
                  <a:pt x="523723" y="304495"/>
                  <a:pt x="566242" y="303809"/>
                  <a:pt x="614706" y="302438"/>
                </a:cubicBezTo>
                <a:cubicBezTo>
                  <a:pt x="616077" y="248031"/>
                  <a:pt x="616763" y="194310"/>
                  <a:pt x="616763" y="141275"/>
                </a:cubicBezTo>
                <a:close/>
                <a:moveTo>
                  <a:pt x="179680" y="53492"/>
                </a:moveTo>
                <a:cubicBezTo>
                  <a:pt x="142190" y="53492"/>
                  <a:pt x="113386" y="70180"/>
                  <a:pt x="93269" y="103556"/>
                </a:cubicBezTo>
                <a:cubicBezTo>
                  <a:pt x="73152" y="136931"/>
                  <a:pt x="63094" y="185166"/>
                  <a:pt x="63094" y="248259"/>
                </a:cubicBezTo>
                <a:cubicBezTo>
                  <a:pt x="63094" y="309524"/>
                  <a:pt x="72809" y="356844"/>
                  <a:pt x="92240" y="390220"/>
                </a:cubicBezTo>
                <a:cubicBezTo>
                  <a:pt x="111671" y="423596"/>
                  <a:pt x="138989" y="440283"/>
                  <a:pt x="174194" y="440283"/>
                </a:cubicBezTo>
                <a:cubicBezTo>
                  <a:pt x="211684" y="440283"/>
                  <a:pt x="240830" y="422110"/>
                  <a:pt x="261633" y="385762"/>
                </a:cubicBezTo>
                <a:cubicBezTo>
                  <a:pt x="282436" y="349415"/>
                  <a:pt x="292837" y="297866"/>
                  <a:pt x="292837" y="231114"/>
                </a:cubicBezTo>
                <a:cubicBezTo>
                  <a:pt x="292837" y="173050"/>
                  <a:pt x="283236" y="128930"/>
                  <a:pt x="264033" y="98755"/>
                </a:cubicBezTo>
                <a:cubicBezTo>
                  <a:pt x="244831" y="68580"/>
                  <a:pt x="216713" y="53492"/>
                  <a:pt x="179680" y="53492"/>
                </a:cubicBezTo>
                <a:close/>
                <a:moveTo>
                  <a:pt x="185166" y="3429"/>
                </a:moveTo>
                <a:cubicBezTo>
                  <a:pt x="239116" y="3429"/>
                  <a:pt x="280835" y="22746"/>
                  <a:pt x="310325" y="61379"/>
                </a:cubicBezTo>
                <a:cubicBezTo>
                  <a:pt x="339814" y="100012"/>
                  <a:pt x="354559" y="155219"/>
                  <a:pt x="354559" y="227000"/>
                </a:cubicBezTo>
                <a:cubicBezTo>
                  <a:pt x="354559" y="306095"/>
                  <a:pt x="337528" y="369989"/>
                  <a:pt x="303467" y="418681"/>
                </a:cubicBezTo>
                <a:cubicBezTo>
                  <a:pt x="269405" y="467373"/>
                  <a:pt x="225171" y="491718"/>
                  <a:pt x="170764" y="491718"/>
                </a:cubicBezTo>
                <a:cubicBezTo>
                  <a:pt x="118644" y="491718"/>
                  <a:pt x="77153" y="470459"/>
                  <a:pt x="46292" y="427939"/>
                </a:cubicBezTo>
                <a:cubicBezTo>
                  <a:pt x="15431" y="385419"/>
                  <a:pt x="0" y="329184"/>
                  <a:pt x="0" y="259232"/>
                </a:cubicBezTo>
                <a:cubicBezTo>
                  <a:pt x="0" y="178308"/>
                  <a:pt x="16688" y="115443"/>
                  <a:pt x="50064" y="70637"/>
                </a:cubicBezTo>
                <a:cubicBezTo>
                  <a:pt x="83439" y="25832"/>
                  <a:pt x="128474" y="3429"/>
                  <a:pt x="185166" y="3429"/>
                </a:cubicBezTo>
                <a:close/>
                <a:moveTo>
                  <a:pt x="661340" y="0"/>
                </a:moveTo>
                <a:cubicBezTo>
                  <a:pt x="668199" y="0"/>
                  <a:pt x="672656" y="2514"/>
                  <a:pt x="674713" y="7544"/>
                </a:cubicBezTo>
                <a:cubicBezTo>
                  <a:pt x="676770" y="12573"/>
                  <a:pt x="677799" y="20574"/>
                  <a:pt x="677799" y="31547"/>
                </a:cubicBezTo>
                <a:lnTo>
                  <a:pt x="672313" y="137160"/>
                </a:lnTo>
                <a:cubicBezTo>
                  <a:pt x="670027" y="180137"/>
                  <a:pt x="668884" y="234772"/>
                  <a:pt x="668884" y="301066"/>
                </a:cubicBezTo>
                <a:cubicBezTo>
                  <a:pt x="703174" y="301066"/>
                  <a:pt x="727635" y="296723"/>
                  <a:pt x="742264" y="288036"/>
                </a:cubicBezTo>
                <a:cubicBezTo>
                  <a:pt x="748208" y="300380"/>
                  <a:pt x="751180" y="311353"/>
                  <a:pt x="751180" y="320954"/>
                </a:cubicBezTo>
                <a:cubicBezTo>
                  <a:pt x="751180" y="332384"/>
                  <a:pt x="746951" y="340728"/>
                  <a:pt x="738493" y="345986"/>
                </a:cubicBezTo>
                <a:cubicBezTo>
                  <a:pt x="730034" y="351244"/>
                  <a:pt x="715747" y="353873"/>
                  <a:pt x="695631" y="353873"/>
                </a:cubicBezTo>
                <a:cubicBezTo>
                  <a:pt x="687858" y="353873"/>
                  <a:pt x="679171" y="353415"/>
                  <a:pt x="669570" y="352501"/>
                </a:cubicBezTo>
                <a:lnTo>
                  <a:pt x="671627" y="456057"/>
                </a:lnTo>
                <a:cubicBezTo>
                  <a:pt x="671627" y="479831"/>
                  <a:pt x="662483" y="491718"/>
                  <a:pt x="644195" y="491718"/>
                </a:cubicBezTo>
                <a:cubicBezTo>
                  <a:pt x="630936" y="491718"/>
                  <a:pt x="614477" y="486461"/>
                  <a:pt x="594818" y="475945"/>
                </a:cubicBezTo>
                <a:cubicBezTo>
                  <a:pt x="605790" y="455828"/>
                  <a:pt x="611962" y="414452"/>
                  <a:pt x="613335" y="351815"/>
                </a:cubicBezTo>
                <a:cubicBezTo>
                  <a:pt x="558013" y="350444"/>
                  <a:pt x="517093" y="349758"/>
                  <a:pt x="490576" y="349758"/>
                </a:cubicBezTo>
                <a:cubicBezTo>
                  <a:pt x="449428" y="349758"/>
                  <a:pt x="422224" y="351815"/>
                  <a:pt x="408966" y="355930"/>
                </a:cubicBezTo>
                <a:cubicBezTo>
                  <a:pt x="396164" y="340385"/>
                  <a:pt x="389763" y="326441"/>
                  <a:pt x="389763" y="314096"/>
                </a:cubicBezTo>
                <a:cubicBezTo>
                  <a:pt x="389763" y="306324"/>
                  <a:pt x="393764" y="295923"/>
                  <a:pt x="401765" y="282892"/>
                </a:cubicBezTo>
                <a:cubicBezTo>
                  <a:pt x="409766" y="269862"/>
                  <a:pt x="428625" y="245173"/>
                  <a:pt x="458343" y="208826"/>
                </a:cubicBezTo>
                <a:cubicBezTo>
                  <a:pt x="488061" y="172479"/>
                  <a:pt x="520865" y="133959"/>
                  <a:pt x="556756" y="93269"/>
                </a:cubicBezTo>
                <a:cubicBezTo>
                  <a:pt x="592646" y="52578"/>
                  <a:pt x="616992" y="26860"/>
                  <a:pt x="629793" y="16116"/>
                </a:cubicBezTo>
                <a:cubicBezTo>
                  <a:pt x="642595" y="5372"/>
                  <a:pt x="653110" y="0"/>
                  <a:pt x="661340" y="0"/>
                </a:cubicBezTo>
                <a:close/>
              </a:path>
            </a:pathLst>
          </a:custGeom>
        </p:spPr>
      </p:pic>
    </p:spTree>
    <p:extLst>
      <p:ext uri="{BB962C8B-B14F-4D97-AF65-F5344CB8AC3E}">
        <p14:creationId xmlns:p14="http://schemas.microsoft.com/office/powerpoint/2010/main" val="412659431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1668794" cy="528918"/>
            <a:chOff x="815789" y="968187"/>
            <a:chExt cx="166879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6260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八一活动</a:t>
              </a:r>
            </a:p>
          </p:txBody>
        </p:sp>
      </p:grpSp>
      <p:sp>
        <p:nvSpPr>
          <p:cNvPr id="10" name="文本框 9"/>
          <p:cNvSpPr txBox="1"/>
          <p:nvPr/>
        </p:nvSpPr>
        <p:spPr>
          <a:xfrm>
            <a:off x="6382329" y="1671778"/>
            <a:ext cx="5571546" cy="3933384"/>
          </a:xfrm>
          <a:prstGeom prst="rect">
            <a:avLst/>
          </a:prstGeom>
          <a:noFill/>
        </p:spPr>
        <p:txBody>
          <a:bodyPr wrap="square" rtlCol="0">
            <a:spAutoFit/>
          </a:bodyPr>
          <a:lstStyle/>
          <a:p>
            <a:pPr>
              <a:lnSpc>
                <a:spcPct val="130000"/>
              </a:lnSpc>
            </a:pPr>
            <a:r>
              <a:rPr lang="zh-TW" altLang="en-US" sz="2400" dirty="0">
                <a:latin typeface="华文新魏" panose="02010800040101010101" pitchFamily="2" charset="-122"/>
                <a:ea typeface="华文新魏" panose="02010800040101010101" pitchFamily="2" charset="-122"/>
              </a:rPr>
              <a:t>建军节期间，中国各地都要集中开展“拥军优属、拥政爱民”的活动，纪念人民军队的诞生。</a:t>
            </a:r>
            <a:endParaRPr lang="en-US" altLang="zh-TW" sz="2400" dirty="0">
              <a:latin typeface="华文新魏" panose="02010800040101010101" pitchFamily="2" charset="-122"/>
              <a:ea typeface="华文新魏" panose="02010800040101010101" pitchFamily="2" charset="-122"/>
            </a:endParaRPr>
          </a:p>
          <a:p>
            <a:pPr>
              <a:lnSpc>
                <a:spcPct val="130000"/>
              </a:lnSpc>
            </a:pPr>
            <a:r>
              <a:rPr lang="zh-CN" altLang="en-US" sz="2400" dirty="0">
                <a:latin typeface="华文新魏" panose="02010800040101010101" pitchFamily="2" charset="-122"/>
                <a:ea typeface="华文新魏" panose="02010800040101010101" pitchFamily="2" charset="-122"/>
              </a:rPr>
              <a:t>八一建军节的习俗主要是个机关部门和社会团体开展形式各样的拥军活动</a:t>
            </a:r>
            <a:endParaRPr lang="en-US" altLang="zh-CN" sz="2400" dirty="0">
              <a:latin typeface="华文新魏" panose="02010800040101010101" pitchFamily="2" charset="-122"/>
              <a:ea typeface="华文新魏" panose="02010800040101010101" pitchFamily="2" charset="-122"/>
            </a:endParaRPr>
          </a:p>
          <a:p>
            <a:pPr>
              <a:lnSpc>
                <a:spcPct val="130000"/>
              </a:lnSpc>
            </a:pPr>
            <a:r>
              <a:rPr lang="zh-CN" altLang="en-US" sz="2400" dirty="0">
                <a:latin typeface="华文新魏" panose="02010800040101010101" pitchFamily="2" charset="-122"/>
                <a:ea typeface="华文新魏" panose="02010800040101010101" pitchFamily="2" charset="-122"/>
              </a:rPr>
              <a:t>八一节期间，各地组织和团体会去部队开展各式各样的活动，增加军人和人民的热情</a:t>
            </a:r>
          </a:p>
        </p:txBody>
      </p:sp>
      <p:pic>
        <p:nvPicPr>
          <p:cNvPr id="58" name="图片 57"/>
          <p:cNvPicPr>
            <a:picLocks noChangeAspect="1"/>
          </p:cNvPicPr>
          <p:nvPr/>
        </p:nvPicPr>
        <p:blipFill rotWithShape="1">
          <a:blip r:embed="rId4" cstate="print">
            <a:extLst>
              <a:ext uri="{28A0092B-C50C-407E-A947-70E740481C1C}">
                <a14:useLocalDpi xmlns:a14="http://schemas.microsoft.com/office/drawing/2010/main" val="0"/>
              </a:ext>
            </a:extLst>
          </a:blip>
          <a:srcRect l="14000" r="14000"/>
          <a:stretch/>
        </p:blipFill>
        <p:spPr>
          <a:xfrm>
            <a:off x="3603904" y="3876739"/>
            <a:ext cx="2590619" cy="1942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9" name="图片 58"/>
          <p:cNvPicPr>
            <a:picLocks noChangeAspect="1"/>
          </p:cNvPicPr>
          <p:nvPr/>
        </p:nvPicPr>
        <p:blipFill rotWithShape="1">
          <a:blip r:embed="rId5" cstate="print">
            <a:extLst>
              <a:ext uri="{28A0092B-C50C-407E-A947-70E740481C1C}">
                <a14:useLocalDpi xmlns:a14="http://schemas.microsoft.com/office/drawing/2010/main" val="0"/>
              </a:ext>
            </a:extLst>
          </a:blip>
          <a:srcRect l="14133" r="14133"/>
          <a:stretch/>
        </p:blipFill>
        <p:spPr>
          <a:xfrm>
            <a:off x="815789" y="3876739"/>
            <a:ext cx="2590619" cy="1942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0" name="图片 59"/>
          <p:cNvPicPr>
            <a:picLocks noChangeAspect="1"/>
          </p:cNvPicPr>
          <p:nvPr/>
        </p:nvPicPr>
        <p:blipFill rotWithShape="1">
          <a:blip r:embed="rId6" cstate="print">
            <a:extLst>
              <a:ext uri="{28A0092B-C50C-407E-A947-70E740481C1C}">
                <a14:useLocalDpi xmlns:a14="http://schemas.microsoft.com/office/drawing/2010/main" val="0"/>
              </a:ext>
            </a:extLst>
          </a:blip>
          <a:srcRect l="13867" r="13867"/>
          <a:stretch/>
        </p:blipFill>
        <p:spPr>
          <a:xfrm>
            <a:off x="815789" y="1745669"/>
            <a:ext cx="2590619" cy="1942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 name="图片 60"/>
          <p:cNvPicPr>
            <a:picLocks noChangeAspect="1"/>
          </p:cNvPicPr>
          <p:nvPr/>
        </p:nvPicPr>
        <p:blipFill rotWithShape="1">
          <a:blip r:embed="rId5" cstate="print">
            <a:extLst>
              <a:ext uri="{28A0092B-C50C-407E-A947-70E740481C1C}">
                <a14:useLocalDpi xmlns:a14="http://schemas.microsoft.com/office/drawing/2010/main" val="0"/>
              </a:ext>
            </a:extLst>
          </a:blip>
          <a:srcRect l="14133" r="14133"/>
          <a:stretch/>
        </p:blipFill>
        <p:spPr>
          <a:xfrm>
            <a:off x="3603904" y="1745669"/>
            <a:ext cx="2590619" cy="1942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5902258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756"/>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childTnLst>
                                </p:cTn>
                              </p:par>
                              <p:par>
                                <p:cTn id="13" presetID="10" presetClass="entr" presetSubtype="0" fill="hold" nodeType="withEffect">
                                  <p:stCondLst>
                                    <p:cond delay="150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1000"/>
                                        <p:tgtEl>
                                          <p:spTgt spid="61"/>
                                        </p:tgtEl>
                                      </p:cBhvr>
                                    </p:animEffect>
                                  </p:childTnLst>
                                </p:cTn>
                              </p:par>
                              <p:par>
                                <p:cTn id="16" presetID="10" presetClass="entr" presetSubtype="0" fill="hold" nodeType="withEffect">
                                  <p:stCondLst>
                                    <p:cond delay="978"/>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000"/>
                                        <p:tgtEl>
                                          <p:spTgt spid="59"/>
                                        </p:tgtEl>
                                      </p:cBhvr>
                                    </p:animEffect>
                                  </p:childTnLst>
                                </p:cTn>
                              </p:par>
                              <p:par>
                                <p:cTn id="19" presetID="10" presetClass="entr" presetSubtype="0" fill="hold" nodeType="withEffect">
                                  <p:stCondLst>
                                    <p:cond delay="150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1000"/>
                                        <p:tgtEl>
                                          <p:spTgt spid="58"/>
                                        </p:tgtEl>
                                      </p:cBhvr>
                                    </p:animEffect>
                                  </p:childTnLst>
                                </p:cTn>
                              </p:par>
                            </p:childTnLst>
                          </p:cTn>
                        </p:par>
                        <p:par>
                          <p:cTn id="22" fill="hold">
                            <p:stCondLst>
                              <p:cond delay="25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15357" r="15357"/>
          <a:stretch/>
        </p:blipFill>
        <p:spPr>
          <a:xfrm>
            <a:off x="604032" y="1671778"/>
            <a:ext cx="2651936" cy="1988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rcRect l="5420" r="5420"/>
          <a:stretch>
            <a:fillRect/>
          </a:stretch>
        </p:blipFill>
        <p:spPr>
          <a:xfrm>
            <a:off x="3434828" y="1671778"/>
            <a:ext cx="2651936" cy="1988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13605" r="13605"/>
          <a:stretch/>
        </p:blipFill>
        <p:spPr>
          <a:xfrm>
            <a:off x="604032" y="3809552"/>
            <a:ext cx="2651936" cy="1988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5357" r="15357"/>
          <a:stretch/>
        </p:blipFill>
        <p:spPr>
          <a:xfrm>
            <a:off x="3434828" y="3809552"/>
            <a:ext cx="2651936" cy="1988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 name="组合 3"/>
          <p:cNvGrpSpPr/>
          <p:nvPr/>
        </p:nvGrpSpPr>
        <p:grpSpPr>
          <a:xfrm>
            <a:off x="815789" y="968187"/>
            <a:ext cx="1668794" cy="528918"/>
            <a:chOff x="815789" y="968187"/>
            <a:chExt cx="166879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6260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八一活动</a:t>
              </a:r>
            </a:p>
          </p:txBody>
        </p:sp>
      </p:grpSp>
      <p:sp>
        <p:nvSpPr>
          <p:cNvPr id="10" name="文本框 9"/>
          <p:cNvSpPr txBox="1"/>
          <p:nvPr/>
        </p:nvSpPr>
        <p:spPr>
          <a:xfrm>
            <a:off x="6382329" y="1644070"/>
            <a:ext cx="5571546" cy="3891899"/>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每年建军节，部队都组织盛大的纪念活动，庆祝自己的节日。各级政府，也组织隆重的军民联欢晚会或座诫会，邀请老红军、军队离退休干部复员退伍军人、革命伤残军人及烈军属代表参加。同时，还要组织拥军优属活动，宣传人民军队光荣传统，检查优抚工作的落实情况．发现问题和困难及时给予解决</a:t>
            </a:r>
          </a:p>
        </p:txBody>
      </p:sp>
    </p:spTree>
    <p:extLst>
      <p:ext uri="{BB962C8B-B14F-4D97-AF65-F5344CB8AC3E}">
        <p14:creationId xmlns:p14="http://schemas.microsoft.com/office/powerpoint/2010/main" val="175588121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7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250"/>
                                        <p:tgtEl>
                                          <p:spTgt spid="12"/>
                                        </p:tgtEl>
                                      </p:cBhvr>
                                    </p:animEffect>
                                  </p:childTnLst>
                                </p:cTn>
                              </p:par>
                              <p:par>
                                <p:cTn id="11" presetID="10" presetClass="entr" presetSubtype="0" fill="hold" nodeType="withEffect">
                                  <p:stCondLst>
                                    <p:cond delay="1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250"/>
                                        <p:tgtEl>
                                          <p:spTgt spid="13"/>
                                        </p:tgtEl>
                                      </p:cBhvr>
                                    </p:animEffect>
                                  </p:childTnLst>
                                </p:cTn>
                              </p:par>
                              <p:par>
                                <p:cTn id="14" presetID="10" presetClass="entr" presetSubtype="0" fill="hold" nodeType="withEffect">
                                  <p:stCondLst>
                                    <p:cond delay="12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250"/>
                                        <p:tgtEl>
                                          <p:spTgt spid="14"/>
                                        </p:tgtEl>
                                      </p:cBhvr>
                                    </p:animEffect>
                                  </p:childTnLst>
                                </p:cTn>
                              </p:par>
                              <p:par>
                                <p:cTn id="17" presetID="10" presetClass="entr" presetSubtype="0" fill="hold" nodeType="withEffect">
                                  <p:stCondLst>
                                    <p:cond delay="225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250"/>
                                        <p:tgtEl>
                                          <p:spTgt spid="15"/>
                                        </p:tgtEl>
                                      </p:cBhvr>
                                    </p:animEffect>
                                  </p:childTnLst>
                                </p:cTn>
                              </p:par>
                            </p:childTnLst>
                          </p:cTn>
                        </p:par>
                        <p:par>
                          <p:cTn id="20" fill="hold">
                            <p:stCondLst>
                              <p:cond delay="35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1668794" cy="528918"/>
            <a:chOff x="815789" y="968187"/>
            <a:chExt cx="166879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6260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八一活动</a:t>
              </a:r>
            </a:p>
          </p:txBody>
        </p:sp>
      </p:grpSp>
      <p:sp>
        <p:nvSpPr>
          <p:cNvPr id="10" name="文本框 9"/>
          <p:cNvSpPr txBox="1"/>
          <p:nvPr/>
        </p:nvSpPr>
        <p:spPr>
          <a:xfrm>
            <a:off x="5983514" y="1691695"/>
            <a:ext cx="5998936" cy="3933384"/>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各级政府、广大人民群众历来把开展拥军优属活动作为纪念建军节的“保留节日”中学团组织可以在建军节前后积极组织各种形式的拥军优属活动，通过“军营一日”体验人民军队严明的纪律，严格的要求，严谨的作风，全心全意为人民服务的精神；通过带领中学生为军烈属上门服务，感受军人和军人家庭为祖国和人民安宁作出的牺牲和奉献</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t="57" b="57"/>
          <a:stretch>
            <a:fillRect/>
          </a:stretch>
        </p:blipFill>
        <p:spPr>
          <a:xfrm>
            <a:off x="3291865" y="1847850"/>
            <a:ext cx="2563674" cy="1922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rcRect l="5556" r="5556"/>
          <a:stretch>
            <a:fillRect/>
          </a:stretch>
        </p:blipFill>
        <p:spPr>
          <a:xfrm>
            <a:off x="3291865" y="3913050"/>
            <a:ext cx="2563674" cy="1922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4266" r="4266"/>
          <a:stretch/>
        </p:blipFill>
        <p:spPr>
          <a:xfrm>
            <a:off x="562116" y="1847850"/>
            <a:ext cx="2563674" cy="1922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rcRect t="57" b="57"/>
          <a:stretch>
            <a:fillRect/>
          </a:stretch>
        </p:blipFill>
        <p:spPr>
          <a:xfrm>
            <a:off x="562116" y="3919833"/>
            <a:ext cx="2563674" cy="1922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3513544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50"/>
                                        <p:tgtEl>
                                          <p:spTgt spid="11"/>
                                        </p:tgtEl>
                                      </p:cBhvr>
                                    </p:animEffect>
                                  </p:childTnLst>
                                </p:cTn>
                              </p:par>
                              <p:par>
                                <p:cTn id="11" presetID="10" presetClass="entr" presetSubtype="0" fill="hold" nodeType="withEffect">
                                  <p:stCondLst>
                                    <p:cond delay="17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750"/>
                                        <p:tgtEl>
                                          <p:spTgt spid="7"/>
                                        </p:tgtEl>
                                      </p:cBhvr>
                                    </p:animEffect>
                                  </p:childTnLst>
                                </p:cTn>
                              </p:par>
                              <p:par>
                                <p:cTn id="14" presetID="10" presetClass="entr" presetSubtype="0" fill="hold" nodeType="withEffect">
                                  <p:stCondLst>
                                    <p:cond delay="25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750"/>
                                        <p:tgtEl>
                                          <p:spTgt spid="13"/>
                                        </p:tgtEl>
                                      </p:cBhvr>
                                    </p:animEffect>
                                  </p:childTnLst>
                                </p:cTn>
                              </p:par>
                              <p:par>
                                <p:cTn id="17" presetID="10" presetClass="entr" presetSubtype="0" fill="hold" nodeType="withEffect">
                                  <p:stCondLst>
                                    <p:cond delay="17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750"/>
                                        <p:tgtEl>
                                          <p:spTgt spid="8"/>
                                        </p:tgtEl>
                                      </p:cBhvr>
                                    </p:animEffect>
                                  </p:childTnLst>
                                </p:cTn>
                              </p:par>
                            </p:childTnLst>
                          </p:cTn>
                        </p:par>
                        <p:par>
                          <p:cTn id="20" fill="hold">
                            <p:stCondLst>
                              <p:cond delay="425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8" name="魂"/>
          <p:cNvPicPr>
            <a:picLocks noChangeAspect="1"/>
          </p:cNvPicPr>
          <p:nvPr/>
        </p:nvPicPr>
        <p:blipFill>
          <a:blip r:embed="rId4">
            <a:extLst>
              <a:ext uri="{28A0092B-C50C-407E-A947-70E740481C1C}">
                <a14:useLocalDpi xmlns:a14="http://schemas.microsoft.com/office/drawing/2010/main" val="0"/>
              </a:ext>
            </a:extLst>
          </a:blip>
          <a:srcRect l="58741" t="83242" r="34272" b="5307"/>
          <a:stretch>
            <a:fillRect/>
          </a:stretch>
        </p:blipFill>
        <p:spPr>
          <a:xfrm>
            <a:off x="7627440" y="1983513"/>
            <a:ext cx="877889" cy="786384"/>
          </a:xfrm>
          <a:custGeom>
            <a:avLst/>
            <a:gdLst>
              <a:gd name="connsiteX0" fmla="*/ 203226 w 877889"/>
              <a:gd name="connsiteY0" fmla="*/ 517550 h 786384"/>
              <a:gd name="connsiteX1" fmla="*/ 195682 w 877889"/>
              <a:gd name="connsiteY1" fmla="*/ 520293 h 786384"/>
              <a:gd name="connsiteX2" fmla="*/ 191110 w 877889"/>
              <a:gd name="connsiteY2" fmla="*/ 523951 h 786384"/>
              <a:gd name="connsiteX3" fmla="*/ 192024 w 877889"/>
              <a:gd name="connsiteY3" fmla="*/ 526694 h 786384"/>
              <a:gd name="connsiteX4" fmla="*/ 196596 w 877889"/>
              <a:gd name="connsiteY4" fmla="*/ 525780 h 786384"/>
              <a:gd name="connsiteX5" fmla="*/ 205740 w 877889"/>
              <a:gd name="connsiteY5" fmla="*/ 520293 h 786384"/>
              <a:gd name="connsiteX6" fmla="*/ 203226 w 877889"/>
              <a:gd name="connsiteY6" fmla="*/ 517550 h 786384"/>
              <a:gd name="connsiteX7" fmla="*/ 694030 w 877889"/>
              <a:gd name="connsiteY7" fmla="*/ 415595 h 786384"/>
              <a:gd name="connsiteX8" fmla="*/ 701345 w 877889"/>
              <a:gd name="connsiteY8" fmla="*/ 429768 h 786384"/>
              <a:gd name="connsiteX9" fmla="*/ 693573 w 877889"/>
              <a:gd name="connsiteY9" fmla="*/ 444398 h 786384"/>
              <a:gd name="connsiteX10" fmla="*/ 677571 w 877889"/>
              <a:gd name="connsiteY10" fmla="*/ 462686 h 786384"/>
              <a:gd name="connsiteX11" fmla="*/ 647395 w 877889"/>
              <a:gd name="connsiteY11" fmla="*/ 552297 h 786384"/>
              <a:gd name="connsiteX12" fmla="*/ 689915 w 877889"/>
              <a:gd name="connsiteY12" fmla="*/ 518007 h 786384"/>
              <a:gd name="connsiteX13" fmla="*/ 731520 w 877889"/>
              <a:gd name="connsiteY13" fmla="*/ 483717 h 786384"/>
              <a:gd name="connsiteX14" fmla="*/ 754837 w 877889"/>
              <a:gd name="connsiteY14" fmla="*/ 497891 h 786384"/>
              <a:gd name="connsiteX15" fmla="*/ 767182 w 877889"/>
              <a:gd name="connsiteY15" fmla="*/ 529437 h 786384"/>
              <a:gd name="connsiteX16" fmla="*/ 763981 w 877889"/>
              <a:gd name="connsiteY16" fmla="*/ 564185 h 786384"/>
              <a:gd name="connsiteX17" fmla="*/ 733349 w 877889"/>
              <a:gd name="connsiteY17" fmla="*/ 555955 h 786384"/>
              <a:gd name="connsiteX18" fmla="*/ 707746 w 877889"/>
              <a:gd name="connsiteY18" fmla="*/ 541325 h 786384"/>
              <a:gd name="connsiteX19" fmla="*/ 697687 w 877889"/>
              <a:gd name="connsiteY19" fmla="*/ 556869 h 786384"/>
              <a:gd name="connsiteX20" fmla="*/ 665683 w 877889"/>
              <a:gd name="connsiteY20" fmla="*/ 594360 h 786384"/>
              <a:gd name="connsiteX21" fmla="*/ 636423 w 877889"/>
              <a:gd name="connsiteY21" fmla="*/ 608990 h 786384"/>
              <a:gd name="connsiteX22" fmla="*/ 598932 w 877889"/>
              <a:gd name="connsiteY22" fmla="*/ 580644 h 786384"/>
              <a:gd name="connsiteX23" fmla="*/ 596189 w 877889"/>
              <a:gd name="connsiteY23" fmla="*/ 524865 h 786384"/>
              <a:gd name="connsiteX24" fmla="*/ 629565 w 877889"/>
              <a:gd name="connsiteY24" fmla="*/ 475945 h 786384"/>
              <a:gd name="connsiteX25" fmla="*/ 673913 w 877889"/>
              <a:gd name="connsiteY25" fmla="*/ 425196 h 786384"/>
              <a:gd name="connsiteX26" fmla="*/ 694030 w 877889"/>
              <a:gd name="connsiteY26" fmla="*/ 415595 h 786384"/>
              <a:gd name="connsiteX27" fmla="*/ 670827 w 877889"/>
              <a:gd name="connsiteY27" fmla="*/ 258946 h 786384"/>
              <a:gd name="connsiteX28" fmla="*/ 654711 w 877889"/>
              <a:gd name="connsiteY28" fmla="*/ 269748 h 786384"/>
              <a:gd name="connsiteX29" fmla="*/ 639166 w 877889"/>
              <a:gd name="connsiteY29" fmla="*/ 289865 h 786384"/>
              <a:gd name="connsiteX30" fmla="*/ 654711 w 877889"/>
              <a:gd name="connsiteY30" fmla="*/ 288036 h 786384"/>
              <a:gd name="connsiteX31" fmla="*/ 663855 w 877889"/>
              <a:gd name="connsiteY31" fmla="*/ 277063 h 786384"/>
              <a:gd name="connsiteX32" fmla="*/ 672999 w 877889"/>
              <a:gd name="connsiteY32" fmla="*/ 259689 h 786384"/>
              <a:gd name="connsiteX33" fmla="*/ 670827 w 877889"/>
              <a:gd name="connsiteY33" fmla="*/ 258946 h 786384"/>
              <a:gd name="connsiteX34" fmla="*/ 567843 w 877889"/>
              <a:gd name="connsiteY34" fmla="*/ 256032 h 786384"/>
              <a:gd name="connsiteX35" fmla="*/ 541782 w 877889"/>
              <a:gd name="connsiteY35" fmla="*/ 261975 h 786384"/>
              <a:gd name="connsiteX36" fmla="*/ 525780 w 877889"/>
              <a:gd name="connsiteY36" fmla="*/ 274320 h 786384"/>
              <a:gd name="connsiteX37" fmla="*/ 536296 w 877889"/>
              <a:gd name="connsiteY37" fmla="*/ 294894 h 786384"/>
              <a:gd name="connsiteX38" fmla="*/ 556870 w 877889"/>
              <a:gd name="connsiteY38" fmla="*/ 307238 h 786384"/>
              <a:gd name="connsiteX39" fmla="*/ 571957 w 877889"/>
              <a:gd name="connsiteY39" fmla="*/ 289865 h 786384"/>
              <a:gd name="connsiteX40" fmla="*/ 581559 w 877889"/>
              <a:gd name="connsiteY40" fmla="*/ 261518 h 786384"/>
              <a:gd name="connsiteX41" fmla="*/ 567843 w 877889"/>
              <a:gd name="connsiteY41" fmla="*/ 256032 h 786384"/>
              <a:gd name="connsiteX42" fmla="*/ 663855 w 877889"/>
              <a:gd name="connsiteY42" fmla="*/ 141732 h 786384"/>
              <a:gd name="connsiteX43" fmla="*/ 652425 w 877889"/>
              <a:gd name="connsiteY43" fmla="*/ 146304 h 786384"/>
              <a:gd name="connsiteX44" fmla="*/ 650139 w 877889"/>
              <a:gd name="connsiteY44" fmla="*/ 170078 h 786384"/>
              <a:gd name="connsiteX45" fmla="*/ 644652 w 877889"/>
              <a:gd name="connsiteY45" fmla="*/ 202082 h 786384"/>
              <a:gd name="connsiteX46" fmla="*/ 640080 w 877889"/>
              <a:gd name="connsiteY46" fmla="*/ 206197 h 786384"/>
              <a:gd name="connsiteX47" fmla="*/ 640537 w 877889"/>
              <a:gd name="connsiteY47" fmla="*/ 211226 h 786384"/>
              <a:gd name="connsiteX48" fmla="*/ 646481 w 877889"/>
              <a:gd name="connsiteY48" fmla="*/ 216713 h 786384"/>
              <a:gd name="connsiteX49" fmla="*/ 659283 w 877889"/>
              <a:gd name="connsiteY49" fmla="*/ 224028 h 786384"/>
              <a:gd name="connsiteX50" fmla="*/ 678485 w 877889"/>
              <a:gd name="connsiteY50" fmla="*/ 239573 h 786384"/>
              <a:gd name="connsiteX51" fmla="*/ 687629 w 877889"/>
              <a:gd name="connsiteY51" fmla="*/ 240487 h 786384"/>
              <a:gd name="connsiteX52" fmla="*/ 694944 w 877889"/>
              <a:gd name="connsiteY52" fmla="*/ 225857 h 786384"/>
              <a:gd name="connsiteX53" fmla="*/ 694030 w 877889"/>
              <a:gd name="connsiteY53" fmla="*/ 183794 h 786384"/>
              <a:gd name="connsiteX54" fmla="*/ 690372 w 877889"/>
              <a:gd name="connsiteY54" fmla="*/ 167792 h 786384"/>
              <a:gd name="connsiteX55" fmla="*/ 683514 w 877889"/>
              <a:gd name="connsiteY55" fmla="*/ 148590 h 786384"/>
              <a:gd name="connsiteX56" fmla="*/ 663855 w 877889"/>
              <a:gd name="connsiteY56" fmla="*/ 141732 h 786384"/>
              <a:gd name="connsiteX57" fmla="*/ 553212 w 877889"/>
              <a:gd name="connsiteY57" fmla="*/ 0 h 786384"/>
              <a:gd name="connsiteX58" fmla="*/ 613563 w 877889"/>
              <a:gd name="connsiteY58" fmla="*/ 10058 h 786384"/>
              <a:gd name="connsiteX59" fmla="*/ 669798 w 877889"/>
              <a:gd name="connsiteY59" fmla="*/ 26517 h 786384"/>
              <a:gd name="connsiteX60" fmla="*/ 684886 w 877889"/>
              <a:gd name="connsiteY60" fmla="*/ 48463 h 786384"/>
              <a:gd name="connsiteX61" fmla="*/ 604419 w 877889"/>
              <a:gd name="connsiteY61" fmla="*/ 90525 h 786384"/>
              <a:gd name="connsiteX62" fmla="*/ 542239 w 877889"/>
              <a:gd name="connsiteY62" fmla="*/ 119329 h 786384"/>
              <a:gd name="connsiteX63" fmla="*/ 506578 w 877889"/>
              <a:gd name="connsiteY63" fmla="*/ 158191 h 786384"/>
              <a:gd name="connsiteX64" fmla="*/ 501091 w 877889"/>
              <a:gd name="connsiteY64" fmla="*/ 177851 h 786384"/>
              <a:gd name="connsiteX65" fmla="*/ 536753 w 877889"/>
              <a:gd name="connsiteY65" fmla="*/ 160477 h 786384"/>
              <a:gd name="connsiteX66" fmla="*/ 606247 w 877889"/>
              <a:gd name="connsiteY66" fmla="*/ 129845 h 786384"/>
              <a:gd name="connsiteX67" fmla="*/ 642366 w 877889"/>
              <a:gd name="connsiteY67" fmla="*/ 120701 h 786384"/>
              <a:gd name="connsiteX68" fmla="*/ 672999 w 877889"/>
              <a:gd name="connsiteY68" fmla="*/ 124358 h 786384"/>
              <a:gd name="connsiteX69" fmla="*/ 743407 w 877889"/>
              <a:gd name="connsiteY69" fmla="*/ 195681 h 786384"/>
              <a:gd name="connsiteX70" fmla="*/ 715061 w 877889"/>
              <a:gd name="connsiteY70" fmla="*/ 363017 h 786384"/>
              <a:gd name="connsiteX71" fmla="*/ 668427 w 877889"/>
              <a:gd name="connsiteY71" fmla="*/ 420624 h 786384"/>
              <a:gd name="connsiteX72" fmla="*/ 630936 w 877889"/>
              <a:gd name="connsiteY72" fmla="*/ 449885 h 786384"/>
              <a:gd name="connsiteX73" fmla="*/ 609905 w 877889"/>
              <a:gd name="connsiteY73" fmla="*/ 427939 h 786384"/>
              <a:gd name="connsiteX74" fmla="*/ 596189 w 877889"/>
              <a:gd name="connsiteY74" fmla="*/ 406908 h 786384"/>
              <a:gd name="connsiteX75" fmla="*/ 592531 w 877889"/>
              <a:gd name="connsiteY75" fmla="*/ 455371 h 786384"/>
              <a:gd name="connsiteX76" fmla="*/ 578358 w 877889"/>
              <a:gd name="connsiteY76" fmla="*/ 557327 h 786384"/>
              <a:gd name="connsiteX77" fmla="*/ 572415 w 877889"/>
              <a:gd name="connsiteY77" fmla="*/ 651967 h 786384"/>
              <a:gd name="connsiteX78" fmla="*/ 580644 w 877889"/>
              <a:gd name="connsiteY78" fmla="*/ 703631 h 786384"/>
              <a:gd name="connsiteX79" fmla="*/ 606247 w 877889"/>
              <a:gd name="connsiteY79" fmla="*/ 708660 h 786384"/>
              <a:gd name="connsiteX80" fmla="*/ 737007 w 877889"/>
              <a:gd name="connsiteY80" fmla="*/ 672084 h 786384"/>
              <a:gd name="connsiteX81" fmla="*/ 760781 w 877889"/>
              <a:gd name="connsiteY81" fmla="*/ 653339 h 786384"/>
              <a:gd name="connsiteX82" fmla="*/ 772668 w 877889"/>
              <a:gd name="connsiteY82" fmla="*/ 625449 h 786384"/>
              <a:gd name="connsiteX83" fmla="*/ 785013 w 877889"/>
              <a:gd name="connsiteY83" fmla="*/ 525780 h 786384"/>
              <a:gd name="connsiteX84" fmla="*/ 792785 w 877889"/>
              <a:gd name="connsiteY84" fmla="*/ 386791 h 786384"/>
              <a:gd name="connsiteX85" fmla="*/ 793699 w 877889"/>
              <a:gd name="connsiteY85" fmla="*/ 366674 h 786384"/>
              <a:gd name="connsiteX86" fmla="*/ 801014 w 877889"/>
              <a:gd name="connsiteY86" fmla="*/ 388620 h 786384"/>
              <a:gd name="connsiteX87" fmla="*/ 812902 w 877889"/>
              <a:gd name="connsiteY87" fmla="*/ 440741 h 786384"/>
              <a:gd name="connsiteX88" fmla="*/ 831190 w 877889"/>
              <a:gd name="connsiteY88" fmla="*/ 516636 h 786384"/>
              <a:gd name="connsiteX89" fmla="*/ 861365 w 877889"/>
              <a:gd name="connsiteY89" fmla="*/ 590702 h 786384"/>
              <a:gd name="connsiteX90" fmla="*/ 877824 w 877889"/>
              <a:gd name="connsiteY90" fmla="*/ 635051 h 786384"/>
              <a:gd name="connsiteX91" fmla="*/ 866851 w 877889"/>
              <a:gd name="connsiteY91" fmla="*/ 675741 h 786384"/>
              <a:gd name="connsiteX92" fmla="*/ 822503 w 877889"/>
              <a:gd name="connsiteY92" fmla="*/ 726491 h 786384"/>
              <a:gd name="connsiteX93" fmla="*/ 753466 w 877889"/>
              <a:gd name="connsiteY93" fmla="*/ 761695 h 786384"/>
              <a:gd name="connsiteX94" fmla="*/ 651967 w 877889"/>
              <a:gd name="connsiteY94" fmla="*/ 783183 h 786384"/>
              <a:gd name="connsiteX95" fmla="*/ 581559 w 877889"/>
              <a:gd name="connsiteY95" fmla="*/ 763524 h 786384"/>
              <a:gd name="connsiteX96" fmla="*/ 548640 w 877889"/>
              <a:gd name="connsiteY96" fmla="*/ 736092 h 786384"/>
              <a:gd name="connsiteX97" fmla="*/ 530352 w 877889"/>
              <a:gd name="connsiteY97" fmla="*/ 707745 h 786384"/>
              <a:gd name="connsiteX98" fmla="*/ 519379 w 877889"/>
              <a:gd name="connsiteY98" fmla="*/ 689457 h 786384"/>
              <a:gd name="connsiteX99" fmla="*/ 509778 w 877889"/>
              <a:gd name="connsiteY99" fmla="*/ 667055 h 786384"/>
              <a:gd name="connsiteX100" fmla="*/ 507492 w 877889"/>
              <a:gd name="connsiteY100" fmla="*/ 617220 h 786384"/>
              <a:gd name="connsiteX101" fmla="*/ 515722 w 877889"/>
              <a:gd name="connsiteY101" fmla="*/ 537667 h 786384"/>
              <a:gd name="connsiteX102" fmla="*/ 524866 w 877889"/>
              <a:gd name="connsiteY102" fmla="*/ 500177 h 786384"/>
              <a:gd name="connsiteX103" fmla="*/ 513893 w 877889"/>
              <a:gd name="connsiteY103" fmla="*/ 512064 h 786384"/>
              <a:gd name="connsiteX104" fmla="*/ 481889 w 877889"/>
              <a:gd name="connsiteY104" fmla="*/ 564185 h 786384"/>
              <a:gd name="connsiteX105" fmla="*/ 405079 w 877889"/>
              <a:gd name="connsiteY105" fmla="*/ 697687 h 786384"/>
              <a:gd name="connsiteX106" fmla="*/ 364846 w 877889"/>
              <a:gd name="connsiteY106" fmla="*/ 771296 h 786384"/>
              <a:gd name="connsiteX107" fmla="*/ 349301 w 877889"/>
              <a:gd name="connsiteY107" fmla="*/ 786384 h 786384"/>
              <a:gd name="connsiteX108" fmla="*/ 327355 w 877889"/>
              <a:gd name="connsiteY108" fmla="*/ 756209 h 786384"/>
              <a:gd name="connsiteX109" fmla="*/ 325527 w 877889"/>
              <a:gd name="connsiteY109" fmla="*/ 715975 h 786384"/>
              <a:gd name="connsiteX110" fmla="*/ 405994 w 877889"/>
              <a:gd name="connsiteY110" fmla="*/ 595274 h 786384"/>
              <a:gd name="connsiteX111" fmla="*/ 459029 w 877889"/>
              <a:gd name="connsiteY111" fmla="*/ 510235 h 786384"/>
              <a:gd name="connsiteX112" fmla="*/ 480975 w 877889"/>
              <a:gd name="connsiteY112" fmla="*/ 470459 h 786384"/>
              <a:gd name="connsiteX113" fmla="*/ 473659 w 877889"/>
              <a:gd name="connsiteY113" fmla="*/ 457200 h 786384"/>
              <a:gd name="connsiteX114" fmla="*/ 462687 w 877889"/>
              <a:gd name="connsiteY114" fmla="*/ 427939 h 786384"/>
              <a:gd name="connsiteX115" fmla="*/ 468173 w 877889"/>
              <a:gd name="connsiteY115" fmla="*/ 406451 h 786384"/>
              <a:gd name="connsiteX116" fmla="*/ 496519 w 877889"/>
              <a:gd name="connsiteY116" fmla="*/ 382219 h 786384"/>
              <a:gd name="connsiteX117" fmla="*/ 533095 w 877889"/>
              <a:gd name="connsiteY117" fmla="*/ 348843 h 786384"/>
              <a:gd name="connsiteX118" fmla="*/ 507035 w 877889"/>
              <a:gd name="connsiteY118" fmla="*/ 309981 h 786384"/>
              <a:gd name="connsiteX119" fmla="*/ 480060 w 877889"/>
              <a:gd name="connsiteY119" fmla="*/ 269291 h 786384"/>
              <a:gd name="connsiteX120" fmla="*/ 534924 w 877889"/>
              <a:gd name="connsiteY120" fmla="*/ 240487 h 786384"/>
              <a:gd name="connsiteX121" fmla="*/ 591160 w 877889"/>
              <a:gd name="connsiteY121" fmla="*/ 216713 h 786384"/>
              <a:gd name="connsiteX122" fmla="*/ 604419 w 877889"/>
              <a:gd name="connsiteY122" fmla="*/ 193853 h 786384"/>
              <a:gd name="connsiteX123" fmla="*/ 610819 w 877889"/>
              <a:gd name="connsiteY123" fmla="*/ 178308 h 786384"/>
              <a:gd name="connsiteX124" fmla="*/ 614934 w 877889"/>
              <a:gd name="connsiteY124" fmla="*/ 168707 h 786384"/>
              <a:gd name="connsiteX125" fmla="*/ 615849 w 877889"/>
              <a:gd name="connsiteY125" fmla="*/ 154076 h 786384"/>
              <a:gd name="connsiteX126" fmla="*/ 611734 w 877889"/>
              <a:gd name="connsiteY126" fmla="*/ 147218 h 786384"/>
              <a:gd name="connsiteX127" fmla="*/ 563271 w 877889"/>
              <a:gd name="connsiteY127" fmla="*/ 171907 h 786384"/>
              <a:gd name="connsiteX128" fmla="*/ 519837 w 877889"/>
              <a:gd name="connsiteY128" fmla="*/ 198882 h 786384"/>
              <a:gd name="connsiteX129" fmla="*/ 487375 w 877889"/>
              <a:gd name="connsiteY129" fmla="*/ 235915 h 786384"/>
              <a:gd name="connsiteX130" fmla="*/ 460858 w 877889"/>
              <a:gd name="connsiteY130" fmla="*/ 278435 h 786384"/>
              <a:gd name="connsiteX131" fmla="*/ 445313 w 877889"/>
              <a:gd name="connsiteY131" fmla="*/ 326441 h 786384"/>
              <a:gd name="connsiteX132" fmla="*/ 434340 w 877889"/>
              <a:gd name="connsiteY132" fmla="*/ 410565 h 786384"/>
              <a:gd name="connsiteX133" fmla="*/ 433883 w 877889"/>
              <a:gd name="connsiteY133" fmla="*/ 439369 h 786384"/>
              <a:gd name="connsiteX134" fmla="*/ 426111 w 877889"/>
              <a:gd name="connsiteY134" fmla="*/ 451713 h 786384"/>
              <a:gd name="connsiteX135" fmla="*/ 398221 w 877889"/>
              <a:gd name="connsiteY135" fmla="*/ 439369 h 786384"/>
              <a:gd name="connsiteX136" fmla="*/ 373075 w 877889"/>
              <a:gd name="connsiteY136" fmla="*/ 387705 h 786384"/>
              <a:gd name="connsiteX137" fmla="*/ 358445 w 877889"/>
              <a:gd name="connsiteY137" fmla="*/ 352958 h 786384"/>
              <a:gd name="connsiteX138" fmla="*/ 353873 w 877889"/>
              <a:gd name="connsiteY138" fmla="*/ 344729 h 786384"/>
              <a:gd name="connsiteX139" fmla="*/ 350215 w 877889"/>
              <a:gd name="connsiteY139" fmla="*/ 339699 h 786384"/>
              <a:gd name="connsiteX140" fmla="*/ 334671 w 877889"/>
              <a:gd name="connsiteY140" fmla="*/ 343814 h 786384"/>
              <a:gd name="connsiteX141" fmla="*/ 286665 w 877889"/>
              <a:gd name="connsiteY141" fmla="*/ 379933 h 786384"/>
              <a:gd name="connsiteX142" fmla="*/ 242316 w 877889"/>
              <a:gd name="connsiteY142" fmla="*/ 436169 h 786384"/>
              <a:gd name="connsiteX143" fmla="*/ 211227 w 877889"/>
              <a:gd name="connsiteY143" fmla="*/ 486461 h 786384"/>
              <a:gd name="connsiteX144" fmla="*/ 203454 w 877889"/>
              <a:gd name="connsiteY144" fmla="*/ 498348 h 786384"/>
              <a:gd name="connsiteX145" fmla="*/ 199339 w 877889"/>
              <a:gd name="connsiteY145" fmla="*/ 507035 h 786384"/>
              <a:gd name="connsiteX146" fmla="*/ 199339 w 877889"/>
              <a:gd name="connsiteY146" fmla="*/ 511149 h 786384"/>
              <a:gd name="connsiteX147" fmla="*/ 223571 w 877889"/>
              <a:gd name="connsiteY147" fmla="*/ 498348 h 786384"/>
              <a:gd name="connsiteX148" fmla="*/ 247803 w 877889"/>
              <a:gd name="connsiteY148" fmla="*/ 468173 h 786384"/>
              <a:gd name="connsiteX149" fmla="*/ 302667 w 877889"/>
              <a:gd name="connsiteY149" fmla="*/ 445313 h 786384"/>
              <a:gd name="connsiteX150" fmla="*/ 376733 w 877889"/>
              <a:gd name="connsiteY150" fmla="*/ 497433 h 786384"/>
              <a:gd name="connsiteX151" fmla="*/ 385877 w 877889"/>
              <a:gd name="connsiteY151" fmla="*/ 555041 h 786384"/>
              <a:gd name="connsiteX152" fmla="*/ 375361 w 877889"/>
              <a:gd name="connsiteY152" fmla="*/ 561899 h 786384"/>
              <a:gd name="connsiteX153" fmla="*/ 351130 w 877889"/>
              <a:gd name="connsiteY153" fmla="*/ 551383 h 786384"/>
              <a:gd name="connsiteX154" fmla="*/ 314554 w 877889"/>
              <a:gd name="connsiteY154" fmla="*/ 525323 h 786384"/>
              <a:gd name="connsiteX155" fmla="*/ 299923 w 877889"/>
              <a:gd name="connsiteY155" fmla="*/ 486461 h 786384"/>
              <a:gd name="connsiteX156" fmla="*/ 294894 w 877889"/>
              <a:gd name="connsiteY156" fmla="*/ 465887 h 786384"/>
              <a:gd name="connsiteX157" fmla="*/ 285293 w 877889"/>
              <a:gd name="connsiteY157" fmla="*/ 460857 h 786384"/>
              <a:gd name="connsiteX158" fmla="*/ 276149 w 877889"/>
              <a:gd name="connsiteY158" fmla="*/ 465887 h 786384"/>
              <a:gd name="connsiteX159" fmla="*/ 274320 w 877889"/>
              <a:gd name="connsiteY159" fmla="*/ 486461 h 786384"/>
              <a:gd name="connsiteX160" fmla="*/ 251917 w 877889"/>
              <a:gd name="connsiteY160" fmla="*/ 550011 h 786384"/>
              <a:gd name="connsiteX161" fmla="*/ 200254 w 877889"/>
              <a:gd name="connsiteY161" fmla="*/ 619049 h 786384"/>
              <a:gd name="connsiteX162" fmla="*/ 175108 w 877889"/>
              <a:gd name="connsiteY162" fmla="*/ 639165 h 786384"/>
              <a:gd name="connsiteX163" fmla="*/ 150876 w 877889"/>
              <a:gd name="connsiteY163" fmla="*/ 643737 h 786384"/>
              <a:gd name="connsiteX164" fmla="*/ 112471 w 877889"/>
              <a:gd name="connsiteY164" fmla="*/ 629564 h 786384"/>
              <a:gd name="connsiteX165" fmla="*/ 87783 w 877889"/>
              <a:gd name="connsiteY165" fmla="*/ 574243 h 786384"/>
              <a:gd name="connsiteX166" fmla="*/ 85954 w 877889"/>
              <a:gd name="connsiteY166" fmla="*/ 533095 h 786384"/>
              <a:gd name="connsiteX167" fmla="*/ 116586 w 877889"/>
              <a:gd name="connsiteY167" fmla="*/ 487832 h 786384"/>
              <a:gd name="connsiteX168" fmla="*/ 151791 w 877889"/>
              <a:gd name="connsiteY168" fmla="*/ 445313 h 786384"/>
              <a:gd name="connsiteX169" fmla="*/ 165507 w 877889"/>
              <a:gd name="connsiteY169" fmla="*/ 415137 h 786384"/>
              <a:gd name="connsiteX170" fmla="*/ 155448 w 877889"/>
              <a:gd name="connsiteY170" fmla="*/ 412394 h 786384"/>
              <a:gd name="connsiteX171" fmla="*/ 109271 w 877889"/>
              <a:gd name="connsiteY171" fmla="*/ 425653 h 786384"/>
              <a:gd name="connsiteX172" fmla="*/ 68580 w 877889"/>
              <a:gd name="connsiteY172" fmla="*/ 432511 h 786384"/>
              <a:gd name="connsiteX173" fmla="*/ 21489 w 877889"/>
              <a:gd name="connsiteY173" fmla="*/ 408279 h 786384"/>
              <a:gd name="connsiteX174" fmla="*/ 0 w 877889"/>
              <a:gd name="connsiteY174" fmla="*/ 354787 h 786384"/>
              <a:gd name="connsiteX175" fmla="*/ 97841 w 877889"/>
              <a:gd name="connsiteY175" fmla="*/ 255117 h 786384"/>
              <a:gd name="connsiteX176" fmla="*/ 182880 w 877889"/>
              <a:gd name="connsiteY176" fmla="*/ 182880 h 786384"/>
              <a:gd name="connsiteX177" fmla="*/ 168250 w 877889"/>
              <a:gd name="connsiteY177" fmla="*/ 155448 h 786384"/>
              <a:gd name="connsiteX178" fmla="*/ 150876 w 877889"/>
              <a:gd name="connsiteY178" fmla="*/ 98755 h 786384"/>
              <a:gd name="connsiteX179" fmla="*/ 171907 w 877889"/>
              <a:gd name="connsiteY179" fmla="*/ 91440 h 786384"/>
              <a:gd name="connsiteX180" fmla="*/ 204826 w 877889"/>
              <a:gd name="connsiteY180" fmla="*/ 107899 h 786384"/>
              <a:gd name="connsiteX181" fmla="*/ 229972 w 877889"/>
              <a:gd name="connsiteY181" fmla="*/ 124358 h 786384"/>
              <a:gd name="connsiteX182" fmla="*/ 272949 w 877889"/>
              <a:gd name="connsiteY182" fmla="*/ 139446 h 786384"/>
              <a:gd name="connsiteX183" fmla="*/ 327355 w 877889"/>
              <a:gd name="connsiteY183" fmla="*/ 160020 h 786384"/>
              <a:gd name="connsiteX184" fmla="*/ 369875 w 877889"/>
              <a:gd name="connsiteY184" fmla="*/ 197053 h 786384"/>
              <a:gd name="connsiteX185" fmla="*/ 369418 w 877889"/>
              <a:gd name="connsiteY185" fmla="*/ 237744 h 786384"/>
              <a:gd name="connsiteX186" fmla="*/ 331927 w 877889"/>
              <a:gd name="connsiteY186" fmla="*/ 243687 h 786384"/>
              <a:gd name="connsiteX187" fmla="*/ 280721 w 877889"/>
              <a:gd name="connsiteY187" fmla="*/ 233172 h 786384"/>
              <a:gd name="connsiteX188" fmla="*/ 233172 w 877889"/>
              <a:gd name="connsiteY188" fmla="*/ 222199 h 786384"/>
              <a:gd name="connsiteX189" fmla="*/ 182880 w 877889"/>
              <a:gd name="connsiteY189" fmla="*/ 236829 h 786384"/>
              <a:gd name="connsiteX190" fmla="*/ 108814 w 877889"/>
              <a:gd name="connsiteY190" fmla="*/ 296723 h 786384"/>
              <a:gd name="connsiteX191" fmla="*/ 60351 w 877889"/>
              <a:gd name="connsiteY191" fmla="*/ 368503 h 786384"/>
              <a:gd name="connsiteX192" fmla="*/ 56693 w 877889"/>
              <a:gd name="connsiteY192" fmla="*/ 380390 h 786384"/>
              <a:gd name="connsiteX193" fmla="*/ 92355 w 877889"/>
              <a:gd name="connsiteY193" fmla="*/ 370332 h 786384"/>
              <a:gd name="connsiteX194" fmla="*/ 279807 w 877889"/>
              <a:gd name="connsiteY194" fmla="*/ 276149 h 786384"/>
              <a:gd name="connsiteX195" fmla="*/ 293980 w 877889"/>
              <a:gd name="connsiteY195" fmla="*/ 269291 h 786384"/>
              <a:gd name="connsiteX196" fmla="*/ 321869 w 877889"/>
              <a:gd name="connsiteY196" fmla="*/ 272491 h 786384"/>
              <a:gd name="connsiteX197" fmla="*/ 364846 w 877889"/>
              <a:gd name="connsiteY197" fmla="*/ 283921 h 786384"/>
              <a:gd name="connsiteX198" fmla="*/ 381305 w 877889"/>
              <a:gd name="connsiteY198" fmla="*/ 289865 h 786384"/>
              <a:gd name="connsiteX199" fmla="*/ 397764 w 877889"/>
              <a:gd name="connsiteY199" fmla="*/ 254203 h 786384"/>
              <a:gd name="connsiteX200" fmla="*/ 410566 w 877889"/>
              <a:gd name="connsiteY200" fmla="*/ 206654 h 786384"/>
              <a:gd name="connsiteX201" fmla="*/ 432511 w 877889"/>
              <a:gd name="connsiteY201" fmla="*/ 159105 h 786384"/>
              <a:gd name="connsiteX202" fmla="*/ 463601 w 877889"/>
              <a:gd name="connsiteY202" fmla="*/ 99212 h 786384"/>
              <a:gd name="connsiteX203" fmla="*/ 456286 w 877889"/>
              <a:gd name="connsiteY203" fmla="*/ 75895 h 786384"/>
              <a:gd name="connsiteX204" fmla="*/ 445313 w 877889"/>
              <a:gd name="connsiteY204" fmla="*/ 60807 h 786384"/>
              <a:gd name="connsiteX205" fmla="*/ 480975 w 877889"/>
              <a:gd name="connsiteY205" fmla="*/ 40691 h 786384"/>
              <a:gd name="connsiteX206" fmla="*/ 530352 w 877889"/>
              <a:gd name="connsiteY206" fmla="*/ 11887 h 786384"/>
              <a:gd name="connsiteX207" fmla="*/ 553212 w 877889"/>
              <a:gd name="connsiteY207" fmla="*/ 0 h 78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877889" h="786384">
                <a:moveTo>
                  <a:pt x="203226" y="517550"/>
                </a:moveTo>
                <a:cubicBezTo>
                  <a:pt x="201549" y="517550"/>
                  <a:pt x="199035" y="518465"/>
                  <a:pt x="195682" y="520293"/>
                </a:cubicBezTo>
                <a:cubicBezTo>
                  <a:pt x="193853" y="521513"/>
                  <a:pt x="192329" y="522732"/>
                  <a:pt x="191110" y="523951"/>
                </a:cubicBezTo>
                <a:cubicBezTo>
                  <a:pt x="189891" y="525780"/>
                  <a:pt x="190195" y="526694"/>
                  <a:pt x="192024" y="526694"/>
                </a:cubicBezTo>
                <a:cubicBezTo>
                  <a:pt x="193243" y="527304"/>
                  <a:pt x="194767" y="526999"/>
                  <a:pt x="196596" y="525780"/>
                </a:cubicBezTo>
                <a:cubicBezTo>
                  <a:pt x="202692" y="523951"/>
                  <a:pt x="205740" y="522122"/>
                  <a:pt x="205740" y="520293"/>
                </a:cubicBezTo>
                <a:cubicBezTo>
                  <a:pt x="205740" y="518465"/>
                  <a:pt x="204902" y="517550"/>
                  <a:pt x="203226" y="517550"/>
                </a:cubicBezTo>
                <a:close/>
                <a:moveTo>
                  <a:pt x="694030" y="415595"/>
                </a:moveTo>
                <a:cubicBezTo>
                  <a:pt x="698907" y="416509"/>
                  <a:pt x="701345" y="421233"/>
                  <a:pt x="701345" y="429768"/>
                </a:cubicBezTo>
                <a:cubicBezTo>
                  <a:pt x="701345" y="439521"/>
                  <a:pt x="698754" y="444398"/>
                  <a:pt x="693573" y="444398"/>
                </a:cubicBezTo>
                <a:cubicBezTo>
                  <a:pt x="688391" y="444398"/>
                  <a:pt x="683057" y="450494"/>
                  <a:pt x="677571" y="462686"/>
                </a:cubicBezTo>
                <a:cubicBezTo>
                  <a:pt x="648919" y="522427"/>
                  <a:pt x="638861" y="552297"/>
                  <a:pt x="647395" y="552297"/>
                </a:cubicBezTo>
                <a:cubicBezTo>
                  <a:pt x="652882" y="552297"/>
                  <a:pt x="667055" y="540867"/>
                  <a:pt x="689915" y="518007"/>
                </a:cubicBezTo>
                <a:cubicBezTo>
                  <a:pt x="712775" y="495147"/>
                  <a:pt x="726643" y="483717"/>
                  <a:pt x="731520" y="483717"/>
                </a:cubicBezTo>
                <a:cubicBezTo>
                  <a:pt x="740055" y="484327"/>
                  <a:pt x="747827" y="489051"/>
                  <a:pt x="754837" y="497891"/>
                </a:cubicBezTo>
                <a:cubicBezTo>
                  <a:pt x="761848" y="506730"/>
                  <a:pt x="765963" y="517245"/>
                  <a:pt x="767182" y="529437"/>
                </a:cubicBezTo>
                <a:cubicBezTo>
                  <a:pt x="769620" y="548945"/>
                  <a:pt x="768553" y="560527"/>
                  <a:pt x="763981" y="564185"/>
                </a:cubicBezTo>
                <a:cubicBezTo>
                  <a:pt x="759409" y="567842"/>
                  <a:pt x="749199" y="565099"/>
                  <a:pt x="733349" y="555955"/>
                </a:cubicBezTo>
                <a:lnTo>
                  <a:pt x="707746" y="541325"/>
                </a:lnTo>
                <a:lnTo>
                  <a:pt x="697687" y="556869"/>
                </a:lnTo>
                <a:cubicBezTo>
                  <a:pt x="687934" y="572109"/>
                  <a:pt x="677266" y="584606"/>
                  <a:pt x="665683" y="594360"/>
                </a:cubicBezTo>
                <a:cubicBezTo>
                  <a:pt x="654101" y="604113"/>
                  <a:pt x="644347" y="608990"/>
                  <a:pt x="636423" y="608990"/>
                </a:cubicBezTo>
                <a:cubicBezTo>
                  <a:pt x="620573" y="608990"/>
                  <a:pt x="608076" y="599541"/>
                  <a:pt x="598932" y="580644"/>
                </a:cubicBezTo>
                <a:cubicBezTo>
                  <a:pt x="589788" y="561746"/>
                  <a:pt x="588874" y="543153"/>
                  <a:pt x="596189" y="524865"/>
                </a:cubicBezTo>
                <a:cubicBezTo>
                  <a:pt x="600456" y="515112"/>
                  <a:pt x="611581" y="498805"/>
                  <a:pt x="629565" y="475945"/>
                </a:cubicBezTo>
                <a:cubicBezTo>
                  <a:pt x="647548" y="453085"/>
                  <a:pt x="662331" y="436169"/>
                  <a:pt x="673913" y="425196"/>
                </a:cubicBezTo>
                <a:cubicBezTo>
                  <a:pt x="682447" y="417881"/>
                  <a:pt x="689153" y="414680"/>
                  <a:pt x="694030" y="415595"/>
                </a:cubicBezTo>
                <a:close/>
                <a:moveTo>
                  <a:pt x="670827" y="258946"/>
                </a:moveTo>
                <a:cubicBezTo>
                  <a:pt x="667855" y="259289"/>
                  <a:pt x="662483" y="262890"/>
                  <a:pt x="654711" y="269748"/>
                </a:cubicBezTo>
                <a:cubicBezTo>
                  <a:pt x="644347" y="278892"/>
                  <a:pt x="639166" y="285597"/>
                  <a:pt x="639166" y="289865"/>
                </a:cubicBezTo>
                <a:cubicBezTo>
                  <a:pt x="639166" y="298399"/>
                  <a:pt x="644347" y="297789"/>
                  <a:pt x="654711" y="288036"/>
                </a:cubicBezTo>
                <a:cubicBezTo>
                  <a:pt x="657759" y="284988"/>
                  <a:pt x="660807" y="281330"/>
                  <a:pt x="663855" y="277063"/>
                </a:cubicBezTo>
                <a:cubicBezTo>
                  <a:pt x="671779" y="266700"/>
                  <a:pt x="674827" y="260909"/>
                  <a:pt x="672999" y="259689"/>
                </a:cubicBezTo>
                <a:cubicBezTo>
                  <a:pt x="672541" y="259080"/>
                  <a:pt x="671817" y="258832"/>
                  <a:pt x="670827" y="258946"/>
                </a:cubicBezTo>
                <a:close/>
                <a:moveTo>
                  <a:pt x="567843" y="256032"/>
                </a:moveTo>
                <a:cubicBezTo>
                  <a:pt x="559918" y="256032"/>
                  <a:pt x="551231" y="258013"/>
                  <a:pt x="541782" y="261975"/>
                </a:cubicBezTo>
                <a:cubicBezTo>
                  <a:pt x="532333" y="265938"/>
                  <a:pt x="526999" y="270053"/>
                  <a:pt x="525780" y="274320"/>
                </a:cubicBezTo>
                <a:cubicBezTo>
                  <a:pt x="525171" y="279806"/>
                  <a:pt x="528676" y="286664"/>
                  <a:pt x="536296" y="294894"/>
                </a:cubicBezTo>
                <a:cubicBezTo>
                  <a:pt x="543916" y="303123"/>
                  <a:pt x="550774" y="307238"/>
                  <a:pt x="556870" y="307238"/>
                </a:cubicBezTo>
                <a:cubicBezTo>
                  <a:pt x="560527" y="307238"/>
                  <a:pt x="565557" y="301447"/>
                  <a:pt x="571957" y="289865"/>
                </a:cubicBezTo>
                <a:cubicBezTo>
                  <a:pt x="578358" y="278282"/>
                  <a:pt x="581559" y="268833"/>
                  <a:pt x="581559" y="261518"/>
                </a:cubicBezTo>
                <a:cubicBezTo>
                  <a:pt x="580339" y="257861"/>
                  <a:pt x="575767" y="256032"/>
                  <a:pt x="567843" y="256032"/>
                </a:cubicBezTo>
                <a:close/>
                <a:moveTo>
                  <a:pt x="663855" y="141732"/>
                </a:moveTo>
                <a:cubicBezTo>
                  <a:pt x="657759" y="141732"/>
                  <a:pt x="653949" y="143256"/>
                  <a:pt x="652425" y="146304"/>
                </a:cubicBezTo>
                <a:cubicBezTo>
                  <a:pt x="650901" y="149352"/>
                  <a:pt x="650139" y="157277"/>
                  <a:pt x="650139" y="170078"/>
                </a:cubicBezTo>
                <a:cubicBezTo>
                  <a:pt x="650139" y="188976"/>
                  <a:pt x="648310" y="199644"/>
                  <a:pt x="644652" y="202082"/>
                </a:cubicBezTo>
                <a:cubicBezTo>
                  <a:pt x="642214" y="203301"/>
                  <a:pt x="640690" y="204673"/>
                  <a:pt x="640080" y="206197"/>
                </a:cubicBezTo>
                <a:cubicBezTo>
                  <a:pt x="639471" y="207721"/>
                  <a:pt x="639623" y="209397"/>
                  <a:pt x="640537" y="211226"/>
                </a:cubicBezTo>
                <a:cubicBezTo>
                  <a:pt x="641452" y="213055"/>
                  <a:pt x="643433" y="214884"/>
                  <a:pt x="646481" y="216713"/>
                </a:cubicBezTo>
                <a:cubicBezTo>
                  <a:pt x="649529" y="218541"/>
                  <a:pt x="653796" y="220980"/>
                  <a:pt x="659283" y="224028"/>
                </a:cubicBezTo>
                <a:cubicBezTo>
                  <a:pt x="672084" y="231343"/>
                  <a:pt x="678485" y="236525"/>
                  <a:pt x="678485" y="239573"/>
                </a:cubicBezTo>
                <a:cubicBezTo>
                  <a:pt x="678485" y="247497"/>
                  <a:pt x="681533" y="247802"/>
                  <a:pt x="687629" y="240487"/>
                </a:cubicBezTo>
                <a:cubicBezTo>
                  <a:pt x="690677" y="236829"/>
                  <a:pt x="693115" y="231953"/>
                  <a:pt x="694944" y="225857"/>
                </a:cubicBezTo>
                <a:cubicBezTo>
                  <a:pt x="701650" y="205130"/>
                  <a:pt x="701345" y="191109"/>
                  <a:pt x="694030" y="183794"/>
                </a:cubicBezTo>
                <a:cubicBezTo>
                  <a:pt x="691591" y="181356"/>
                  <a:pt x="690372" y="176022"/>
                  <a:pt x="690372" y="167792"/>
                </a:cubicBezTo>
                <a:cubicBezTo>
                  <a:pt x="690372" y="159563"/>
                  <a:pt x="688086" y="153162"/>
                  <a:pt x="683514" y="148590"/>
                </a:cubicBezTo>
                <a:cubicBezTo>
                  <a:pt x="678942" y="144018"/>
                  <a:pt x="672389" y="141732"/>
                  <a:pt x="663855" y="141732"/>
                </a:cubicBezTo>
                <a:close/>
                <a:moveTo>
                  <a:pt x="553212" y="0"/>
                </a:moveTo>
                <a:cubicBezTo>
                  <a:pt x="559918" y="0"/>
                  <a:pt x="580035" y="3353"/>
                  <a:pt x="613563" y="10058"/>
                </a:cubicBezTo>
                <a:cubicBezTo>
                  <a:pt x="640995" y="15545"/>
                  <a:pt x="659740" y="21031"/>
                  <a:pt x="669798" y="26517"/>
                </a:cubicBezTo>
                <a:cubicBezTo>
                  <a:pt x="679857" y="32004"/>
                  <a:pt x="684886" y="39319"/>
                  <a:pt x="684886" y="48463"/>
                </a:cubicBezTo>
                <a:cubicBezTo>
                  <a:pt x="684886" y="58826"/>
                  <a:pt x="658063" y="72847"/>
                  <a:pt x="604419" y="90525"/>
                </a:cubicBezTo>
                <a:cubicBezTo>
                  <a:pt x="576987" y="100279"/>
                  <a:pt x="556260" y="109880"/>
                  <a:pt x="542239" y="119329"/>
                </a:cubicBezTo>
                <a:cubicBezTo>
                  <a:pt x="528219" y="128778"/>
                  <a:pt x="516331" y="141732"/>
                  <a:pt x="506578" y="158191"/>
                </a:cubicBezTo>
                <a:cubicBezTo>
                  <a:pt x="499872" y="169773"/>
                  <a:pt x="498043" y="176327"/>
                  <a:pt x="501091" y="177851"/>
                </a:cubicBezTo>
                <a:cubicBezTo>
                  <a:pt x="504139" y="179375"/>
                  <a:pt x="516027" y="173583"/>
                  <a:pt x="536753" y="160477"/>
                </a:cubicBezTo>
                <a:cubicBezTo>
                  <a:pt x="557479" y="147371"/>
                  <a:pt x="580644" y="137160"/>
                  <a:pt x="606247" y="129845"/>
                </a:cubicBezTo>
                <a:cubicBezTo>
                  <a:pt x="622707" y="124358"/>
                  <a:pt x="634746" y="121310"/>
                  <a:pt x="642366" y="120701"/>
                </a:cubicBezTo>
                <a:cubicBezTo>
                  <a:pt x="649986" y="120091"/>
                  <a:pt x="660197" y="121310"/>
                  <a:pt x="672999" y="124358"/>
                </a:cubicBezTo>
                <a:cubicBezTo>
                  <a:pt x="707136" y="132893"/>
                  <a:pt x="730606" y="156667"/>
                  <a:pt x="743407" y="195681"/>
                </a:cubicBezTo>
                <a:cubicBezTo>
                  <a:pt x="761695" y="251155"/>
                  <a:pt x="752247" y="306933"/>
                  <a:pt x="715061" y="363017"/>
                </a:cubicBezTo>
                <a:cubicBezTo>
                  <a:pt x="702869" y="381914"/>
                  <a:pt x="687324" y="401117"/>
                  <a:pt x="668427" y="420624"/>
                </a:cubicBezTo>
                <a:cubicBezTo>
                  <a:pt x="649529" y="440131"/>
                  <a:pt x="637032" y="449885"/>
                  <a:pt x="630936" y="449885"/>
                </a:cubicBezTo>
                <a:cubicBezTo>
                  <a:pt x="625450" y="449885"/>
                  <a:pt x="618439" y="442569"/>
                  <a:pt x="609905" y="427939"/>
                </a:cubicBezTo>
                <a:lnTo>
                  <a:pt x="596189" y="406908"/>
                </a:lnTo>
                <a:lnTo>
                  <a:pt x="592531" y="455371"/>
                </a:lnTo>
                <a:cubicBezTo>
                  <a:pt x="589483" y="487680"/>
                  <a:pt x="584759" y="521665"/>
                  <a:pt x="578358" y="557327"/>
                </a:cubicBezTo>
                <a:cubicBezTo>
                  <a:pt x="571957" y="592988"/>
                  <a:pt x="569976" y="624535"/>
                  <a:pt x="572415" y="651967"/>
                </a:cubicBezTo>
                <a:cubicBezTo>
                  <a:pt x="574853" y="681228"/>
                  <a:pt x="577596" y="698449"/>
                  <a:pt x="580644" y="703631"/>
                </a:cubicBezTo>
                <a:cubicBezTo>
                  <a:pt x="583692" y="708812"/>
                  <a:pt x="592227" y="710489"/>
                  <a:pt x="606247" y="708660"/>
                </a:cubicBezTo>
                <a:cubicBezTo>
                  <a:pt x="667817" y="700735"/>
                  <a:pt x="711403" y="688543"/>
                  <a:pt x="737007" y="672084"/>
                </a:cubicBezTo>
                <a:cubicBezTo>
                  <a:pt x="748589" y="665378"/>
                  <a:pt x="756514" y="659130"/>
                  <a:pt x="760781" y="653339"/>
                </a:cubicBezTo>
                <a:cubicBezTo>
                  <a:pt x="765048" y="647547"/>
                  <a:pt x="769011" y="638251"/>
                  <a:pt x="772668" y="625449"/>
                </a:cubicBezTo>
                <a:cubicBezTo>
                  <a:pt x="776326" y="612648"/>
                  <a:pt x="780441" y="579425"/>
                  <a:pt x="785013" y="525780"/>
                </a:cubicBezTo>
                <a:cubicBezTo>
                  <a:pt x="789585" y="472135"/>
                  <a:pt x="792175" y="425805"/>
                  <a:pt x="792785" y="386791"/>
                </a:cubicBezTo>
                <a:lnTo>
                  <a:pt x="793699" y="366674"/>
                </a:lnTo>
                <a:lnTo>
                  <a:pt x="801014" y="388620"/>
                </a:lnTo>
                <a:cubicBezTo>
                  <a:pt x="806501" y="402641"/>
                  <a:pt x="810463" y="420014"/>
                  <a:pt x="812902" y="440741"/>
                </a:cubicBezTo>
                <a:cubicBezTo>
                  <a:pt x="815340" y="461467"/>
                  <a:pt x="821436" y="486765"/>
                  <a:pt x="831190" y="516636"/>
                </a:cubicBezTo>
                <a:cubicBezTo>
                  <a:pt x="840943" y="546506"/>
                  <a:pt x="851002" y="571195"/>
                  <a:pt x="861365" y="590702"/>
                </a:cubicBezTo>
                <a:cubicBezTo>
                  <a:pt x="871728" y="609600"/>
                  <a:pt x="877214" y="624383"/>
                  <a:pt x="877824" y="635051"/>
                </a:cubicBezTo>
                <a:cubicBezTo>
                  <a:pt x="878434" y="645719"/>
                  <a:pt x="874776" y="659282"/>
                  <a:pt x="866851" y="675741"/>
                </a:cubicBezTo>
                <a:cubicBezTo>
                  <a:pt x="857707" y="694029"/>
                  <a:pt x="842924" y="710946"/>
                  <a:pt x="822503" y="726491"/>
                </a:cubicBezTo>
                <a:cubicBezTo>
                  <a:pt x="802081" y="742035"/>
                  <a:pt x="779069" y="753770"/>
                  <a:pt x="753466" y="761695"/>
                </a:cubicBezTo>
                <a:cubicBezTo>
                  <a:pt x="706527" y="775716"/>
                  <a:pt x="672694" y="782879"/>
                  <a:pt x="651967" y="783183"/>
                </a:cubicBezTo>
                <a:cubicBezTo>
                  <a:pt x="631241" y="783488"/>
                  <a:pt x="607771" y="776935"/>
                  <a:pt x="581559" y="763524"/>
                </a:cubicBezTo>
                <a:cubicBezTo>
                  <a:pt x="571805" y="758647"/>
                  <a:pt x="560832" y="749503"/>
                  <a:pt x="548640" y="736092"/>
                </a:cubicBezTo>
                <a:cubicBezTo>
                  <a:pt x="536448" y="722681"/>
                  <a:pt x="530352" y="713232"/>
                  <a:pt x="530352" y="707745"/>
                </a:cubicBezTo>
                <a:cubicBezTo>
                  <a:pt x="530352" y="704697"/>
                  <a:pt x="526695" y="698601"/>
                  <a:pt x="519379" y="689457"/>
                </a:cubicBezTo>
                <a:cubicBezTo>
                  <a:pt x="514503" y="683361"/>
                  <a:pt x="511302" y="675894"/>
                  <a:pt x="509778" y="667055"/>
                </a:cubicBezTo>
                <a:cubicBezTo>
                  <a:pt x="508254" y="658215"/>
                  <a:pt x="507492" y="641604"/>
                  <a:pt x="507492" y="617220"/>
                </a:cubicBezTo>
                <a:cubicBezTo>
                  <a:pt x="507492" y="578815"/>
                  <a:pt x="510235" y="552297"/>
                  <a:pt x="515722" y="537667"/>
                </a:cubicBezTo>
                <a:cubicBezTo>
                  <a:pt x="523647" y="513893"/>
                  <a:pt x="526695" y="501396"/>
                  <a:pt x="524866" y="500177"/>
                </a:cubicBezTo>
                <a:cubicBezTo>
                  <a:pt x="523647" y="499567"/>
                  <a:pt x="519989" y="503529"/>
                  <a:pt x="513893" y="512064"/>
                </a:cubicBezTo>
                <a:cubicBezTo>
                  <a:pt x="507187" y="521817"/>
                  <a:pt x="496519" y="539191"/>
                  <a:pt x="481889" y="564185"/>
                </a:cubicBezTo>
                <a:cubicBezTo>
                  <a:pt x="448971" y="619049"/>
                  <a:pt x="423367" y="663549"/>
                  <a:pt x="405079" y="697687"/>
                </a:cubicBezTo>
                <a:cubicBezTo>
                  <a:pt x="384353" y="736701"/>
                  <a:pt x="370942" y="761238"/>
                  <a:pt x="364846" y="771296"/>
                </a:cubicBezTo>
                <a:cubicBezTo>
                  <a:pt x="358750" y="781355"/>
                  <a:pt x="353568" y="786384"/>
                  <a:pt x="349301" y="786384"/>
                </a:cubicBezTo>
                <a:cubicBezTo>
                  <a:pt x="341376" y="786384"/>
                  <a:pt x="334061" y="776325"/>
                  <a:pt x="327355" y="756209"/>
                </a:cubicBezTo>
                <a:cubicBezTo>
                  <a:pt x="320650" y="736092"/>
                  <a:pt x="320040" y="722681"/>
                  <a:pt x="325527" y="715975"/>
                </a:cubicBezTo>
                <a:cubicBezTo>
                  <a:pt x="330403" y="709879"/>
                  <a:pt x="357226" y="669645"/>
                  <a:pt x="405994" y="595274"/>
                </a:cubicBezTo>
                <a:cubicBezTo>
                  <a:pt x="424282" y="568452"/>
                  <a:pt x="441960" y="540105"/>
                  <a:pt x="459029" y="510235"/>
                </a:cubicBezTo>
                <a:cubicBezTo>
                  <a:pt x="472440" y="488289"/>
                  <a:pt x="479755" y="475031"/>
                  <a:pt x="480975" y="470459"/>
                </a:cubicBezTo>
                <a:cubicBezTo>
                  <a:pt x="482194" y="465887"/>
                  <a:pt x="479755" y="461467"/>
                  <a:pt x="473659" y="457200"/>
                </a:cubicBezTo>
                <a:cubicBezTo>
                  <a:pt x="465735" y="451713"/>
                  <a:pt x="462077" y="441960"/>
                  <a:pt x="462687" y="427939"/>
                </a:cubicBezTo>
                <a:cubicBezTo>
                  <a:pt x="462687" y="418795"/>
                  <a:pt x="464515" y="411632"/>
                  <a:pt x="468173" y="406451"/>
                </a:cubicBezTo>
                <a:cubicBezTo>
                  <a:pt x="471831" y="401269"/>
                  <a:pt x="481279" y="393192"/>
                  <a:pt x="496519" y="382219"/>
                </a:cubicBezTo>
                <a:cubicBezTo>
                  <a:pt x="519075" y="365150"/>
                  <a:pt x="531267" y="354025"/>
                  <a:pt x="533095" y="348843"/>
                </a:cubicBezTo>
                <a:cubicBezTo>
                  <a:pt x="534924" y="343662"/>
                  <a:pt x="526237" y="330708"/>
                  <a:pt x="507035" y="309981"/>
                </a:cubicBezTo>
                <a:cubicBezTo>
                  <a:pt x="487833" y="289255"/>
                  <a:pt x="478841" y="275691"/>
                  <a:pt x="480060" y="269291"/>
                </a:cubicBezTo>
                <a:cubicBezTo>
                  <a:pt x="481279" y="262890"/>
                  <a:pt x="499567" y="253289"/>
                  <a:pt x="534924" y="240487"/>
                </a:cubicBezTo>
                <a:cubicBezTo>
                  <a:pt x="563575" y="230733"/>
                  <a:pt x="582321" y="222809"/>
                  <a:pt x="591160" y="216713"/>
                </a:cubicBezTo>
                <a:cubicBezTo>
                  <a:pt x="599999" y="210617"/>
                  <a:pt x="604419" y="202997"/>
                  <a:pt x="604419" y="193853"/>
                </a:cubicBezTo>
                <a:cubicBezTo>
                  <a:pt x="604419" y="185928"/>
                  <a:pt x="606552" y="180746"/>
                  <a:pt x="610819" y="178308"/>
                </a:cubicBezTo>
                <a:cubicBezTo>
                  <a:pt x="612648" y="177089"/>
                  <a:pt x="614020" y="173888"/>
                  <a:pt x="614934" y="168707"/>
                </a:cubicBezTo>
                <a:cubicBezTo>
                  <a:pt x="615849" y="163525"/>
                  <a:pt x="616153" y="158648"/>
                  <a:pt x="615849" y="154076"/>
                </a:cubicBezTo>
                <a:cubicBezTo>
                  <a:pt x="615544" y="149504"/>
                  <a:pt x="614172" y="147218"/>
                  <a:pt x="611734" y="147218"/>
                </a:cubicBezTo>
                <a:cubicBezTo>
                  <a:pt x="609905" y="147218"/>
                  <a:pt x="593751" y="155448"/>
                  <a:pt x="563271" y="171907"/>
                </a:cubicBezTo>
                <a:cubicBezTo>
                  <a:pt x="543154" y="182270"/>
                  <a:pt x="528676" y="191262"/>
                  <a:pt x="519837" y="198882"/>
                </a:cubicBezTo>
                <a:cubicBezTo>
                  <a:pt x="510997" y="206502"/>
                  <a:pt x="500177" y="218846"/>
                  <a:pt x="487375" y="235915"/>
                </a:cubicBezTo>
                <a:cubicBezTo>
                  <a:pt x="475183" y="252984"/>
                  <a:pt x="466344" y="267157"/>
                  <a:pt x="460858" y="278435"/>
                </a:cubicBezTo>
                <a:cubicBezTo>
                  <a:pt x="455371" y="289712"/>
                  <a:pt x="450190" y="305714"/>
                  <a:pt x="445313" y="326441"/>
                </a:cubicBezTo>
                <a:cubicBezTo>
                  <a:pt x="436779" y="359969"/>
                  <a:pt x="433121" y="388010"/>
                  <a:pt x="434340" y="410565"/>
                </a:cubicBezTo>
                <a:cubicBezTo>
                  <a:pt x="434950" y="424586"/>
                  <a:pt x="434797" y="434187"/>
                  <a:pt x="433883" y="439369"/>
                </a:cubicBezTo>
                <a:cubicBezTo>
                  <a:pt x="432969" y="444551"/>
                  <a:pt x="430378" y="448665"/>
                  <a:pt x="426111" y="451713"/>
                </a:cubicBezTo>
                <a:cubicBezTo>
                  <a:pt x="418186" y="456590"/>
                  <a:pt x="408889" y="452475"/>
                  <a:pt x="398221" y="439369"/>
                </a:cubicBezTo>
                <a:cubicBezTo>
                  <a:pt x="387553" y="426263"/>
                  <a:pt x="379171" y="409041"/>
                  <a:pt x="373075" y="387705"/>
                </a:cubicBezTo>
                <a:cubicBezTo>
                  <a:pt x="366370" y="364541"/>
                  <a:pt x="361493" y="352958"/>
                  <a:pt x="358445" y="352958"/>
                </a:cubicBezTo>
                <a:cubicBezTo>
                  <a:pt x="355397" y="352958"/>
                  <a:pt x="353873" y="350215"/>
                  <a:pt x="353873" y="344729"/>
                </a:cubicBezTo>
                <a:cubicBezTo>
                  <a:pt x="353873" y="341681"/>
                  <a:pt x="352654" y="340004"/>
                  <a:pt x="350215" y="339699"/>
                </a:cubicBezTo>
                <a:cubicBezTo>
                  <a:pt x="347777" y="339395"/>
                  <a:pt x="342595" y="340766"/>
                  <a:pt x="334671" y="343814"/>
                </a:cubicBezTo>
                <a:cubicBezTo>
                  <a:pt x="322479" y="348081"/>
                  <a:pt x="306477" y="360121"/>
                  <a:pt x="286665" y="379933"/>
                </a:cubicBezTo>
                <a:cubicBezTo>
                  <a:pt x="266853" y="399745"/>
                  <a:pt x="252070" y="418490"/>
                  <a:pt x="242316" y="436169"/>
                </a:cubicBezTo>
                <a:cubicBezTo>
                  <a:pt x="232563" y="454457"/>
                  <a:pt x="222199" y="471221"/>
                  <a:pt x="211227" y="486461"/>
                </a:cubicBezTo>
                <a:cubicBezTo>
                  <a:pt x="208179" y="490728"/>
                  <a:pt x="205588" y="494690"/>
                  <a:pt x="203454" y="498348"/>
                </a:cubicBezTo>
                <a:cubicBezTo>
                  <a:pt x="201321" y="502005"/>
                  <a:pt x="199949" y="504901"/>
                  <a:pt x="199339" y="507035"/>
                </a:cubicBezTo>
                <a:cubicBezTo>
                  <a:pt x="198730" y="509168"/>
                  <a:pt x="198730" y="510540"/>
                  <a:pt x="199339" y="511149"/>
                </a:cubicBezTo>
                <a:cubicBezTo>
                  <a:pt x="204216" y="512978"/>
                  <a:pt x="212293" y="508711"/>
                  <a:pt x="223571" y="498348"/>
                </a:cubicBezTo>
                <a:cubicBezTo>
                  <a:pt x="234849" y="487985"/>
                  <a:pt x="242926" y="477926"/>
                  <a:pt x="247803" y="468173"/>
                </a:cubicBezTo>
                <a:cubicBezTo>
                  <a:pt x="258166" y="446227"/>
                  <a:pt x="276454" y="438607"/>
                  <a:pt x="302667" y="445313"/>
                </a:cubicBezTo>
                <a:cubicBezTo>
                  <a:pt x="332537" y="453847"/>
                  <a:pt x="357226" y="471221"/>
                  <a:pt x="376733" y="497433"/>
                </a:cubicBezTo>
                <a:cubicBezTo>
                  <a:pt x="393802" y="520598"/>
                  <a:pt x="396850" y="539801"/>
                  <a:pt x="385877" y="555041"/>
                </a:cubicBezTo>
                <a:cubicBezTo>
                  <a:pt x="382219" y="559917"/>
                  <a:pt x="378714" y="562203"/>
                  <a:pt x="375361" y="561899"/>
                </a:cubicBezTo>
                <a:cubicBezTo>
                  <a:pt x="372009" y="561594"/>
                  <a:pt x="363931" y="558089"/>
                  <a:pt x="351130" y="551383"/>
                </a:cubicBezTo>
                <a:cubicBezTo>
                  <a:pt x="334061" y="543458"/>
                  <a:pt x="321869" y="534771"/>
                  <a:pt x="314554" y="525323"/>
                </a:cubicBezTo>
                <a:cubicBezTo>
                  <a:pt x="307239" y="515874"/>
                  <a:pt x="302362" y="502920"/>
                  <a:pt x="299923" y="486461"/>
                </a:cubicBezTo>
                <a:cubicBezTo>
                  <a:pt x="298704" y="476097"/>
                  <a:pt x="297028" y="469239"/>
                  <a:pt x="294894" y="465887"/>
                </a:cubicBezTo>
                <a:cubicBezTo>
                  <a:pt x="292761" y="462534"/>
                  <a:pt x="289560" y="460857"/>
                  <a:pt x="285293" y="460857"/>
                </a:cubicBezTo>
                <a:cubicBezTo>
                  <a:pt x="280416" y="460857"/>
                  <a:pt x="277368" y="462534"/>
                  <a:pt x="276149" y="465887"/>
                </a:cubicBezTo>
                <a:cubicBezTo>
                  <a:pt x="274930" y="469239"/>
                  <a:pt x="274320" y="476097"/>
                  <a:pt x="274320" y="486461"/>
                </a:cubicBezTo>
                <a:cubicBezTo>
                  <a:pt x="274320" y="502310"/>
                  <a:pt x="266853" y="523494"/>
                  <a:pt x="251917" y="550011"/>
                </a:cubicBezTo>
                <a:cubicBezTo>
                  <a:pt x="236982" y="576529"/>
                  <a:pt x="219761" y="599541"/>
                  <a:pt x="200254" y="619049"/>
                </a:cubicBezTo>
                <a:cubicBezTo>
                  <a:pt x="189281" y="629412"/>
                  <a:pt x="180899" y="636117"/>
                  <a:pt x="175108" y="639165"/>
                </a:cubicBezTo>
                <a:cubicBezTo>
                  <a:pt x="169317" y="642213"/>
                  <a:pt x="161239" y="643737"/>
                  <a:pt x="150876" y="643737"/>
                </a:cubicBezTo>
                <a:cubicBezTo>
                  <a:pt x="133807" y="643737"/>
                  <a:pt x="121006" y="639013"/>
                  <a:pt x="112471" y="629564"/>
                </a:cubicBezTo>
                <a:cubicBezTo>
                  <a:pt x="103937" y="620115"/>
                  <a:pt x="95707" y="601675"/>
                  <a:pt x="87783" y="574243"/>
                </a:cubicBezTo>
                <a:cubicBezTo>
                  <a:pt x="82296" y="555955"/>
                  <a:pt x="81687" y="542239"/>
                  <a:pt x="85954" y="533095"/>
                </a:cubicBezTo>
                <a:cubicBezTo>
                  <a:pt x="90831" y="523951"/>
                  <a:pt x="101041" y="508863"/>
                  <a:pt x="116586" y="487832"/>
                </a:cubicBezTo>
                <a:cubicBezTo>
                  <a:pt x="132131" y="466801"/>
                  <a:pt x="143866" y="452628"/>
                  <a:pt x="151791" y="445313"/>
                </a:cubicBezTo>
                <a:cubicBezTo>
                  <a:pt x="163983" y="433730"/>
                  <a:pt x="168555" y="423672"/>
                  <a:pt x="165507" y="415137"/>
                </a:cubicBezTo>
                <a:cubicBezTo>
                  <a:pt x="163678" y="411480"/>
                  <a:pt x="160325" y="410565"/>
                  <a:pt x="155448" y="412394"/>
                </a:cubicBezTo>
                <a:cubicBezTo>
                  <a:pt x="145085" y="416661"/>
                  <a:pt x="129693" y="421081"/>
                  <a:pt x="109271" y="425653"/>
                </a:cubicBezTo>
                <a:cubicBezTo>
                  <a:pt x="88849" y="430225"/>
                  <a:pt x="75286" y="432511"/>
                  <a:pt x="68580" y="432511"/>
                </a:cubicBezTo>
                <a:cubicBezTo>
                  <a:pt x="51511" y="432511"/>
                  <a:pt x="35814" y="424434"/>
                  <a:pt x="21489" y="408279"/>
                </a:cubicBezTo>
                <a:cubicBezTo>
                  <a:pt x="7163" y="392125"/>
                  <a:pt x="0" y="374294"/>
                  <a:pt x="0" y="354787"/>
                </a:cubicBezTo>
                <a:cubicBezTo>
                  <a:pt x="0" y="334670"/>
                  <a:pt x="32614" y="301447"/>
                  <a:pt x="97841" y="255117"/>
                </a:cubicBezTo>
                <a:cubicBezTo>
                  <a:pt x="154534" y="215493"/>
                  <a:pt x="182880" y="191414"/>
                  <a:pt x="182880" y="182880"/>
                </a:cubicBezTo>
                <a:cubicBezTo>
                  <a:pt x="182880" y="178613"/>
                  <a:pt x="178003" y="169469"/>
                  <a:pt x="168250" y="155448"/>
                </a:cubicBezTo>
                <a:cubicBezTo>
                  <a:pt x="151791" y="130454"/>
                  <a:pt x="145999" y="111557"/>
                  <a:pt x="150876" y="98755"/>
                </a:cubicBezTo>
                <a:cubicBezTo>
                  <a:pt x="153315" y="92049"/>
                  <a:pt x="160325" y="89611"/>
                  <a:pt x="171907" y="91440"/>
                </a:cubicBezTo>
                <a:cubicBezTo>
                  <a:pt x="183490" y="93269"/>
                  <a:pt x="194463" y="98755"/>
                  <a:pt x="204826" y="107899"/>
                </a:cubicBezTo>
                <a:cubicBezTo>
                  <a:pt x="218237" y="118872"/>
                  <a:pt x="226619" y="124358"/>
                  <a:pt x="229972" y="124358"/>
                </a:cubicBezTo>
                <a:cubicBezTo>
                  <a:pt x="233325" y="124358"/>
                  <a:pt x="247650" y="129387"/>
                  <a:pt x="272949" y="139446"/>
                </a:cubicBezTo>
                <a:cubicBezTo>
                  <a:pt x="298247" y="149504"/>
                  <a:pt x="316383" y="156362"/>
                  <a:pt x="327355" y="160020"/>
                </a:cubicBezTo>
                <a:cubicBezTo>
                  <a:pt x="346253" y="167335"/>
                  <a:pt x="360426" y="179679"/>
                  <a:pt x="369875" y="197053"/>
                </a:cubicBezTo>
                <a:cubicBezTo>
                  <a:pt x="379324" y="214427"/>
                  <a:pt x="379171" y="227990"/>
                  <a:pt x="369418" y="237744"/>
                </a:cubicBezTo>
                <a:cubicBezTo>
                  <a:pt x="364541" y="242621"/>
                  <a:pt x="352044" y="244602"/>
                  <a:pt x="331927" y="243687"/>
                </a:cubicBezTo>
                <a:cubicBezTo>
                  <a:pt x="311811" y="242773"/>
                  <a:pt x="294742" y="239268"/>
                  <a:pt x="280721" y="233172"/>
                </a:cubicBezTo>
                <a:cubicBezTo>
                  <a:pt x="263652" y="225247"/>
                  <a:pt x="247803" y="221589"/>
                  <a:pt x="233172" y="222199"/>
                </a:cubicBezTo>
                <a:cubicBezTo>
                  <a:pt x="218542" y="222809"/>
                  <a:pt x="201778" y="227685"/>
                  <a:pt x="182880" y="236829"/>
                </a:cubicBezTo>
                <a:cubicBezTo>
                  <a:pt x="159715" y="249021"/>
                  <a:pt x="135027" y="268986"/>
                  <a:pt x="108814" y="296723"/>
                </a:cubicBezTo>
                <a:cubicBezTo>
                  <a:pt x="82601" y="324459"/>
                  <a:pt x="66447" y="348386"/>
                  <a:pt x="60351" y="368503"/>
                </a:cubicBezTo>
                <a:lnTo>
                  <a:pt x="56693" y="380390"/>
                </a:lnTo>
                <a:lnTo>
                  <a:pt x="92355" y="370332"/>
                </a:lnTo>
                <a:cubicBezTo>
                  <a:pt x="178308" y="344729"/>
                  <a:pt x="240792" y="313334"/>
                  <a:pt x="279807" y="276149"/>
                </a:cubicBezTo>
                <a:cubicBezTo>
                  <a:pt x="284074" y="271881"/>
                  <a:pt x="288798" y="269595"/>
                  <a:pt x="293980" y="269291"/>
                </a:cubicBezTo>
                <a:cubicBezTo>
                  <a:pt x="299161" y="268986"/>
                  <a:pt x="308458" y="270053"/>
                  <a:pt x="321869" y="272491"/>
                </a:cubicBezTo>
                <a:cubicBezTo>
                  <a:pt x="343205" y="276149"/>
                  <a:pt x="357531" y="279959"/>
                  <a:pt x="364846" y="283921"/>
                </a:cubicBezTo>
                <a:cubicBezTo>
                  <a:pt x="372161" y="287883"/>
                  <a:pt x="377647" y="289865"/>
                  <a:pt x="381305" y="289865"/>
                </a:cubicBezTo>
                <a:cubicBezTo>
                  <a:pt x="383743" y="289865"/>
                  <a:pt x="389230" y="277977"/>
                  <a:pt x="397764" y="254203"/>
                </a:cubicBezTo>
                <a:cubicBezTo>
                  <a:pt x="406299" y="230429"/>
                  <a:pt x="410566" y="214579"/>
                  <a:pt x="410566" y="206654"/>
                </a:cubicBezTo>
                <a:cubicBezTo>
                  <a:pt x="410566" y="199339"/>
                  <a:pt x="417881" y="183489"/>
                  <a:pt x="432511" y="159105"/>
                </a:cubicBezTo>
                <a:cubicBezTo>
                  <a:pt x="450799" y="127406"/>
                  <a:pt x="461163" y="107442"/>
                  <a:pt x="463601" y="99212"/>
                </a:cubicBezTo>
                <a:cubicBezTo>
                  <a:pt x="466039" y="90983"/>
                  <a:pt x="463601" y="83210"/>
                  <a:pt x="456286" y="75895"/>
                </a:cubicBezTo>
                <a:cubicBezTo>
                  <a:pt x="448971" y="67970"/>
                  <a:pt x="445313" y="62941"/>
                  <a:pt x="445313" y="60807"/>
                </a:cubicBezTo>
                <a:cubicBezTo>
                  <a:pt x="445313" y="58674"/>
                  <a:pt x="457200" y="51968"/>
                  <a:pt x="480975" y="40691"/>
                </a:cubicBezTo>
                <a:cubicBezTo>
                  <a:pt x="504749" y="29413"/>
                  <a:pt x="521208" y="19812"/>
                  <a:pt x="530352" y="11887"/>
                </a:cubicBezTo>
                <a:cubicBezTo>
                  <a:pt x="538887" y="3962"/>
                  <a:pt x="546507" y="0"/>
                  <a:pt x="553212" y="0"/>
                </a:cubicBezTo>
                <a:close/>
              </a:path>
            </a:pathLst>
          </a:custGeom>
        </p:spPr>
      </p:pic>
      <p:pic>
        <p:nvPicPr>
          <p:cNvPr id="37" name="军"/>
          <p:cNvPicPr>
            <a:picLocks noChangeAspect="1"/>
          </p:cNvPicPr>
          <p:nvPr/>
        </p:nvPicPr>
        <p:blipFill>
          <a:blip r:embed="rId4">
            <a:extLst>
              <a:ext uri="{28A0092B-C50C-407E-A947-70E740481C1C}">
                <a14:useLocalDpi xmlns:a14="http://schemas.microsoft.com/office/drawing/2010/main" val="0"/>
              </a:ext>
            </a:extLst>
          </a:blip>
          <a:srcRect l="52154" t="77846" r="41664" b="4637"/>
          <a:stretch>
            <a:fillRect/>
          </a:stretch>
        </p:blipFill>
        <p:spPr>
          <a:xfrm>
            <a:off x="6799859" y="1612993"/>
            <a:ext cx="776694" cy="1202856"/>
          </a:xfrm>
          <a:custGeom>
            <a:avLst/>
            <a:gdLst>
              <a:gd name="connsiteX0" fmla="*/ 399940 w 776694"/>
              <a:gd name="connsiteY0" fmla="*/ 1027129 h 1202856"/>
              <a:gd name="connsiteX1" fmla="*/ 394925 w 776694"/>
              <a:gd name="connsiteY1" fmla="*/ 1032144 h 1202856"/>
              <a:gd name="connsiteX2" fmla="*/ 399940 w 776694"/>
              <a:gd name="connsiteY2" fmla="*/ 1037159 h 1202856"/>
              <a:gd name="connsiteX3" fmla="*/ 404955 w 776694"/>
              <a:gd name="connsiteY3" fmla="*/ 1032144 h 1202856"/>
              <a:gd name="connsiteX4" fmla="*/ 399940 w 776694"/>
              <a:gd name="connsiteY4" fmla="*/ 1027129 h 1202856"/>
              <a:gd name="connsiteX5" fmla="*/ 403840 w 776694"/>
              <a:gd name="connsiteY5" fmla="*/ 989239 h 1202856"/>
              <a:gd name="connsiteX6" fmla="*/ 401611 w 776694"/>
              <a:gd name="connsiteY6" fmla="*/ 995925 h 1202856"/>
              <a:gd name="connsiteX7" fmla="*/ 402726 w 776694"/>
              <a:gd name="connsiteY7" fmla="*/ 1003726 h 1202856"/>
              <a:gd name="connsiteX8" fmla="*/ 403840 w 776694"/>
              <a:gd name="connsiteY8" fmla="*/ 1001497 h 1202856"/>
              <a:gd name="connsiteX9" fmla="*/ 403840 w 776694"/>
              <a:gd name="connsiteY9" fmla="*/ 989239 h 1202856"/>
              <a:gd name="connsiteX10" fmla="*/ 402726 w 776694"/>
              <a:gd name="connsiteY10" fmla="*/ 927110 h 1202856"/>
              <a:gd name="connsiteX11" fmla="*/ 400497 w 776694"/>
              <a:gd name="connsiteY11" fmla="*/ 935746 h 1202856"/>
              <a:gd name="connsiteX12" fmla="*/ 404955 w 776694"/>
              <a:gd name="connsiteY12" fmla="*/ 945776 h 1202856"/>
              <a:gd name="connsiteX13" fmla="*/ 407184 w 776694"/>
              <a:gd name="connsiteY13" fmla="*/ 932403 h 1202856"/>
              <a:gd name="connsiteX14" fmla="*/ 402726 w 776694"/>
              <a:gd name="connsiteY14" fmla="*/ 927110 h 1202856"/>
              <a:gd name="connsiteX15" fmla="*/ 407184 w 776694"/>
              <a:gd name="connsiteY15" fmla="*/ 834334 h 1202856"/>
              <a:gd name="connsiteX16" fmla="*/ 403840 w 776694"/>
              <a:gd name="connsiteY16" fmla="*/ 836563 h 1202856"/>
              <a:gd name="connsiteX17" fmla="*/ 399940 w 776694"/>
              <a:gd name="connsiteY17" fmla="*/ 850493 h 1202856"/>
              <a:gd name="connsiteX18" fmla="*/ 404955 w 776694"/>
              <a:gd name="connsiteY18" fmla="*/ 859966 h 1202856"/>
              <a:gd name="connsiteX19" fmla="*/ 409412 w 776694"/>
              <a:gd name="connsiteY19" fmla="*/ 846592 h 1202856"/>
              <a:gd name="connsiteX20" fmla="*/ 403353 w 776694"/>
              <a:gd name="connsiteY20" fmla="*/ 537549 h 1202856"/>
              <a:gd name="connsiteX21" fmla="*/ 379323 w 776694"/>
              <a:gd name="connsiteY21" fmla="*/ 545698 h 1202856"/>
              <a:gd name="connsiteX22" fmla="*/ 330288 w 776694"/>
              <a:gd name="connsiteY22" fmla="*/ 564643 h 1202856"/>
              <a:gd name="connsiteX23" fmla="*/ 301313 w 776694"/>
              <a:gd name="connsiteY23" fmla="*/ 580245 h 1202856"/>
              <a:gd name="connsiteX24" fmla="*/ 325830 w 776694"/>
              <a:gd name="connsiteY24" fmla="*/ 580245 h 1202856"/>
              <a:gd name="connsiteX25" fmla="*/ 380437 w 776694"/>
              <a:gd name="connsiteY25" fmla="*/ 563528 h 1202856"/>
              <a:gd name="connsiteX26" fmla="*/ 404955 w 776694"/>
              <a:gd name="connsiteY26" fmla="*/ 540126 h 1202856"/>
              <a:gd name="connsiteX27" fmla="*/ 403353 w 776694"/>
              <a:gd name="connsiteY27" fmla="*/ 537549 h 1202856"/>
              <a:gd name="connsiteX28" fmla="*/ 397154 w 776694"/>
              <a:gd name="connsiteY28" fmla="*/ 358474 h 1202856"/>
              <a:gd name="connsiteX29" fmla="*/ 371522 w 776694"/>
              <a:gd name="connsiteY29" fmla="*/ 369619 h 1202856"/>
              <a:gd name="connsiteX30" fmla="*/ 347005 w 776694"/>
              <a:gd name="connsiteY30" fmla="*/ 410852 h 1202856"/>
              <a:gd name="connsiteX31" fmla="*/ 330288 w 776694"/>
              <a:gd name="connsiteY31" fmla="*/ 458773 h 1202856"/>
              <a:gd name="connsiteX32" fmla="*/ 313572 w 776694"/>
              <a:gd name="connsiteY32" fmla="*/ 514494 h 1202856"/>
              <a:gd name="connsiteX33" fmla="*/ 305771 w 776694"/>
              <a:gd name="connsiteY33" fmla="*/ 537897 h 1202856"/>
              <a:gd name="connsiteX34" fmla="*/ 309114 w 776694"/>
              <a:gd name="connsiteY34" fmla="*/ 544583 h 1202856"/>
              <a:gd name="connsiteX35" fmla="*/ 322487 w 776694"/>
              <a:gd name="connsiteY35" fmla="*/ 543469 h 1202856"/>
              <a:gd name="connsiteX36" fmla="*/ 364835 w 776694"/>
              <a:gd name="connsiteY36" fmla="*/ 537897 h 1202856"/>
              <a:gd name="connsiteX37" fmla="*/ 401611 w 776694"/>
              <a:gd name="connsiteY37" fmla="*/ 518394 h 1202856"/>
              <a:gd name="connsiteX38" fmla="*/ 408298 w 776694"/>
              <a:gd name="connsiteY38" fmla="*/ 436484 h 1202856"/>
              <a:gd name="connsiteX39" fmla="*/ 406626 w 776694"/>
              <a:gd name="connsiteY39" fmla="*/ 370733 h 1202856"/>
              <a:gd name="connsiteX40" fmla="*/ 397154 w 776694"/>
              <a:gd name="connsiteY40" fmla="*/ 358474 h 1202856"/>
              <a:gd name="connsiteX41" fmla="*/ 558536 w 776694"/>
              <a:gd name="connsiteY41" fmla="*/ 47 h 1202856"/>
              <a:gd name="connsiteX42" fmla="*/ 585492 w 776694"/>
              <a:gd name="connsiteY42" fmla="*/ 744 h 1202856"/>
              <a:gd name="connsiteX43" fmla="*/ 634526 w 776694"/>
              <a:gd name="connsiteY43" fmla="*/ 4087 h 1202856"/>
              <a:gd name="connsiteX44" fmla="*/ 652357 w 776694"/>
              <a:gd name="connsiteY44" fmla="*/ 14117 h 1202856"/>
              <a:gd name="connsiteX45" fmla="*/ 691362 w 776694"/>
              <a:gd name="connsiteY45" fmla="*/ 44206 h 1202856"/>
              <a:gd name="connsiteX46" fmla="*/ 741511 w 776694"/>
              <a:gd name="connsiteY46" fmla="*/ 82654 h 1202856"/>
              <a:gd name="connsiteX47" fmla="*/ 754884 w 776694"/>
              <a:gd name="connsiteY47" fmla="*/ 114415 h 1202856"/>
              <a:gd name="connsiteX48" fmla="*/ 748198 w 776694"/>
              <a:gd name="connsiteY48" fmla="*/ 151191 h 1202856"/>
              <a:gd name="connsiteX49" fmla="*/ 735382 w 776694"/>
              <a:gd name="connsiteY49" fmla="*/ 168465 h 1202856"/>
              <a:gd name="connsiteX50" fmla="*/ 706964 w 776694"/>
              <a:gd name="connsiteY50" fmla="*/ 176823 h 1202856"/>
              <a:gd name="connsiteX51" fmla="*/ 685790 w 776694"/>
              <a:gd name="connsiteY51" fmla="*/ 184067 h 1202856"/>
              <a:gd name="connsiteX52" fmla="*/ 659044 w 776694"/>
              <a:gd name="connsiteY52" fmla="*/ 189082 h 1202856"/>
              <a:gd name="connsiteX53" fmla="*/ 599979 w 776694"/>
              <a:gd name="connsiteY53" fmla="*/ 200226 h 1202856"/>
              <a:gd name="connsiteX54" fmla="*/ 585492 w 776694"/>
              <a:gd name="connsiteY54" fmla="*/ 200226 h 1202856"/>
              <a:gd name="connsiteX55" fmla="*/ 584377 w 776694"/>
              <a:gd name="connsiteY55" fmla="*/ 196883 h 1202856"/>
              <a:gd name="connsiteX56" fmla="*/ 574347 w 776694"/>
              <a:gd name="connsiteY56" fmla="*/ 197997 h 1202856"/>
              <a:gd name="connsiteX57" fmla="*/ 550944 w 776694"/>
              <a:gd name="connsiteY57" fmla="*/ 203569 h 1202856"/>
              <a:gd name="connsiteX58" fmla="*/ 542029 w 776694"/>
              <a:gd name="connsiteY58" fmla="*/ 213599 h 1202856"/>
              <a:gd name="connsiteX59" fmla="*/ 564317 w 776694"/>
              <a:gd name="connsiteY59" fmla="*/ 234773 h 1202856"/>
              <a:gd name="connsiteX60" fmla="*/ 586606 w 776694"/>
              <a:gd name="connsiteY60" fmla="*/ 277121 h 1202856"/>
              <a:gd name="connsiteX61" fmla="*/ 581034 w 776694"/>
              <a:gd name="connsiteY61" fmla="*/ 287151 h 1202856"/>
              <a:gd name="connsiteX62" fmla="*/ 578805 w 776694"/>
              <a:gd name="connsiteY62" fmla="*/ 292723 h 1202856"/>
              <a:gd name="connsiteX63" fmla="*/ 568775 w 776694"/>
              <a:gd name="connsiteY63" fmla="*/ 297181 h 1202856"/>
              <a:gd name="connsiteX64" fmla="*/ 514168 w 776694"/>
              <a:gd name="connsiteY64" fmla="*/ 315012 h 1202856"/>
              <a:gd name="connsiteX65" fmla="*/ 482964 w 776694"/>
              <a:gd name="connsiteY65" fmla="*/ 336186 h 1202856"/>
              <a:gd name="connsiteX66" fmla="*/ 485750 w 776694"/>
              <a:gd name="connsiteY66" fmla="*/ 361818 h 1202856"/>
              <a:gd name="connsiteX67" fmla="*/ 506367 w 776694"/>
              <a:gd name="connsiteY67" fmla="*/ 387449 h 1202856"/>
              <a:gd name="connsiteX68" fmla="*/ 533671 w 776694"/>
              <a:gd name="connsiteY68" fmla="*/ 427011 h 1202856"/>
              <a:gd name="connsiteX69" fmla="*/ 552059 w 776694"/>
              <a:gd name="connsiteY69" fmla="*/ 468802 h 1202856"/>
              <a:gd name="connsiteX70" fmla="*/ 561531 w 776694"/>
              <a:gd name="connsiteY70" fmla="*/ 494991 h 1202856"/>
              <a:gd name="connsiteX71" fmla="*/ 574347 w 776694"/>
              <a:gd name="connsiteY71" fmla="*/ 541240 h 1202856"/>
              <a:gd name="connsiteX72" fmla="*/ 573790 w 776694"/>
              <a:gd name="connsiteY72" fmla="*/ 565757 h 1202856"/>
              <a:gd name="connsiteX73" fmla="*/ 552059 w 776694"/>
              <a:gd name="connsiteY73" fmla="*/ 591389 h 1202856"/>
              <a:gd name="connsiteX74" fmla="*/ 505253 w 776694"/>
              <a:gd name="connsiteY74" fmla="*/ 629280 h 1202856"/>
              <a:gd name="connsiteX75" fmla="*/ 495223 w 776694"/>
              <a:gd name="connsiteY75" fmla="*/ 659926 h 1202856"/>
              <a:gd name="connsiteX76" fmla="*/ 498566 w 776694"/>
              <a:gd name="connsiteY76" fmla="*/ 695031 h 1202856"/>
              <a:gd name="connsiteX77" fmla="*/ 500795 w 776694"/>
              <a:gd name="connsiteY77" fmla="*/ 710633 h 1202856"/>
              <a:gd name="connsiteX78" fmla="*/ 497452 w 776694"/>
              <a:gd name="connsiteY78" fmla="*/ 725120 h 1202856"/>
              <a:gd name="connsiteX79" fmla="*/ 544258 w 776694"/>
              <a:gd name="connsiteY79" fmla="*/ 721777 h 1202856"/>
              <a:gd name="connsiteX80" fmla="*/ 594407 w 776694"/>
              <a:gd name="connsiteY80" fmla="*/ 715648 h 1202856"/>
              <a:gd name="connsiteX81" fmla="*/ 595521 w 776694"/>
              <a:gd name="connsiteY81" fmla="*/ 699488 h 1202856"/>
              <a:gd name="connsiteX82" fmla="*/ 594407 w 776694"/>
              <a:gd name="connsiteY82" fmla="*/ 688901 h 1202856"/>
              <a:gd name="connsiteX83" fmla="*/ 603322 w 776694"/>
              <a:gd name="connsiteY83" fmla="*/ 692802 h 1202856"/>
              <a:gd name="connsiteX84" fmla="*/ 614467 w 776694"/>
              <a:gd name="connsiteY84" fmla="*/ 706732 h 1202856"/>
              <a:gd name="connsiteX85" fmla="*/ 632855 w 776694"/>
              <a:gd name="connsiteY85" fmla="*/ 713419 h 1202856"/>
              <a:gd name="connsiteX86" fmla="*/ 654586 w 776694"/>
              <a:gd name="connsiteY86" fmla="*/ 715090 h 1202856"/>
              <a:gd name="connsiteX87" fmla="*/ 688019 w 776694"/>
              <a:gd name="connsiteY87" fmla="*/ 729578 h 1202856"/>
              <a:gd name="connsiteX88" fmla="*/ 704735 w 776694"/>
              <a:gd name="connsiteY88" fmla="*/ 734036 h 1202856"/>
              <a:gd name="connsiteX89" fmla="*/ 740397 w 776694"/>
              <a:gd name="connsiteY89" fmla="*/ 754652 h 1202856"/>
              <a:gd name="connsiteX90" fmla="*/ 772715 w 776694"/>
              <a:gd name="connsiteY90" fmla="*/ 787528 h 1202856"/>
              <a:gd name="connsiteX91" fmla="*/ 763799 w 776694"/>
              <a:gd name="connsiteY91" fmla="*/ 827647 h 1202856"/>
              <a:gd name="connsiteX92" fmla="*/ 706964 w 776694"/>
              <a:gd name="connsiteY92" fmla="*/ 828762 h 1202856"/>
              <a:gd name="connsiteX93" fmla="*/ 494109 w 776694"/>
              <a:gd name="connsiteY93" fmla="*/ 820961 h 1202856"/>
              <a:gd name="connsiteX94" fmla="*/ 489651 w 776694"/>
              <a:gd name="connsiteY94" fmla="*/ 981995 h 1202856"/>
              <a:gd name="connsiteX95" fmla="*/ 486308 w 776694"/>
              <a:gd name="connsiteY95" fmla="*/ 1158632 h 1202856"/>
              <a:gd name="connsiteX96" fmla="*/ 449532 w 776694"/>
              <a:gd name="connsiteY96" fmla="*/ 1200980 h 1202856"/>
              <a:gd name="connsiteX97" fmla="*/ 433930 w 776694"/>
              <a:gd name="connsiteY97" fmla="*/ 1199308 h 1202856"/>
              <a:gd name="connsiteX98" fmla="*/ 421671 w 776694"/>
              <a:gd name="connsiteY98" fmla="*/ 1195965 h 1202856"/>
              <a:gd name="connsiteX99" fmla="*/ 397711 w 776694"/>
              <a:gd name="connsiteY99" fmla="*/ 1185378 h 1202856"/>
              <a:gd name="connsiteX100" fmla="*/ 367064 w 776694"/>
              <a:gd name="connsiteY100" fmla="*/ 1169776 h 1202856"/>
              <a:gd name="connsiteX101" fmla="*/ 344776 w 776694"/>
              <a:gd name="connsiteY101" fmla="*/ 1158632 h 1202856"/>
              <a:gd name="connsiteX102" fmla="*/ 332517 w 776694"/>
              <a:gd name="connsiteY102" fmla="*/ 1138572 h 1202856"/>
              <a:gd name="connsiteX103" fmla="*/ 352577 w 776694"/>
              <a:gd name="connsiteY103" fmla="*/ 1111826 h 1202856"/>
              <a:gd name="connsiteX104" fmla="*/ 379323 w 776694"/>
              <a:gd name="connsiteY104" fmla="*/ 1065020 h 1202856"/>
              <a:gd name="connsiteX105" fmla="*/ 388238 w 776694"/>
              <a:gd name="connsiteY105" fmla="*/ 1030473 h 1202856"/>
              <a:gd name="connsiteX106" fmla="*/ 397154 w 776694"/>
              <a:gd name="connsiteY106" fmla="*/ 1021557 h 1202856"/>
              <a:gd name="connsiteX107" fmla="*/ 404397 w 776694"/>
              <a:gd name="connsiteY107" fmla="*/ 1017657 h 1202856"/>
              <a:gd name="connsiteX108" fmla="*/ 399383 w 776694"/>
              <a:gd name="connsiteY108" fmla="*/ 1007070 h 1202856"/>
              <a:gd name="connsiteX109" fmla="*/ 391582 w 776694"/>
              <a:gd name="connsiteY109" fmla="*/ 946891 h 1202856"/>
              <a:gd name="connsiteX110" fmla="*/ 389910 w 776694"/>
              <a:gd name="connsiteY110" fmla="*/ 900085 h 1202856"/>
              <a:gd name="connsiteX111" fmla="*/ 396039 w 776694"/>
              <a:gd name="connsiteY111" fmla="*/ 887826 h 1202856"/>
              <a:gd name="connsiteX112" fmla="*/ 403840 w 776694"/>
              <a:gd name="connsiteY112" fmla="*/ 880025 h 1202856"/>
              <a:gd name="connsiteX113" fmla="*/ 403840 w 776694"/>
              <a:gd name="connsiteY113" fmla="*/ 869438 h 1202856"/>
              <a:gd name="connsiteX114" fmla="*/ 397154 w 776694"/>
              <a:gd name="connsiteY114" fmla="*/ 864423 h 1202856"/>
              <a:gd name="connsiteX115" fmla="*/ 390467 w 776694"/>
              <a:gd name="connsiteY115" fmla="*/ 848821 h 1202856"/>
              <a:gd name="connsiteX116" fmla="*/ 391024 w 776694"/>
              <a:gd name="connsiteY116" fmla="*/ 836563 h 1202856"/>
              <a:gd name="connsiteX117" fmla="*/ 382666 w 776694"/>
              <a:gd name="connsiteY117" fmla="*/ 836563 h 1202856"/>
              <a:gd name="connsiteX118" fmla="*/ 345333 w 776694"/>
              <a:gd name="connsiteY118" fmla="*/ 846592 h 1202856"/>
              <a:gd name="connsiteX119" fmla="*/ 264537 w 776694"/>
              <a:gd name="connsiteY119" fmla="*/ 869995 h 1202856"/>
              <a:gd name="connsiteX120" fmla="*/ 48339 w 776694"/>
              <a:gd name="connsiteY120" fmla="*/ 866652 h 1202856"/>
              <a:gd name="connsiteX121" fmla="*/ 37194 w 776694"/>
              <a:gd name="connsiteY121" fmla="*/ 813160 h 1202856"/>
              <a:gd name="connsiteX122" fmla="*/ 58369 w 776694"/>
              <a:gd name="connsiteY122" fmla="*/ 800901 h 1202856"/>
              <a:gd name="connsiteX123" fmla="*/ 70627 w 776694"/>
              <a:gd name="connsiteY123" fmla="*/ 810931 h 1202856"/>
              <a:gd name="connsiteX124" fmla="*/ 82329 w 776694"/>
              <a:gd name="connsiteY124" fmla="*/ 817060 h 1202856"/>
              <a:gd name="connsiteX125" fmla="*/ 98488 w 776694"/>
              <a:gd name="connsiteY125" fmla="*/ 814274 h 1202856"/>
              <a:gd name="connsiteX126" fmla="*/ 123562 w 776694"/>
              <a:gd name="connsiteY126" fmla="*/ 809259 h 1202856"/>
              <a:gd name="connsiteX127" fmla="*/ 150866 w 776694"/>
              <a:gd name="connsiteY127" fmla="*/ 803687 h 1202856"/>
              <a:gd name="connsiteX128" fmla="*/ 169811 w 776694"/>
              <a:gd name="connsiteY128" fmla="*/ 798672 h 1202856"/>
              <a:gd name="connsiteX129" fmla="*/ 214388 w 776694"/>
              <a:gd name="connsiteY129" fmla="*/ 786414 h 1202856"/>
              <a:gd name="connsiteX130" fmla="*/ 272338 w 776694"/>
              <a:gd name="connsiteY130" fmla="*/ 768583 h 1202856"/>
              <a:gd name="connsiteX131" fmla="*/ 316915 w 776694"/>
              <a:gd name="connsiteY131" fmla="*/ 753538 h 1202856"/>
              <a:gd name="connsiteX132" fmla="*/ 354806 w 776694"/>
              <a:gd name="connsiteY132" fmla="*/ 739608 h 1202856"/>
              <a:gd name="connsiteX133" fmla="*/ 394925 w 776694"/>
              <a:gd name="connsiteY133" fmla="*/ 702832 h 1202856"/>
              <a:gd name="connsiteX134" fmla="*/ 389910 w 776694"/>
              <a:gd name="connsiteY134" fmla="*/ 690016 h 1202856"/>
              <a:gd name="connsiteX135" fmla="*/ 357034 w 776694"/>
              <a:gd name="connsiteY135" fmla="*/ 689459 h 1202856"/>
              <a:gd name="connsiteX136" fmla="*/ 267323 w 776694"/>
              <a:gd name="connsiteY136" fmla="*/ 659369 h 1202856"/>
              <a:gd name="connsiteX137" fmla="*/ 218846 w 776694"/>
              <a:gd name="connsiteY137" fmla="*/ 553499 h 1202856"/>
              <a:gd name="connsiteX138" fmla="*/ 221075 w 776694"/>
              <a:gd name="connsiteY138" fmla="*/ 484404 h 1202856"/>
              <a:gd name="connsiteX139" fmla="*/ 235005 w 776694"/>
              <a:gd name="connsiteY139" fmla="*/ 436484 h 1202856"/>
              <a:gd name="connsiteX140" fmla="*/ 256736 w 776694"/>
              <a:gd name="connsiteY140" fmla="*/ 379648 h 1202856"/>
              <a:gd name="connsiteX141" fmla="*/ 266209 w 776694"/>
              <a:gd name="connsiteY141" fmla="*/ 358474 h 1202856"/>
              <a:gd name="connsiteX142" fmla="*/ 261194 w 776694"/>
              <a:gd name="connsiteY142" fmla="*/ 348444 h 1202856"/>
              <a:gd name="connsiteX143" fmla="*/ 246149 w 776694"/>
              <a:gd name="connsiteY143" fmla="*/ 341758 h 1202856"/>
              <a:gd name="connsiteX144" fmla="*/ 228876 w 776694"/>
              <a:gd name="connsiteY144" fmla="*/ 330614 h 1202856"/>
              <a:gd name="connsiteX145" fmla="*/ 217731 w 776694"/>
              <a:gd name="connsiteY145" fmla="*/ 298853 h 1202856"/>
              <a:gd name="connsiteX146" fmla="*/ 230547 w 776694"/>
              <a:gd name="connsiteY146" fmla="*/ 269320 h 1202856"/>
              <a:gd name="connsiteX147" fmla="*/ 243363 w 776694"/>
              <a:gd name="connsiteY147" fmla="*/ 253718 h 1202856"/>
              <a:gd name="connsiteX148" fmla="*/ 265652 w 776694"/>
              <a:gd name="connsiteY148" fmla="*/ 245917 h 1202856"/>
              <a:gd name="connsiteX149" fmla="*/ 321373 w 776694"/>
              <a:gd name="connsiteY149" fmla="*/ 226972 h 1202856"/>
              <a:gd name="connsiteX150" fmla="*/ 361492 w 776694"/>
              <a:gd name="connsiteY150" fmla="*/ 199112 h 1202856"/>
              <a:gd name="connsiteX151" fmla="*/ 382666 w 776694"/>
              <a:gd name="connsiteY151" fmla="*/ 171251 h 1202856"/>
              <a:gd name="connsiteX152" fmla="*/ 392696 w 776694"/>
              <a:gd name="connsiteY152" fmla="*/ 157878 h 1202856"/>
              <a:gd name="connsiteX153" fmla="*/ 411641 w 776694"/>
              <a:gd name="connsiteY153" fmla="*/ 176823 h 1202856"/>
              <a:gd name="connsiteX154" fmla="*/ 430586 w 776694"/>
              <a:gd name="connsiteY154" fmla="*/ 196883 h 1202856"/>
              <a:gd name="connsiteX155" fmla="*/ 455104 w 776694"/>
              <a:gd name="connsiteY155" fmla="*/ 181281 h 1202856"/>
              <a:gd name="connsiteX156" fmla="*/ 487422 w 776694"/>
              <a:gd name="connsiteY156" fmla="*/ 162335 h 1202856"/>
              <a:gd name="connsiteX157" fmla="*/ 554845 w 776694"/>
              <a:gd name="connsiteY157" fmla="*/ 114972 h 1202856"/>
              <a:gd name="connsiteX158" fmla="*/ 603322 w 776694"/>
              <a:gd name="connsiteY158" fmla="*/ 75410 h 1202856"/>
              <a:gd name="connsiteX159" fmla="*/ 568218 w 776694"/>
              <a:gd name="connsiteY159" fmla="*/ 60923 h 1202856"/>
              <a:gd name="connsiteX160" fmla="*/ 482964 w 776694"/>
              <a:gd name="connsiteY160" fmla="*/ 48664 h 1202856"/>
              <a:gd name="connsiteX161" fmla="*/ 446746 w 776694"/>
              <a:gd name="connsiteY161" fmla="*/ 44764 h 1202856"/>
              <a:gd name="connsiteX162" fmla="*/ 421671 w 776694"/>
              <a:gd name="connsiteY162" fmla="*/ 41420 h 1202856"/>
              <a:gd name="connsiteX163" fmla="*/ 413870 w 776694"/>
              <a:gd name="connsiteY163" fmla="*/ 38634 h 1202856"/>
              <a:gd name="connsiteX164" fmla="*/ 411084 w 776694"/>
              <a:gd name="connsiteY164" fmla="*/ 31391 h 1202856"/>
              <a:gd name="connsiteX165" fmla="*/ 402726 w 776694"/>
              <a:gd name="connsiteY165" fmla="*/ 38634 h 1202856"/>
              <a:gd name="connsiteX166" fmla="*/ 393810 w 776694"/>
              <a:gd name="connsiteY166" fmla="*/ 49779 h 1202856"/>
              <a:gd name="connsiteX167" fmla="*/ 389353 w 776694"/>
              <a:gd name="connsiteY167" fmla="*/ 44206 h 1202856"/>
              <a:gd name="connsiteX168" fmla="*/ 339204 w 776694"/>
              <a:gd name="connsiteY168" fmla="*/ 52007 h 1202856"/>
              <a:gd name="connsiteX169" fmla="*/ 275681 w 776694"/>
              <a:gd name="connsiteY169" fmla="*/ 75410 h 1202856"/>
              <a:gd name="connsiteX170" fmla="*/ 241134 w 776694"/>
              <a:gd name="connsiteY170" fmla="*/ 95470 h 1202856"/>
              <a:gd name="connsiteX171" fmla="*/ 201572 w 776694"/>
              <a:gd name="connsiteY171" fmla="*/ 128346 h 1202856"/>
              <a:gd name="connsiteX172" fmla="*/ 185413 w 776694"/>
              <a:gd name="connsiteY172" fmla="*/ 162335 h 1202856"/>
              <a:gd name="connsiteX173" fmla="*/ 165911 w 776694"/>
              <a:gd name="connsiteY173" fmla="*/ 210813 h 1202856"/>
              <a:gd name="connsiteX174" fmla="*/ 155881 w 776694"/>
              <a:gd name="connsiteY174" fmla="*/ 244803 h 1202856"/>
              <a:gd name="connsiteX175" fmla="*/ 151980 w 776694"/>
              <a:gd name="connsiteY175" fmla="*/ 265977 h 1202856"/>
              <a:gd name="connsiteX176" fmla="*/ 133592 w 776694"/>
              <a:gd name="connsiteY176" fmla="*/ 327270 h 1202856"/>
              <a:gd name="connsiteX177" fmla="*/ 125234 w 776694"/>
              <a:gd name="connsiteY177" fmla="*/ 390793 h 1202856"/>
              <a:gd name="connsiteX178" fmla="*/ 123562 w 776694"/>
              <a:gd name="connsiteY178" fmla="*/ 406952 h 1202856"/>
              <a:gd name="connsiteX179" fmla="*/ 127463 w 776694"/>
              <a:gd name="connsiteY179" fmla="*/ 440942 h 1202856"/>
              <a:gd name="connsiteX180" fmla="*/ 133035 w 776694"/>
              <a:gd name="connsiteY180" fmla="*/ 470474 h 1202856"/>
              <a:gd name="connsiteX181" fmla="*/ 127463 w 776694"/>
              <a:gd name="connsiteY181" fmla="*/ 487748 h 1202856"/>
              <a:gd name="connsiteX182" fmla="*/ 117433 w 776694"/>
              <a:gd name="connsiteY182" fmla="*/ 499449 h 1202856"/>
              <a:gd name="connsiteX183" fmla="*/ 96259 w 776694"/>
              <a:gd name="connsiteY183" fmla="*/ 502235 h 1202856"/>
              <a:gd name="connsiteX184" fmla="*/ 73413 w 776694"/>
              <a:gd name="connsiteY184" fmla="*/ 498335 h 1202856"/>
              <a:gd name="connsiteX185" fmla="*/ 51682 w 776694"/>
              <a:gd name="connsiteY185" fmla="*/ 473260 h 1202856"/>
              <a:gd name="connsiteX186" fmla="*/ 23821 w 776694"/>
              <a:gd name="connsiteY186" fmla="*/ 409738 h 1202856"/>
              <a:gd name="connsiteX187" fmla="*/ 3762 w 776694"/>
              <a:gd name="connsiteY187" fmla="*/ 316126 h 1202856"/>
              <a:gd name="connsiteX188" fmla="*/ 10448 w 776694"/>
              <a:gd name="connsiteY188" fmla="*/ 289380 h 1202856"/>
              <a:gd name="connsiteX189" fmla="*/ 38866 w 776694"/>
              <a:gd name="connsiteY189" fmla="*/ 254833 h 1202856"/>
              <a:gd name="connsiteX190" fmla="*/ 60597 w 776694"/>
              <a:gd name="connsiteY190" fmla="*/ 211370 h 1202856"/>
              <a:gd name="connsiteX191" fmla="*/ 72856 w 776694"/>
              <a:gd name="connsiteY191" fmla="*/ 184067 h 1202856"/>
              <a:gd name="connsiteX192" fmla="*/ 99602 w 776694"/>
              <a:gd name="connsiteY192" fmla="*/ 141161 h 1202856"/>
              <a:gd name="connsiteX193" fmla="*/ 153652 w 776694"/>
              <a:gd name="connsiteY193" fmla="*/ 78196 h 1202856"/>
              <a:gd name="connsiteX194" fmla="*/ 203244 w 776694"/>
              <a:gd name="connsiteY194" fmla="*/ 34177 h 1202856"/>
              <a:gd name="connsiteX195" fmla="*/ 219960 w 776694"/>
              <a:gd name="connsiteY195" fmla="*/ 23032 h 1202856"/>
              <a:gd name="connsiteX196" fmla="*/ 232776 w 776694"/>
              <a:gd name="connsiteY196" fmla="*/ 14674 h 1202856"/>
              <a:gd name="connsiteX197" fmla="*/ 248935 w 776694"/>
              <a:gd name="connsiteY197" fmla="*/ 20803 h 1202856"/>
              <a:gd name="connsiteX198" fmla="*/ 266766 w 776694"/>
              <a:gd name="connsiteY198" fmla="*/ 29719 h 1202856"/>
              <a:gd name="connsiteX199" fmla="*/ 253393 w 776694"/>
              <a:gd name="connsiteY199" fmla="*/ 39749 h 1202856"/>
              <a:gd name="connsiteX200" fmla="*/ 231662 w 776694"/>
              <a:gd name="connsiteY200" fmla="*/ 58137 h 1202856"/>
              <a:gd name="connsiteX201" fmla="*/ 227761 w 776694"/>
              <a:gd name="connsiteY201" fmla="*/ 70953 h 1202856"/>
              <a:gd name="connsiteX202" fmla="*/ 231104 w 776694"/>
              <a:gd name="connsiteY202" fmla="*/ 76525 h 1202856"/>
              <a:gd name="connsiteX203" fmla="*/ 255622 w 776694"/>
              <a:gd name="connsiteY203" fmla="*/ 65380 h 1202856"/>
              <a:gd name="connsiteX204" fmla="*/ 338089 w 776694"/>
              <a:gd name="connsiteY204" fmla="*/ 30276 h 1202856"/>
              <a:gd name="connsiteX205" fmla="*/ 397154 w 776694"/>
              <a:gd name="connsiteY205" fmla="*/ 18575 h 1202856"/>
              <a:gd name="connsiteX206" fmla="*/ 411641 w 776694"/>
              <a:gd name="connsiteY206" fmla="*/ 19689 h 1202856"/>
              <a:gd name="connsiteX207" fmla="*/ 501910 w 776694"/>
              <a:gd name="connsiteY207" fmla="*/ 2973 h 1202856"/>
              <a:gd name="connsiteX208" fmla="*/ 558536 w 776694"/>
              <a:gd name="connsiteY208" fmla="*/ 47 h 120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776694" h="1202856">
                <a:moveTo>
                  <a:pt x="399940" y="1027129"/>
                </a:moveTo>
                <a:cubicBezTo>
                  <a:pt x="396597" y="1027129"/>
                  <a:pt x="394925" y="1028801"/>
                  <a:pt x="394925" y="1032144"/>
                </a:cubicBezTo>
                <a:cubicBezTo>
                  <a:pt x="394925" y="1035488"/>
                  <a:pt x="396597" y="1037159"/>
                  <a:pt x="399940" y="1037159"/>
                </a:cubicBezTo>
                <a:cubicBezTo>
                  <a:pt x="403283" y="1037159"/>
                  <a:pt x="404955" y="1035488"/>
                  <a:pt x="404955" y="1032144"/>
                </a:cubicBezTo>
                <a:cubicBezTo>
                  <a:pt x="404955" y="1028801"/>
                  <a:pt x="403283" y="1027129"/>
                  <a:pt x="399940" y="1027129"/>
                </a:cubicBezTo>
                <a:close/>
                <a:moveTo>
                  <a:pt x="403840" y="989239"/>
                </a:moveTo>
                <a:cubicBezTo>
                  <a:pt x="402354" y="990725"/>
                  <a:pt x="401611" y="992954"/>
                  <a:pt x="401611" y="995925"/>
                </a:cubicBezTo>
                <a:lnTo>
                  <a:pt x="402726" y="1003726"/>
                </a:lnTo>
                <a:lnTo>
                  <a:pt x="403840" y="1001497"/>
                </a:lnTo>
                <a:cubicBezTo>
                  <a:pt x="405326" y="997783"/>
                  <a:pt x="405326" y="993697"/>
                  <a:pt x="403840" y="989239"/>
                </a:cubicBezTo>
                <a:close/>
                <a:moveTo>
                  <a:pt x="402726" y="927110"/>
                </a:moveTo>
                <a:cubicBezTo>
                  <a:pt x="401611" y="927667"/>
                  <a:pt x="400868" y="930546"/>
                  <a:pt x="400497" y="935746"/>
                </a:cubicBezTo>
                <a:cubicBezTo>
                  <a:pt x="400497" y="943176"/>
                  <a:pt x="401983" y="946519"/>
                  <a:pt x="404955" y="945776"/>
                </a:cubicBezTo>
                <a:cubicBezTo>
                  <a:pt x="407926" y="944290"/>
                  <a:pt x="408669" y="939833"/>
                  <a:pt x="407184" y="932403"/>
                </a:cubicBezTo>
                <a:cubicBezTo>
                  <a:pt x="405326" y="928317"/>
                  <a:pt x="403840" y="926553"/>
                  <a:pt x="402726" y="927110"/>
                </a:cubicBezTo>
                <a:close/>
                <a:moveTo>
                  <a:pt x="407184" y="834334"/>
                </a:moveTo>
                <a:cubicBezTo>
                  <a:pt x="407184" y="834334"/>
                  <a:pt x="406069" y="835077"/>
                  <a:pt x="403840" y="836563"/>
                </a:cubicBezTo>
                <a:cubicBezTo>
                  <a:pt x="400868" y="839534"/>
                  <a:pt x="399568" y="844178"/>
                  <a:pt x="399940" y="850493"/>
                </a:cubicBezTo>
                <a:cubicBezTo>
                  <a:pt x="400311" y="856808"/>
                  <a:pt x="401983" y="859966"/>
                  <a:pt x="404955" y="859966"/>
                </a:cubicBezTo>
                <a:cubicBezTo>
                  <a:pt x="407926" y="859966"/>
                  <a:pt x="409412" y="855508"/>
                  <a:pt x="409412" y="846592"/>
                </a:cubicBezTo>
                <a:close/>
                <a:moveTo>
                  <a:pt x="403353" y="537549"/>
                </a:moveTo>
                <a:cubicBezTo>
                  <a:pt x="400149" y="536295"/>
                  <a:pt x="392139" y="539011"/>
                  <a:pt x="379323" y="545698"/>
                </a:cubicBezTo>
                <a:cubicBezTo>
                  <a:pt x="366693" y="552384"/>
                  <a:pt x="350348" y="558699"/>
                  <a:pt x="330288" y="564643"/>
                </a:cubicBezTo>
                <a:cubicBezTo>
                  <a:pt x="309486" y="571330"/>
                  <a:pt x="299827" y="576530"/>
                  <a:pt x="301313" y="580245"/>
                </a:cubicBezTo>
                <a:cubicBezTo>
                  <a:pt x="302799" y="582474"/>
                  <a:pt x="310971" y="582474"/>
                  <a:pt x="325830" y="580245"/>
                </a:cubicBezTo>
                <a:cubicBezTo>
                  <a:pt x="345890" y="577273"/>
                  <a:pt x="364092" y="571701"/>
                  <a:pt x="380437" y="563528"/>
                </a:cubicBezTo>
                <a:cubicBezTo>
                  <a:pt x="396782" y="555356"/>
                  <a:pt x="404955" y="547555"/>
                  <a:pt x="404955" y="540126"/>
                </a:cubicBezTo>
                <a:cubicBezTo>
                  <a:pt x="404955" y="538825"/>
                  <a:pt x="404421" y="537966"/>
                  <a:pt x="403353" y="537549"/>
                </a:cubicBezTo>
                <a:close/>
                <a:moveTo>
                  <a:pt x="397154" y="358474"/>
                </a:moveTo>
                <a:cubicBezTo>
                  <a:pt x="388981" y="357731"/>
                  <a:pt x="380437" y="361446"/>
                  <a:pt x="371522" y="369619"/>
                </a:cubicBezTo>
                <a:cubicBezTo>
                  <a:pt x="365578" y="375562"/>
                  <a:pt x="357406" y="389307"/>
                  <a:pt x="347005" y="410852"/>
                </a:cubicBezTo>
                <a:cubicBezTo>
                  <a:pt x="336603" y="432398"/>
                  <a:pt x="331031" y="448371"/>
                  <a:pt x="330288" y="458773"/>
                </a:cubicBezTo>
                <a:cubicBezTo>
                  <a:pt x="327316" y="478832"/>
                  <a:pt x="321744" y="497406"/>
                  <a:pt x="313572" y="514494"/>
                </a:cubicBezTo>
                <a:cubicBezTo>
                  <a:pt x="308371" y="523409"/>
                  <a:pt x="305771" y="531210"/>
                  <a:pt x="305771" y="537897"/>
                </a:cubicBezTo>
                <a:cubicBezTo>
                  <a:pt x="305771" y="541612"/>
                  <a:pt x="306885" y="543840"/>
                  <a:pt x="309114" y="544583"/>
                </a:cubicBezTo>
                <a:cubicBezTo>
                  <a:pt x="311343" y="545326"/>
                  <a:pt x="315801" y="544955"/>
                  <a:pt x="322487" y="543469"/>
                </a:cubicBezTo>
                <a:cubicBezTo>
                  <a:pt x="334374" y="541240"/>
                  <a:pt x="348490" y="539383"/>
                  <a:pt x="364835" y="537897"/>
                </a:cubicBezTo>
                <a:cubicBezTo>
                  <a:pt x="384895" y="534925"/>
                  <a:pt x="397154" y="528424"/>
                  <a:pt x="401611" y="518394"/>
                </a:cubicBezTo>
                <a:cubicBezTo>
                  <a:pt x="406069" y="508364"/>
                  <a:pt x="408298" y="481061"/>
                  <a:pt x="408298" y="436484"/>
                </a:cubicBezTo>
                <a:cubicBezTo>
                  <a:pt x="408298" y="400080"/>
                  <a:pt x="407741" y="378162"/>
                  <a:pt x="406626" y="370733"/>
                </a:cubicBezTo>
                <a:cubicBezTo>
                  <a:pt x="405512" y="363304"/>
                  <a:pt x="402354" y="359217"/>
                  <a:pt x="397154" y="358474"/>
                </a:cubicBezTo>
                <a:close/>
                <a:moveTo>
                  <a:pt x="558536" y="47"/>
                </a:moveTo>
                <a:cubicBezTo>
                  <a:pt x="566848" y="140"/>
                  <a:pt x="575833" y="372"/>
                  <a:pt x="585492" y="744"/>
                </a:cubicBezTo>
                <a:cubicBezTo>
                  <a:pt x="610009" y="1487"/>
                  <a:pt x="626354" y="2601"/>
                  <a:pt x="634526" y="4087"/>
                </a:cubicBezTo>
                <a:cubicBezTo>
                  <a:pt x="642699" y="5573"/>
                  <a:pt x="648642" y="8916"/>
                  <a:pt x="652357" y="14117"/>
                </a:cubicBezTo>
                <a:cubicBezTo>
                  <a:pt x="658301" y="20803"/>
                  <a:pt x="671302" y="30833"/>
                  <a:pt x="691362" y="44206"/>
                </a:cubicBezTo>
                <a:cubicBezTo>
                  <a:pt x="715879" y="59808"/>
                  <a:pt x="732596" y="72624"/>
                  <a:pt x="741511" y="82654"/>
                </a:cubicBezTo>
                <a:cubicBezTo>
                  <a:pt x="750426" y="92684"/>
                  <a:pt x="754884" y="103271"/>
                  <a:pt x="754884" y="114415"/>
                </a:cubicBezTo>
                <a:cubicBezTo>
                  <a:pt x="754884" y="127045"/>
                  <a:pt x="752655" y="139304"/>
                  <a:pt x="748198" y="151191"/>
                </a:cubicBezTo>
                <a:cubicBezTo>
                  <a:pt x="744483" y="159364"/>
                  <a:pt x="740211" y="165122"/>
                  <a:pt x="735382" y="168465"/>
                </a:cubicBezTo>
                <a:cubicBezTo>
                  <a:pt x="730553" y="171808"/>
                  <a:pt x="721080" y="174594"/>
                  <a:pt x="706964" y="176823"/>
                </a:cubicBezTo>
                <a:cubicBezTo>
                  <a:pt x="697305" y="179052"/>
                  <a:pt x="690247" y="181466"/>
                  <a:pt x="685790" y="184067"/>
                </a:cubicBezTo>
                <a:cubicBezTo>
                  <a:pt x="681332" y="186667"/>
                  <a:pt x="672417" y="188339"/>
                  <a:pt x="659044" y="189082"/>
                </a:cubicBezTo>
                <a:cubicBezTo>
                  <a:pt x="627840" y="191311"/>
                  <a:pt x="608151" y="195025"/>
                  <a:pt x="599979" y="200226"/>
                </a:cubicBezTo>
                <a:cubicBezTo>
                  <a:pt x="587349" y="206170"/>
                  <a:pt x="582520" y="206170"/>
                  <a:pt x="585492" y="200226"/>
                </a:cubicBezTo>
                <a:cubicBezTo>
                  <a:pt x="587720" y="197997"/>
                  <a:pt x="587349" y="196883"/>
                  <a:pt x="584377" y="196883"/>
                </a:cubicBezTo>
                <a:cubicBezTo>
                  <a:pt x="582148" y="196883"/>
                  <a:pt x="578805" y="197254"/>
                  <a:pt x="574347" y="197997"/>
                </a:cubicBezTo>
                <a:cubicBezTo>
                  <a:pt x="564689" y="200969"/>
                  <a:pt x="556888" y="202826"/>
                  <a:pt x="550944" y="203569"/>
                </a:cubicBezTo>
                <a:cubicBezTo>
                  <a:pt x="541286" y="204312"/>
                  <a:pt x="538314" y="207655"/>
                  <a:pt x="542029" y="213599"/>
                </a:cubicBezTo>
                <a:cubicBezTo>
                  <a:pt x="545001" y="217314"/>
                  <a:pt x="552430" y="224372"/>
                  <a:pt x="564317" y="234773"/>
                </a:cubicBezTo>
                <a:cubicBezTo>
                  <a:pt x="591807" y="258547"/>
                  <a:pt x="599236" y="272664"/>
                  <a:pt x="586606" y="277121"/>
                </a:cubicBezTo>
                <a:cubicBezTo>
                  <a:pt x="580662" y="279350"/>
                  <a:pt x="578805" y="282693"/>
                  <a:pt x="581034" y="287151"/>
                </a:cubicBezTo>
                <a:cubicBezTo>
                  <a:pt x="581777" y="289380"/>
                  <a:pt x="581034" y="291237"/>
                  <a:pt x="578805" y="292723"/>
                </a:cubicBezTo>
                <a:cubicBezTo>
                  <a:pt x="576576" y="294209"/>
                  <a:pt x="573233" y="295695"/>
                  <a:pt x="568775" y="297181"/>
                </a:cubicBezTo>
                <a:cubicBezTo>
                  <a:pt x="551687" y="300153"/>
                  <a:pt x="533485" y="306096"/>
                  <a:pt x="514168" y="315012"/>
                </a:cubicBezTo>
                <a:cubicBezTo>
                  <a:pt x="494852" y="323927"/>
                  <a:pt x="484450" y="330985"/>
                  <a:pt x="482964" y="336186"/>
                </a:cubicBezTo>
                <a:cubicBezTo>
                  <a:pt x="479993" y="342872"/>
                  <a:pt x="480921" y="351416"/>
                  <a:pt x="485750" y="361818"/>
                </a:cubicBezTo>
                <a:cubicBezTo>
                  <a:pt x="490580" y="372219"/>
                  <a:pt x="497452" y="380763"/>
                  <a:pt x="506367" y="387449"/>
                </a:cubicBezTo>
                <a:cubicBezTo>
                  <a:pt x="512311" y="391907"/>
                  <a:pt x="521412" y="405094"/>
                  <a:pt x="533671" y="427011"/>
                </a:cubicBezTo>
                <a:cubicBezTo>
                  <a:pt x="545929" y="448928"/>
                  <a:pt x="552059" y="462859"/>
                  <a:pt x="552059" y="468802"/>
                </a:cubicBezTo>
                <a:cubicBezTo>
                  <a:pt x="552059" y="471774"/>
                  <a:pt x="555216" y="480504"/>
                  <a:pt x="561531" y="494991"/>
                </a:cubicBezTo>
                <a:cubicBezTo>
                  <a:pt x="567846" y="509479"/>
                  <a:pt x="572118" y="524895"/>
                  <a:pt x="574347" y="541240"/>
                </a:cubicBezTo>
                <a:cubicBezTo>
                  <a:pt x="575833" y="553127"/>
                  <a:pt x="575647" y="561300"/>
                  <a:pt x="573790" y="565757"/>
                </a:cubicBezTo>
                <a:cubicBezTo>
                  <a:pt x="571933" y="570215"/>
                  <a:pt x="564689" y="578759"/>
                  <a:pt x="552059" y="591389"/>
                </a:cubicBezTo>
                <a:cubicBezTo>
                  <a:pt x="526798" y="616649"/>
                  <a:pt x="511197" y="629280"/>
                  <a:pt x="505253" y="629280"/>
                </a:cubicBezTo>
                <a:cubicBezTo>
                  <a:pt x="500795" y="629280"/>
                  <a:pt x="497452" y="639495"/>
                  <a:pt x="495223" y="659926"/>
                </a:cubicBezTo>
                <a:cubicBezTo>
                  <a:pt x="492994" y="680357"/>
                  <a:pt x="494109" y="692059"/>
                  <a:pt x="498566" y="695031"/>
                </a:cubicBezTo>
                <a:cubicBezTo>
                  <a:pt x="501538" y="696517"/>
                  <a:pt x="502281" y="701717"/>
                  <a:pt x="500795" y="710633"/>
                </a:cubicBezTo>
                <a:lnTo>
                  <a:pt x="497452" y="725120"/>
                </a:lnTo>
                <a:lnTo>
                  <a:pt x="544258" y="721777"/>
                </a:lnTo>
                <a:cubicBezTo>
                  <a:pt x="574719" y="719548"/>
                  <a:pt x="591435" y="717505"/>
                  <a:pt x="594407" y="715648"/>
                </a:cubicBezTo>
                <a:cubicBezTo>
                  <a:pt x="597379" y="713790"/>
                  <a:pt x="597750" y="708404"/>
                  <a:pt x="595521" y="699488"/>
                </a:cubicBezTo>
                <a:cubicBezTo>
                  <a:pt x="594035" y="692802"/>
                  <a:pt x="593664" y="689273"/>
                  <a:pt x="594407" y="688901"/>
                </a:cubicBezTo>
                <a:cubicBezTo>
                  <a:pt x="595150" y="688530"/>
                  <a:pt x="598122" y="689830"/>
                  <a:pt x="603322" y="692802"/>
                </a:cubicBezTo>
                <a:cubicBezTo>
                  <a:pt x="610752" y="698002"/>
                  <a:pt x="614467" y="702646"/>
                  <a:pt x="614467" y="706732"/>
                </a:cubicBezTo>
                <a:cubicBezTo>
                  <a:pt x="614467" y="710818"/>
                  <a:pt x="620596" y="713047"/>
                  <a:pt x="632855" y="713419"/>
                </a:cubicBezTo>
                <a:cubicBezTo>
                  <a:pt x="645113" y="713790"/>
                  <a:pt x="652357" y="714347"/>
                  <a:pt x="654586" y="715090"/>
                </a:cubicBezTo>
                <a:cubicBezTo>
                  <a:pt x="666473" y="718805"/>
                  <a:pt x="677617" y="723634"/>
                  <a:pt x="688019" y="729578"/>
                </a:cubicBezTo>
                <a:cubicBezTo>
                  <a:pt x="694705" y="732550"/>
                  <a:pt x="700277" y="734036"/>
                  <a:pt x="704735" y="734036"/>
                </a:cubicBezTo>
                <a:cubicBezTo>
                  <a:pt x="710679" y="734036"/>
                  <a:pt x="722566" y="740908"/>
                  <a:pt x="740397" y="754652"/>
                </a:cubicBezTo>
                <a:cubicBezTo>
                  <a:pt x="758227" y="768397"/>
                  <a:pt x="769000" y="779356"/>
                  <a:pt x="772715" y="787528"/>
                </a:cubicBezTo>
                <a:cubicBezTo>
                  <a:pt x="780144" y="803130"/>
                  <a:pt x="777173" y="816503"/>
                  <a:pt x="763799" y="827647"/>
                </a:cubicBezTo>
                <a:cubicBezTo>
                  <a:pt x="757856" y="832848"/>
                  <a:pt x="738911" y="833219"/>
                  <a:pt x="706964" y="828762"/>
                </a:cubicBezTo>
                <a:cubicBezTo>
                  <a:pt x="581405" y="813160"/>
                  <a:pt x="510454" y="810559"/>
                  <a:pt x="494109" y="820961"/>
                </a:cubicBezTo>
                <a:cubicBezTo>
                  <a:pt x="490394" y="823190"/>
                  <a:pt x="488908" y="876868"/>
                  <a:pt x="489651" y="981995"/>
                </a:cubicBezTo>
                <a:cubicBezTo>
                  <a:pt x="490394" y="1087123"/>
                  <a:pt x="489280" y="1146001"/>
                  <a:pt x="486308" y="1158632"/>
                </a:cubicBezTo>
                <a:cubicBezTo>
                  <a:pt x="481850" y="1180920"/>
                  <a:pt x="469591" y="1195036"/>
                  <a:pt x="449532" y="1200980"/>
                </a:cubicBezTo>
                <a:cubicBezTo>
                  <a:pt x="441359" y="1203951"/>
                  <a:pt x="436159" y="1203394"/>
                  <a:pt x="433930" y="1199308"/>
                </a:cubicBezTo>
                <a:cubicBezTo>
                  <a:pt x="431701" y="1195222"/>
                  <a:pt x="427615" y="1194107"/>
                  <a:pt x="421671" y="1195965"/>
                </a:cubicBezTo>
                <a:cubicBezTo>
                  <a:pt x="415727" y="1197822"/>
                  <a:pt x="407741" y="1194293"/>
                  <a:pt x="397711" y="1185378"/>
                </a:cubicBezTo>
                <a:cubicBezTo>
                  <a:pt x="387681" y="1176462"/>
                  <a:pt x="377466" y="1171262"/>
                  <a:pt x="367064" y="1169776"/>
                </a:cubicBezTo>
                <a:cubicBezTo>
                  <a:pt x="360378" y="1169776"/>
                  <a:pt x="352948" y="1166061"/>
                  <a:pt x="344776" y="1158632"/>
                </a:cubicBezTo>
                <a:cubicBezTo>
                  <a:pt x="336603" y="1151202"/>
                  <a:pt x="332517" y="1144515"/>
                  <a:pt x="332517" y="1138572"/>
                </a:cubicBezTo>
                <a:cubicBezTo>
                  <a:pt x="332517" y="1134857"/>
                  <a:pt x="339204" y="1125942"/>
                  <a:pt x="352577" y="1111826"/>
                </a:cubicBezTo>
                <a:cubicBezTo>
                  <a:pt x="365950" y="1097710"/>
                  <a:pt x="374865" y="1082108"/>
                  <a:pt x="379323" y="1065020"/>
                </a:cubicBezTo>
                <a:cubicBezTo>
                  <a:pt x="383781" y="1047189"/>
                  <a:pt x="386752" y="1035673"/>
                  <a:pt x="388238" y="1030473"/>
                </a:cubicBezTo>
                <a:cubicBezTo>
                  <a:pt x="389724" y="1024529"/>
                  <a:pt x="392696" y="1021557"/>
                  <a:pt x="397154" y="1021557"/>
                </a:cubicBezTo>
                <a:cubicBezTo>
                  <a:pt x="401611" y="1021557"/>
                  <a:pt x="404026" y="1020257"/>
                  <a:pt x="404397" y="1017657"/>
                </a:cubicBezTo>
                <a:cubicBezTo>
                  <a:pt x="404769" y="1015056"/>
                  <a:pt x="403097" y="1011527"/>
                  <a:pt x="399383" y="1007070"/>
                </a:cubicBezTo>
                <a:cubicBezTo>
                  <a:pt x="395668" y="1004098"/>
                  <a:pt x="393067" y="984038"/>
                  <a:pt x="391582" y="946891"/>
                </a:cubicBezTo>
                <a:cubicBezTo>
                  <a:pt x="390096" y="922373"/>
                  <a:pt x="389538" y="906771"/>
                  <a:pt x="389910" y="900085"/>
                </a:cubicBezTo>
                <a:cubicBezTo>
                  <a:pt x="390281" y="893398"/>
                  <a:pt x="392325" y="889312"/>
                  <a:pt x="396039" y="887826"/>
                </a:cubicBezTo>
                <a:cubicBezTo>
                  <a:pt x="399754" y="886340"/>
                  <a:pt x="402354" y="883740"/>
                  <a:pt x="403840" y="880025"/>
                </a:cubicBezTo>
                <a:cubicBezTo>
                  <a:pt x="405326" y="876310"/>
                  <a:pt x="405326" y="872781"/>
                  <a:pt x="403840" y="869438"/>
                </a:cubicBezTo>
                <a:cubicBezTo>
                  <a:pt x="402354" y="866095"/>
                  <a:pt x="400126" y="864423"/>
                  <a:pt x="397154" y="864423"/>
                </a:cubicBezTo>
                <a:cubicBezTo>
                  <a:pt x="391210" y="864423"/>
                  <a:pt x="388981" y="859223"/>
                  <a:pt x="390467" y="848821"/>
                </a:cubicBezTo>
                <a:cubicBezTo>
                  <a:pt x="391953" y="842135"/>
                  <a:pt x="392139" y="838049"/>
                  <a:pt x="391024" y="836563"/>
                </a:cubicBezTo>
                <a:cubicBezTo>
                  <a:pt x="389910" y="835077"/>
                  <a:pt x="387124" y="835077"/>
                  <a:pt x="382666" y="836563"/>
                </a:cubicBezTo>
                <a:cubicBezTo>
                  <a:pt x="375237" y="838792"/>
                  <a:pt x="362792" y="842135"/>
                  <a:pt x="345333" y="846592"/>
                </a:cubicBezTo>
                <a:cubicBezTo>
                  <a:pt x="327874" y="851050"/>
                  <a:pt x="300942" y="858851"/>
                  <a:pt x="264537" y="869995"/>
                </a:cubicBezTo>
                <a:cubicBezTo>
                  <a:pt x="169440" y="898227"/>
                  <a:pt x="97373" y="897113"/>
                  <a:pt x="48339" y="866652"/>
                </a:cubicBezTo>
                <a:cubicBezTo>
                  <a:pt x="27536" y="853279"/>
                  <a:pt x="23821" y="835448"/>
                  <a:pt x="37194" y="813160"/>
                </a:cubicBezTo>
                <a:cubicBezTo>
                  <a:pt x="43138" y="803501"/>
                  <a:pt x="50196" y="799415"/>
                  <a:pt x="58369" y="800901"/>
                </a:cubicBezTo>
                <a:cubicBezTo>
                  <a:pt x="66541" y="802387"/>
                  <a:pt x="70627" y="805730"/>
                  <a:pt x="70627" y="810931"/>
                </a:cubicBezTo>
                <a:cubicBezTo>
                  <a:pt x="70627" y="813903"/>
                  <a:pt x="74528" y="815946"/>
                  <a:pt x="82329" y="817060"/>
                </a:cubicBezTo>
                <a:cubicBezTo>
                  <a:pt x="90130" y="818175"/>
                  <a:pt x="95516" y="817246"/>
                  <a:pt x="98488" y="814274"/>
                </a:cubicBezTo>
                <a:cubicBezTo>
                  <a:pt x="100717" y="812045"/>
                  <a:pt x="109075" y="810374"/>
                  <a:pt x="123562" y="809259"/>
                </a:cubicBezTo>
                <a:cubicBezTo>
                  <a:pt x="138050" y="808145"/>
                  <a:pt x="147151" y="806287"/>
                  <a:pt x="150866" y="803687"/>
                </a:cubicBezTo>
                <a:cubicBezTo>
                  <a:pt x="154581" y="801087"/>
                  <a:pt x="160896" y="799415"/>
                  <a:pt x="169811" y="798672"/>
                </a:cubicBezTo>
                <a:cubicBezTo>
                  <a:pt x="178726" y="797929"/>
                  <a:pt x="193585" y="793843"/>
                  <a:pt x="214388" y="786414"/>
                </a:cubicBezTo>
                <a:cubicBezTo>
                  <a:pt x="235191" y="778984"/>
                  <a:pt x="254507" y="773040"/>
                  <a:pt x="272338" y="768583"/>
                </a:cubicBezTo>
                <a:cubicBezTo>
                  <a:pt x="290169" y="764125"/>
                  <a:pt x="305028" y="759110"/>
                  <a:pt x="316915" y="753538"/>
                </a:cubicBezTo>
                <a:cubicBezTo>
                  <a:pt x="328802" y="747966"/>
                  <a:pt x="341432" y="743322"/>
                  <a:pt x="354806" y="739608"/>
                </a:cubicBezTo>
                <a:cubicBezTo>
                  <a:pt x="381552" y="732921"/>
                  <a:pt x="394925" y="720662"/>
                  <a:pt x="394925" y="702832"/>
                </a:cubicBezTo>
                <a:cubicBezTo>
                  <a:pt x="394925" y="695402"/>
                  <a:pt x="393253" y="691130"/>
                  <a:pt x="389910" y="690016"/>
                </a:cubicBezTo>
                <a:cubicBezTo>
                  <a:pt x="386567" y="688901"/>
                  <a:pt x="375608" y="688716"/>
                  <a:pt x="357034" y="689459"/>
                </a:cubicBezTo>
                <a:cubicBezTo>
                  <a:pt x="317658" y="689459"/>
                  <a:pt x="287754" y="679429"/>
                  <a:pt x="267323" y="659369"/>
                </a:cubicBezTo>
                <a:cubicBezTo>
                  <a:pt x="246892" y="639309"/>
                  <a:pt x="230733" y="604019"/>
                  <a:pt x="218846" y="553499"/>
                </a:cubicBezTo>
                <a:cubicBezTo>
                  <a:pt x="212902" y="526752"/>
                  <a:pt x="213645" y="503721"/>
                  <a:pt x="221075" y="484404"/>
                </a:cubicBezTo>
                <a:cubicBezTo>
                  <a:pt x="224789" y="474746"/>
                  <a:pt x="229433" y="458773"/>
                  <a:pt x="235005" y="436484"/>
                </a:cubicBezTo>
                <a:cubicBezTo>
                  <a:pt x="240577" y="414196"/>
                  <a:pt x="247821" y="395250"/>
                  <a:pt x="256736" y="379648"/>
                </a:cubicBezTo>
                <a:cubicBezTo>
                  <a:pt x="262680" y="368504"/>
                  <a:pt x="265837" y="361446"/>
                  <a:pt x="266209" y="358474"/>
                </a:cubicBezTo>
                <a:cubicBezTo>
                  <a:pt x="266580" y="355503"/>
                  <a:pt x="264909" y="352159"/>
                  <a:pt x="261194" y="348444"/>
                </a:cubicBezTo>
                <a:cubicBezTo>
                  <a:pt x="254507" y="343987"/>
                  <a:pt x="249492" y="341758"/>
                  <a:pt x="246149" y="341758"/>
                </a:cubicBezTo>
                <a:cubicBezTo>
                  <a:pt x="242806" y="341758"/>
                  <a:pt x="237048" y="338043"/>
                  <a:pt x="228876" y="330614"/>
                </a:cubicBezTo>
                <a:cubicBezTo>
                  <a:pt x="221446" y="321698"/>
                  <a:pt x="217731" y="311111"/>
                  <a:pt x="217731" y="298853"/>
                </a:cubicBezTo>
                <a:cubicBezTo>
                  <a:pt x="217731" y="286594"/>
                  <a:pt x="222003" y="276750"/>
                  <a:pt x="230547" y="269320"/>
                </a:cubicBezTo>
                <a:cubicBezTo>
                  <a:pt x="239091" y="261891"/>
                  <a:pt x="243363" y="256690"/>
                  <a:pt x="243363" y="253718"/>
                </a:cubicBezTo>
                <a:cubicBezTo>
                  <a:pt x="243363" y="250747"/>
                  <a:pt x="250793" y="248146"/>
                  <a:pt x="265652" y="245917"/>
                </a:cubicBezTo>
                <a:cubicBezTo>
                  <a:pt x="281996" y="243689"/>
                  <a:pt x="300570" y="237373"/>
                  <a:pt x="321373" y="226972"/>
                </a:cubicBezTo>
                <a:cubicBezTo>
                  <a:pt x="342175" y="216571"/>
                  <a:pt x="355549" y="207284"/>
                  <a:pt x="361492" y="199112"/>
                </a:cubicBezTo>
                <a:cubicBezTo>
                  <a:pt x="368179" y="189453"/>
                  <a:pt x="375237" y="180166"/>
                  <a:pt x="382666" y="171251"/>
                </a:cubicBezTo>
                <a:lnTo>
                  <a:pt x="392696" y="157878"/>
                </a:lnTo>
                <a:lnTo>
                  <a:pt x="411641" y="176823"/>
                </a:lnTo>
                <a:lnTo>
                  <a:pt x="430586" y="196883"/>
                </a:lnTo>
                <a:lnTo>
                  <a:pt x="455104" y="181281"/>
                </a:lnTo>
                <a:cubicBezTo>
                  <a:pt x="470706" y="171622"/>
                  <a:pt x="481479" y="165307"/>
                  <a:pt x="487422" y="162335"/>
                </a:cubicBezTo>
                <a:cubicBezTo>
                  <a:pt x="500052" y="154906"/>
                  <a:pt x="522526" y="139118"/>
                  <a:pt x="554845" y="114972"/>
                </a:cubicBezTo>
                <a:cubicBezTo>
                  <a:pt x="587163" y="90827"/>
                  <a:pt x="603322" y="77639"/>
                  <a:pt x="603322" y="75410"/>
                </a:cubicBezTo>
                <a:cubicBezTo>
                  <a:pt x="603322" y="70953"/>
                  <a:pt x="591621" y="66123"/>
                  <a:pt x="568218" y="60923"/>
                </a:cubicBezTo>
                <a:cubicBezTo>
                  <a:pt x="544815" y="55722"/>
                  <a:pt x="516397" y="51636"/>
                  <a:pt x="482964" y="48664"/>
                </a:cubicBezTo>
                <a:cubicBezTo>
                  <a:pt x="469591" y="47178"/>
                  <a:pt x="457518" y="45878"/>
                  <a:pt x="446746" y="44764"/>
                </a:cubicBezTo>
                <a:cubicBezTo>
                  <a:pt x="435973" y="43649"/>
                  <a:pt x="427615" y="42535"/>
                  <a:pt x="421671" y="41420"/>
                </a:cubicBezTo>
                <a:cubicBezTo>
                  <a:pt x="415727" y="40306"/>
                  <a:pt x="413127" y="39377"/>
                  <a:pt x="413870" y="38634"/>
                </a:cubicBezTo>
                <a:cubicBezTo>
                  <a:pt x="415356" y="35662"/>
                  <a:pt x="414427" y="33248"/>
                  <a:pt x="411084" y="31391"/>
                </a:cubicBezTo>
                <a:cubicBezTo>
                  <a:pt x="407741" y="29533"/>
                  <a:pt x="404955" y="31948"/>
                  <a:pt x="402726" y="38634"/>
                </a:cubicBezTo>
                <a:cubicBezTo>
                  <a:pt x="400497" y="45321"/>
                  <a:pt x="397525" y="49036"/>
                  <a:pt x="393810" y="49779"/>
                </a:cubicBezTo>
                <a:cubicBezTo>
                  <a:pt x="391582" y="48293"/>
                  <a:pt x="390096" y="46435"/>
                  <a:pt x="389353" y="44206"/>
                </a:cubicBezTo>
                <a:cubicBezTo>
                  <a:pt x="389353" y="37520"/>
                  <a:pt x="372636" y="40120"/>
                  <a:pt x="339204" y="52007"/>
                </a:cubicBezTo>
                <a:cubicBezTo>
                  <a:pt x="307257" y="63152"/>
                  <a:pt x="286083" y="70953"/>
                  <a:pt x="275681" y="75410"/>
                </a:cubicBezTo>
                <a:cubicBezTo>
                  <a:pt x="265280" y="79868"/>
                  <a:pt x="253764" y="86555"/>
                  <a:pt x="241134" y="95470"/>
                </a:cubicBezTo>
                <a:cubicBezTo>
                  <a:pt x="221817" y="108843"/>
                  <a:pt x="208630" y="119802"/>
                  <a:pt x="201572" y="128346"/>
                </a:cubicBezTo>
                <a:cubicBezTo>
                  <a:pt x="194514" y="136889"/>
                  <a:pt x="189128" y="148219"/>
                  <a:pt x="185413" y="162335"/>
                </a:cubicBezTo>
                <a:cubicBezTo>
                  <a:pt x="180955" y="179423"/>
                  <a:pt x="174454" y="195583"/>
                  <a:pt x="165911" y="210813"/>
                </a:cubicBezTo>
                <a:cubicBezTo>
                  <a:pt x="157367" y="226043"/>
                  <a:pt x="154023" y="237373"/>
                  <a:pt x="155881" y="244803"/>
                </a:cubicBezTo>
                <a:cubicBezTo>
                  <a:pt x="157738" y="252232"/>
                  <a:pt x="156438" y="259290"/>
                  <a:pt x="151980" y="265977"/>
                </a:cubicBezTo>
                <a:cubicBezTo>
                  <a:pt x="146780" y="273407"/>
                  <a:pt x="140650" y="293838"/>
                  <a:pt x="133592" y="327270"/>
                </a:cubicBezTo>
                <a:cubicBezTo>
                  <a:pt x="126534" y="360703"/>
                  <a:pt x="123748" y="381877"/>
                  <a:pt x="125234" y="390793"/>
                </a:cubicBezTo>
                <a:cubicBezTo>
                  <a:pt x="126720" y="399708"/>
                  <a:pt x="126163" y="405094"/>
                  <a:pt x="123562" y="406952"/>
                </a:cubicBezTo>
                <a:cubicBezTo>
                  <a:pt x="120962" y="408809"/>
                  <a:pt x="122262" y="420139"/>
                  <a:pt x="127463" y="440942"/>
                </a:cubicBezTo>
                <a:cubicBezTo>
                  <a:pt x="131178" y="455801"/>
                  <a:pt x="133035" y="465645"/>
                  <a:pt x="133035" y="470474"/>
                </a:cubicBezTo>
                <a:cubicBezTo>
                  <a:pt x="133035" y="475303"/>
                  <a:pt x="131178" y="481061"/>
                  <a:pt x="127463" y="487748"/>
                </a:cubicBezTo>
                <a:cubicBezTo>
                  <a:pt x="124491" y="493691"/>
                  <a:pt x="121148" y="497592"/>
                  <a:pt x="117433" y="499449"/>
                </a:cubicBezTo>
                <a:cubicBezTo>
                  <a:pt x="113718" y="501306"/>
                  <a:pt x="106660" y="502235"/>
                  <a:pt x="96259" y="502235"/>
                </a:cubicBezTo>
                <a:cubicBezTo>
                  <a:pt x="85115" y="502235"/>
                  <a:pt x="77499" y="500935"/>
                  <a:pt x="73413" y="498335"/>
                </a:cubicBezTo>
                <a:cubicBezTo>
                  <a:pt x="69327" y="495734"/>
                  <a:pt x="62083" y="487376"/>
                  <a:pt x="51682" y="473260"/>
                </a:cubicBezTo>
                <a:cubicBezTo>
                  <a:pt x="36823" y="453943"/>
                  <a:pt x="27536" y="432769"/>
                  <a:pt x="23821" y="409738"/>
                </a:cubicBezTo>
                <a:cubicBezTo>
                  <a:pt x="16392" y="361446"/>
                  <a:pt x="9705" y="330242"/>
                  <a:pt x="3762" y="316126"/>
                </a:cubicBezTo>
                <a:cubicBezTo>
                  <a:pt x="-2925" y="298295"/>
                  <a:pt x="-696" y="289380"/>
                  <a:pt x="10448" y="289380"/>
                </a:cubicBezTo>
                <a:cubicBezTo>
                  <a:pt x="14906" y="289380"/>
                  <a:pt x="24379" y="277864"/>
                  <a:pt x="38866" y="254833"/>
                </a:cubicBezTo>
                <a:cubicBezTo>
                  <a:pt x="53354" y="231801"/>
                  <a:pt x="60597" y="217314"/>
                  <a:pt x="60597" y="211370"/>
                </a:cubicBezTo>
                <a:cubicBezTo>
                  <a:pt x="60597" y="205427"/>
                  <a:pt x="64684" y="196325"/>
                  <a:pt x="72856" y="184067"/>
                </a:cubicBezTo>
                <a:cubicBezTo>
                  <a:pt x="81028" y="171808"/>
                  <a:pt x="89944" y="157506"/>
                  <a:pt x="99602" y="141161"/>
                </a:cubicBezTo>
                <a:cubicBezTo>
                  <a:pt x="107032" y="128531"/>
                  <a:pt x="125048" y="107543"/>
                  <a:pt x="153652" y="78196"/>
                </a:cubicBezTo>
                <a:cubicBezTo>
                  <a:pt x="182255" y="48850"/>
                  <a:pt x="198786" y="34177"/>
                  <a:pt x="203244" y="34177"/>
                </a:cubicBezTo>
                <a:cubicBezTo>
                  <a:pt x="206959" y="34177"/>
                  <a:pt x="212531" y="30462"/>
                  <a:pt x="219960" y="23032"/>
                </a:cubicBezTo>
                <a:cubicBezTo>
                  <a:pt x="225904" y="17832"/>
                  <a:pt x="230176" y="15046"/>
                  <a:pt x="232776" y="14674"/>
                </a:cubicBezTo>
                <a:cubicBezTo>
                  <a:pt x="235376" y="14303"/>
                  <a:pt x="240763" y="16346"/>
                  <a:pt x="248935" y="20803"/>
                </a:cubicBezTo>
                <a:lnTo>
                  <a:pt x="266766" y="29719"/>
                </a:lnTo>
                <a:lnTo>
                  <a:pt x="253393" y="39749"/>
                </a:lnTo>
                <a:cubicBezTo>
                  <a:pt x="241506" y="48664"/>
                  <a:pt x="234262" y="54794"/>
                  <a:pt x="231662" y="58137"/>
                </a:cubicBezTo>
                <a:cubicBezTo>
                  <a:pt x="229061" y="61480"/>
                  <a:pt x="227761" y="65752"/>
                  <a:pt x="227761" y="70953"/>
                </a:cubicBezTo>
                <a:cubicBezTo>
                  <a:pt x="227761" y="74667"/>
                  <a:pt x="228876" y="76525"/>
                  <a:pt x="231104" y="76525"/>
                </a:cubicBezTo>
                <a:cubicBezTo>
                  <a:pt x="233333" y="76525"/>
                  <a:pt x="241506" y="72810"/>
                  <a:pt x="255622" y="65380"/>
                </a:cubicBezTo>
                <a:cubicBezTo>
                  <a:pt x="277910" y="52750"/>
                  <a:pt x="305399" y="41049"/>
                  <a:pt x="338089" y="30276"/>
                </a:cubicBezTo>
                <a:cubicBezTo>
                  <a:pt x="370779" y="19503"/>
                  <a:pt x="390467" y="15603"/>
                  <a:pt x="397154" y="18575"/>
                </a:cubicBezTo>
                <a:cubicBezTo>
                  <a:pt x="405326" y="21546"/>
                  <a:pt x="410155" y="21918"/>
                  <a:pt x="411641" y="19689"/>
                </a:cubicBezTo>
                <a:cubicBezTo>
                  <a:pt x="415356" y="16717"/>
                  <a:pt x="445445" y="11145"/>
                  <a:pt x="501910" y="2973"/>
                </a:cubicBezTo>
                <a:cubicBezTo>
                  <a:pt x="514726" y="744"/>
                  <a:pt x="533601" y="-231"/>
                  <a:pt x="558536" y="47"/>
                </a:cubicBezTo>
                <a:close/>
              </a:path>
            </a:pathLst>
          </a:custGeom>
        </p:spPr>
      </p:pic>
      <p:pic>
        <p:nvPicPr>
          <p:cNvPr id="36" name="铸"/>
          <p:cNvPicPr>
            <a:picLocks noChangeAspect="1"/>
          </p:cNvPicPr>
          <p:nvPr/>
        </p:nvPicPr>
        <p:blipFill>
          <a:blip r:embed="rId4">
            <a:extLst>
              <a:ext uri="{28A0092B-C50C-407E-A947-70E740481C1C}">
                <a14:useLocalDpi xmlns:a14="http://schemas.microsoft.com/office/drawing/2010/main" val="0"/>
              </a:ext>
            </a:extLst>
          </a:blip>
          <a:srcRect l="45559" t="82061" r="47832" b="3286"/>
          <a:stretch>
            <a:fillRect/>
          </a:stretch>
        </p:blipFill>
        <p:spPr>
          <a:xfrm>
            <a:off x="5971302" y="1902468"/>
            <a:ext cx="830345" cy="1006165"/>
          </a:xfrm>
          <a:custGeom>
            <a:avLst/>
            <a:gdLst>
              <a:gd name="connsiteX0" fmla="*/ 630258 w 830345"/>
              <a:gd name="connsiteY0" fmla="*/ 728456 h 1006165"/>
              <a:gd name="connsiteX1" fmla="*/ 552801 w 830345"/>
              <a:gd name="connsiteY1" fmla="*/ 767184 h 1006165"/>
              <a:gd name="connsiteX2" fmla="*/ 533946 w 830345"/>
              <a:gd name="connsiteY2" fmla="*/ 799288 h 1006165"/>
              <a:gd name="connsiteX3" fmla="*/ 521207 w 830345"/>
              <a:gd name="connsiteY3" fmla="*/ 833431 h 1006165"/>
              <a:gd name="connsiteX4" fmla="*/ 538024 w 830345"/>
              <a:gd name="connsiteY4" fmla="*/ 854324 h 1006165"/>
              <a:gd name="connsiteX5" fmla="*/ 558916 w 830345"/>
              <a:gd name="connsiteY5" fmla="*/ 867063 h 1006165"/>
              <a:gd name="connsiteX6" fmla="*/ 566050 w 830345"/>
              <a:gd name="connsiteY6" fmla="*/ 872669 h 1006165"/>
              <a:gd name="connsiteX7" fmla="*/ 573185 w 830345"/>
              <a:gd name="connsiteY7" fmla="*/ 880313 h 1006165"/>
              <a:gd name="connsiteX8" fmla="*/ 580319 w 830345"/>
              <a:gd name="connsiteY8" fmla="*/ 885409 h 1006165"/>
              <a:gd name="connsiteX9" fmla="*/ 590001 w 830345"/>
              <a:gd name="connsiteY9" fmla="*/ 890504 h 1006165"/>
              <a:gd name="connsiteX10" fmla="*/ 604779 w 830345"/>
              <a:gd name="connsiteY10" fmla="*/ 872159 h 1006165"/>
              <a:gd name="connsiteX11" fmla="*/ 615480 w 830345"/>
              <a:gd name="connsiteY11" fmla="*/ 831392 h 1006165"/>
              <a:gd name="connsiteX12" fmla="*/ 627201 w 830345"/>
              <a:gd name="connsiteY12" fmla="*/ 768203 h 1006165"/>
              <a:gd name="connsiteX13" fmla="*/ 630258 w 830345"/>
              <a:gd name="connsiteY13" fmla="*/ 747820 h 1006165"/>
              <a:gd name="connsiteX14" fmla="*/ 631277 w 830345"/>
              <a:gd name="connsiteY14" fmla="*/ 733551 h 1006165"/>
              <a:gd name="connsiteX15" fmla="*/ 630258 w 830345"/>
              <a:gd name="connsiteY15" fmla="*/ 728456 h 1006165"/>
              <a:gd name="connsiteX16" fmla="*/ 268451 w 830345"/>
              <a:gd name="connsiteY16" fmla="*/ 624500 h 1006165"/>
              <a:gd name="connsiteX17" fmla="*/ 222079 w 830345"/>
              <a:gd name="connsiteY17" fmla="*/ 646412 h 1006165"/>
              <a:gd name="connsiteX18" fmla="*/ 174687 w 830345"/>
              <a:gd name="connsiteY18" fmla="*/ 673420 h 1006165"/>
              <a:gd name="connsiteX19" fmla="*/ 168572 w 830345"/>
              <a:gd name="connsiteY19" fmla="*/ 688708 h 1006165"/>
              <a:gd name="connsiteX20" fmla="*/ 159399 w 830345"/>
              <a:gd name="connsiteY20" fmla="*/ 762088 h 1006165"/>
              <a:gd name="connsiteX21" fmla="*/ 180293 w 830345"/>
              <a:gd name="connsiteY21" fmla="*/ 750877 h 1006165"/>
              <a:gd name="connsiteX22" fmla="*/ 213416 w 830345"/>
              <a:gd name="connsiteY22" fmla="*/ 724379 h 1006165"/>
              <a:gd name="connsiteX23" fmla="*/ 264374 w 830345"/>
              <a:gd name="connsiteY23" fmla="*/ 648960 h 1006165"/>
              <a:gd name="connsiteX24" fmla="*/ 268451 w 830345"/>
              <a:gd name="connsiteY24" fmla="*/ 624500 h 1006165"/>
              <a:gd name="connsiteX25" fmla="*/ 206283 w 830345"/>
              <a:gd name="connsiteY25" fmla="*/ 573796 h 1006165"/>
              <a:gd name="connsiteX26" fmla="*/ 194051 w 830345"/>
              <a:gd name="connsiteY26" fmla="*/ 577618 h 1006165"/>
              <a:gd name="connsiteX27" fmla="*/ 187937 w 830345"/>
              <a:gd name="connsiteY27" fmla="*/ 581694 h 1006165"/>
              <a:gd name="connsiteX28" fmla="*/ 182841 w 830345"/>
              <a:gd name="connsiteY28" fmla="*/ 591886 h 1006165"/>
              <a:gd name="connsiteX29" fmla="*/ 198129 w 830345"/>
              <a:gd name="connsiteY29" fmla="*/ 589848 h 1006165"/>
              <a:gd name="connsiteX30" fmla="*/ 210358 w 830345"/>
              <a:gd name="connsiteY30" fmla="*/ 578637 h 1006165"/>
              <a:gd name="connsiteX31" fmla="*/ 206283 w 830345"/>
              <a:gd name="connsiteY31" fmla="*/ 573796 h 1006165"/>
              <a:gd name="connsiteX32" fmla="*/ 140036 w 830345"/>
              <a:gd name="connsiteY32" fmla="*/ 569464 h 1006165"/>
              <a:gd name="connsiteX33" fmla="*/ 119142 w 830345"/>
              <a:gd name="connsiteY33" fmla="*/ 587300 h 1006165"/>
              <a:gd name="connsiteX34" fmla="*/ 96211 w 830345"/>
              <a:gd name="connsiteY34" fmla="*/ 611250 h 1006165"/>
              <a:gd name="connsiteX35" fmla="*/ 92643 w 830345"/>
              <a:gd name="connsiteY35" fmla="*/ 618385 h 1006165"/>
              <a:gd name="connsiteX36" fmla="*/ 104364 w 830345"/>
              <a:gd name="connsiteY36" fmla="*/ 617365 h 1006165"/>
              <a:gd name="connsiteX37" fmla="*/ 125257 w 830345"/>
              <a:gd name="connsiteY37" fmla="*/ 606664 h 1006165"/>
              <a:gd name="connsiteX38" fmla="*/ 135959 w 830345"/>
              <a:gd name="connsiteY38" fmla="*/ 585771 h 1006165"/>
              <a:gd name="connsiteX39" fmla="*/ 138506 w 830345"/>
              <a:gd name="connsiteY39" fmla="*/ 577108 h 1006165"/>
              <a:gd name="connsiteX40" fmla="*/ 140036 w 830345"/>
              <a:gd name="connsiteY40" fmla="*/ 571503 h 1006165"/>
              <a:gd name="connsiteX41" fmla="*/ 182331 w 830345"/>
              <a:gd name="connsiteY41" fmla="*/ 559527 h 1006165"/>
              <a:gd name="connsiteX42" fmla="*/ 175706 w 830345"/>
              <a:gd name="connsiteY42" fmla="*/ 561311 h 1006165"/>
              <a:gd name="connsiteX43" fmla="*/ 174687 w 830345"/>
              <a:gd name="connsiteY43" fmla="*/ 567426 h 1006165"/>
              <a:gd name="connsiteX44" fmla="*/ 183860 w 830345"/>
              <a:gd name="connsiteY44" fmla="*/ 571503 h 1006165"/>
              <a:gd name="connsiteX45" fmla="*/ 187937 w 830345"/>
              <a:gd name="connsiteY45" fmla="*/ 564368 h 1006165"/>
              <a:gd name="connsiteX46" fmla="*/ 182331 w 830345"/>
              <a:gd name="connsiteY46" fmla="*/ 559527 h 1006165"/>
              <a:gd name="connsiteX47" fmla="*/ 679688 w 830345"/>
              <a:gd name="connsiteY47" fmla="*/ 451240 h 1006165"/>
              <a:gd name="connsiteX48" fmla="*/ 675102 w 830345"/>
              <a:gd name="connsiteY48" fmla="*/ 456336 h 1006165"/>
              <a:gd name="connsiteX49" fmla="*/ 679688 w 830345"/>
              <a:gd name="connsiteY49" fmla="*/ 461432 h 1006165"/>
              <a:gd name="connsiteX50" fmla="*/ 684275 w 830345"/>
              <a:gd name="connsiteY50" fmla="*/ 456336 h 1006165"/>
              <a:gd name="connsiteX51" fmla="*/ 679688 w 830345"/>
              <a:gd name="connsiteY51" fmla="*/ 451240 h 1006165"/>
              <a:gd name="connsiteX52" fmla="*/ 229213 w 830345"/>
              <a:gd name="connsiteY52" fmla="*/ 324098 h 1006165"/>
              <a:gd name="connsiteX53" fmla="*/ 212397 w 830345"/>
              <a:gd name="connsiteY53" fmla="*/ 329958 h 1006165"/>
              <a:gd name="connsiteX54" fmla="*/ 205262 w 830345"/>
              <a:gd name="connsiteY54" fmla="*/ 334035 h 1006165"/>
              <a:gd name="connsiteX55" fmla="*/ 184369 w 830345"/>
              <a:gd name="connsiteY55" fmla="*/ 348813 h 1006165"/>
              <a:gd name="connsiteX56" fmla="*/ 166534 w 830345"/>
              <a:gd name="connsiteY56" fmla="*/ 376840 h 1006165"/>
              <a:gd name="connsiteX57" fmla="*/ 150227 w 830345"/>
              <a:gd name="connsiteY57" fmla="*/ 409454 h 1006165"/>
              <a:gd name="connsiteX58" fmla="*/ 163476 w 830345"/>
              <a:gd name="connsiteY58" fmla="*/ 397224 h 1006165"/>
              <a:gd name="connsiteX59" fmla="*/ 198639 w 830345"/>
              <a:gd name="connsiteY59" fmla="*/ 364610 h 1006165"/>
              <a:gd name="connsiteX60" fmla="*/ 227175 w 830345"/>
              <a:gd name="connsiteY60" fmla="*/ 338621 h 1006165"/>
              <a:gd name="connsiteX61" fmla="*/ 234818 w 830345"/>
              <a:gd name="connsiteY61" fmla="*/ 326901 h 1006165"/>
              <a:gd name="connsiteX62" fmla="*/ 229213 w 830345"/>
              <a:gd name="connsiteY62" fmla="*/ 324098 h 1006165"/>
              <a:gd name="connsiteX63" fmla="*/ 600702 w 830345"/>
              <a:gd name="connsiteY63" fmla="*/ 319766 h 1006165"/>
              <a:gd name="connsiteX64" fmla="*/ 560954 w 830345"/>
              <a:gd name="connsiteY64" fmla="*/ 348303 h 1006165"/>
              <a:gd name="connsiteX65" fmla="*/ 542101 w 830345"/>
              <a:gd name="connsiteY65" fmla="*/ 362572 h 1006165"/>
              <a:gd name="connsiteX66" fmla="*/ 533437 w 830345"/>
              <a:gd name="connsiteY66" fmla="*/ 375821 h 1006165"/>
              <a:gd name="connsiteX67" fmla="*/ 526812 w 830345"/>
              <a:gd name="connsiteY67" fmla="*/ 394166 h 1006165"/>
              <a:gd name="connsiteX68" fmla="*/ 519168 w 830345"/>
              <a:gd name="connsiteY68" fmla="*/ 413531 h 1006165"/>
              <a:gd name="connsiteX69" fmla="*/ 516111 w 830345"/>
              <a:gd name="connsiteY69" fmla="*/ 427799 h 1006165"/>
              <a:gd name="connsiteX70" fmla="*/ 534457 w 830345"/>
              <a:gd name="connsiteY70" fmla="*/ 416588 h 1006165"/>
              <a:gd name="connsiteX71" fmla="*/ 585415 w 830345"/>
              <a:gd name="connsiteY71" fmla="*/ 377350 h 1006165"/>
              <a:gd name="connsiteX72" fmla="*/ 606817 w 830345"/>
              <a:gd name="connsiteY72" fmla="*/ 331997 h 1006165"/>
              <a:gd name="connsiteX73" fmla="*/ 600702 w 830345"/>
              <a:gd name="connsiteY73" fmla="*/ 319766 h 1006165"/>
              <a:gd name="connsiteX74" fmla="*/ 503371 w 830345"/>
              <a:gd name="connsiteY74" fmla="*/ 288682 h 1006165"/>
              <a:gd name="connsiteX75" fmla="*/ 495727 w 830345"/>
              <a:gd name="connsiteY75" fmla="*/ 294287 h 1006165"/>
              <a:gd name="connsiteX76" fmla="*/ 482989 w 830345"/>
              <a:gd name="connsiteY76" fmla="*/ 303460 h 1006165"/>
              <a:gd name="connsiteX77" fmla="*/ 471267 w 830345"/>
              <a:gd name="connsiteY77" fmla="*/ 311613 h 1006165"/>
              <a:gd name="connsiteX78" fmla="*/ 470248 w 830345"/>
              <a:gd name="connsiteY78" fmla="*/ 317728 h 1006165"/>
              <a:gd name="connsiteX79" fmla="*/ 481460 w 830345"/>
              <a:gd name="connsiteY79" fmla="*/ 315690 h 1006165"/>
              <a:gd name="connsiteX80" fmla="*/ 503371 w 830345"/>
              <a:gd name="connsiteY80" fmla="*/ 308555 h 1006165"/>
              <a:gd name="connsiteX81" fmla="*/ 505919 w 830345"/>
              <a:gd name="connsiteY81" fmla="*/ 295306 h 1006165"/>
              <a:gd name="connsiteX82" fmla="*/ 503371 w 830345"/>
              <a:gd name="connsiteY82" fmla="*/ 288682 h 1006165"/>
              <a:gd name="connsiteX83" fmla="*/ 617009 w 830345"/>
              <a:gd name="connsiteY83" fmla="*/ 205619 h 1006165"/>
              <a:gd name="connsiteX84" fmla="*/ 598664 w 830345"/>
              <a:gd name="connsiteY84" fmla="*/ 213772 h 1006165"/>
              <a:gd name="connsiteX85" fmla="*/ 572165 w 830345"/>
              <a:gd name="connsiteY85" fmla="*/ 262693 h 1006165"/>
              <a:gd name="connsiteX86" fmla="*/ 571146 w 830345"/>
              <a:gd name="connsiteY86" fmla="*/ 277980 h 1006165"/>
              <a:gd name="connsiteX87" fmla="*/ 594587 w 830345"/>
              <a:gd name="connsiteY87" fmla="*/ 277980 h 1006165"/>
              <a:gd name="connsiteX88" fmla="*/ 616499 w 830345"/>
              <a:gd name="connsiteY88" fmla="*/ 275942 h 1006165"/>
              <a:gd name="connsiteX89" fmla="*/ 622105 w 830345"/>
              <a:gd name="connsiteY89" fmla="*/ 259635 h 1006165"/>
              <a:gd name="connsiteX90" fmla="*/ 622105 w 830345"/>
              <a:gd name="connsiteY90" fmla="*/ 222945 h 1006165"/>
              <a:gd name="connsiteX91" fmla="*/ 617009 w 830345"/>
              <a:gd name="connsiteY91" fmla="*/ 205619 h 1006165"/>
              <a:gd name="connsiteX92" fmla="*/ 586115 w 830345"/>
              <a:gd name="connsiteY92" fmla="*/ 0 h 1006165"/>
              <a:gd name="connsiteX93" fmla="*/ 596626 w 830345"/>
              <a:gd name="connsiteY93" fmla="*/ 16052 h 1006165"/>
              <a:gd name="connsiteX94" fmla="*/ 599683 w 830345"/>
              <a:gd name="connsiteY94" fmla="*/ 79241 h 1006165"/>
              <a:gd name="connsiteX95" fmla="*/ 602231 w 830345"/>
              <a:gd name="connsiteY95" fmla="*/ 130709 h 1006165"/>
              <a:gd name="connsiteX96" fmla="*/ 615480 w 830345"/>
              <a:gd name="connsiteY96" fmla="*/ 133257 h 1006165"/>
              <a:gd name="connsiteX97" fmla="*/ 643508 w 830345"/>
              <a:gd name="connsiteY97" fmla="*/ 139372 h 1006165"/>
              <a:gd name="connsiteX98" fmla="*/ 668987 w 830345"/>
              <a:gd name="connsiteY98" fmla="*/ 148545 h 1006165"/>
              <a:gd name="connsiteX99" fmla="*/ 674083 w 830345"/>
              <a:gd name="connsiteY99" fmla="*/ 164852 h 1006165"/>
              <a:gd name="connsiteX100" fmla="*/ 649623 w 830345"/>
              <a:gd name="connsiteY100" fmla="*/ 184216 h 1006165"/>
              <a:gd name="connsiteX101" fmla="*/ 631277 w 830345"/>
              <a:gd name="connsiteY101" fmla="*/ 193389 h 1006165"/>
              <a:gd name="connsiteX102" fmla="*/ 626182 w 830345"/>
              <a:gd name="connsiteY102" fmla="*/ 207657 h 1006165"/>
              <a:gd name="connsiteX103" fmla="*/ 631277 w 830345"/>
              <a:gd name="connsiteY103" fmla="*/ 229569 h 1006165"/>
              <a:gd name="connsiteX104" fmla="*/ 639431 w 830345"/>
              <a:gd name="connsiteY104" fmla="*/ 256068 h 1006165"/>
              <a:gd name="connsiteX105" fmla="*/ 644527 w 830345"/>
              <a:gd name="connsiteY105" fmla="*/ 277980 h 1006165"/>
              <a:gd name="connsiteX106" fmla="*/ 657776 w 830345"/>
              <a:gd name="connsiteY106" fmla="*/ 303460 h 1006165"/>
              <a:gd name="connsiteX107" fmla="*/ 661853 w 830345"/>
              <a:gd name="connsiteY107" fmla="*/ 338112 h 1006165"/>
              <a:gd name="connsiteX108" fmla="*/ 660834 w 830345"/>
              <a:gd name="connsiteY108" fmla="*/ 367668 h 1006165"/>
              <a:gd name="connsiteX109" fmla="*/ 629749 w 830345"/>
              <a:gd name="connsiteY109" fmla="*/ 410983 h 1006165"/>
              <a:gd name="connsiteX110" fmla="*/ 571146 w 830345"/>
              <a:gd name="connsiteY110" fmla="*/ 454298 h 1006165"/>
              <a:gd name="connsiteX111" fmla="*/ 551272 w 830345"/>
              <a:gd name="connsiteY111" fmla="*/ 466528 h 1006165"/>
              <a:gd name="connsiteX112" fmla="*/ 514072 w 830345"/>
              <a:gd name="connsiteY112" fmla="*/ 485892 h 1006165"/>
              <a:gd name="connsiteX113" fmla="*/ 482479 w 830345"/>
              <a:gd name="connsiteY113" fmla="*/ 504237 h 1006165"/>
              <a:gd name="connsiteX114" fmla="*/ 466171 w 830345"/>
              <a:gd name="connsiteY114" fmla="*/ 529716 h 1006165"/>
              <a:gd name="connsiteX115" fmla="*/ 458018 w 830345"/>
              <a:gd name="connsiteY115" fmla="*/ 559273 h 1006165"/>
              <a:gd name="connsiteX116" fmla="*/ 503881 w 830345"/>
              <a:gd name="connsiteY116" fmla="*/ 540418 h 1006165"/>
              <a:gd name="connsiteX117" fmla="*/ 566050 w 830345"/>
              <a:gd name="connsiteY117" fmla="*/ 510352 h 1006165"/>
              <a:gd name="connsiteX118" fmla="*/ 629239 w 830345"/>
              <a:gd name="connsiteY118" fmla="*/ 482834 h 1006165"/>
              <a:gd name="connsiteX119" fmla="*/ 645546 w 830345"/>
              <a:gd name="connsiteY119" fmla="*/ 479777 h 1006165"/>
              <a:gd name="connsiteX120" fmla="*/ 642488 w 830345"/>
              <a:gd name="connsiteY120" fmla="*/ 454298 h 1006165"/>
              <a:gd name="connsiteX121" fmla="*/ 662872 w 830345"/>
              <a:gd name="connsiteY121" fmla="*/ 402320 h 1006165"/>
              <a:gd name="connsiteX122" fmla="*/ 689370 w 830345"/>
              <a:gd name="connsiteY122" fmla="*/ 409454 h 1006165"/>
              <a:gd name="connsiteX123" fmla="*/ 725042 w 830345"/>
              <a:gd name="connsiteY123" fmla="*/ 416588 h 1006165"/>
              <a:gd name="connsiteX124" fmla="*/ 757146 w 830345"/>
              <a:gd name="connsiteY124" fmla="*/ 421174 h 1006165"/>
              <a:gd name="connsiteX125" fmla="*/ 794345 w 830345"/>
              <a:gd name="connsiteY125" fmla="*/ 433914 h 1006165"/>
              <a:gd name="connsiteX126" fmla="*/ 827978 w 830345"/>
              <a:gd name="connsiteY126" fmla="*/ 454298 h 1006165"/>
              <a:gd name="connsiteX127" fmla="*/ 824411 w 830345"/>
              <a:gd name="connsiteY127" fmla="*/ 476210 h 1006165"/>
              <a:gd name="connsiteX128" fmla="*/ 783135 w 830345"/>
              <a:gd name="connsiteY128" fmla="*/ 482834 h 1006165"/>
              <a:gd name="connsiteX129" fmla="*/ 728609 w 830345"/>
              <a:gd name="connsiteY129" fmla="*/ 490988 h 1006165"/>
              <a:gd name="connsiteX130" fmla="*/ 690390 w 830345"/>
              <a:gd name="connsiteY130" fmla="*/ 507295 h 1006165"/>
              <a:gd name="connsiteX131" fmla="*/ 690390 w 830345"/>
              <a:gd name="connsiteY131" fmla="*/ 559782 h 1006165"/>
              <a:gd name="connsiteX132" fmla="*/ 696505 w 830345"/>
              <a:gd name="connsiteY132" fmla="*/ 700938 h 1006165"/>
              <a:gd name="connsiteX133" fmla="*/ 693957 w 830345"/>
              <a:gd name="connsiteY133" fmla="*/ 789606 h 1006165"/>
              <a:gd name="connsiteX134" fmla="*/ 682236 w 830345"/>
              <a:gd name="connsiteY134" fmla="*/ 858910 h 1006165"/>
              <a:gd name="connsiteX135" fmla="*/ 649113 w 830345"/>
              <a:gd name="connsiteY135" fmla="*/ 980192 h 1006165"/>
              <a:gd name="connsiteX136" fmla="*/ 612932 w 830345"/>
              <a:gd name="connsiteY136" fmla="*/ 1005671 h 1006165"/>
              <a:gd name="connsiteX137" fmla="*/ 531909 w 830345"/>
              <a:gd name="connsiteY137" fmla="*/ 959808 h 1006165"/>
              <a:gd name="connsiteX138" fmla="*/ 484516 w 830345"/>
              <a:gd name="connsiteY138" fmla="*/ 876236 h 1006165"/>
              <a:gd name="connsiteX139" fmla="*/ 486556 w 830345"/>
              <a:gd name="connsiteY139" fmla="*/ 797759 h 1006165"/>
              <a:gd name="connsiteX140" fmla="*/ 519168 w 830345"/>
              <a:gd name="connsiteY140" fmla="*/ 735590 h 1006165"/>
              <a:gd name="connsiteX141" fmla="*/ 538534 w 830345"/>
              <a:gd name="connsiteY141" fmla="*/ 709091 h 1006165"/>
              <a:gd name="connsiteX142" fmla="*/ 555859 w 830345"/>
              <a:gd name="connsiteY142" fmla="*/ 687689 h 1006165"/>
              <a:gd name="connsiteX143" fmla="*/ 598664 w 830345"/>
              <a:gd name="connsiteY143" fmla="*/ 680554 h 1006165"/>
              <a:gd name="connsiteX144" fmla="*/ 637902 w 830345"/>
              <a:gd name="connsiteY144" fmla="*/ 676987 h 1006165"/>
              <a:gd name="connsiteX145" fmla="*/ 643508 w 830345"/>
              <a:gd name="connsiteY145" fmla="*/ 600039 h 1006165"/>
              <a:gd name="connsiteX146" fmla="*/ 646565 w 830345"/>
              <a:gd name="connsiteY146" fmla="*/ 524621 h 1006165"/>
              <a:gd name="connsiteX147" fmla="*/ 632297 w 830345"/>
              <a:gd name="connsiteY147" fmla="*/ 527678 h 1006165"/>
              <a:gd name="connsiteX148" fmla="*/ 583376 w 830345"/>
              <a:gd name="connsiteY148" fmla="*/ 547042 h 1006165"/>
              <a:gd name="connsiteX149" fmla="*/ 452922 w 830345"/>
              <a:gd name="connsiteY149" fmla="*/ 609212 h 1006165"/>
              <a:gd name="connsiteX150" fmla="*/ 434577 w 830345"/>
              <a:gd name="connsiteY150" fmla="*/ 618385 h 1006165"/>
              <a:gd name="connsiteX151" fmla="*/ 411136 w 830345"/>
              <a:gd name="connsiteY151" fmla="*/ 645902 h 1006165"/>
              <a:gd name="connsiteX152" fmla="*/ 410117 w 830345"/>
              <a:gd name="connsiteY152" fmla="*/ 654056 h 1006165"/>
              <a:gd name="connsiteX153" fmla="*/ 407569 w 830345"/>
              <a:gd name="connsiteY153" fmla="*/ 664248 h 1006165"/>
              <a:gd name="connsiteX154" fmla="*/ 396867 w 830345"/>
              <a:gd name="connsiteY154" fmla="*/ 685141 h 1006165"/>
              <a:gd name="connsiteX155" fmla="*/ 387695 w 830345"/>
              <a:gd name="connsiteY155" fmla="*/ 697880 h 1006165"/>
              <a:gd name="connsiteX156" fmla="*/ 371389 w 830345"/>
              <a:gd name="connsiteY156" fmla="*/ 727436 h 1006165"/>
              <a:gd name="connsiteX157" fmla="*/ 329602 w 830345"/>
              <a:gd name="connsiteY157" fmla="*/ 791644 h 1006165"/>
              <a:gd name="connsiteX158" fmla="*/ 315333 w 830345"/>
              <a:gd name="connsiteY158" fmla="*/ 781962 h 1006165"/>
              <a:gd name="connsiteX159" fmla="*/ 298007 w 830345"/>
              <a:gd name="connsiteY159" fmla="*/ 761069 h 1006165"/>
              <a:gd name="connsiteX160" fmla="*/ 282210 w 830345"/>
              <a:gd name="connsiteY160" fmla="*/ 748329 h 1006165"/>
              <a:gd name="connsiteX161" fmla="*/ 270490 w 830345"/>
              <a:gd name="connsiteY161" fmla="*/ 759031 h 1006165"/>
              <a:gd name="connsiteX162" fmla="*/ 252655 w 830345"/>
              <a:gd name="connsiteY162" fmla="*/ 781453 h 1006165"/>
              <a:gd name="connsiteX163" fmla="*/ 239914 w 830345"/>
              <a:gd name="connsiteY163" fmla="*/ 800307 h 1006165"/>
              <a:gd name="connsiteX164" fmla="*/ 235328 w 830345"/>
              <a:gd name="connsiteY164" fmla="*/ 806932 h 1006165"/>
              <a:gd name="connsiteX165" fmla="*/ 227684 w 830345"/>
              <a:gd name="connsiteY165" fmla="*/ 815085 h 1006165"/>
              <a:gd name="connsiteX166" fmla="*/ 190994 w 830345"/>
              <a:gd name="connsiteY166" fmla="*/ 839546 h 1006165"/>
              <a:gd name="connsiteX167" fmla="*/ 140036 w 830345"/>
              <a:gd name="connsiteY167" fmla="*/ 840565 h 1006165"/>
              <a:gd name="connsiteX168" fmla="*/ 110479 w 830345"/>
              <a:gd name="connsiteY168" fmla="*/ 799288 h 1006165"/>
              <a:gd name="connsiteX169" fmla="*/ 100287 w 830345"/>
              <a:gd name="connsiteY169" fmla="*/ 755973 h 1006165"/>
              <a:gd name="connsiteX170" fmla="*/ 105383 w 830345"/>
              <a:gd name="connsiteY170" fmla="*/ 723360 h 1006165"/>
              <a:gd name="connsiteX171" fmla="*/ 106402 w 830345"/>
              <a:gd name="connsiteY171" fmla="*/ 694823 h 1006165"/>
              <a:gd name="connsiteX172" fmla="*/ 89076 w 830345"/>
              <a:gd name="connsiteY172" fmla="*/ 696861 h 1006165"/>
              <a:gd name="connsiteX173" fmla="*/ 37098 w 830345"/>
              <a:gd name="connsiteY173" fmla="*/ 674439 h 1006165"/>
              <a:gd name="connsiteX174" fmla="*/ 32004 w 830345"/>
              <a:gd name="connsiteY174" fmla="*/ 610231 h 1006165"/>
              <a:gd name="connsiteX175" fmla="*/ 56463 w 830345"/>
              <a:gd name="connsiteY175" fmla="*/ 589848 h 1006165"/>
              <a:gd name="connsiteX176" fmla="*/ 87039 w 830345"/>
              <a:gd name="connsiteY176" fmla="*/ 566407 h 1006165"/>
              <a:gd name="connsiteX177" fmla="*/ 102326 w 830345"/>
              <a:gd name="connsiteY177" fmla="*/ 548062 h 1006165"/>
              <a:gd name="connsiteX178" fmla="*/ 79904 w 830345"/>
              <a:gd name="connsiteY178" fmla="*/ 548062 h 1006165"/>
              <a:gd name="connsiteX179" fmla="*/ 54424 w 830345"/>
              <a:gd name="connsiteY179" fmla="*/ 544494 h 1006165"/>
              <a:gd name="connsiteX180" fmla="*/ 51367 w 830345"/>
              <a:gd name="connsiteY180" fmla="*/ 517486 h 1006165"/>
              <a:gd name="connsiteX181" fmla="*/ 49329 w 830345"/>
              <a:gd name="connsiteY181" fmla="*/ 499651 h 1006165"/>
              <a:gd name="connsiteX182" fmla="*/ 40156 w 830345"/>
              <a:gd name="connsiteY182" fmla="*/ 496084 h 1006165"/>
              <a:gd name="connsiteX183" fmla="*/ 24868 w 830345"/>
              <a:gd name="connsiteY183" fmla="*/ 492007 h 1006165"/>
              <a:gd name="connsiteX184" fmla="*/ 9581 w 830345"/>
              <a:gd name="connsiteY184" fmla="*/ 473662 h 1006165"/>
              <a:gd name="connsiteX185" fmla="*/ 918 w 830345"/>
              <a:gd name="connsiteY185" fmla="*/ 449711 h 1006165"/>
              <a:gd name="connsiteX186" fmla="*/ 408 w 830345"/>
              <a:gd name="connsiteY186" fmla="*/ 390089 h 1006165"/>
              <a:gd name="connsiteX187" fmla="*/ 4485 w 830345"/>
              <a:gd name="connsiteY187" fmla="*/ 319766 h 1006165"/>
              <a:gd name="connsiteX188" fmla="*/ 7542 w 830345"/>
              <a:gd name="connsiteY188" fmla="*/ 321805 h 1006165"/>
              <a:gd name="connsiteX189" fmla="*/ 21811 w 830345"/>
              <a:gd name="connsiteY189" fmla="*/ 328939 h 1006165"/>
              <a:gd name="connsiteX190" fmla="*/ 37608 w 830345"/>
              <a:gd name="connsiteY190" fmla="*/ 325881 h 1006165"/>
              <a:gd name="connsiteX191" fmla="*/ 63597 w 830345"/>
              <a:gd name="connsiteY191" fmla="*/ 301421 h 1006165"/>
              <a:gd name="connsiteX192" fmla="*/ 88057 w 830345"/>
              <a:gd name="connsiteY192" fmla="*/ 268808 h 1006165"/>
              <a:gd name="connsiteX193" fmla="*/ 93153 w 830345"/>
              <a:gd name="connsiteY193" fmla="*/ 243328 h 1006165"/>
              <a:gd name="connsiteX194" fmla="*/ 103345 w 830345"/>
              <a:gd name="connsiteY194" fmla="*/ 217849 h 1006165"/>
              <a:gd name="connsiteX195" fmla="*/ 111498 w 830345"/>
              <a:gd name="connsiteY195" fmla="*/ 198485 h 1006165"/>
              <a:gd name="connsiteX196" fmla="*/ 108441 w 830345"/>
              <a:gd name="connsiteY196" fmla="*/ 185235 h 1006165"/>
              <a:gd name="connsiteX197" fmla="*/ 97230 w 830345"/>
              <a:gd name="connsiteY197" fmla="*/ 169438 h 1006165"/>
              <a:gd name="connsiteX198" fmla="*/ 95191 w 830345"/>
              <a:gd name="connsiteY198" fmla="*/ 153641 h 1006165"/>
              <a:gd name="connsiteX199" fmla="*/ 101307 w 830345"/>
              <a:gd name="connsiteY199" fmla="*/ 142940 h 1006165"/>
              <a:gd name="connsiteX200" fmla="*/ 119652 w 830345"/>
              <a:gd name="connsiteY200" fmla="*/ 135296 h 1006165"/>
              <a:gd name="connsiteX201" fmla="*/ 153794 w 830345"/>
              <a:gd name="connsiteY201" fmla="*/ 131219 h 1006165"/>
              <a:gd name="connsiteX202" fmla="*/ 177745 w 830345"/>
              <a:gd name="connsiteY202" fmla="*/ 147526 h 1006165"/>
              <a:gd name="connsiteX203" fmla="*/ 206791 w 830345"/>
              <a:gd name="connsiteY203" fmla="*/ 186254 h 1006165"/>
              <a:gd name="connsiteX204" fmla="*/ 212397 w 830345"/>
              <a:gd name="connsiteY204" fmla="*/ 227021 h 1006165"/>
              <a:gd name="connsiteX205" fmla="*/ 211377 w 830345"/>
              <a:gd name="connsiteY205" fmla="*/ 243328 h 1006165"/>
              <a:gd name="connsiteX206" fmla="*/ 211377 w 830345"/>
              <a:gd name="connsiteY206" fmla="*/ 254539 h 1006165"/>
              <a:gd name="connsiteX207" fmla="*/ 211377 w 830345"/>
              <a:gd name="connsiteY207" fmla="*/ 258616 h 1006165"/>
              <a:gd name="connsiteX208" fmla="*/ 237876 w 830345"/>
              <a:gd name="connsiteY208" fmla="*/ 250972 h 1006165"/>
              <a:gd name="connsiteX209" fmla="*/ 264884 w 830345"/>
              <a:gd name="connsiteY209" fmla="*/ 247405 h 1006165"/>
              <a:gd name="connsiteX210" fmla="*/ 286796 w 830345"/>
              <a:gd name="connsiteY210" fmla="*/ 253520 h 1006165"/>
              <a:gd name="connsiteX211" fmla="*/ 323996 w 830345"/>
              <a:gd name="connsiteY211" fmla="*/ 266260 h 1006165"/>
              <a:gd name="connsiteX212" fmla="*/ 343870 w 830345"/>
              <a:gd name="connsiteY212" fmla="*/ 287153 h 1006165"/>
              <a:gd name="connsiteX213" fmla="*/ 333678 w 830345"/>
              <a:gd name="connsiteY213" fmla="*/ 301931 h 1006165"/>
              <a:gd name="connsiteX214" fmla="*/ 320429 w 830345"/>
              <a:gd name="connsiteY214" fmla="*/ 305498 h 1006165"/>
              <a:gd name="connsiteX215" fmla="*/ 316862 w 830345"/>
              <a:gd name="connsiteY215" fmla="*/ 307536 h 1006165"/>
              <a:gd name="connsiteX216" fmla="*/ 310748 w 830345"/>
              <a:gd name="connsiteY216" fmla="*/ 313651 h 1006165"/>
              <a:gd name="connsiteX217" fmla="*/ 303104 w 830345"/>
              <a:gd name="connsiteY217" fmla="*/ 322824 h 1006165"/>
              <a:gd name="connsiteX218" fmla="*/ 275585 w 830345"/>
              <a:gd name="connsiteY218" fmla="*/ 351361 h 1006165"/>
              <a:gd name="connsiteX219" fmla="*/ 216983 w 830345"/>
              <a:gd name="connsiteY219" fmla="*/ 398752 h 1006165"/>
              <a:gd name="connsiteX220" fmla="*/ 173668 w 830345"/>
              <a:gd name="connsiteY220" fmla="*/ 443087 h 1006165"/>
              <a:gd name="connsiteX221" fmla="*/ 163476 w 830345"/>
              <a:gd name="connsiteY221" fmla="*/ 451240 h 1006165"/>
              <a:gd name="connsiteX222" fmla="*/ 156342 w 830345"/>
              <a:gd name="connsiteY222" fmla="*/ 456845 h 1006165"/>
              <a:gd name="connsiteX223" fmla="*/ 163986 w 830345"/>
              <a:gd name="connsiteY223" fmla="*/ 459393 h 1006165"/>
              <a:gd name="connsiteX224" fmla="*/ 181821 w 830345"/>
              <a:gd name="connsiteY224" fmla="*/ 456336 h 1006165"/>
              <a:gd name="connsiteX225" fmla="*/ 188956 w 830345"/>
              <a:gd name="connsiteY225" fmla="*/ 452769 h 1006165"/>
              <a:gd name="connsiteX226" fmla="*/ 190485 w 830345"/>
              <a:gd name="connsiteY226" fmla="*/ 445125 h 1006165"/>
              <a:gd name="connsiteX227" fmla="*/ 183860 w 830345"/>
              <a:gd name="connsiteY227" fmla="*/ 441048 h 1006165"/>
              <a:gd name="connsiteX228" fmla="*/ 186917 w 830345"/>
              <a:gd name="connsiteY228" fmla="*/ 437991 h 1006165"/>
              <a:gd name="connsiteX229" fmla="*/ 232780 w 830345"/>
              <a:gd name="connsiteY229" fmla="*/ 430856 h 1006165"/>
              <a:gd name="connsiteX230" fmla="*/ 268451 w 830345"/>
              <a:gd name="connsiteY230" fmla="*/ 435443 h 1006165"/>
              <a:gd name="connsiteX231" fmla="*/ 283739 w 830345"/>
              <a:gd name="connsiteY231" fmla="*/ 449202 h 1006165"/>
              <a:gd name="connsiteX232" fmla="*/ 289854 w 830345"/>
              <a:gd name="connsiteY232" fmla="*/ 463470 h 1006165"/>
              <a:gd name="connsiteX233" fmla="*/ 275585 w 830345"/>
              <a:gd name="connsiteY233" fmla="*/ 471623 h 1006165"/>
              <a:gd name="connsiteX234" fmla="*/ 249087 w 830345"/>
              <a:gd name="connsiteY234" fmla="*/ 477739 h 1006165"/>
              <a:gd name="connsiteX235" fmla="*/ 225136 w 830345"/>
              <a:gd name="connsiteY235" fmla="*/ 489459 h 1006165"/>
              <a:gd name="connsiteX236" fmla="*/ 216473 w 830345"/>
              <a:gd name="connsiteY236" fmla="*/ 510352 h 1006165"/>
              <a:gd name="connsiteX237" fmla="*/ 225136 w 830345"/>
              <a:gd name="connsiteY237" fmla="*/ 525130 h 1006165"/>
              <a:gd name="connsiteX238" fmla="*/ 242972 w 830345"/>
              <a:gd name="connsiteY238" fmla="*/ 533793 h 1006165"/>
              <a:gd name="connsiteX239" fmla="*/ 269470 w 830345"/>
              <a:gd name="connsiteY239" fmla="*/ 541947 h 1006165"/>
              <a:gd name="connsiteX240" fmla="*/ 293421 w 830345"/>
              <a:gd name="connsiteY240" fmla="*/ 555196 h 1006165"/>
              <a:gd name="connsiteX241" fmla="*/ 304123 w 830345"/>
              <a:gd name="connsiteY241" fmla="*/ 574560 h 1006165"/>
              <a:gd name="connsiteX242" fmla="*/ 296988 w 830345"/>
              <a:gd name="connsiteY242" fmla="*/ 588829 h 1006165"/>
              <a:gd name="connsiteX243" fmla="*/ 289854 w 830345"/>
              <a:gd name="connsiteY243" fmla="*/ 605135 h 1006165"/>
              <a:gd name="connsiteX244" fmla="*/ 286796 w 830345"/>
              <a:gd name="connsiteY244" fmla="*/ 624500 h 1006165"/>
              <a:gd name="connsiteX245" fmla="*/ 289854 w 830345"/>
              <a:gd name="connsiteY245" fmla="*/ 633672 h 1006165"/>
              <a:gd name="connsiteX246" fmla="*/ 293931 w 830345"/>
              <a:gd name="connsiteY246" fmla="*/ 643864 h 1006165"/>
              <a:gd name="connsiteX247" fmla="*/ 310237 w 830345"/>
              <a:gd name="connsiteY247" fmla="*/ 648960 h 1006165"/>
              <a:gd name="connsiteX248" fmla="*/ 318391 w 830345"/>
              <a:gd name="connsiteY248" fmla="*/ 641826 h 1006165"/>
              <a:gd name="connsiteX249" fmla="*/ 346418 w 830345"/>
              <a:gd name="connsiteY249" fmla="*/ 620933 h 1006165"/>
              <a:gd name="connsiteX250" fmla="*/ 382599 w 830345"/>
              <a:gd name="connsiteY250" fmla="*/ 572522 h 1006165"/>
              <a:gd name="connsiteX251" fmla="*/ 383618 w 830345"/>
              <a:gd name="connsiteY251" fmla="*/ 569464 h 1006165"/>
              <a:gd name="connsiteX252" fmla="*/ 404001 w 830345"/>
              <a:gd name="connsiteY252" fmla="*/ 522073 h 1006165"/>
              <a:gd name="connsiteX253" fmla="*/ 391771 w 830345"/>
              <a:gd name="connsiteY253" fmla="*/ 508314 h 1006165"/>
              <a:gd name="connsiteX254" fmla="*/ 390752 w 830345"/>
              <a:gd name="connsiteY254" fmla="*/ 507295 h 1006165"/>
              <a:gd name="connsiteX255" fmla="*/ 376993 w 830345"/>
              <a:gd name="connsiteY255" fmla="*/ 498632 h 1006165"/>
              <a:gd name="connsiteX256" fmla="*/ 376484 w 830345"/>
              <a:gd name="connsiteY256" fmla="*/ 483854 h 1006165"/>
              <a:gd name="connsiteX257" fmla="*/ 411136 w 830345"/>
              <a:gd name="connsiteY257" fmla="*/ 437991 h 1006165"/>
              <a:gd name="connsiteX258" fmla="*/ 467190 w 830345"/>
              <a:gd name="connsiteY258" fmla="*/ 392128 h 1006165"/>
              <a:gd name="connsiteX259" fmla="*/ 473815 w 830345"/>
              <a:gd name="connsiteY259" fmla="*/ 370725 h 1006165"/>
              <a:gd name="connsiteX260" fmla="*/ 442730 w 830345"/>
              <a:gd name="connsiteY260" fmla="*/ 375821 h 1006165"/>
              <a:gd name="connsiteX261" fmla="*/ 417761 w 830345"/>
              <a:gd name="connsiteY261" fmla="*/ 381426 h 1006165"/>
              <a:gd name="connsiteX262" fmla="*/ 405021 w 830345"/>
              <a:gd name="connsiteY262" fmla="*/ 376840 h 1006165"/>
              <a:gd name="connsiteX263" fmla="*/ 402473 w 830345"/>
              <a:gd name="connsiteY263" fmla="*/ 339640 h 1006165"/>
              <a:gd name="connsiteX264" fmla="*/ 426423 w 830345"/>
              <a:gd name="connsiteY264" fmla="*/ 312632 h 1006165"/>
              <a:gd name="connsiteX265" fmla="*/ 432538 w 830345"/>
              <a:gd name="connsiteY265" fmla="*/ 308046 h 1006165"/>
              <a:gd name="connsiteX266" fmla="*/ 437634 w 830345"/>
              <a:gd name="connsiteY266" fmla="*/ 303460 h 1006165"/>
              <a:gd name="connsiteX267" fmla="*/ 483497 w 830345"/>
              <a:gd name="connsiteY267" fmla="*/ 274413 h 1006165"/>
              <a:gd name="connsiteX268" fmla="*/ 526303 w 830345"/>
              <a:gd name="connsiteY268" fmla="*/ 236194 h 1006165"/>
              <a:gd name="connsiteX269" fmla="*/ 528851 w 830345"/>
              <a:gd name="connsiteY269" fmla="*/ 219887 h 1006165"/>
              <a:gd name="connsiteX270" fmla="*/ 516111 w 830345"/>
              <a:gd name="connsiteY270" fmla="*/ 216830 h 1006165"/>
              <a:gd name="connsiteX271" fmla="*/ 506938 w 830345"/>
              <a:gd name="connsiteY271" fmla="*/ 214791 h 1006165"/>
              <a:gd name="connsiteX272" fmla="*/ 494708 w 830345"/>
              <a:gd name="connsiteY272" fmla="*/ 209695 h 1006165"/>
              <a:gd name="connsiteX273" fmla="*/ 482479 w 830345"/>
              <a:gd name="connsiteY273" fmla="*/ 204600 h 1006165"/>
              <a:gd name="connsiteX274" fmla="*/ 474835 w 830345"/>
              <a:gd name="connsiteY274" fmla="*/ 199504 h 1006165"/>
              <a:gd name="connsiteX275" fmla="*/ 451393 w 830345"/>
              <a:gd name="connsiteY275" fmla="*/ 190841 h 1006165"/>
              <a:gd name="connsiteX276" fmla="*/ 436615 w 830345"/>
              <a:gd name="connsiteY276" fmla="*/ 169948 h 1006165"/>
              <a:gd name="connsiteX277" fmla="*/ 440692 w 830345"/>
              <a:gd name="connsiteY277" fmla="*/ 161285 h 1006165"/>
              <a:gd name="connsiteX278" fmla="*/ 451903 w 830345"/>
              <a:gd name="connsiteY278" fmla="*/ 162813 h 1006165"/>
              <a:gd name="connsiteX279" fmla="*/ 533437 w 830345"/>
              <a:gd name="connsiteY279" fmla="*/ 161794 h 1006165"/>
              <a:gd name="connsiteX280" fmla="*/ 536494 w 830345"/>
              <a:gd name="connsiteY280" fmla="*/ 160775 h 1006165"/>
              <a:gd name="connsiteX281" fmla="*/ 553311 w 830345"/>
              <a:gd name="connsiteY281" fmla="*/ 144978 h 1006165"/>
              <a:gd name="connsiteX282" fmla="*/ 568089 w 830345"/>
              <a:gd name="connsiteY282" fmla="*/ 83318 h 1006165"/>
              <a:gd name="connsiteX283" fmla="*/ 571146 w 830345"/>
              <a:gd name="connsiteY283" fmla="*/ 71088 h 1006165"/>
              <a:gd name="connsiteX284" fmla="*/ 575223 w 830345"/>
              <a:gd name="connsiteY284" fmla="*/ 27263 h 1006165"/>
              <a:gd name="connsiteX285" fmla="*/ 581338 w 830345"/>
              <a:gd name="connsiteY285" fmla="*/ 1784 h 1006165"/>
              <a:gd name="connsiteX286" fmla="*/ 586115 w 830345"/>
              <a:gd name="connsiteY286" fmla="*/ 0 h 100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830345" h="1006165">
                <a:moveTo>
                  <a:pt x="630258" y="728456"/>
                </a:moveTo>
                <a:cubicBezTo>
                  <a:pt x="599004" y="734571"/>
                  <a:pt x="573185" y="747480"/>
                  <a:pt x="552801" y="767184"/>
                </a:cubicBezTo>
                <a:cubicBezTo>
                  <a:pt x="548724" y="770581"/>
                  <a:pt x="542439" y="781283"/>
                  <a:pt x="533946" y="799288"/>
                </a:cubicBezTo>
                <a:cubicBezTo>
                  <a:pt x="525453" y="817294"/>
                  <a:pt x="521207" y="828674"/>
                  <a:pt x="521207" y="833431"/>
                </a:cubicBezTo>
                <a:cubicBezTo>
                  <a:pt x="521207" y="837507"/>
                  <a:pt x="526812" y="844472"/>
                  <a:pt x="538024" y="854324"/>
                </a:cubicBezTo>
                <a:cubicBezTo>
                  <a:pt x="549234" y="864176"/>
                  <a:pt x="556198" y="868422"/>
                  <a:pt x="558916" y="867063"/>
                </a:cubicBezTo>
                <a:cubicBezTo>
                  <a:pt x="563672" y="865704"/>
                  <a:pt x="566050" y="867573"/>
                  <a:pt x="566050" y="872669"/>
                </a:cubicBezTo>
                <a:cubicBezTo>
                  <a:pt x="566050" y="877765"/>
                  <a:pt x="568428" y="880313"/>
                  <a:pt x="573185" y="880313"/>
                </a:cubicBezTo>
                <a:cubicBezTo>
                  <a:pt x="577941" y="880313"/>
                  <a:pt x="580319" y="882011"/>
                  <a:pt x="580319" y="885409"/>
                </a:cubicBezTo>
                <a:cubicBezTo>
                  <a:pt x="580319" y="888806"/>
                  <a:pt x="583546" y="890504"/>
                  <a:pt x="590001" y="890504"/>
                </a:cubicBezTo>
                <a:cubicBezTo>
                  <a:pt x="596456" y="890504"/>
                  <a:pt x="601382" y="884389"/>
                  <a:pt x="604779" y="872159"/>
                </a:cubicBezTo>
                <a:cubicBezTo>
                  <a:pt x="608176" y="859929"/>
                  <a:pt x="611743" y="846340"/>
                  <a:pt x="615480" y="831392"/>
                </a:cubicBezTo>
                <a:cubicBezTo>
                  <a:pt x="619217" y="816444"/>
                  <a:pt x="623124" y="795381"/>
                  <a:pt x="627201" y="768203"/>
                </a:cubicBezTo>
                <a:cubicBezTo>
                  <a:pt x="628560" y="760729"/>
                  <a:pt x="629579" y="753935"/>
                  <a:pt x="630258" y="747820"/>
                </a:cubicBezTo>
                <a:cubicBezTo>
                  <a:pt x="630938" y="741705"/>
                  <a:pt x="631277" y="736949"/>
                  <a:pt x="631277" y="733551"/>
                </a:cubicBezTo>
                <a:cubicBezTo>
                  <a:pt x="631277" y="730154"/>
                  <a:pt x="630938" y="728456"/>
                  <a:pt x="630258" y="728456"/>
                </a:cubicBezTo>
                <a:close/>
                <a:moveTo>
                  <a:pt x="268451" y="624500"/>
                </a:moveTo>
                <a:cubicBezTo>
                  <a:pt x="265733" y="624500"/>
                  <a:pt x="250277" y="631804"/>
                  <a:pt x="222079" y="646412"/>
                </a:cubicBezTo>
                <a:cubicBezTo>
                  <a:pt x="193882" y="661020"/>
                  <a:pt x="178084" y="670023"/>
                  <a:pt x="174687" y="673420"/>
                </a:cubicBezTo>
                <a:cubicBezTo>
                  <a:pt x="171969" y="675458"/>
                  <a:pt x="169931" y="680554"/>
                  <a:pt x="168572" y="688708"/>
                </a:cubicBezTo>
                <a:cubicBezTo>
                  <a:pt x="160419" y="735590"/>
                  <a:pt x="157361" y="760050"/>
                  <a:pt x="159399" y="762088"/>
                </a:cubicBezTo>
                <a:cubicBezTo>
                  <a:pt x="160758" y="763447"/>
                  <a:pt x="167723" y="759710"/>
                  <a:pt x="180293" y="750877"/>
                </a:cubicBezTo>
                <a:cubicBezTo>
                  <a:pt x="192863" y="742045"/>
                  <a:pt x="203903" y="733212"/>
                  <a:pt x="213416" y="724379"/>
                </a:cubicBezTo>
                <a:cubicBezTo>
                  <a:pt x="236517" y="702636"/>
                  <a:pt x="253503" y="677497"/>
                  <a:pt x="264374" y="648960"/>
                </a:cubicBezTo>
                <a:cubicBezTo>
                  <a:pt x="271169" y="631974"/>
                  <a:pt x="272528" y="623820"/>
                  <a:pt x="268451" y="624500"/>
                </a:cubicBezTo>
                <a:close/>
                <a:moveTo>
                  <a:pt x="206283" y="573796"/>
                </a:moveTo>
                <a:cubicBezTo>
                  <a:pt x="203565" y="573626"/>
                  <a:pt x="199488" y="574900"/>
                  <a:pt x="194051" y="577618"/>
                </a:cubicBezTo>
                <a:cubicBezTo>
                  <a:pt x="194051" y="577618"/>
                  <a:pt x="192014" y="578977"/>
                  <a:pt x="187937" y="581694"/>
                </a:cubicBezTo>
                <a:cubicBezTo>
                  <a:pt x="181821" y="586450"/>
                  <a:pt x="180123" y="589848"/>
                  <a:pt x="182841" y="591886"/>
                </a:cubicBezTo>
                <a:cubicBezTo>
                  <a:pt x="184879" y="594604"/>
                  <a:pt x="189975" y="593924"/>
                  <a:pt x="198129" y="589848"/>
                </a:cubicBezTo>
                <a:cubicBezTo>
                  <a:pt x="206283" y="585771"/>
                  <a:pt x="210358" y="582034"/>
                  <a:pt x="210358" y="578637"/>
                </a:cubicBezTo>
                <a:cubicBezTo>
                  <a:pt x="210358" y="575579"/>
                  <a:pt x="208999" y="573966"/>
                  <a:pt x="206283" y="573796"/>
                </a:cubicBezTo>
                <a:close/>
                <a:moveTo>
                  <a:pt x="140036" y="569464"/>
                </a:moveTo>
                <a:cubicBezTo>
                  <a:pt x="138677" y="569464"/>
                  <a:pt x="131712" y="575409"/>
                  <a:pt x="119142" y="587300"/>
                </a:cubicBezTo>
                <a:cubicBezTo>
                  <a:pt x="106572" y="599190"/>
                  <a:pt x="98928" y="607174"/>
                  <a:pt x="96211" y="611250"/>
                </a:cubicBezTo>
                <a:cubicBezTo>
                  <a:pt x="92813" y="615327"/>
                  <a:pt x="91624" y="617705"/>
                  <a:pt x="92643" y="618385"/>
                </a:cubicBezTo>
                <a:cubicBezTo>
                  <a:pt x="93664" y="619064"/>
                  <a:pt x="97570" y="618724"/>
                  <a:pt x="104364" y="617365"/>
                </a:cubicBezTo>
                <a:cubicBezTo>
                  <a:pt x="113876" y="614648"/>
                  <a:pt x="120841" y="611081"/>
                  <a:pt x="125257" y="606664"/>
                </a:cubicBezTo>
                <a:cubicBezTo>
                  <a:pt x="129674" y="602248"/>
                  <a:pt x="133241" y="595283"/>
                  <a:pt x="135959" y="585771"/>
                </a:cubicBezTo>
                <a:cubicBezTo>
                  <a:pt x="137318" y="582374"/>
                  <a:pt x="138167" y="579486"/>
                  <a:pt x="138506" y="577108"/>
                </a:cubicBezTo>
                <a:cubicBezTo>
                  <a:pt x="138847" y="574730"/>
                  <a:pt x="139356" y="572861"/>
                  <a:pt x="140036" y="571503"/>
                </a:cubicBezTo>
                <a:close/>
                <a:moveTo>
                  <a:pt x="182331" y="559527"/>
                </a:moveTo>
                <a:cubicBezTo>
                  <a:pt x="180293" y="559018"/>
                  <a:pt x="178084" y="559612"/>
                  <a:pt x="175706" y="561311"/>
                </a:cubicBezTo>
                <a:cubicBezTo>
                  <a:pt x="173668" y="562670"/>
                  <a:pt x="173328" y="564708"/>
                  <a:pt x="174687" y="567426"/>
                </a:cubicBezTo>
                <a:cubicBezTo>
                  <a:pt x="176046" y="572182"/>
                  <a:pt x="179104" y="573541"/>
                  <a:pt x="183860" y="571503"/>
                </a:cubicBezTo>
                <a:cubicBezTo>
                  <a:pt x="188616" y="569464"/>
                  <a:pt x="189975" y="567086"/>
                  <a:pt x="187937" y="564368"/>
                </a:cubicBezTo>
                <a:cubicBezTo>
                  <a:pt x="186238" y="561651"/>
                  <a:pt x="184369" y="560037"/>
                  <a:pt x="182331" y="559527"/>
                </a:cubicBezTo>
                <a:close/>
                <a:moveTo>
                  <a:pt x="679688" y="451240"/>
                </a:moveTo>
                <a:cubicBezTo>
                  <a:pt x="676631" y="451240"/>
                  <a:pt x="675102" y="452939"/>
                  <a:pt x="675102" y="456336"/>
                </a:cubicBezTo>
                <a:cubicBezTo>
                  <a:pt x="675102" y="459733"/>
                  <a:pt x="676631" y="461432"/>
                  <a:pt x="679688" y="461432"/>
                </a:cubicBezTo>
                <a:cubicBezTo>
                  <a:pt x="682746" y="461432"/>
                  <a:pt x="684275" y="459733"/>
                  <a:pt x="684275" y="456336"/>
                </a:cubicBezTo>
                <a:cubicBezTo>
                  <a:pt x="684275" y="452939"/>
                  <a:pt x="682746" y="451240"/>
                  <a:pt x="679688" y="451240"/>
                </a:cubicBezTo>
                <a:close/>
                <a:moveTo>
                  <a:pt x="229213" y="324098"/>
                </a:moveTo>
                <a:cubicBezTo>
                  <a:pt x="225476" y="324607"/>
                  <a:pt x="219871" y="326561"/>
                  <a:pt x="212397" y="329958"/>
                </a:cubicBezTo>
                <a:cubicBezTo>
                  <a:pt x="210358" y="331317"/>
                  <a:pt x="207980" y="332676"/>
                  <a:pt x="205262" y="334035"/>
                </a:cubicBezTo>
                <a:cubicBezTo>
                  <a:pt x="196429" y="338112"/>
                  <a:pt x="189466" y="343038"/>
                  <a:pt x="184369" y="348813"/>
                </a:cubicBezTo>
                <a:cubicBezTo>
                  <a:pt x="179273" y="354588"/>
                  <a:pt x="173328" y="363931"/>
                  <a:pt x="166534" y="376840"/>
                </a:cubicBezTo>
                <a:lnTo>
                  <a:pt x="150227" y="409454"/>
                </a:lnTo>
                <a:lnTo>
                  <a:pt x="163476" y="397224"/>
                </a:lnTo>
                <a:cubicBezTo>
                  <a:pt x="172988" y="388391"/>
                  <a:pt x="184709" y="377520"/>
                  <a:pt x="198639" y="364610"/>
                </a:cubicBezTo>
                <a:cubicBezTo>
                  <a:pt x="212566" y="351701"/>
                  <a:pt x="222079" y="343038"/>
                  <a:pt x="227175" y="338621"/>
                </a:cubicBezTo>
                <a:cubicBezTo>
                  <a:pt x="232270" y="334205"/>
                  <a:pt x="234818" y="330298"/>
                  <a:pt x="234818" y="326901"/>
                </a:cubicBezTo>
                <a:cubicBezTo>
                  <a:pt x="234818" y="324523"/>
                  <a:pt x="232950" y="323588"/>
                  <a:pt x="229213" y="324098"/>
                </a:cubicBezTo>
                <a:close/>
                <a:moveTo>
                  <a:pt x="600702" y="319766"/>
                </a:moveTo>
                <a:cubicBezTo>
                  <a:pt x="591190" y="321125"/>
                  <a:pt x="577941" y="330638"/>
                  <a:pt x="560954" y="348303"/>
                </a:cubicBezTo>
                <a:cubicBezTo>
                  <a:pt x="552122" y="357816"/>
                  <a:pt x="545837" y="362572"/>
                  <a:pt x="542101" y="362572"/>
                </a:cubicBezTo>
                <a:cubicBezTo>
                  <a:pt x="538364" y="362572"/>
                  <a:pt x="535476" y="366988"/>
                  <a:pt x="533437" y="375821"/>
                </a:cubicBezTo>
                <a:cubicBezTo>
                  <a:pt x="531399" y="384654"/>
                  <a:pt x="529191" y="390769"/>
                  <a:pt x="526812" y="394166"/>
                </a:cubicBezTo>
                <a:cubicBezTo>
                  <a:pt x="524434" y="397563"/>
                  <a:pt x="521886" y="404018"/>
                  <a:pt x="519168" y="413531"/>
                </a:cubicBezTo>
                <a:lnTo>
                  <a:pt x="516111" y="427799"/>
                </a:lnTo>
                <a:lnTo>
                  <a:pt x="534457" y="416588"/>
                </a:lnTo>
                <a:cubicBezTo>
                  <a:pt x="558237" y="402320"/>
                  <a:pt x="575223" y="389240"/>
                  <a:pt x="585415" y="377350"/>
                </a:cubicBezTo>
                <a:cubicBezTo>
                  <a:pt x="595606" y="365459"/>
                  <a:pt x="602741" y="350342"/>
                  <a:pt x="606817" y="331997"/>
                </a:cubicBezTo>
                <a:cubicBezTo>
                  <a:pt x="608856" y="323164"/>
                  <a:pt x="606817" y="319087"/>
                  <a:pt x="600702" y="319766"/>
                </a:cubicBezTo>
                <a:close/>
                <a:moveTo>
                  <a:pt x="503371" y="288682"/>
                </a:moveTo>
                <a:cubicBezTo>
                  <a:pt x="502352" y="288342"/>
                  <a:pt x="499804" y="290210"/>
                  <a:pt x="495727" y="294287"/>
                </a:cubicBezTo>
                <a:cubicBezTo>
                  <a:pt x="490292" y="300402"/>
                  <a:pt x="486045" y="303460"/>
                  <a:pt x="482989" y="303460"/>
                </a:cubicBezTo>
                <a:cubicBezTo>
                  <a:pt x="479931" y="303460"/>
                  <a:pt x="476024" y="306177"/>
                  <a:pt x="471267" y="311613"/>
                </a:cubicBezTo>
                <a:cubicBezTo>
                  <a:pt x="467870" y="315690"/>
                  <a:pt x="467530" y="317728"/>
                  <a:pt x="470248" y="317728"/>
                </a:cubicBezTo>
                <a:cubicBezTo>
                  <a:pt x="471607" y="317728"/>
                  <a:pt x="475344" y="317049"/>
                  <a:pt x="481460" y="315690"/>
                </a:cubicBezTo>
                <a:cubicBezTo>
                  <a:pt x="493009" y="313651"/>
                  <a:pt x="500314" y="311273"/>
                  <a:pt x="503371" y="308555"/>
                </a:cubicBezTo>
                <a:cubicBezTo>
                  <a:pt x="506429" y="305838"/>
                  <a:pt x="507278" y="301421"/>
                  <a:pt x="505919" y="295306"/>
                </a:cubicBezTo>
                <a:cubicBezTo>
                  <a:pt x="505239" y="291229"/>
                  <a:pt x="504390" y="289021"/>
                  <a:pt x="503371" y="288682"/>
                </a:cubicBezTo>
                <a:close/>
                <a:moveTo>
                  <a:pt x="617009" y="205619"/>
                </a:moveTo>
                <a:cubicBezTo>
                  <a:pt x="614971" y="204939"/>
                  <a:pt x="608856" y="207657"/>
                  <a:pt x="598664" y="213772"/>
                </a:cubicBezTo>
                <a:cubicBezTo>
                  <a:pt x="582357" y="224643"/>
                  <a:pt x="573524" y="240950"/>
                  <a:pt x="572165" y="262693"/>
                </a:cubicBezTo>
                <a:lnTo>
                  <a:pt x="571146" y="277980"/>
                </a:lnTo>
                <a:lnTo>
                  <a:pt x="594587" y="277980"/>
                </a:lnTo>
                <a:cubicBezTo>
                  <a:pt x="606817" y="277980"/>
                  <a:pt x="614121" y="277301"/>
                  <a:pt x="616499" y="275942"/>
                </a:cubicBezTo>
                <a:cubicBezTo>
                  <a:pt x="618877" y="274583"/>
                  <a:pt x="620746" y="269147"/>
                  <a:pt x="622105" y="259635"/>
                </a:cubicBezTo>
                <a:cubicBezTo>
                  <a:pt x="624143" y="247405"/>
                  <a:pt x="624143" y="235175"/>
                  <a:pt x="622105" y="222945"/>
                </a:cubicBezTo>
                <a:cubicBezTo>
                  <a:pt x="620746" y="212074"/>
                  <a:pt x="619047" y="206298"/>
                  <a:pt x="617009" y="205619"/>
                </a:cubicBezTo>
                <a:close/>
                <a:moveTo>
                  <a:pt x="586115" y="0"/>
                </a:moveTo>
                <a:cubicBezTo>
                  <a:pt x="590574" y="0"/>
                  <a:pt x="594078" y="5351"/>
                  <a:pt x="596626" y="16052"/>
                </a:cubicBezTo>
                <a:cubicBezTo>
                  <a:pt x="600023" y="30321"/>
                  <a:pt x="601042" y="51384"/>
                  <a:pt x="599683" y="79241"/>
                </a:cubicBezTo>
                <a:cubicBezTo>
                  <a:pt x="597645" y="113214"/>
                  <a:pt x="598494" y="130370"/>
                  <a:pt x="602231" y="130709"/>
                </a:cubicBezTo>
                <a:cubicBezTo>
                  <a:pt x="605968" y="131049"/>
                  <a:pt x="610384" y="131898"/>
                  <a:pt x="615480" y="133257"/>
                </a:cubicBezTo>
                <a:cubicBezTo>
                  <a:pt x="620576" y="134616"/>
                  <a:pt x="629919" y="136655"/>
                  <a:pt x="643508" y="139372"/>
                </a:cubicBezTo>
                <a:cubicBezTo>
                  <a:pt x="656417" y="142090"/>
                  <a:pt x="664910" y="145148"/>
                  <a:pt x="668987" y="148545"/>
                </a:cubicBezTo>
                <a:cubicBezTo>
                  <a:pt x="673064" y="151942"/>
                  <a:pt x="674762" y="157378"/>
                  <a:pt x="674083" y="164852"/>
                </a:cubicBezTo>
                <a:cubicBezTo>
                  <a:pt x="672724" y="172326"/>
                  <a:pt x="664570" y="178780"/>
                  <a:pt x="649623" y="184216"/>
                </a:cubicBezTo>
                <a:cubicBezTo>
                  <a:pt x="640110" y="187613"/>
                  <a:pt x="633995" y="190671"/>
                  <a:pt x="631277" y="193389"/>
                </a:cubicBezTo>
                <a:cubicBezTo>
                  <a:pt x="628560" y="196106"/>
                  <a:pt x="626861" y="200863"/>
                  <a:pt x="626182" y="207657"/>
                </a:cubicBezTo>
                <a:cubicBezTo>
                  <a:pt x="625502" y="217849"/>
                  <a:pt x="627201" y="225153"/>
                  <a:pt x="631277" y="229569"/>
                </a:cubicBezTo>
                <a:cubicBezTo>
                  <a:pt x="635354" y="233986"/>
                  <a:pt x="638072" y="242819"/>
                  <a:pt x="639431" y="256068"/>
                </a:cubicBezTo>
                <a:cubicBezTo>
                  <a:pt x="640790" y="269317"/>
                  <a:pt x="642488" y="276621"/>
                  <a:pt x="644527" y="277980"/>
                </a:cubicBezTo>
                <a:cubicBezTo>
                  <a:pt x="649283" y="281377"/>
                  <a:pt x="653699" y="289871"/>
                  <a:pt x="657776" y="303460"/>
                </a:cubicBezTo>
                <a:cubicBezTo>
                  <a:pt x="661853" y="317049"/>
                  <a:pt x="663212" y="328599"/>
                  <a:pt x="661853" y="338112"/>
                </a:cubicBezTo>
                <a:cubicBezTo>
                  <a:pt x="661173" y="352380"/>
                  <a:pt x="660834" y="362232"/>
                  <a:pt x="660834" y="367668"/>
                </a:cubicBezTo>
                <a:cubicBezTo>
                  <a:pt x="660154" y="377180"/>
                  <a:pt x="649792" y="391618"/>
                  <a:pt x="629749" y="410983"/>
                </a:cubicBezTo>
                <a:cubicBezTo>
                  <a:pt x="609705" y="430347"/>
                  <a:pt x="590171" y="444785"/>
                  <a:pt x="571146" y="454298"/>
                </a:cubicBezTo>
                <a:cubicBezTo>
                  <a:pt x="559596" y="460413"/>
                  <a:pt x="552971" y="464489"/>
                  <a:pt x="551272" y="466528"/>
                </a:cubicBezTo>
                <a:cubicBezTo>
                  <a:pt x="549574" y="468566"/>
                  <a:pt x="537175" y="475021"/>
                  <a:pt x="514072" y="485892"/>
                </a:cubicBezTo>
                <a:cubicBezTo>
                  <a:pt x="497766" y="493366"/>
                  <a:pt x="487234" y="499481"/>
                  <a:pt x="482479" y="504237"/>
                </a:cubicBezTo>
                <a:cubicBezTo>
                  <a:pt x="477723" y="508993"/>
                  <a:pt x="472287" y="517486"/>
                  <a:pt x="466171" y="529716"/>
                </a:cubicBezTo>
                <a:cubicBezTo>
                  <a:pt x="457338" y="548062"/>
                  <a:pt x="454621" y="557914"/>
                  <a:pt x="458018" y="559273"/>
                </a:cubicBezTo>
                <a:cubicBezTo>
                  <a:pt x="460056" y="559952"/>
                  <a:pt x="475344" y="553667"/>
                  <a:pt x="503881" y="540418"/>
                </a:cubicBezTo>
                <a:cubicBezTo>
                  <a:pt x="532418" y="527169"/>
                  <a:pt x="553141" y="517147"/>
                  <a:pt x="566050" y="510352"/>
                </a:cubicBezTo>
                <a:cubicBezTo>
                  <a:pt x="589831" y="496084"/>
                  <a:pt x="610894" y="486911"/>
                  <a:pt x="629239" y="482834"/>
                </a:cubicBezTo>
                <a:lnTo>
                  <a:pt x="645546" y="479777"/>
                </a:lnTo>
                <a:lnTo>
                  <a:pt x="642488" y="454298"/>
                </a:lnTo>
                <a:cubicBezTo>
                  <a:pt x="638412" y="418966"/>
                  <a:pt x="645206" y="401640"/>
                  <a:pt x="662872" y="402320"/>
                </a:cubicBezTo>
                <a:cubicBezTo>
                  <a:pt x="672384" y="402320"/>
                  <a:pt x="681217" y="404698"/>
                  <a:pt x="689370" y="409454"/>
                </a:cubicBezTo>
                <a:cubicBezTo>
                  <a:pt x="697524" y="414210"/>
                  <a:pt x="709414" y="416588"/>
                  <a:pt x="725042" y="416588"/>
                </a:cubicBezTo>
                <a:cubicBezTo>
                  <a:pt x="740669" y="416588"/>
                  <a:pt x="751370" y="418117"/>
                  <a:pt x="757146" y="421174"/>
                </a:cubicBezTo>
                <a:cubicBezTo>
                  <a:pt x="762921" y="424232"/>
                  <a:pt x="775321" y="428478"/>
                  <a:pt x="794345" y="433914"/>
                </a:cubicBezTo>
                <a:cubicBezTo>
                  <a:pt x="813370" y="439350"/>
                  <a:pt x="824581" y="446144"/>
                  <a:pt x="827978" y="454298"/>
                </a:cubicBezTo>
                <a:cubicBezTo>
                  <a:pt x="832055" y="465169"/>
                  <a:pt x="830866" y="472473"/>
                  <a:pt x="824411" y="476210"/>
                </a:cubicBezTo>
                <a:cubicBezTo>
                  <a:pt x="817956" y="479947"/>
                  <a:pt x="804198" y="482155"/>
                  <a:pt x="783135" y="482834"/>
                </a:cubicBezTo>
                <a:cubicBezTo>
                  <a:pt x="765469" y="483514"/>
                  <a:pt x="747293" y="486232"/>
                  <a:pt x="728609" y="490988"/>
                </a:cubicBezTo>
                <a:cubicBezTo>
                  <a:pt x="709924" y="495744"/>
                  <a:pt x="697184" y="501180"/>
                  <a:pt x="690390" y="507295"/>
                </a:cubicBezTo>
                <a:cubicBezTo>
                  <a:pt x="686313" y="510692"/>
                  <a:pt x="686313" y="528188"/>
                  <a:pt x="690390" y="559782"/>
                </a:cubicBezTo>
                <a:cubicBezTo>
                  <a:pt x="694466" y="591377"/>
                  <a:pt x="696505" y="638428"/>
                  <a:pt x="696505" y="700938"/>
                </a:cubicBezTo>
                <a:cubicBezTo>
                  <a:pt x="696505" y="742384"/>
                  <a:pt x="695655" y="771940"/>
                  <a:pt x="693957" y="789606"/>
                </a:cubicBezTo>
                <a:cubicBezTo>
                  <a:pt x="692258" y="807272"/>
                  <a:pt x="688351" y="830373"/>
                  <a:pt x="682236" y="858910"/>
                </a:cubicBezTo>
                <a:cubicBezTo>
                  <a:pt x="669327" y="920060"/>
                  <a:pt x="658286" y="960488"/>
                  <a:pt x="649113" y="980192"/>
                </a:cubicBezTo>
                <a:cubicBezTo>
                  <a:pt x="639940" y="999896"/>
                  <a:pt x="627880" y="1008389"/>
                  <a:pt x="612932" y="1005671"/>
                </a:cubicBezTo>
                <a:cubicBezTo>
                  <a:pt x="583716" y="1000236"/>
                  <a:pt x="556708" y="984948"/>
                  <a:pt x="531909" y="959808"/>
                </a:cubicBezTo>
                <a:cubicBezTo>
                  <a:pt x="507108" y="934669"/>
                  <a:pt x="491311" y="906811"/>
                  <a:pt x="484516" y="876236"/>
                </a:cubicBezTo>
                <a:cubicBezTo>
                  <a:pt x="479081" y="851776"/>
                  <a:pt x="479761" y="825617"/>
                  <a:pt x="486556" y="797759"/>
                </a:cubicBezTo>
                <a:cubicBezTo>
                  <a:pt x="493349" y="769902"/>
                  <a:pt x="504220" y="749179"/>
                  <a:pt x="519168" y="735590"/>
                </a:cubicBezTo>
                <a:cubicBezTo>
                  <a:pt x="529360" y="724719"/>
                  <a:pt x="535816" y="715886"/>
                  <a:pt x="538534" y="709091"/>
                </a:cubicBezTo>
                <a:cubicBezTo>
                  <a:pt x="541931" y="698899"/>
                  <a:pt x="547705" y="691765"/>
                  <a:pt x="555859" y="687689"/>
                </a:cubicBezTo>
                <a:cubicBezTo>
                  <a:pt x="564012" y="683612"/>
                  <a:pt x="578280" y="681234"/>
                  <a:pt x="598664" y="680554"/>
                </a:cubicBezTo>
                <a:cubicBezTo>
                  <a:pt x="623804" y="679195"/>
                  <a:pt x="636883" y="678006"/>
                  <a:pt x="637902" y="676987"/>
                </a:cubicBezTo>
                <a:cubicBezTo>
                  <a:pt x="638921" y="675968"/>
                  <a:pt x="640790" y="650319"/>
                  <a:pt x="643508" y="600039"/>
                </a:cubicBezTo>
                <a:lnTo>
                  <a:pt x="646565" y="524621"/>
                </a:lnTo>
                <a:lnTo>
                  <a:pt x="632297" y="527678"/>
                </a:lnTo>
                <a:cubicBezTo>
                  <a:pt x="622784" y="530396"/>
                  <a:pt x="606478" y="536851"/>
                  <a:pt x="583376" y="547042"/>
                </a:cubicBezTo>
                <a:cubicBezTo>
                  <a:pt x="501842" y="585092"/>
                  <a:pt x="458357" y="605815"/>
                  <a:pt x="452922" y="609212"/>
                </a:cubicBezTo>
                <a:cubicBezTo>
                  <a:pt x="447486" y="612609"/>
                  <a:pt x="441371" y="615667"/>
                  <a:pt x="434577" y="618385"/>
                </a:cubicBezTo>
                <a:cubicBezTo>
                  <a:pt x="426423" y="622461"/>
                  <a:pt x="418610" y="631634"/>
                  <a:pt x="411136" y="645902"/>
                </a:cubicBezTo>
                <a:cubicBezTo>
                  <a:pt x="408418" y="651338"/>
                  <a:pt x="408078" y="654056"/>
                  <a:pt x="410117" y="654056"/>
                </a:cubicBezTo>
                <a:cubicBezTo>
                  <a:pt x="411476" y="654056"/>
                  <a:pt x="410626" y="657453"/>
                  <a:pt x="407569" y="664248"/>
                </a:cubicBezTo>
                <a:cubicBezTo>
                  <a:pt x="404511" y="671042"/>
                  <a:pt x="400944" y="678006"/>
                  <a:pt x="396867" y="685141"/>
                </a:cubicBezTo>
                <a:cubicBezTo>
                  <a:pt x="392790" y="692275"/>
                  <a:pt x="389733" y="696521"/>
                  <a:pt x="387695" y="697880"/>
                </a:cubicBezTo>
                <a:cubicBezTo>
                  <a:pt x="385656" y="699919"/>
                  <a:pt x="380221" y="709771"/>
                  <a:pt x="371389" y="727436"/>
                </a:cubicBezTo>
                <a:cubicBezTo>
                  <a:pt x="349645" y="770242"/>
                  <a:pt x="335717" y="791644"/>
                  <a:pt x="329602" y="791644"/>
                </a:cubicBezTo>
                <a:cubicBezTo>
                  <a:pt x="326884" y="791644"/>
                  <a:pt x="322128" y="788417"/>
                  <a:pt x="315333" y="781962"/>
                </a:cubicBezTo>
                <a:cubicBezTo>
                  <a:pt x="308539" y="775507"/>
                  <a:pt x="302764" y="768543"/>
                  <a:pt x="298007" y="761069"/>
                </a:cubicBezTo>
                <a:cubicBezTo>
                  <a:pt x="292572" y="752916"/>
                  <a:pt x="287306" y="748669"/>
                  <a:pt x="282210" y="748329"/>
                </a:cubicBezTo>
                <a:cubicBezTo>
                  <a:pt x="277114" y="747990"/>
                  <a:pt x="273207" y="751557"/>
                  <a:pt x="270490" y="759031"/>
                </a:cubicBezTo>
                <a:cubicBezTo>
                  <a:pt x="267092" y="765825"/>
                  <a:pt x="261147" y="773299"/>
                  <a:pt x="252655" y="781453"/>
                </a:cubicBezTo>
                <a:cubicBezTo>
                  <a:pt x="244161" y="789606"/>
                  <a:pt x="239914" y="795891"/>
                  <a:pt x="239914" y="800307"/>
                </a:cubicBezTo>
                <a:cubicBezTo>
                  <a:pt x="239914" y="804724"/>
                  <a:pt x="238386" y="806932"/>
                  <a:pt x="235328" y="806932"/>
                </a:cubicBezTo>
                <a:cubicBezTo>
                  <a:pt x="232270" y="806932"/>
                  <a:pt x="229723" y="809650"/>
                  <a:pt x="227684" y="815085"/>
                </a:cubicBezTo>
                <a:cubicBezTo>
                  <a:pt x="224966" y="825277"/>
                  <a:pt x="212736" y="833431"/>
                  <a:pt x="190994" y="839546"/>
                </a:cubicBezTo>
                <a:cubicBezTo>
                  <a:pt x="169252" y="845661"/>
                  <a:pt x="152265" y="846000"/>
                  <a:pt x="140036" y="840565"/>
                </a:cubicBezTo>
                <a:cubicBezTo>
                  <a:pt x="131203" y="835809"/>
                  <a:pt x="121350" y="822050"/>
                  <a:pt x="110479" y="799288"/>
                </a:cubicBezTo>
                <a:cubicBezTo>
                  <a:pt x="99608" y="776527"/>
                  <a:pt x="96211" y="762088"/>
                  <a:pt x="100287" y="755973"/>
                </a:cubicBezTo>
                <a:cubicBezTo>
                  <a:pt x="102326" y="752576"/>
                  <a:pt x="104024" y="741705"/>
                  <a:pt x="105383" y="723360"/>
                </a:cubicBezTo>
                <a:lnTo>
                  <a:pt x="106402" y="694823"/>
                </a:lnTo>
                <a:lnTo>
                  <a:pt x="89076" y="696861"/>
                </a:lnTo>
                <a:cubicBezTo>
                  <a:pt x="64616" y="700258"/>
                  <a:pt x="47290" y="692784"/>
                  <a:pt x="37098" y="674439"/>
                </a:cubicBezTo>
                <a:cubicBezTo>
                  <a:pt x="30983" y="664248"/>
                  <a:pt x="29286" y="642845"/>
                  <a:pt x="32004" y="610231"/>
                </a:cubicBezTo>
                <a:cubicBezTo>
                  <a:pt x="32682" y="606834"/>
                  <a:pt x="40835" y="600039"/>
                  <a:pt x="56463" y="589848"/>
                </a:cubicBezTo>
                <a:cubicBezTo>
                  <a:pt x="66655" y="583733"/>
                  <a:pt x="76847" y="575919"/>
                  <a:pt x="87039" y="566407"/>
                </a:cubicBezTo>
                <a:cubicBezTo>
                  <a:pt x="97230" y="556894"/>
                  <a:pt x="102326" y="550779"/>
                  <a:pt x="102326" y="548062"/>
                </a:cubicBezTo>
                <a:cubicBezTo>
                  <a:pt x="102326" y="547382"/>
                  <a:pt x="94852" y="547382"/>
                  <a:pt x="79904" y="548062"/>
                </a:cubicBezTo>
                <a:cubicBezTo>
                  <a:pt x="64956" y="548741"/>
                  <a:pt x="56463" y="547552"/>
                  <a:pt x="54424" y="544494"/>
                </a:cubicBezTo>
                <a:cubicBezTo>
                  <a:pt x="52386" y="541437"/>
                  <a:pt x="51367" y="532434"/>
                  <a:pt x="51367" y="517486"/>
                </a:cubicBezTo>
                <a:cubicBezTo>
                  <a:pt x="51367" y="507974"/>
                  <a:pt x="50687" y="502029"/>
                  <a:pt x="49329" y="499651"/>
                </a:cubicBezTo>
                <a:cubicBezTo>
                  <a:pt x="47970" y="497273"/>
                  <a:pt x="44912" y="496084"/>
                  <a:pt x="40156" y="496084"/>
                </a:cubicBezTo>
                <a:cubicBezTo>
                  <a:pt x="34041" y="496084"/>
                  <a:pt x="28946" y="494725"/>
                  <a:pt x="24868" y="492007"/>
                </a:cubicBezTo>
                <a:cubicBezTo>
                  <a:pt x="20792" y="489289"/>
                  <a:pt x="15696" y="483174"/>
                  <a:pt x="9581" y="473662"/>
                </a:cubicBezTo>
                <a:cubicBezTo>
                  <a:pt x="4825" y="466188"/>
                  <a:pt x="1937" y="458204"/>
                  <a:pt x="918" y="449711"/>
                </a:cubicBezTo>
                <a:cubicBezTo>
                  <a:pt x="-101" y="441218"/>
                  <a:pt x="-271" y="421344"/>
                  <a:pt x="408" y="390089"/>
                </a:cubicBezTo>
                <a:cubicBezTo>
                  <a:pt x="1088" y="345246"/>
                  <a:pt x="2447" y="321805"/>
                  <a:pt x="4485" y="319766"/>
                </a:cubicBezTo>
                <a:cubicBezTo>
                  <a:pt x="6523" y="317728"/>
                  <a:pt x="7542" y="318407"/>
                  <a:pt x="7542" y="321805"/>
                </a:cubicBezTo>
                <a:cubicBezTo>
                  <a:pt x="7542" y="325202"/>
                  <a:pt x="12299" y="327580"/>
                  <a:pt x="21811" y="328939"/>
                </a:cubicBezTo>
                <a:cubicBezTo>
                  <a:pt x="27246" y="330298"/>
                  <a:pt x="32512" y="329279"/>
                  <a:pt x="37608" y="325881"/>
                </a:cubicBezTo>
                <a:cubicBezTo>
                  <a:pt x="42704" y="322484"/>
                  <a:pt x="51367" y="314331"/>
                  <a:pt x="63597" y="301421"/>
                </a:cubicBezTo>
                <a:cubicBezTo>
                  <a:pt x="75827" y="287832"/>
                  <a:pt x="83981" y="276961"/>
                  <a:pt x="88057" y="268808"/>
                </a:cubicBezTo>
                <a:cubicBezTo>
                  <a:pt x="92134" y="260654"/>
                  <a:pt x="93834" y="252161"/>
                  <a:pt x="93153" y="243328"/>
                </a:cubicBezTo>
                <a:cubicBezTo>
                  <a:pt x="92475" y="241290"/>
                  <a:pt x="95871" y="232797"/>
                  <a:pt x="103345" y="217849"/>
                </a:cubicBezTo>
                <a:cubicBezTo>
                  <a:pt x="108101" y="209016"/>
                  <a:pt x="110819" y="202561"/>
                  <a:pt x="111498" y="198485"/>
                </a:cubicBezTo>
                <a:cubicBezTo>
                  <a:pt x="112178" y="194408"/>
                  <a:pt x="111159" y="189991"/>
                  <a:pt x="108441" y="185235"/>
                </a:cubicBezTo>
                <a:cubicBezTo>
                  <a:pt x="105043" y="177082"/>
                  <a:pt x="101307" y="171816"/>
                  <a:pt x="97230" y="169438"/>
                </a:cubicBezTo>
                <a:cubicBezTo>
                  <a:pt x="93153" y="167060"/>
                  <a:pt x="92475" y="161794"/>
                  <a:pt x="95191" y="153641"/>
                </a:cubicBezTo>
                <a:cubicBezTo>
                  <a:pt x="95871" y="148885"/>
                  <a:pt x="97909" y="145318"/>
                  <a:pt x="101307" y="142940"/>
                </a:cubicBezTo>
                <a:cubicBezTo>
                  <a:pt x="104704" y="140561"/>
                  <a:pt x="110819" y="138013"/>
                  <a:pt x="119652" y="135296"/>
                </a:cubicBezTo>
                <a:cubicBezTo>
                  <a:pt x="135959" y="131219"/>
                  <a:pt x="147339" y="129860"/>
                  <a:pt x="153794" y="131219"/>
                </a:cubicBezTo>
                <a:cubicBezTo>
                  <a:pt x="160249" y="132578"/>
                  <a:pt x="168232" y="138013"/>
                  <a:pt x="177745" y="147526"/>
                </a:cubicBezTo>
                <a:cubicBezTo>
                  <a:pt x="192692" y="163153"/>
                  <a:pt x="202376" y="176063"/>
                  <a:pt x="206791" y="186254"/>
                </a:cubicBezTo>
                <a:cubicBezTo>
                  <a:pt x="211208" y="196446"/>
                  <a:pt x="213076" y="210035"/>
                  <a:pt x="212397" y="227021"/>
                </a:cubicBezTo>
                <a:cubicBezTo>
                  <a:pt x="211717" y="233136"/>
                  <a:pt x="211377" y="238572"/>
                  <a:pt x="211377" y="243328"/>
                </a:cubicBezTo>
                <a:lnTo>
                  <a:pt x="211377" y="254539"/>
                </a:lnTo>
                <a:lnTo>
                  <a:pt x="211377" y="258616"/>
                </a:lnTo>
                <a:cubicBezTo>
                  <a:pt x="212736" y="258616"/>
                  <a:pt x="221569" y="256068"/>
                  <a:pt x="237876" y="250972"/>
                </a:cubicBezTo>
                <a:cubicBezTo>
                  <a:pt x="254184" y="245876"/>
                  <a:pt x="263185" y="244687"/>
                  <a:pt x="264884" y="247405"/>
                </a:cubicBezTo>
                <a:cubicBezTo>
                  <a:pt x="266583" y="250123"/>
                  <a:pt x="273887" y="252161"/>
                  <a:pt x="286796" y="253520"/>
                </a:cubicBezTo>
                <a:cubicBezTo>
                  <a:pt x="298347" y="254200"/>
                  <a:pt x="310748" y="258446"/>
                  <a:pt x="323996" y="266260"/>
                </a:cubicBezTo>
                <a:cubicBezTo>
                  <a:pt x="337245" y="274073"/>
                  <a:pt x="343870" y="281038"/>
                  <a:pt x="343870" y="287153"/>
                </a:cubicBezTo>
                <a:cubicBezTo>
                  <a:pt x="343870" y="291909"/>
                  <a:pt x="340473" y="296835"/>
                  <a:pt x="333678" y="301931"/>
                </a:cubicBezTo>
                <a:cubicBezTo>
                  <a:pt x="326884" y="307027"/>
                  <a:pt x="322467" y="308216"/>
                  <a:pt x="320429" y="305498"/>
                </a:cubicBezTo>
                <a:cubicBezTo>
                  <a:pt x="319751" y="305498"/>
                  <a:pt x="318562" y="306177"/>
                  <a:pt x="316862" y="307536"/>
                </a:cubicBezTo>
                <a:cubicBezTo>
                  <a:pt x="315163" y="308895"/>
                  <a:pt x="313125" y="310934"/>
                  <a:pt x="310748" y="313651"/>
                </a:cubicBezTo>
                <a:cubicBezTo>
                  <a:pt x="308370" y="316369"/>
                  <a:pt x="305822" y="319427"/>
                  <a:pt x="303104" y="322824"/>
                </a:cubicBezTo>
                <a:cubicBezTo>
                  <a:pt x="293591" y="336413"/>
                  <a:pt x="284418" y="345925"/>
                  <a:pt x="275585" y="351361"/>
                </a:cubicBezTo>
                <a:cubicBezTo>
                  <a:pt x="264035" y="358155"/>
                  <a:pt x="244501" y="373952"/>
                  <a:pt x="216983" y="398752"/>
                </a:cubicBezTo>
                <a:cubicBezTo>
                  <a:pt x="189466" y="423552"/>
                  <a:pt x="175027" y="438330"/>
                  <a:pt x="173668" y="443087"/>
                </a:cubicBezTo>
                <a:cubicBezTo>
                  <a:pt x="171630" y="448522"/>
                  <a:pt x="168232" y="451240"/>
                  <a:pt x="163476" y="451240"/>
                </a:cubicBezTo>
                <a:cubicBezTo>
                  <a:pt x="158720" y="451240"/>
                  <a:pt x="156342" y="453108"/>
                  <a:pt x="156342" y="456845"/>
                </a:cubicBezTo>
                <a:cubicBezTo>
                  <a:pt x="156342" y="460582"/>
                  <a:pt x="158890" y="461432"/>
                  <a:pt x="163986" y="459393"/>
                </a:cubicBezTo>
                <a:cubicBezTo>
                  <a:pt x="169082" y="457355"/>
                  <a:pt x="175027" y="456336"/>
                  <a:pt x="181821" y="456336"/>
                </a:cubicBezTo>
                <a:cubicBezTo>
                  <a:pt x="184539" y="456336"/>
                  <a:pt x="186917" y="455147"/>
                  <a:pt x="188956" y="452769"/>
                </a:cubicBezTo>
                <a:cubicBezTo>
                  <a:pt x="190994" y="450391"/>
                  <a:pt x="191504" y="447843"/>
                  <a:pt x="190485" y="445125"/>
                </a:cubicBezTo>
                <a:cubicBezTo>
                  <a:pt x="189466" y="442407"/>
                  <a:pt x="187257" y="441048"/>
                  <a:pt x="183860" y="441048"/>
                </a:cubicBezTo>
                <a:cubicBezTo>
                  <a:pt x="179783" y="440369"/>
                  <a:pt x="180802" y="439350"/>
                  <a:pt x="186917" y="437991"/>
                </a:cubicBezTo>
                <a:cubicBezTo>
                  <a:pt x="203224" y="433235"/>
                  <a:pt x="218512" y="430856"/>
                  <a:pt x="232780" y="430856"/>
                </a:cubicBezTo>
                <a:cubicBezTo>
                  <a:pt x="249087" y="431536"/>
                  <a:pt x="260977" y="433065"/>
                  <a:pt x="268451" y="435443"/>
                </a:cubicBezTo>
                <a:cubicBezTo>
                  <a:pt x="275925" y="437821"/>
                  <a:pt x="281021" y="442407"/>
                  <a:pt x="283739" y="449202"/>
                </a:cubicBezTo>
                <a:cubicBezTo>
                  <a:pt x="287815" y="457355"/>
                  <a:pt x="289854" y="462111"/>
                  <a:pt x="289854" y="463470"/>
                </a:cubicBezTo>
                <a:cubicBezTo>
                  <a:pt x="289854" y="465508"/>
                  <a:pt x="285098" y="468226"/>
                  <a:pt x="275585" y="471623"/>
                </a:cubicBezTo>
                <a:cubicBezTo>
                  <a:pt x="266073" y="475021"/>
                  <a:pt x="257240" y="477059"/>
                  <a:pt x="249087" y="477739"/>
                </a:cubicBezTo>
                <a:cubicBezTo>
                  <a:pt x="239575" y="479097"/>
                  <a:pt x="231591" y="483004"/>
                  <a:pt x="225136" y="489459"/>
                </a:cubicBezTo>
                <a:cubicBezTo>
                  <a:pt x="218681" y="495914"/>
                  <a:pt x="215794" y="502878"/>
                  <a:pt x="216473" y="510352"/>
                </a:cubicBezTo>
                <a:cubicBezTo>
                  <a:pt x="217153" y="517826"/>
                  <a:pt x="220040" y="522752"/>
                  <a:pt x="225136" y="525130"/>
                </a:cubicBezTo>
                <a:cubicBezTo>
                  <a:pt x="230232" y="527508"/>
                  <a:pt x="236177" y="530396"/>
                  <a:pt x="242972" y="533793"/>
                </a:cubicBezTo>
                <a:cubicBezTo>
                  <a:pt x="249767" y="537190"/>
                  <a:pt x="258599" y="539908"/>
                  <a:pt x="269470" y="541947"/>
                </a:cubicBezTo>
                <a:cubicBezTo>
                  <a:pt x="278303" y="543985"/>
                  <a:pt x="286287" y="548401"/>
                  <a:pt x="293421" y="555196"/>
                </a:cubicBezTo>
                <a:cubicBezTo>
                  <a:pt x="300556" y="561990"/>
                  <a:pt x="304123" y="568445"/>
                  <a:pt x="304123" y="574560"/>
                </a:cubicBezTo>
                <a:cubicBezTo>
                  <a:pt x="304123" y="578637"/>
                  <a:pt x="301745" y="583393"/>
                  <a:pt x="296988" y="588829"/>
                </a:cubicBezTo>
                <a:cubicBezTo>
                  <a:pt x="294270" y="592226"/>
                  <a:pt x="291892" y="597661"/>
                  <a:pt x="289854" y="605135"/>
                </a:cubicBezTo>
                <a:cubicBezTo>
                  <a:pt x="287815" y="612609"/>
                  <a:pt x="286796" y="619064"/>
                  <a:pt x="286796" y="624500"/>
                </a:cubicBezTo>
                <a:cubicBezTo>
                  <a:pt x="286796" y="629935"/>
                  <a:pt x="287815" y="632993"/>
                  <a:pt x="289854" y="633672"/>
                </a:cubicBezTo>
                <a:cubicBezTo>
                  <a:pt x="292572" y="633672"/>
                  <a:pt x="293931" y="637069"/>
                  <a:pt x="293931" y="643864"/>
                </a:cubicBezTo>
                <a:cubicBezTo>
                  <a:pt x="293931" y="654735"/>
                  <a:pt x="299366" y="656434"/>
                  <a:pt x="310237" y="648960"/>
                </a:cubicBezTo>
                <a:cubicBezTo>
                  <a:pt x="312955" y="647601"/>
                  <a:pt x="315673" y="645223"/>
                  <a:pt x="318391" y="641826"/>
                </a:cubicBezTo>
                <a:cubicBezTo>
                  <a:pt x="325865" y="634352"/>
                  <a:pt x="335207" y="627387"/>
                  <a:pt x="346418" y="620933"/>
                </a:cubicBezTo>
                <a:cubicBezTo>
                  <a:pt x="357629" y="614478"/>
                  <a:pt x="369689" y="598341"/>
                  <a:pt x="382599" y="572522"/>
                </a:cubicBezTo>
                <a:cubicBezTo>
                  <a:pt x="383278" y="571842"/>
                  <a:pt x="383618" y="570823"/>
                  <a:pt x="383618" y="569464"/>
                </a:cubicBezTo>
                <a:cubicBezTo>
                  <a:pt x="396527" y="542966"/>
                  <a:pt x="403322" y="527169"/>
                  <a:pt x="404001" y="522073"/>
                </a:cubicBezTo>
                <a:cubicBezTo>
                  <a:pt x="404681" y="516977"/>
                  <a:pt x="400604" y="512390"/>
                  <a:pt x="391771" y="508314"/>
                </a:cubicBezTo>
                <a:cubicBezTo>
                  <a:pt x="391092" y="508314"/>
                  <a:pt x="390752" y="507974"/>
                  <a:pt x="390752" y="507295"/>
                </a:cubicBezTo>
                <a:cubicBezTo>
                  <a:pt x="383278" y="503897"/>
                  <a:pt x="378692" y="501010"/>
                  <a:pt x="376993" y="498632"/>
                </a:cubicBezTo>
                <a:cubicBezTo>
                  <a:pt x="375296" y="496254"/>
                  <a:pt x="375125" y="491328"/>
                  <a:pt x="376484" y="483854"/>
                </a:cubicBezTo>
                <a:cubicBezTo>
                  <a:pt x="380560" y="462111"/>
                  <a:pt x="392111" y="446824"/>
                  <a:pt x="411136" y="437991"/>
                </a:cubicBezTo>
                <a:cubicBezTo>
                  <a:pt x="438993" y="425081"/>
                  <a:pt x="457678" y="409794"/>
                  <a:pt x="467190" y="392128"/>
                </a:cubicBezTo>
                <a:cubicBezTo>
                  <a:pt x="473306" y="379218"/>
                  <a:pt x="475514" y="372084"/>
                  <a:pt x="473815" y="370725"/>
                </a:cubicBezTo>
                <a:cubicBezTo>
                  <a:pt x="472117" y="369366"/>
                  <a:pt x="461755" y="371065"/>
                  <a:pt x="442730" y="375821"/>
                </a:cubicBezTo>
                <a:cubicBezTo>
                  <a:pt x="430500" y="379218"/>
                  <a:pt x="422178" y="381087"/>
                  <a:pt x="417761" y="381426"/>
                </a:cubicBezTo>
                <a:cubicBezTo>
                  <a:pt x="413344" y="381766"/>
                  <a:pt x="409097" y="380238"/>
                  <a:pt x="405021" y="376840"/>
                </a:cubicBezTo>
                <a:cubicBezTo>
                  <a:pt x="397547" y="370046"/>
                  <a:pt x="396697" y="357646"/>
                  <a:pt x="402473" y="339640"/>
                </a:cubicBezTo>
                <a:cubicBezTo>
                  <a:pt x="408248" y="321635"/>
                  <a:pt x="416232" y="312632"/>
                  <a:pt x="426423" y="312632"/>
                </a:cubicBezTo>
                <a:cubicBezTo>
                  <a:pt x="430500" y="312632"/>
                  <a:pt x="432538" y="311103"/>
                  <a:pt x="432538" y="308046"/>
                </a:cubicBezTo>
                <a:cubicBezTo>
                  <a:pt x="432538" y="304988"/>
                  <a:pt x="434237" y="303460"/>
                  <a:pt x="437634" y="303460"/>
                </a:cubicBezTo>
                <a:cubicBezTo>
                  <a:pt x="442390" y="303460"/>
                  <a:pt x="457678" y="293777"/>
                  <a:pt x="483497" y="274413"/>
                </a:cubicBezTo>
                <a:cubicBezTo>
                  <a:pt x="509316" y="255049"/>
                  <a:pt x="523585" y="242309"/>
                  <a:pt x="526303" y="236194"/>
                </a:cubicBezTo>
                <a:cubicBezTo>
                  <a:pt x="530380" y="229399"/>
                  <a:pt x="531228" y="223964"/>
                  <a:pt x="528851" y="219887"/>
                </a:cubicBezTo>
                <a:cubicBezTo>
                  <a:pt x="526473" y="215810"/>
                  <a:pt x="522226" y="214791"/>
                  <a:pt x="516111" y="216830"/>
                </a:cubicBezTo>
                <a:cubicBezTo>
                  <a:pt x="509996" y="218868"/>
                  <a:pt x="506938" y="218189"/>
                  <a:pt x="506938" y="214791"/>
                </a:cubicBezTo>
                <a:cubicBezTo>
                  <a:pt x="506938" y="211394"/>
                  <a:pt x="502861" y="209695"/>
                  <a:pt x="494708" y="209695"/>
                </a:cubicBezTo>
                <a:cubicBezTo>
                  <a:pt x="486556" y="209695"/>
                  <a:pt x="482479" y="207997"/>
                  <a:pt x="482479" y="204600"/>
                </a:cubicBezTo>
                <a:cubicBezTo>
                  <a:pt x="482479" y="201202"/>
                  <a:pt x="479931" y="199504"/>
                  <a:pt x="474835" y="199504"/>
                </a:cubicBezTo>
                <a:cubicBezTo>
                  <a:pt x="469739" y="199504"/>
                  <a:pt x="461925" y="196616"/>
                  <a:pt x="451393" y="190841"/>
                </a:cubicBezTo>
                <a:cubicBezTo>
                  <a:pt x="440862" y="185065"/>
                  <a:pt x="435936" y="178101"/>
                  <a:pt x="436615" y="169948"/>
                </a:cubicBezTo>
                <a:cubicBezTo>
                  <a:pt x="437295" y="165191"/>
                  <a:pt x="438653" y="162304"/>
                  <a:pt x="440692" y="161285"/>
                </a:cubicBezTo>
                <a:cubicBezTo>
                  <a:pt x="442730" y="160265"/>
                  <a:pt x="446467" y="160775"/>
                  <a:pt x="451903" y="162813"/>
                </a:cubicBezTo>
                <a:cubicBezTo>
                  <a:pt x="485875" y="171646"/>
                  <a:pt x="513053" y="171307"/>
                  <a:pt x="533437" y="161794"/>
                </a:cubicBezTo>
                <a:cubicBezTo>
                  <a:pt x="534117" y="161115"/>
                  <a:pt x="535135" y="160775"/>
                  <a:pt x="536494" y="160775"/>
                </a:cubicBezTo>
                <a:cubicBezTo>
                  <a:pt x="545327" y="156698"/>
                  <a:pt x="550933" y="151433"/>
                  <a:pt x="553311" y="144978"/>
                </a:cubicBezTo>
                <a:cubicBezTo>
                  <a:pt x="555689" y="138523"/>
                  <a:pt x="560615" y="117970"/>
                  <a:pt x="568089" y="83318"/>
                </a:cubicBezTo>
                <a:cubicBezTo>
                  <a:pt x="568089" y="83318"/>
                  <a:pt x="569108" y="79241"/>
                  <a:pt x="571146" y="71088"/>
                </a:cubicBezTo>
                <a:cubicBezTo>
                  <a:pt x="574543" y="56140"/>
                  <a:pt x="575902" y="41532"/>
                  <a:pt x="575223" y="27263"/>
                </a:cubicBezTo>
                <a:cubicBezTo>
                  <a:pt x="574543" y="12995"/>
                  <a:pt x="576582" y="4502"/>
                  <a:pt x="581338" y="1784"/>
                </a:cubicBezTo>
                <a:cubicBezTo>
                  <a:pt x="583037" y="595"/>
                  <a:pt x="584629" y="0"/>
                  <a:pt x="586115" y="0"/>
                </a:cubicBezTo>
                <a:close/>
              </a:path>
            </a:pathLst>
          </a:custGeom>
        </p:spPr>
      </p:pic>
      <p:pic>
        <p:nvPicPr>
          <p:cNvPr id="35" name="血"/>
          <p:cNvPicPr>
            <a:picLocks noChangeAspect="1"/>
          </p:cNvPicPr>
          <p:nvPr/>
        </p:nvPicPr>
        <p:blipFill>
          <a:blip r:embed="rId4">
            <a:extLst>
              <a:ext uri="{28A0092B-C50C-407E-A947-70E740481C1C}">
                <a14:useLocalDpi xmlns:a14="http://schemas.microsoft.com/office/drawing/2010/main" val="0"/>
              </a:ext>
            </a:extLst>
          </a:blip>
          <a:srcRect l="37987" t="79523" r="55027" b="10831"/>
          <a:stretch>
            <a:fillRect/>
          </a:stretch>
        </p:blipFill>
        <p:spPr>
          <a:xfrm>
            <a:off x="5019988" y="1728127"/>
            <a:ext cx="877643" cy="662445"/>
          </a:xfrm>
          <a:custGeom>
            <a:avLst/>
            <a:gdLst>
              <a:gd name="connsiteX0" fmla="*/ 352776 w 877643"/>
              <a:gd name="connsiteY0" fmla="*/ 354178 h 662445"/>
              <a:gd name="connsiteX1" fmla="*/ 316201 w 877643"/>
              <a:gd name="connsiteY1" fmla="*/ 377952 h 662445"/>
              <a:gd name="connsiteX2" fmla="*/ 279624 w 877643"/>
              <a:gd name="connsiteY2" fmla="*/ 441960 h 662445"/>
              <a:gd name="connsiteX3" fmla="*/ 283282 w 877643"/>
              <a:gd name="connsiteY3" fmla="*/ 458420 h 662445"/>
              <a:gd name="connsiteX4" fmla="*/ 299741 w 877643"/>
              <a:gd name="connsiteY4" fmla="*/ 525171 h 662445"/>
              <a:gd name="connsiteX5" fmla="*/ 338146 w 877643"/>
              <a:gd name="connsiteY5" fmla="*/ 506426 h 662445"/>
              <a:gd name="connsiteX6" fmla="*/ 371064 w 877643"/>
              <a:gd name="connsiteY6" fmla="*/ 477622 h 662445"/>
              <a:gd name="connsiteX7" fmla="*/ 361006 w 877643"/>
              <a:gd name="connsiteY7" fmla="*/ 460248 h 662445"/>
              <a:gd name="connsiteX8" fmla="*/ 354605 w 877643"/>
              <a:gd name="connsiteY8" fmla="*/ 374295 h 662445"/>
              <a:gd name="connsiteX9" fmla="*/ 352776 w 877643"/>
              <a:gd name="connsiteY9" fmla="*/ 354178 h 662445"/>
              <a:gd name="connsiteX10" fmla="*/ 484450 w 877643"/>
              <a:gd name="connsiteY10" fmla="*/ 326746 h 662445"/>
              <a:gd name="connsiteX11" fmla="*/ 467076 w 877643"/>
              <a:gd name="connsiteY11" fmla="*/ 338633 h 662445"/>
              <a:gd name="connsiteX12" fmla="*/ 425472 w 877643"/>
              <a:gd name="connsiteY12" fmla="*/ 391668 h 662445"/>
              <a:gd name="connsiteX13" fmla="*/ 415870 w 877643"/>
              <a:gd name="connsiteY13" fmla="*/ 434645 h 662445"/>
              <a:gd name="connsiteX14" fmla="*/ 432329 w 877643"/>
              <a:gd name="connsiteY14" fmla="*/ 427330 h 662445"/>
              <a:gd name="connsiteX15" fmla="*/ 440558 w 877643"/>
              <a:gd name="connsiteY15" fmla="*/ 417272 h 662445"/>
              <a:gd name="connsiteX16" fmla="*/ 464790 w 877643"/>
              <a:gd name="connsiteY16" fmla="*/ 387096 h 662445"/>
              <a:gd name="connsiteX17" fmla="*/ 474392 w 877643"/>
              <a:gd name="connsiteY17" fmla="*/ 371094 h 662445"/>
              <a:gd name="connsiteX18" fmla="*/ 485364 w 877643"/>
              <a:gd name="connsiteY18" fmla="*/ 342291 h 662445"/>
              <a:gd name="connsiteX19" fmla="*/ 484450 w 877643"/>
              <a:gd name="connsiteY19" fmla="*/ 326746 h 662445"/>
              <a:gd name="connsiteX20" fmla="*/ 637155 w 877643"/>
              <a:gd name="connsiteY20" fmla="*/ 227991 h 662445"/>
              <a:gd name="connsiteX21" fmla="*/ 603779 w 877643"/>
              <a:gd name="connsiteY21" fmla="*/ 234392 h 662445"/>
              <a:gd name="connsiteX22" fmla="*/ 585034 w 877643"/>
              <a:gd name="connsiteY22" fmla="*/ 240792 h 662445"/>
              <a:gd name="connsiteX23" fmla="*/ 564917 w 877643"/>
              <a:gd name="connsiteY23" fmla="*/ 246279 h 662445"/>
              <a:gd name="connsiteX24" fmla="*/ 544801 w 877643"/>
              <a:gd name="connsiteY24" fmla="*/ 250851 h 662445"/>
              <a:gd name="connsiteX25" fmla="*/ 494051 w 877643"/>
              <a:gd name="connsiteY25" fmla="*/ 271425 h 662445"/>
              <a:gd name="connsiteX26" fmla="*/ 415870 w 877643"/>
              <a:gd name="connsiteY26" fmla="*/ 311201 h 662445"/>
              <a:gd name="connsiteX27" fmla="*/ 399410 w 877643"/>
              <a:gd name="connsiteY27" fmla="*/ 331318 h 662445"/>
              <a:gd name="connsiteX28" fmla="*/ 403982 w 877643"/>
              <a:gd name="connsiteY28" fmla="*/ 355092 h 662445"/>
              <a:gd name="connsiteX29" fmla="*/ 412212 w 877643"/>
              <a:gd name="connsiteY29" fmla="*/ 357836 h 662445"/>
              <a:gd name="connsiteX30" fmla="*/ 430501 w 877643"/>
              <a:gd name="connsiteY30" fmla="*/ 336804 h 662445"/>
              <a:gd name="connsiteX31" fmla="*/ 463418 w 877643"/>
              <a:gd name="connsiteY31" fmla="*/ 301600 h 662445"/>
              <a:gd name="connsiteX32" fmla="*/ 495422 w 877643"/>
              <a:gd name="connsiteY32" fmla="*/ 296571 h 662445"/>
              <a:gd name="connsiteX33" fmla="*/ 518282 w 877643"/>
              <a:gd name="connsiteY33" fmla="*/ 303429 h 662445"/>
              <a:gd name="connsiteX34" fmla="*/ 525598 w 877643"/>
              <a:gd name="connsiteY34" fmla="*/ 308458 h 662445"/>
              <a:gd name="connsiteX35" fmla="*/ 539772 w 877643"/>
              <a:gd name="connsiteY35" fmla="*/ 327203 h 662445"/>
              <a:gd name="connsiteX36" fmla="*/ 544801 w 877643"/>
              <a:gd name="connsiteY36" fmla="*/ 365151 h 662445"/>
              <a:gd name="connsiteX37" fmla="*/ 528798 w 877643"/>
              <a:gd name="connsiteY37" fmla="*/ 414986 h 662445"/>
              <a:gd name="connsiteX38" fmla="*/ 503652 w 877643"/>
              <a:gd name="connsiteY38" fmla="*/ 453848 h 662445"/>
              <a:gd name="connsiteX39" fmla="*/ 498166 w 877643"/>
              <a:gd name="connsiteY39" fmla="*/ 464820 h 662445"/>
              <a:gd name="connsiteX40" fmla="*/ 518282 w 877643"/>
              <a:gd name="connsiteY40" fmla="*/ 468935 h 662445"/>
              <a:gd name="connsiteX41" fmla="*/ 546629 w 877643"/>
              <a:gd name="connsiteY41" fmla="*/ 465735 h 662445"/>
              <a:gd name="connsiteX42" fmla="*/ 616123 w 877643"/>
              <a:gd name="connsiteY42" fmla="*/ 379781 h 662445"/>
              <a:gd name="connsiteX43" fmla="*/ 645385 w 877643"/>
              <a:gd name="connsiteY43" fmla="*/ 312573 h 662445"/>
              <a:gd name="connsiteX44" fmla="*/ 656357 w 877643"/>
              <a:gd name="connsiteY44" fmla="*/ 251765 h 662445"/>
              <a:gd name="connsiteX45" fmla="*/ 658187 w 877643"/>
              <a:gd name="connsiteY45" fmla="*/ 227991 h 662445"/>
              <a:gd name="connsiteX46" fmla="*/ 349004 w 877643"/>
              <a:gd name="connsiteY46" fmla="*/ 77 h 662445"/>
              <a:gd name="connsiteX47" fmla="*/ 358262 w 877643"/>
              <a:gd name="connsiteY47" fmla="*/ 1220 h 662445"/>
              <a:gd name="connsiteX48" fmla="*/ 386152 w 877643"/>
              <a:gd name="connsiteY48" fmla="*/ 12192 h 662445"/>
              <a:gd name="connsiteX49" fmla="*/ 415870 w 877643"/>
              <a:gd name="connsiteY49" fmla="*/ 43282 h 662445"/>
              <a:gd name="connsiteX50" fmla="*/ 446959 w 877643"/>
              <a:gd name="connsiteY50" fmla="*/ 109576 h 662445"/>
              <a:gd name="connsiteX51" fmla="*/ 431414 w 877643"/>
              <a:gd name="connsiteY51" fmla="*/ 180442 h 662445"/>
              <a:gd name="connsiteX52" fmla="*/ 403068 w 877643"/>
              <a:gd name="connsiteY52" fmla="*/ 224333 h 662445"/>
              <a:gd name="connsiteX53" fmla="*/ 386152 w 877643"/>
              <a:gd name="connsiteY53" fmla="*/ 242621 h 662445"/>
              <a:gd name="connsiteX54" fmla="*/ 364207 w 877643"/>
              <a:gd name="connsiteY54" fmla="*/ 260452 h 662445"/>
              <a:gd name="connsiteX55" fmla="*/ 308428 w 877643"/>
              <a:gd name="connsiteY55" fmla="*/ 298857 h 662445"/>
              <a:gd name="connsiteX56" fmla="*/ 252649 w 877643"/>
              <a:gd name="connsiteY56" fmla="*/ 337719 h 662445"/>
              <a:gd name="connsiteX57" fmla="*/ 232990 w 877643"/>
              <a:gd name="connsiteY57" fmla="*/ 350978 h 662445"/>
              <a:gd name="connsiteX58" fmla="*/ 243048 w 877643"/>
              <a:gd name="connsiteY58" fmla="*/ 368808 h 662445"/>
              <a:gd name="connsiteX59" fmla="*/ 255850 w 877643"/>
              <a:gd name="connsiteY59" fmla="*/ 384353 h 662445"/>
              <a:gd name="connsiteX60" fmla="*/ 275052 w 877643"/>
              <a:gd name="connsiteY60" fmla="*/ 366980 h 662445"/>
              <a:gd name="connsiteX61" fmla="*/ 326258 w 877643"/>
              <a:gd name="connsiteY61" fmla="*/ 328575 h 662445"/>
              <a:gd name="connsiteX62" fmla="*/ 351404 w 877643"/>
              <a:gd name="connsiteY62" fmla="*/ 310287 h 662445"/>
              <a:gd name="connsiteX63" fmla="*/ 357348 w 877643"/>
              <a:gd name="connsiteY63" fmla="*/ 296571 h 662445"/>
              <a:gd name="connsiteX64" fmla="*/ 362377 w 877643"/>
              <a:gd name="connsiteY64" fmla="*/ 286055 h 662445"/>
              <a:gd name="connsiteX65" fmla="*/ 373808 w 877643"/>
              <a:gd name="connsiteY65" fmla="*/ 290170 h 662445"/>
              <a:gd name="connsiteX66" fmla="*/ 416784 w 877643"/>
              <a:gd name="connsiteY66" fmla="*/ 274625 h 662445"/>
              <a:gd name="connsiteX67" fmla="*/ 489022 w 877643"/>
              <a:gd name="connsiteY67" fmla="*/ 237592 h 662445"/>
              <a:gd name="connsiteX68" fmla="*/ 533827 w 877643"/>
              <a:gd name="connsiteY68" fmla="*/ 218847 h 662445"/>
              <a:gd name="connsiteX69" fmla="*/ 552572 w 877643"/>
              <a:gd name="connsiteY69" fmla="*/ 211989 h 662445"/>
              <a:gd name="connsiteX70" fmla="*/ 606979 w 877643"/>
              <a:gd name="connsiteY70" fmla="*/ 194158 h 662445"/>
              <a:gd name="connsiteX71" fmla="*/ 647213 w 877643"/>
              <a:gd name="connsiteY71" fmla="*/ 183185 h 662445"/>
              <a:gd name="connsiteX72" fmla="*/ 680131 w 877643"/>
              <a:gd name="connsiteY72" fmla="*/ 195072 h 662445"/>
              <a:gd name="connsiteX73" fmla="*/ 721279 w 877643"/>
              <a:gd name="connsiteY73" fmla="*/ 219761 h 662445"/>
              <a:gd name="connsiteX74" fmla="*/ 728137 w 877643"/>
              <a:gd name="connsiteY74" fmla="*/ 235306 h 662445"/>
              <a:gd name="connsiteX75" fmla="*/ 724937 w 877643"/>
              <a:gd name="connsiteY75" fmla="*/ 268224 h 662445"/>
              <a:gd name="connsiteX76" fmla="*/ 704820 w 877643"/>
              <a:gd name="connsiteY76" fmla="*/ 379781 h 662445"/>
              <a:gd name="connsiteX77" fmla="*/ 677388 w 877643"/>
              <a:gd name="connsiteY77" fmla="*/ 456591 h 662445"/>
              <a:gd name="connsiteX78" fmla="*/ 657271 w 877643"/>
              <a:gd name="connsiteY78" fmla="*/ 505054 h 662445"/>
              <a:gd name="connsiteX79" fmla="*/ 664586 w 877643"/>
              <a:gd name="connsiteY79" fmla="*/ 509626 h 662445"/>
              <a:gd name="connsiteX80" fmla="*/ 681960 w 877643"/>
              <a:gd name="connsiteY80" fmla="*/ 507340 h 662445"/>
              <a:gd name="connsiteX81" fmla="*/ 699334 w 877643"/>
              <a:gd name="connsiteY81" fmla="*/ 498653 h 662445"/>
              <a:gd name="connsiteX82" fmla="*/ 713964 w 877643"/>
              <a:gd name="connsiteY82" fmla="*/ 488595 h 662445"/>
              <a:gd name="connsiteX83" fmla="*/ 740482 w 877643"/>
              <a:gd name="connsiteY83" fmla="*/ 496824 h 662445"/>
              <a:gd name="connsiteX84" fmla="*/ 796260 w 877643"/>
              <a:gd name="connsiteY84" fmla="*/ 508712 h 662445"/>
              <a:gd name="connsiteX85" fmla="*/ 871241 w 877643"/>
              <a:gd name="connsiteY85" fmla="*/ 544373 h 662445"/>
              <a:gd name="connsiteX86" fmla="*/ 877643 w 877643"/>
              <a:gd name="connsiteY86" fmla="*/ 561290 h 662445"/>
              <a:gd name="connsiteX87" fmla="*/ 872155 w 877643"/>
              <a:gd name="connsiteY87" fmla="*/ 575006 h 662445"/>
              <a:gd name="connsiteX88" fmla="*/ 862097 w 877643"/>
              <a:gd name="connsiteY88" fmla="*/ 585978 h 662445"/>
              <a:gd name="connsiteX89" fmla="*/ 841066 w 877643"/>
              <a:gd name="connsiteY89" fmla="*/ 586436 h 662445"/>
              <a:gd name="connsiteX90" fmla="*/ 799003 w 877643"/>
              <a:gd name="connsiteY90" fmla="*/ 583692 h 662445"/>
              <a:gd name="connsiteX91" fmla="*/ 696133 w 877643"/>
              <a:gd name="connsiteY91" fmla="*/ 579578 h 662445"/>
              <a:gd name="connsiteX92" fmla="*/ 610637 w 877643"/>
              <a:gd name="connsiteY92" fmla="*/ 581864 h 662445"/>
              <a:gd name="connsiteX93" fmla="*/ 525598 w 877643"/>
              <a:gd name="connsiteY93" fmla="*/ 591922 h 662445"/>
              <a:gd name="connsiteX94" fmla="*/ 476220 w 877643"/>
              <a:gd name="connsiteY94" fmla="*/ 596494 h 662445"/>
              <a:gd name="connsiteX95" fmla="*/ 369236 w 877643"/>
              <a:gd name="connsiteY95" fmla="*/ 612039 h 662445"/>
              <a:gd name="connsiteX96" fmla="*/ 190013 w 877643"/>
              <a:gd name="connsiteY96" fmla="*/ 639471 h 662445"/>
              <a:gd name="connsiteX97" fmla="*/ 34566 w 877643"/>
              <a:gd name="connsiteY97" fmla="*/ 662331 h 662445"/>
              <a:gd name="connsiteX98" fmla="*/ 5761 w 877643"/>
              <a:gd name="connsiteY98" fmla="*/ 656844 h 662445"/>
              <a:gd name="connsiteX99" fmla="*/ 2561 w 877643"/>
              <a:gd name="connsiteY99" fmla="*/ 640385 h 662445"/>
              <a:gd name="connsiteX100" fmla="*/ 38222 w 877643"/>
              <a:gd name="connsiteY100" fmla="*/ 630327 h 662445"/>
              <a:gd name="connsiteX101" fmla="*/ 152065 w 877643"/>
              <a:gd name="connsiteY101" fmla="*/ 607010 h 662445"/>
              <a:gd name="connsiteX102" fmla="*/ 277338 w 877643"/>
              <a:gd name="connsiteY102" fmla="*/ 579120 h 662445"/>
              <a:gd name="connsiteX103" fmla="*/ 337688 w 877643"/>
              <a:gd name="connsiteY103" fmla="*/ 568605 h 662445"/>
              <a:gd name="connsiteX104" fmla="*/ 377466 w 877643"/>
              <a:gd name="connsiteY104" fmla="*/ 558089 h 662445"/>
              <a:gd name="connsiteX105" fmla="*/ 496337 w 877643"/>
              <a:gd name="connsiteY105" fmla="*/ 531572 h 662445"/>
              <a:gd name="connsiteX106" fmla="*/ 524683 w 877643"/>
              <a:gd name="connsiteY106" fmla="*/ 526085 h 662445"/>
              <a:gd name="connsiteX107" fmla="*/ 513710 w 877643"/>
              <a:gd name="connsiteY107" fmla="*/ 516941 h 662445"/>
              <a:gd name="connsiteX108" fmla="*/ 478964 w 877643"/>
              <a:gd name="connsiteY108" fmla="*/ 488595 h 662445"/>
              <a:gd name="connsiteX109" fmla="*/ 457932 w 877643"/>
              <a:gd name="connsiteY109" fmla="*/ 484023 h 662445"/>
              <a:gd name="connsiteX110" fmla="*/ 437358 w 877643"/>
              <a:gd name="connsiteY110" fmla="*/ 490881 h 662445"/>
              <a:gd name="connsiteX111" fmla="*/ 421357 w 877643"/>
              <a:gd name="connsiteY111" fmla="*/ 495910 h 662445"/>
              <a:gd name="connsiteX112" fmla="*/ 398039 w 877643"/>
              <a:gd name="connsiteY112" fmla="*/ 504597 h 662445"/>
              <a:gd name="connsiteX113" fmla="*/ 382951 w 877643"/>
              <a:gd name="connsiteY113" fmla="*/ 510998 h 662445"/>
              <a:gd name="connsiteX114" fmla="*/ 368322 w 877643"/>
              <a:gd name="connsiteY114" fmla="*/ 515112 h 662445"/>
              <a:gd name="connsiteX115" fmla="*/ 319859 w 877643"/>
              <a:gd name="connsiteY115" fmla="*/ 534315 h 662445"/>
              <a:gd name="connsiteX116" fmla="*/ 302942 w 877643"/>
              <a:gd name="connsiteY116" fmla="*/ 535686 h 662445"/>
              <a:gd name="connsiteX117" fmla="*/ 299284 w 877643"/>
              <a:gd name="connsiteY117" fmla="*/ 542087 h 662445"/>
              <a:gd name="connsiteX118" fmla="*/ 287854 w 877643"/>
              <a:gd name="connsiteY118" fmla="*/ 556260 h 662445"/>
              <a:gd name="connsiteX119" fmla="*/ 276881 w 877643"/>
              <a:gd name="connsiteY119" fmla="*/ 564490 h 662445"/>
              <a:gd name="connsiteX120" fmla="*/ 254936 w 877643"/>
              <a:gd name="connsiteY120" fmla="*/ 540716 h 662445"/>
              <a:gd name="connsiteX121" fmla="*/ 227503 w 877643"/>
              <a:gd name="connsiteY121" fmla="*/ 500482 h 662445"/>
              <a:gd name="connsiteX122" fmla="*/ 218816 w 877643"/>
              <a:gd name="connsiteY122" fmla="*/ 480822 h 662445"/>
              <a:gd name="connsiteX123" fmla="*/ 214703 w 877643"/>
              <a:gd name="connsiteY123" fmla="*/ 466192 h 662445"/>
              <a:gd name="connsiteX124" fmla="*/ 211044 w 877643"/>
              <a:gd name="connsiteY124" fmla="*/ 455676 h 662445"/>
              <a:gd name="connsiteX125" fmla="*/ 207386 w 877643"/>
              <a:gd name="connsiteY125" fmla="*/ 430073 h 662445"/>
              <a:gd name="connsiteX126" fmla="*/ 176297 w 877643"/>
              <a:gd name="connsiteY126" fmla="*/ 377952 h 662445"/>
              <a:gd name="connsiteX127" fmla="*/ 159838 w 877643"/>
              <a:gd name="connsiteY127" fmla="*/ 365151 h 662445"/>
              <a:gd name="connsiteX128" fmla="*/ 151151 w 877643"/>
              <a:gd name="connsiteY128" fmla="*/ 340919 h 662445"/>
              <a:gd name="connsiteX129" fmla="*/ 152522 w 877643"/>
              <a:gd name="connsiteY129" fmla="*/ 323088 h 662445"/>
              <a:gd name="connsiteX130" fmla="*/ 156180 w 877643"/>
              <a:gd name="connsiteY130" fmla="*/ 296571 h 662445"/>
              <a:gd name="connsiteX131" fmla="*/ 161666 w 877643"/>
              <a:gd name="connsiteY131" fmla="*/ 270510 h 662445"/>
              <a:gd name="connsiteX132" fmla="*/ 182698 w 877643"/>
              <a:gd name="connsiteY132" fmla="*/ 263652 h 662445"/>
              <a:gd name="connsiteX133" fmla="*/ 209215 w 877643"/>
              <a:gd name="connsiteY133" fmla="*/ 250851 h 662445"/>
              <a:gd name="connsiteX134" fmla="*/ 243962 w 877643"/>
              <a:gd name="connsiteY134" fmla="*/ 224333 h 662445"/>
              <a:gd name="connsiteX135" fmla="*/ 274595 w 877643"/>
              <a:gd name="connsiteY135" fmla="*/ 198273 h 662445"/>
              <a:gd name="connsiteX136" fmla="*/ 300655 w 877643"/>
              <a:gd name="connsiteY136" fmla="*/ 175413 h 662445"/>
              <a:gd name="connsiteX137" fmla="*/ 319859 w 877643"/>
              <a:gd name="connsiteY137" fmla="*/ 151181 h 662445"/>
              <a:gd name="connsiteX138" fmla="*/ 361006 w 877643"/>
              <a:gd name="connsiteY138" fmla="*/ 69800 h 662445"/>
              <a:gd name="connsiteX139" fmla="*/ 355977 w 877643"/>
              <a:gd name="connsiteY139" fmla="*/ 40082 h 662445"/>
              <a:gd name="connsiteX140" fmla="*/ 349118 w 877643"/>
              <a:gd name="connsiteY140" fmla="*/ 27737 h 662445"/>
              <a:gd name="connsiteX141" fmla="*/ 346832 w 877643"/>
              <a:gd name="connsiteY141" fmla="*/ 22708 h 662445"/>
              <a:gd name="connsiteX142" fmla="*/ 342260 w 877643"/>
              <a:gd name="connsiteY142" fmla="*/ 22251 h 662445"/>
              <a:gd name="connsiteX143" fmla="*/ 339974 w 877643"/>
              <a:gd name="connsiteY143" fmla="*/ 26823 h 662445"/>
              <a:gd name="connsiteX144" fmla="*/ 335402 w 877643"/>
              <a:gd name="connsiteY144" fmla="*/ 24080 h 662445"/>
              <a:gd name="connsiteX145" fmla="*/ 336317 w 877643"/>
              <a:gd name="connsiteY145" fmla="*/ 6706 h 662445"/>
              <a:gd name="connsiteX146" fmla="*/ 343175 w 877643"/>
              <a:gd name="connsiteY146" fmla="*/ 305 h 662445"/>
              <a:gd name="connsiteX147" fmla="*/ 349004 w 877643"/>
              <a:gd name="connsiteY147" fmla="*/ 77 h 66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877643" h="662445">
                <a:moveTo>
                  <a:pt x="352776" y="354178"/>
                </a:moveTo>
                <a:cubicBezTo>
                  <a:pt x="348509" y="353568"/>
                  <a:pt x="336317" y="361493"/>
                  <a:pt x="316201" y="377952"/>
                </a:cubicBezTo>
                <a:cubicBezTo>
                  <a:pt x="285720" y="402946"/>
                  <a:pt x="273528" y="424282"/>
                  <a:pt x="279624" y="441960"/>
                </a:cubicBezTo>
                <a:cubicBezTo>
                  <a:pt x="281453" y="447447"/>
                  <a:pt x="282672" y="452933"/>
                  <a:pt x="283282" y="458420"/>
                </a:cubicBezTo>
                <a:cubicBezTo>
                  <a:pt x="291816" y="501701"/>
                  <a:pt x="297302" y="523952"/>
                  <a:pt x="299741" y="525171"/>
                </a:cubicBezTo>
                <a:cubicBezTo>
                  <a:pt x="303399" y="527609"/>
                  <a:pt x="316201" y="521361"/>
                  <a:pt x="338146" y="506426"/>
                </a:cubicBezTo>
                <a:cubicBezTo>
                  <a:pt x="360092" y="491490"/>
                  <a:pt x="371064" y="481889"/>
                  <a:pt x="371064" y="477622"/>
                </a:cubicBezTo>
                <a:cubicBezTo>
                  <a:pt x="371064" y="474574"/>
                  <a:pt x="367711" y="468783"/>
                  <a:pt x="361006" y="460248"/>
                </a:cubicBezTo>
                <a:cubicBezTo>
                  <a:pt x="349423" y="444399"/>
                  <a:pt x="347290" y="415748"/>
                  <a:pt x="354605" y="374295"/>
                </a:cubicBezTo>
                <a:cubicBezTo>
                  <a:pt x="357043" y="360884"/>
                  <a:pt x="356434" y="354178"/>
                  <a:pt x="352776" y="354178"/>
                </a:cubicBezTo>
                <a:close/>
                <a:moveTo>
                  <a:pt x="484450" y="326746"/>
                </a:moveTo>
                <a:cubicBezTo>
                  <a:pt x="482011" y="326136"/>
                  <a:pt x="476220" y="330099"/>
                  <a:pt x="467076" y="338633"/>
                </a:cubicBezTo>
                <a:cubicBezTo>
                  <a:pt x="449398" y="355092"/>
                  <a:pt x="435529" y="372771"/>
                  <a:pt x="425472" y="391668"/>
                </a:cubicBezTo>
                <a:cubicBezTo>
                  <a:pt x="415412" y="410566"/>
                  <a:pt x="412212" y="424892"/>
                  <a:pt x="415870" y="434645"/>
                </a:cubicBezTo>
                <a:cubicBezTo>
                  <a:pt x="417699" y="439522"/>
                  <a:pt x="423185" y="437084"/>
                  <a:pt x="432329" y="427330"/>
                </a:cubicBezTo>
                <a:cubicBezTo>
                  <a:pt x="434159" y="424892"/>
                  <a:pt x="436901" y="421539"/>
                  <a:pt x="440558" y="417272"/>
                </a:cubicBezTo>
                <a:cubicBezTo>
                  <a:pt x="455189" y="400203"/>
                  <a:pt x="463266" y="390144"/>
                  <a:pt x="464790" y="387096"/>
                </a:cubicBezTo>
                <a:cubicBezTo>
                  <a:pt x="466314" y="384048"/>
                  <a:pt x="469514" y="378714"/>
                  <a:pt x="474392" y="371094"/>
                </a:cubicBezTo>
                <a:cubicBezTo>
                  <a:pt x="479268" y="363474"/>
                  <a:pt x="482926" y="353873"/>
                  <a:pt x="485364" y="342291"/>
                </a:cubicBezTo>
                <a:cubicBezTo>
                  <a:pt x="487194" y="332537"/>
                  <a:pt x="486888" y="327356"/>
                  <a:pt x="484450" y="326746"/>
                </a:cubicBezTo>
                <a:close/>
                <a:moveTo>
                  <a:pt x="637155" y="227991"/>
                </a:moveTo>
                <a:cubicBezTo>
                  <a:pt x="622524" y="227991"/>
                  <a:pt x="611399" y="230124"/>
                  <a:pt x="603779" y="234392"/>
                </a:cubicBezTo>
                <a:cubicBezTo>
                  <a:pt x="596159" y="238659"/>
                  <a:pt x="589910" y="240792"/>
                  <a:pt x="585034" y="240792"/>
                </a:cubicBezTo>
                <a:cubicBezTo>
                  <a:pt x="580157" y="240792"/>
                  <a:pt x="573451" y="242621"/>
                  <a:pt x="564917" y="246279"/>
                </a:cubicBezTo>
                <a:cubicBezTo>
                  <a:pt x="556382" y="249936"/>
                  <a:pt x="549677" y="251460"/>
                  <a:pt x="544801" y="250851"/>
                </a:cubicBezTo>
                <a:cubicBezTo>
                  <a:pt x="541752" y="250241"/>
                  <a:pt x="524836" y="257099"/>
                  <a:pt x="494051" y="271425"/>
                </a:cubicBezTo>
                <a:cubicBezTo>
                  <a:pt x="463266" y="285750"/>
                  <a:pt x="437206" y="299009"/>
                  <a:pt x="415870" y="311201"/>
                </a:cubicBezTo>
                <a:cubicBezTo>
                  <a:pt x="407335" y="316078"/>
                  <a:pt x="401849" y="322784"/>
                  <a:pt x="399410" y="331318"/>
                </a:cubicBezTo>
                <a:cubicBezTo>
                  <a:pt x="396972" y="339852"/>
                  <a:pt x="398496" y="347777"/>
                  <a:pt x="403982" y="355092"/>
                </a:cubicBezTo>
                <a:cubicBezTo>
                  <a:pt x="407030" y="358750"/>
                  <a:pt x="409774" y="359664"/>
                  <a:pt x="412212" y="357836"/>
                </a:cubicBezTo>
                <a:cubicBezTo>
                  <a:pt x="414650" y="356007"/>
                  <a:pt x="420746" y="348996"/>
                  <a:pt x="430501" y="336804"/>
                </a:cubicBezTo>
                <a:cubicBezTo>
                  <a:pt x="444521" y="318516"/>
                  <a:pt x="455494" y="306782"/>
                  <a:pt x="463418" y="301600"/>
                </a:cubicBezTo>
                <a:cubicBezTo>
                  <a:pt x="471343" y="296418"/>
                  <a:pt x="482011" y="294742"/>
                  <a:pt x="495422" y="296571"/>
                </a:cubicBezTo>
                <a:cubicBezTo>
                  <a:pt x="509444" y="297790"/>
                  <a:pt x="517063" y="300076"/>
                  <a:pt x="518282" y="303429"/>
                </a:cubicBezTo>
                <a:cubicBezTo>
                  <a:pt x="519502" y="306782"/>
                  <a:pt x="521940" y="308458"/>
                  <a:pt x="525598" y="308458"/>
                </a:cubicBezTo>
                <a:cubicBezTo>
                  <a:pt x="531085" y="308458"/>
                  <a:pt x="535808" y="314706"/>
                  <a:pt x="539772" y="327203"/>
                </a:cubicBezTo>
                <a:cubicBezTo>
                  <a:pt x="543733" y="339700"/>
                  <a:pt x="545410" y="352349"/>
                  <a:pt x="544801" y="365151"/>
                </a:cubicBezTo>
                <a:cubicBezTo>
                  <a:pt x="543581" y="377952"/>
                  <a:pt x="538247" y="394564"/>
                  <a:pt x="528798" y="414986"/>
                </a:cubicBezTo>
                <a:cubicBezTo>
                  <a:pt x="519349" y="435407"/>
                  <a:pt x="510967" y="448361"/>
                  <a:pt x="503652" y="453848"/>
                </a:cubicBezTo>
                <a:cubicBezTo>
                  <a:pt x="498166" y="457505"/>
                  <a:pt x="496337" y="461163"/>
                  <a:pt x="498166" y="464820"/>
                </a:cubicBezTo>
                <a:cubicBezTo>
                  <a:pt x="499994" y="467259"/>
                  <a:pt x="506700" y="468630"/>
                  <a:pt x="518282" y="468935"/>
                </a:cubicBezTo>
                <a:cubicBezTo>
                  <a:pt x="529865" y="469240"/>
                  <a:pt x="539315" y="468173"/>
                  <a:pt x="546629" y="465735"/>
                </a:cubicBezTo>
                <a:cubicBezTo>
                  <a:pt x="568574" y="457200"/>
                  <a:pt x="591739" y="428549"/>
                  <a:pt x="616123" y="379781"/>
                </a:cubicBezTo>
                <a:cubicBezTo>
                  <a:pt x="631363" y="348082"/>
                  <a:pt x="641118" y="325679"/>
                  <a:pt x="645385" y="312573"/>
                </a:cubicBezTo>
                <a:cubicBezTo>
                  <a:pt x="649651" y="299466"/>
                  <a:pt x="653309" y="279197"/>
                  <a:pt x="656357" y="251765"/>
                </a:cubicBezTo>
                <a:lnTo>
                  <a:pt x="658187" y="227991"/>
                </a:lnTo>
                <a:close/>
                <a:moveTo>
                  <a:pt x="349004" y="77"/>
                </a:moveTo>
                <a:cubicBezTo>
                  <a:pt x="351519" y="229"/>
                  <a:pt x="354605" y="610"/>
                  <a:pt x="358262" y="1220"/>
                </a:cubicBezTo>
                <a:cubicBezTo>
                  <a:pt x="369236" y="3048"/>
                  <a:pt x="378532" y="6706"/>
                  <a:pt x="386152" y="12192"/>
                </a:cubicBezTo>
                <a:cubicBezTo>
                  <a:pt x="393772" y="17679"/>
                  <a:pt x="403679" y="28042"/>
                  <a:pt x="415870" y="43282"/>
                </a:cubicBezTo>
                <a:cubicBezTo>
                  <a:pt x="434159" y="66447"/>
                  <a:pt x="444521" y="88545"/>
                  <a:pt x="446959" y="109576"/>
                </a:cubicBezTo>
                <a:cubicBezTo>
                  <a:pt x="449398" y="130607"/>
                  <a:pt x="444216" y="154229"/>
                  <a:pt x="431414" y="180442"/>
                </a:cubicBezTo>
                <a:cubicBezTo>
                  <a:pt x="421051" y="201778"/>
                  <a:pt x="411602" y="216408"/>
                  <a:pt x="403068" y="224333"/>
                </a:cubicBezTo>
                <a:cubicBezTo>
                  <a:pt x="394535" y="232258"/>
                  <a:pt x="388895" y="238354"/>
                  <a:pt x="386152" y="242621"/>
                </a:cubicBezTo>
                <a:cubicBezTo>
                  <a:pt x="383408" y="246888"/>
                  <a:pt x="376093" y="252832"/>
                  <a:pt x="364207" y="260452"/>
                </a:cubicBezTo>
                <a:cubicBezTo>
                  <a:pt x="352319" y="268072"/>
                  <a:pt x="333727" y="280874"/>
                  <a:pt x="308428" y="298857"/>
                </a:cubicBezTo>
                <a:cubicBezTo>
                  <a:pt x="283129" y="316840"/>
                  <a:pt x="264536" y="329794"/>
                  <a:pt x="252649" y="337719"/>
                </a:cubicBezTo>
                <a:cubicBezTo>
                  <a:pt x="240762" y="345644"/>
                  <a:pt x="234209" y="350063"/>
                  <a:pt x="232990" y="350978"/>
                </a:cubicBezTo>
                <a:cubicBezTo>
                  <a:pt x="231770" y="351892"/>
                  <a:pt x="235123" y="357836"/>
                  <a:pt x="243048" y="368808"/>
                </a:cubicBezTo>
                <a:lnTo>
                  <a:pt x="255850" y="384353"/>
                </a:lnTo>
                <a:lnTo>
                  <a:pt x="275052" y="366980"/>
                </a:lnTo>
                <a:cubicBezTo>
                  <a:pt x="287854" y="354788"/>
                  <a:pt x="304922" y="341986"/>
                  <a:pt x="326258" y="328575"/>
                </a:cubicBezTo>
                <a:cubicBezTo>
                  <a:pt x="339060" y="320650"/>
                  <a:pt x="347442" y="314554"/>
                  <a:pt x="351404" y="310287"/>
                </a:cubicBezTo>
                <a:cubicBezTo>
                  <a:pt x="355368" y="306020"/>
                  <a:pt x="357348" y="301448"/>
                  <a:pt x="357348" y="296571"/>
                </a:cubicBezTo>
                <a:cubicBezTo>
                  <a:pt x="357348" y="291084"/>
                  <a:pt x="359024" y="287579"/>
                  <a:pt x="362377" y="286055"/>
                </a:cubicBezTo>
                <a:cubicBezTo>
                  <a:pt x="365730" y="284531"/>
                  <a:pt x="369540" y="285903"/>
                  <a:pt x="373808" y="290170"/>
                </a:cubicBezTo>
                <a:cubicBezTo>
                  <a:pt x="376855" y="293828"/>
                  <a:pt x="391181" y="288646"/>
                  <a:pt x="416784" y="274625"/>
                </a:cubicBezTo>
                <a:cubicBezTo>
                  <a:pt x="438731" y="262433"/>
                  <a:pt x="462809" y="250089"/>
                  <a:pt x="489022" y="237592"/>
                </a:cubicBezTo>
                <a:cubicBezTo>
                  <a:pt x="515234" y="225095"/>
                  <a:pt x="530170" y="218847"/>
                  <a:pt x="533827" y="218847"/>
                </a:cubicBezTo>
                <a:cubicBezTo>
                  <a:pt x="537485" y="218847"/>
                  <a:pt x="543733" y="216561"/>
                  <a:pt x="552572" y="211989"/>
                </a:cubicBezTo>
                <a:cubicBezTo>
                  <a:pt x="561413" y="207417"/>
                  <a:pt x="579547" y="201473"/>
                  <a:pt x="606979" y="194158"/>
                </a:cubicBezTo>
                <a:lnTo>
                  <a:pt x="647213" y="183185"/>
                </a:lnTo>
                <a:lnTo>
                  <a:pt x="680131" y="195072"/>
                </a:lnTo>
                <a:cubicBezTo>
                  <a:pt x="702077" y="203607"/>
                  <a:pt x="715794" y="211836"/>
                  <a:pt x="721279" y="219761"/>
                </a:cubicBezTo>
                <a:cubicBezTo>
                  <a:pt x="725547" y="225248"/>
                  <a:pt x="727832" y="230429"/>
                  <a:pt x="728137" y="235306"/>
                </a:cubicBezTo>
                <a:cubicBezTo>
                  <a:pt x="728442" y="240183"/>
                  <a:pt x="727375" y="251156"/>
                  <a:pt x="724937" y="268224"/>
                </a:cubicBezTo>
                <a:cubicBezTo>
                  <a:pt x="718231" y="316992"/>
                  <a:pt x="711526" y="354178"/>
                  <a:pt x="704820" y="379781"/>
                </a:cubicBezTo>
                <a:cubicBezTo>
                  <a:pt x="698114" y="405384"/>
                  <a:pt x="688970" y="430988"/>
                  <a:pt x="677388" y="456591"/>
                </a:cubicBezTo>
                <a:cubicBezTo>
                  <a:pt x="663977" y="485852"/>
                  <a:pt x="657271" y="502006"/>
                  <a:pt x="657271" y="505054"/>
                </a:cubicBezTo>
                <a:cubicBezTo>
                  <a:pt x="657271" y="507492"/>
                  <a:pt x="659710" y="509016"/>
                  <a:pt x="664586" y="509626"/>
                </a:cubicBezTo>
                <a:cubicBezTo>
                  <a:pt x="669463" y="510236"/>
                  <a:pt x="675254" y="509474"/>
                  <a:pt x="681960" y="507340"/>
                </a:cubicBezTo>
                <a:cubicBezTo>
                  <a:pt x="688667" y="505206"/>
                  <a:pt x="694457" y="502311"/>
                  <a:pt x="699334" y="498653"/>
                </a:cubicBezTo>
                <a:lnTo>
                  <a:pt x="713964" y="488595"/>
                </a:lnTo>
                <a:lnTo>
                  <a:pt x="740482" y="496824"/>
                </a:lnTo>
                <a:cubicBezTo>
                  <a:pt x="758160" y="502920"/>
                  <a:pt x="776753" y="506883"/>
                  <a:pt x="796260" y="508712"/>
                </a:cubicBezTo>
                <a:cubicBezTo>
                  <a:pt x="835884" y="511760"/>
                  <a:pt x="860878" y="523647"/>
                  <a:pt x="871241" y="544373"/>
                </a:cubicBezTo>
                <a:cubicBezTo>
                  <a:pt x="875508" y="552908"/>
                  <a:pt x="877643" y="558546"/>
                  <a:pt x="877643" y="561290"/>
                </a:cubicBezTo>
                <a:cubicBezTo>
                  <a:pt x="877643" y="564033"/>
                  <a:pt x="875813" y="568605"/>
                  <a:pt x="872155" y="575006"/>
                </a:cubicBezTo>
                <a:cubicBezTo>
                  <a:pt x="868498" y="581406"/>
                  <a:pt x="865146" y="585064"/>
                  <a:pt x="862097" y="585978"/>
                </a:cubicBezTo>
                <a:cubicBezTo>
                  <a:pt x="859049" y="586893"/>
                  <a:pt x="852038" y="587045"/>
                  <a:pt x="841066" y="586436"/>
                </a:cubicBezTo>
                <a:cubicBezTo>
                  <a:pt x="824606" y="585826"/>
                  <a:pt x="810586" y="584912"/>
                  <a:pt x="799003" y="583692"/>
                </a:cubicBezTo>
                <a:cubicBezTo>
                  <a:pt x="777668" y="581254"/>
                  <a:pt x="743377" y="579882"/>
                  <a:pt x="696133" y="579578"/>
                </a:cubicBezTo>
                <a:cubicBezTo>
                  <a:pt x="648889" y="579273"/>
                  <a:pt x="620390" y="580035"/>
                  <a:pt x="610637" y="581864"/>
                </a:cubicBezTo>
                <a:cubicBezTo>
                  <a:pt x="583814" y="586740"/>
                  <a:pt x="555468" y="590093"/>
                  <a:pt x="525598" y="591922"/>
                </a:cubicBezTo>
                <a:cubicBezTo>
                  <a:pt x="501823" y="593751"/>
                  <a:pt x="485364" y="595275"/>
                  <a:pt x="476220" y="596494"/>
                </a:cubicBezTo>
                <a:cubicBezTo>
                  <a:pt x="467686" y="597713"/>
                  <a:pt x="432024" y="602895"/>
                  <a:pt x="369236" y="612039"/>
                </a:cubicBezTo>
                <a:cubicBezTo>
                  <a:pt x="269261" y="626669"/>
                  <a:pt x="209520" y="635813"/>
                  <a:pt x="190013" y="639471"/>
                </a:cubicBezTo>
                <a:cubicBezTo>
                  <a:pt x="115032" y="653492"/>
                  <a:pt x="63216" y="661112"/>
                  <a:pt x="34566" y="662331"/>
                </a:cubicBezTo>
                <a:cubicBezTo>
                  <a:pt x="21764" y="662940"/>
                  <a:pt x="12162" y="661112"/>
                  <a:pt x="5761" y="656844"/>
                </a:cubicBezTo>
                <a:cubicBezTo>
                  <a:pt x="-640" y="652577"/>
                  <a:pt x="-1706" y="647091"/>
                  <a:pt x="2561" y="640385"/>
                </a:cubicBezTo>
                <a:cubicBezTo>
                  <a:pt x="5609" y="635508"/>
                  <a:pt x="17497" y="632156"/>
                  <a:pt x="38222" y="630327"/>
                </a:cubicBezTo>
                <a:cubicBezTo>
                  <a:pt x="58949" y="628498"/>
                  <a:pt x="96897" y="620726"/>
                  <a:pt x="152065" y="607010"/>
                </a:cubicBezTo>
                <a:cubicBezTo>
                  <a:pt x="207234" y="593294"/>
                  <a:pt x="248992" y="583997"/>
                  <a:pt x="277338" y="579120"/>
                </a:cubicBezTo>
                <a:cubicBezTo>
                  <a:pt x="305684" y="574244"/>
                  <a:pt x="325801" y="570738"/>
                  <a:pt x="337688" y="568605"/>
                </a:cubicBezTo>
                <a:cubicBezTo>
                  <a:pt x="349576" y="566471"/>
                  <a:pt x="362834" y="562966"/>
                  <a:pt x="377466" y="558089"/>
                </a:cubicBezTo>
                <a:cubicBezTo>
                  <a:pt x="394535" y="552603"/>
                  <a:pt x="434159" y="543764"/>
                  <a:pt x="496337" y="531572"/>
                </a:cubicBezTo>
                <a:lnTo>
                  <a:pt x="524683" y="526085"/>
                </a:lnTo>
                <a:lnTo>
                  <a:pt x="513710" y="516941"/>
                </a:lnTo>
                <a:cubicBezTo>
                  <a:pt x="497251" y="501701"/>
                  <a:pt x="485669" y="492252"/>
                  <a:pt x="478964" y="488595"/>
                </a:cubicBezTo>
                <a:cubicBezTo>
                  <a:pt x="472258" y="484937"/>
                  <a:pt x="465247" y="483413"/>
                  <a:pt x="457932" y="484023"/>
                </a:cubicBezTo>
                <a:cubicBezTo>
                  <a:pt x="447570" y="485242"/>
                  <a:pt x="440711" y="487528"/>
                  <a:pt x="437358" y="490881"/>
                </a:cubicBezTo>
                <a:cubicBezTo>
                  <a:pt x="434005" y="494234"/>
                  <a:pt x="428671" y="495910"/>
                  <a:pt x="421357" y="495910"/>
                </a:cubicBezTo>
                <a:cubicBezTo>
                  <a:pt x="414041" y="495910"/>
                  <a:pt x="406268" y="498806"/>
                  <a:pt x="398039" y="504597"/>
                </a:cubicBezTo>
                <a:cubicBezTo>
                  <a:pt x="389809" y="510388"/>
                  <a:pt x="384780" y="512522"/>
                  <a:pt x="382951" y="510998"/>
                </a:cubicBezTo>
                <a:cubicBezTo>
                  <a:pt x="381122" y="509474"/>
                  <a:pt x="376246" y="510845"/>
                  <a:pt x="368322" y="515112"/>
                </a:cubicBezTo>
                <a:cubicBezTo>
                  <a:pt x="346985" y="526695"/>
                  <a:pt x="330830" y="533096"/>
                  <a:pt x="319859" y="534315"/>
                </a:cubicBezTo>
                <a:cubicBezTo>
                  <a:pt x="310714" y="534924"/>
                  <a:pt x="305075" y="535382"/>
                  <a:pt x="302942" y="535686"/>
                </a:cubicBezTo>
                <a:cubicBezTo>
                  <a:pt x="300808" y="535991"/>
                  <a:pt x="299588" y="538125"/>
                  <a:pt x="299284" y="542087"/>
                </a:cubicBezTo>
                <a:cubicBezTo>
                  <a:pt x="298979" y="546050"/>
                  <a:pt x="295169" y="550774"/>
                  <a:pt x="287854" y="556260"/>
                </a:cubicBezTo>
                <a:lnTo>
                  <a:pt x="276881" y="564490"/>
                </a:lnTo>
                <a:lnTo>
                  <a:pt x="254936" y="540716"/>
                </a:lnTo>
                <a:cubicBezTo>
                  <a:pt x="239695" y="524256"/>
                  <a:pt x="230551" y="510845"/>
                  <a:pt x="227503" y="500482"/>
                </a:cubicBezTo>
                <a:cubicBezTo>
                  <a:pt x="224455" y="490119"/>
                  <a:pt x="221560" y="483566"/>
                  <a:pt x="218816" y="480822"/>
                </a:cubicBezTo>
                <a:cubicBezTo>
                  <a:pt x="216073" y="478079"/>
                  <a:pt x="214703" y="473202"/>
                  <a:pt x="214703" y="466192"/>
                </a:cubicBezTo>
                <a:cubicBezTo>
                  <a:pt x="214703" y="459182"/>
                  <a:pt x="213482" y="455676"/>
                  <a:pt x="211044" y="455676"/>
                </a:cubicBezTo>
                <a:cubicBezTo>
                  <a:pt x="208606" y="455676"/>
                  <a:pt x="207386" y="447142"/>
                  <a:pt x="207386" y="430073"/>
                </a:cubicBezTo>
                <a:cubicBezTo>
                  <a:pt x="206777" y="400203"/>
                  <a:pt x="196414" y="382829"/>
                  <a:pt x="176297" y="377952"/>
                </a:cubicBezTo>
                <a:cubicBezTo>
                  <a:pt x="169591" y="376124"/>
                  <a:pt x="164105" y="371856"/>
                  <a:pt x="159838" y="365151"/>
                </a:cubicBezTo>
                <a:cubicBezTo>
                  <a:pt x="155570" y="359055"/>
                  <a:pt x="152675" y="350978"/>
                  <a:pt x="151151" y="340919"/>
                </a:cubicBezTo>
                <a:cubicBezTo>
                  <a:pt x="149627" y="330861"/>
                  <a:pt x="150084" y="324917"/>
                  <a:pt x="152522" y="323088"/>
                </a:cubicBezTo>
                <a:cubicBezTo>
                  <a:pt x="154961" y="321869"/>
                  <a:pt x="156180" y="313030"/>
                  <a:pt x="156180" y="296571"/>
                </a:cubicBezTo>
                <a:cubicBezTo>
                  <a:pt x="156180" y="283769"/>
                  <a:pt x="158009" y="275082"/>
                  <a:pt x="161666" y="270510"/>
                </a:cubicBezTo>
                <a:cubicBezTo>
                  <a:pt x="165324" y="265938"/>
                  <a:pt x="172334" y="263652"/>
                  <a:pt x="182698" y="263652"/>
                </a:cubicBezTo>
                <a:cubicBezTo>
                  <a:pt x="187574" y="263652"/>
                  <a:pt x="196414" y="259385"/>
                  <a:pt x="209215" y="250851"/>
                </a:cubicBezTo>
                <a:cubicBezTo>
                  <a:pt x="222017" y="242316"/>
                  <a:pt x="233599" y="233477"/>
                  <a:pt x="243962" y="224333"/>
                </a:cubicBezTo>
                <a:cubicBezTo>
                  <a:pt x="249449" y="218847"/>
                  <a:pt x="259660" y="210160"/>
                  <a:pt x="274595" y="198273"/>
                </a:cubicBezTo>
                <a:cubicBezTo>
                  <a:pt x="289531" y="186386"/>
                  <a:pt x="298218" y="178766"/>
                  <a:pt x="300655" y="175413"/>
                </a:cubicBezTo>
                <a:cubicBezTo>
                  <a:pt x="303094" y="172060"/>
                  <a:pt x="309494" y="163983"/>
                  <a:pt x="319859" y="151181"/>
                </a:cubicBezTo>
                <a:cubicBezTo>
                  <a:pt x="344242" y="121311"/>
                  <a:pt x="357958" y="94184"/>
                  <a:pt x="361006" y="69800"/>
                </a:cubicBezTo>
                <a:cubicBezTo>
                  <a:pt x="362225" y="53950"/>
                  <a:pt x="360549" y="44044"/>
                  <a:pt x="355977" y="40082"/>
                </a:cubicBezTo>
                <a:cubicBezTo>
                  <a:pt x="351404" y="36119"/>
                  <a:pt x="349118" y="32004"/>
                  <a:pt x="349118" y="27737"/>
                </a:cubicBezTo>
                <a:cubicBezTo>
                  <a:pt x="349118" y="25299"/>
                  <a:pt x="348356" y="23622"/>
                  <a:pt x="346832" y="22708"/>
                </a:cubicBezTo>
                <a:cubicBezTo>
                  <a:pt x="345308" y="21794"/>
                  <a:pt x="343784" y="21641"/>
                  <a:pt x="342260" y="22251"/>
                </a:cubicBezTo>
                <a:cubicBezTo>
                  <a:pt x="340736" y="22860"/>
                  <a:pt x="339974" y="24384"/>
                  <a:pt x="339974" y="26823"/>
                </a:cubicBezTo>
                <a:cubicBezTo>
                  <a:pt x="339365" y="31090"/>
                  <a:pt x="337842" y="30176"/>
                  <a:pt x="335402" y="24080"/>
                </a:cubicBezTo>
                <a:cubicBezTo>
                  <a:pt x="332964" y="17984"/>
                  <a:pt x="333270" y="12192"/>
                  <a:pt x="336317" y="6706"/>
                </a:cubicBezTo>
                <a:cubicBezTo>
                  <a:pt x="338146" y="3048"/>
                  <a:pt x="340432" y="915"/>
                  <a:pt x="343175" y="305"/>
                </a:cubicBezTo>
                <a:cubicBezTo>
                  <a:pt x="344546" y="0"/>
                  <a:pt x="346490" y="-76"/>
                  <a:pt x="349004" y="77"/>
                </a:cubicBezTo>
                <a:close/>
              </a:path>
            </a:pathLst>
          </a:custGeom>
        </p:spPr>
      </p:pic>
      <p:pic>
        <p:nvPicPr>
          <p:cNvPr id="34" name="热"/>
          <p:cNvPicPr>
            <a:picLocks noChangeAspect="1"/>
          </p:cNvPicPr>
          <p:nvPr/>
        </p:nvPicPr>
        <p:blipFill>
          <a:blip r:embed="rId4">
            <a:extLst>
              <a:ext uri="{28A0092B-C50C-407E-A947-70E740481C1C}">
                <a14:useLocalDpi xmlns:a14="http://schemas.microsoft.com/office/drawing/2010/main" val="0"/>
              </a:ext>
            </a:extLst>
          </a:blip>
          <a:srcRect l="30652" t="78256" r="60555" b="6544"/>
          <a:stretch>
            <a:fillRect/>
          </a:stretch>
        </p:blipFill>
        <p:spPr>
          <a:xfrm>
            <a:off x="4098433" y="1641123"/>
            <a:ext cx="1104757" cy="1043775"/>
          </a:xfrm>
          <a:custGeom>
            <a:avLst/>
            <a:gdLst>
              <a:gd name="connsiteX0" fmla="*/ 618134 w 1104757"/>
              <a:gd name="connsiteY0" fmla="*/ 550064 h 1043775"/>
              <a:gd name="connsiteX1" fmla="*/ 626670 w 1104757"/>
              <a:gd name="connsiteY1" fmla="*/ 555550 h 1043775"/>
              <a:gd name="connsiteX2" fmla="*/ 618134 w 1104757"/>
              <a:gd name="connsiteY2" fmla="*/ 557988 h 1043775"/>
              <a:gd name="connsiteX3" fmla="*/ 609601 w 1104757"/>
              <a:gd name="connsiteY3" fmla="*/ 552502 h 1043775"/>
              <a:gd name="connsiteX4" fmla="*/ 618134 w 1104757"/>
              <a:gd name="connsiteY4" fmla="*/ 550064 h 1043775"/>
              <a:gd name="connsiteX5" fmla="*/ 222580 w 1104757"/>
              <a:gd name="connsiteY5" fmla="*/ 498705 h 1043775"/>
              <a:gd name="connsiteX6" fmla="*/ 210922 w 1104757"/>
              <a:gd name="connsiteY6" fmla="*/ 511049 h 1043775"/>
              <a:gd name="connsiteX7" fmla="*/ 124358 w 1104757"/>
              <a:gd name="connsiteY7" fmla="*/ 611024 h 1043775"/>
              <a:gd name="connsiteX8" fmla="*/ 106070 w 1104757"/>
              <a:gd name="connsiteY8" fmla="*/ 621996 h 1043775"/>
              <a:gd name="connsiteX9" fmla="*/ 123139 w 1104757"/>
              <a:gd name="connsiteY9" fmla="*/ 635408 h 1043775"/>
              <a:gd name="connsiteX10" fmla="*/ 165811 w 1104757"/>
              <a:gd name="connsiteY10" fmla="*/ 653086 h 1043775"/>
              <a:gd name="connsiteX11" fmla="*/ 207264 w 1104757"/>
              <a:gd name="connsiteY11" fmla="*/ 656134 h 1043775"/>
              <a:gd name="connsiteX12" fmla="*/ 217018 w 1104757"/>
              <a:gd name="connsiteY12" fmla="*/ 639675 h 1043775"/>
              <a:gd name="connsiteX13" fmla="*/ 221894 w 1104757"/>
              <a:gd name="connsiteY13" fmla="*/ 575667 h 1043775"/>
              <a:gd name="connsiteX14" fmla="*/ 224333 w 1104757"/>
              <a:gd name="connsiteY14" fmla="*/ 498857 h 1043775"/>
              <a:gd name="connsiteX15" fmla="*/ 222580 w 1104757"/>
              <a:gd name="connsiteY15" fmla="*/ 498705 h 1043775"/>
              <a:gd name="connsiteX16" fmla="*/ 427330 w 1104757"/>
              <a:gd name="connsiteY16" fmla="*/ 490932 h 1043775"/>
              <a:gd name="connsiteX17" fmla="*/ 435254 w 1104757"/>
              <a:gd name="connsiteY17" fmla="*/ 501296 h 1043775"/>
              <a:gd name="connsiteX18" fmla="*/ 453542 w 1104757"/>
              <a:gd name="connsiteY18" fmla="*/ 511049 h 1043775"/>
              <a:gd name="connsiteX19" fmla="*/ 459638 w 1104757"/>
              <a:gd name="connsiteY19" fmla="*/ 510440 h 1043775"/>
              <a:gd name="connsiteX20" fmla="*/ 458419 w 1104757"/>
              <a:gd name="connsiteY20" fmla="*/ 517145 h 1043775"/>
              <a:gd name="connsiteX21" fmla="*/ 449885 w 1104757"/>
              <a:gd name="connsiteY21" fmla="*/ 526899 h 1043775"/>
              <a:gd name="connsiteX22" fmla="*/ 445008 w 1104757"/>
              <a:gd name="connsiteY22" fmla="*/ 532385 h 1043775"/>
              <a:gd name="connsiteX23" fmla="*/ 445618 w 1104757"/>
              <a:gd name="connsiteY23" fmla="*/ 544577 h 1043775"/>
              <a:gd name="connsiteX24" fmla="*/ 451104 w 1104757"/>
              <a:gd name="connsiteY24" fmla="*/ 553721 h 1043775"/>
              <a:gd name="connsiteX25" fmla="*/ 468782 w 1104757"/>
              <a:gd name="connsiteY25" fmla="*/ 543358 h 1043775"/>
              <a:gd name="connsiteX26" fmla="*/ 476707 w 1104757"/>
              <a:gd name="connsiteY26" fmla="*/ 522022 h 1043775"/>
              <a:gd name="connsiteX27" fmla="*/ 480365 w 1104757"/>
              <a:gd name="connsiteY27" fmla="*/ 509830 h 1043775"/>
              <a:gd name="connsiteX28" fmla="*/ 473050 w 1104757"/>
              <a:gd name="connsiteY28" fmla="*/ 501296 h 1043775"/>
              <a:gd name="connsiteX29" fmla="*/ 466954 w 1104757"/>
              <a:gd name="connsiteY29" fmla="*/ 500076 h 1043775"/>
              <a:gd name="connsiteX30" fmla="*/ 435254 w 1104757"/>
              <a:gd name="connsiteY30" fmla="*/ 492761 h 1043775"/>
              <a:gd name="connsiteX31" fmla="*/ 427330 w 1104757"/>
              <a:gd name="connsiteY31" fmla="*/ 490932 h 1043775"/>
              <a:gd name="connsiteX32" fmla="*/ 513284 w 1104757"/>
              <a:gd name="connsiteY32" fmla="*/ 375718 h 1043775"/>
              <a:gd name="connsiteX33" fmla="*/ 481584 w 1104757"/>
              <a:gd name="connsiteY33" fmla="*/ 399492 h 1043775"/>
              <a:gd name="connsiteX34" fmla="*/ 449885 w 1104757"/>
              <a:gd name="connsiteY34" fmla="*/ 436678 h 1043775"/>
              <a:gd name="connsiteX35" fmla="*/ 426110 w 1104757"/>
              <a:gd name="connsiteY35" fmla="*/ 456185 h 1043775"/>
              <a:gd name="connsiteX36" fmla="*/ 408432 w 1104757"/>
              <a:gd name="connsiteY36" fmla="*/ 468377 h 1043775"/>
              <a:gd name="connsiteX37" fmla="*/ 441350 w 1104757"/>
              <a:gd name="connsiteY37" fmla="*/ 461062 h 1043775"/>
              <a:gd name="connsiteX38" fmla="*/ 473659 w 1104757"/>
              <a:gd name="connsiteY38" fmla="*/ 450089 h 1043775"/>
              <a:gd name="connsiteX39" fmla="*/ 485851 w 1104757"/>
              <a:gd name="connsiteY39" fmla="*/ 442774 h 1043775"/>
              <a:gd name="connsiteX40" fmla="*/ 490118 w 1104757"/>
              <a:gd name="connsiteY40" fmla="*/ 441555 h 1043775"/>
              <a:gd name="connsiteX41" fmla="*/ 514502 w 1104757"/>
              <a:gd name="connsiteY41" fmla="*/ 420828 h 1043775"/>
              <a:gd name="connsiteX42" fmla="*/ 520598 w 1104757"/>
              <a:gd name="connsiteY42" fmla="*/ 390348 h 1043775"/>
              <a:gd name="connsiteX43" fmla="*/ 514502 w 1104757"/>
              <a:gd name="connsiteY43" fmla="*/ 398883 h 1043775"/>
              <a:gd name="connsiteX44" fmla="*/ 505968 w 1104757"/>
              <a:gd name="connsiteY44" fmla="*/ 414732 h 1043775"/>
              <a:gd name="connsiteX45" fmla="*/ 499262 w 1104757"/>
              <a:gd name="connsiteY45" fmla="*/ 417780 h 1043775"/>
              <a:gd name="connsiteX46" fmla="*/ 505968 w 1104757"/>
              <a:gd name="connsiteY46" fmla="*/ 400102 h 1043775"/>
              <a:gd name="connsiteX47" fmla="*/ 513284 w 1104757"/>
              <a:gd name="connsiteY47" fmla="*/ 375718 h 1043775"/>
              <a:gd name="connsiteX48" fmla="*/ 349644 w 1104757"/>
              <a:gd name="connsiteY48" fmla="*/ 273724 h 1043775"/>
              <a:gd name="connsiteX49" fmla="*/ 329184 w 1104757"/>
              <a:gd name="connsiteY49" fmla="*/ 281840 h 1043775"/>
              <a:gd name="connsiteX50" fmla="*/ 307238 w 1104757"/>
              <a:gd name="connsiteY50" fmla="*/ 286716 h 1043775"/>
              <a:gd name="connsiteX51" fmla="*/ 304800 w 1104757"/>
              <a:gd name="connsiteY51" fmla="*/ 289155 h 1043775"/>
              <a:gd name="connsiteX52" fmla="*/ 302362 w 1104757"/>
              <a:gd name="connsiteY52" fmla="*/ 302566 h 1043775"/>
              <a:gd name="connsiteX53" fmla="*/ 311506 w 1104757"/>
              <a:gd name="connsiteY53" fmla="*/ 319635 h 1043775"/>
              <a:gd name="connsiteX54" fmla="*/ 320650 w 1104757"/>
              <a:gd name="connsiteY54" fmla="*/ 315368 h 1043775"/>
              <a:gd name="connsiteX55" fmla="*/ 338938 w 1104757"/>
              <a:gd name="connsiteY55" fmla="*/ 291593 h 1043775"/>
              <a:gd name="connsiteX56" fmla="*/ 351739 w 1104757"/>
              <a:gd name="connsiteY56" fmla="*/ 273915 h 1043775"/>
              <a:gd name="connsiteX57" fmla="*/ 349644 w 1104757"/>
              <a:gd name="connsiteY57" fmla="*/ 273724 h 1043775"/>
              <a:gd name="connsiteX58" fmla="*/ 737616 w 1104757"/>
              <a:gd name="connsiteY58" fmla="*/ 239777 h 1043775"/>
              <a:gd name="connsiteX59" fmla="*/ 726643 w 1104757"/>
              <a:gd name="connsiteY59" fmla="*/ 241606 h 1043775"/>
              <a:gd name="connsiteX60" fmla="*/ 687629 w 1104757"/>
              <a:gd name="connsiteY60" fmla="*/ 264771 h 1043775"/>
              <a:gd name="connsiteX61" fmla="*/ 674218 w 1104757"/>
              <a:gd name="connsiteY61" fmla="*/ 284278 h 1043775"/>
              <a:gd name="connsiteX62" fmla="*/ 658368 w 1104757"/>
              <a:gd name="connsiteY62" fmla="*/ 337923 h 1043775"/>
              <a:gd name="connsiteX63" fmla="*/ 646176 w 1104757"/>
              <a:gd name="connsiteY63" fmla="*/ 373280 h 1043775"/>
              <a:gd name="connsiteX64" fmla="*/ 624230 w 1104757"/>
              <a:gd name="connsiteY64" fmla="*/ 437897 h 1043775"/>
              <a:gd name="connsiteX65" fmla="*/ 629717 w 1104757"/>
              <a:gd name="connsiteY65" fmla="*/ 448260 h 1043775"/>
              <a:gd name="connsiteX66" fmla="*/ 653491 w 1104757"/>
              <a:gd name="connsiteY66" fmla="*/ 461062 h 1043775"/>
              <a:gd name="connsiteX67" fmla="*/ 686410 w 1104757"/>
              <a:gd name="connsiteY67" fmla="*/ 479960 h 1043775"/>
              <a:gd name="connsiteX68" fmla="*/ 691896 w 1104757"/>
              <a:gd name="connsiteY68" fmla="*/ 481788 h 1043775"/>
              <a:gd name="connsiteX69" fmla="*/ 697382 w 1104757"/>
              <a:gd name="connsiteY69" fmla="*/ 452528 h 1043775"/>
              <a:gd name="connsiteX70" fmla="*/ 702869 w 1104757"/>
              <a:gd name="connsiteY70" fmla="*/ 423876 h 1043775"/>
              <a:gd name="connsiteX71" fmla="*/ 712622 w 1104757"/>
              <a:gd name="connsiteY71" fmla="*/ 396444 h 1043775"/>
              <a:gd name="connsiteX72" fmla="*/ 730301 w 1104757"/>
              <a:gd name="connsiteY72" fmla="*/ 341580 h 1043775"/>
              <a:gd name="connsiteX73" fmla="*/ 750418 w 1104757"/>
              <a:gd name="connsiteY73" fmla="*/ 284888 h 1043775"/>
              <a:gd name="connsiteX74" fmla="*/ 755904 w 1104757"/>
              <a:gd name="connsiteY74" fmla="*/ 248921 h 1043775"/>
              <a:gd name="connsiteX75" fmla="*/ 737616 w 1104757"/>
              <a:gd name="connsiteY75" fmla="*/ 239777 h 1043775"/>
              <a:gd name="connsiteX76" fmla="*/ 655930 w 1104757"/>
              <a:gd name="connsiteY76" fmla="*/ 204 h 1043775"/>
              <a:gd name="connsiteX77" fmla="*/ 696163 w 1104757"/>
              <a:gd name="connsiteY77" fmla="*/ 5081 h 1043775"/>
              <a:gd name="connsiteX78" fmla="*/ 731520 w 1104757"/>
              <a:gd name="connsiteY78" fmla="*/ 19712 h 1043775"/>
              <a:gd name="connsiteX79" fmla="*/ 724205 w 1104757"/>
              <a:gd name="connsiteY79" fmla="*/ 117248 h 1043775"/>
              <a:gd name="connsiteX80" fmla="*/ 710184 w 1104757"/>
              <a:gd name="connsiteY80" fmla="*/ 172721 h 1043775"/>
              <a:gd name="connsiteX81" fmla="*/ 699211 w 1104757"/>
              <a:gd name="connsiteY81" fmla="*/ 209297 h 1043775"/>
              <a:gd name="connsiteX82" fmla="*/ 692507 w 1104757"/>
              <a:gd name="connsiteY82" fmla="*/ 228195 h 1043775"/>
              <a:gd name="connsiteX83" fmla="*/ 698602 w 1104757"/>
              <a:gd name="connsiteY83" fmla="*/ 226976 h 1043775"/>
              <a:gd name="connsiteX84" fmla="*/ 713232 w 1104757"/>
              <a:gd name="connsiteY84" fmla="*/ 223318 h 1043775"/>
              <a:gd name="connsiteX85" fmla="*/ 735178 w 1104757"/>
              <a:gd name="connsiteY85" fmla="*/ 218441 h 1043775"/>
              <a:gd name="connsiteX86" fmla="*/ 786384 w 1104757"/>
              <a:gd name="connsiteY86" fmla="*/ 211126 h 1043775"/>
              <a:gd name="connsiteX87" fmla="*/ 820522 w 1104757"/>
              <a:gd name="connsiteY87" fmla="*/ 231852 h 1043775"/>
              <a:gd name="connsiteX88" fmla="*/ 836371 w 1104757"/>
              <a:gd name="connsiteY88" fmla="*/ 250140 h 1043775"/>
              <a:gd name="connsiteX89" fmla="*/ 836371 w 1104757"/>
              <a:gd name="connsiteY89" fmla="*/ 270867 h 1043775"/>
              <a:gd name="connsiteX90" fmla="*/ 805891 w 1104757"/>
              <a:gd name="connsiteY90" fmla="*/ 348896 h 1043775"/>
              <a:gd name="connsiteX91" fmla="*/ 777240 w 1104757"/>
              <a:gd name="connsiteY91" fmla="*/ 436678 h 1043775"/>
              <a:gd name="connsiteX92" fmla="*/ 769315 w 1104757"/>
              <a:gd name="connsiteY92" fmla="*/ 547625 h 1043775"/>
              <a:gd name="connsiteX93" fmla="*/ 782726 w 1104757"/>
              <a:gd name="connsiteY93" fmla="*/ 617120 h 1043775"/>
              <a:gd name="connsiteX94" fmla="*/ 786384 w 1104757"/>
              <a:gd name="connsiteY94" fmla="*/ 617120 h 1043775"/>
              <a:gd name="connsiteX95" fmla="*/ 821132 w 1104757"/>
              <a:gd name="connsiteY95" fmla="*/ 635408 h 1043775"/>
              <a:gd name="connsiteX96" fmla="*/ 855878 w 1104757"/>
              <a:gd name="connsiteY96" fmla="*/ 656134 h 1043775"/>
              <a:gd name="connsiteX97" fmla="*/ 874776 w 1104757"/>
              <a:gd name="connsiteY97" fmla="*/ 671374 h 1043775"/>
              <a:gd name="connsiteX98" fmla="*/ 885139 w 1104757"/>
              <a:gd name="connsiteY98" fmla="*/ 692710 h 1043775"/>
              <a:gd name="connsiteX99" fmla="*/ 858317 w 1104757"/>
              <a:gd name="connsiteY99" fmla="*/ 713436 h 1043775"/>
              <a:gd name="connsiteX100" fmla="*/ 833323 w 1104757"/>
              <a:gd name="connsiteY100" fmla="*/ 723190 h 1043775"/>
              <a:gd name="connsiteX101" fmla="*/ 809549 w 1104757"/>
              <a:gd name="connsiteY101" fmla="*/ 719532 h 1043775"/>
              <a:gd name="connsiteX102" fmla="*/ 759562 w 1104757"/>
              <a:gd name="connsiteY102" fmla="*/ 685395 h 1043775"/>
              <a:gd name="connsiteX103" fmla="*/ 727862 w 1104757"/>
              <a:gd name="connsiteY103" fmla="*/ 646380 h 1043775"/>
              <a:gd name="connsiteX104" fmla="*/ 702260 w 1104757"/>
              <a:gd name="connsiteY104" fmla="*/ 611024 h 1043775"/>
              <a:gd name="connsiteX105" fmla="*/ 657149 w 1104757"/>
              <a:gd name="connsiteY105" fmla="*/ 578105 h 1043775"/>
              <a:gd name="connsiteX106" fmla="*/ 633984 w 1104757"/>
              <a:gd name="connsiteY106" fmla="*/ 562256 h 1043775"/>
              <a:gd name="connsiteX107" fmla="*/ 654710 w 1104757"/>
              <a:gd name="connsiteY107" fmla="*/ 564694 h 1043775"/>
              <a:gd name="connsiteX108" fmla="*/ 687019 w 1104757"/>
              <a:gd name="connsiteY108" fmla="*/ 571400 h 1043775"/>
              <a:gd name="connsiteX109" fmla="*/ 692507 w 1104757"/>
              <a:gd name="connsiteY109" fmla="*/ 542748 h 1043775"/>
              <a:gd name="connsiteX110" fmla="*/ 692507 w 1104757"/>
              <a:gd name="connsiteY110" fmla="*/ 512268 h 1043775"/>
              <a:gd name="connsiteX111" fmla="*/ 666902 w 1104757"/>
              <a:gd name="connsiteY111" fmla="*/ 517145 h 1043775"/>
              <a:gd name="connsiteX112" fmla="*/ 635814 w 1104757"/>
              <a:gd name="connsiteY112" fmla="*/ 526289 h 1043775"/>
              <a:gd name="connsiteX113" fmla="*/ 625450 w 1104757"/>
              <a:gd name="connsiteY113" fmla="*/ 528118 h 1043775"/>
              <a:gd name="connsiteX114" fmla="*/ 621792 w 1104757"/>
              <a:gd name="connsiteY114" fmla="*/ 531166 h 1043775"/>
              <a:gd name="connsiteX115" fmla="*/ 613867 w 1104757"/>
              <a:gd name="connsiteY115" fmla="*/ 534824 h 1043775"/>
              <a:gd name="connsiteX116" fmla="*/ 599846 w 1104757"/>
              <a:gd name="connsiteY116" fmla="*/ 536652 h 1043775"/>
              <a:gd name="connsiteX117" fmla="*/ 583997 w 1104757"/>
              <a:gd name="connsiteY117" fmla="*/ 567132 h 1043775"/>
              <a:gd name="connsiteX118" fmla="*/ 570586 w 1104757"/>
              <a:gd name="connsiteY118" fmla="*/ 614681 h 1043775"/>
              <a:gd name="connsiteX119" fmla="*/ 551078 w 1104757"/>
              <a:gd name="connsiteY119" fmla="*/ 684785 h 1043775"/>
              <a:gd name="connsiteX120" fmla="*/ 526695 w 1104757"/>
              <a:gd name="connsiteY120" fmla="*/ 741478 h 1043775"/>
              <a:gd name="connsiteX121" fmla="*/ 505968 w 1104757"/>
              <a:gd name="connsiteY121" fmla="*/ 750012 h 1043775"/>
              <a:gd name="connsiteX122" fmla="*/ 474269 w 1104757"/>
              <a:gd name="connsiteY122" fmla="*/ 740868 h 1043775"/>
              <a:gd name="connsiteX123" fmla="*/ 455981 w 1104757"/>
              <a:gd name="connsiteY123" fmla="*/ 725019 h 1043775"/>
              <a:gd name="connsiteX124" fmla="*/ 447446 w 1104757"/>
              <a:gd name="connsiteY124" fmla="*/ 701854 h 1043775"/>
              <a:gd name="connsiteX125" fmla="*/ 434645 w 1104757"/>
              <a:gd name="connsiteY125" fmla="*/ 663449 h 1043775"/>
              <a:gd name="connsiteX126" fmla="*/ 425501 w 1104757"/>
              <a:gd name="connsiteY126" fmla="*/ 634798 h 1043775"/>
              <a:gd name="connsiteX127" fmla="*/ 421843 w 1104757"/>
              <a:gd name="connsiteY127" fmla="*/ 622606 h 1043775"/>
              <a:gd name="connsiteX128" fmla="*/ 408432 w 1104757"/>
              <a:gd name="connsiteY128" fmla="*/ 585420 h 1043775"/>
              <a:gd name="connsiteX129" fmla="*/ 384048 w 1104757"/>
              <a:gd name="connsiteY129" fmla="*/ 458624 h 1043775"/>
              <a:gd name="connsiteX130" fmla="*/ 396240 w 1104757"/>
              <a:gd name="connsiteY130" fmla="*/ 428144 h 1043775"/>
              <a:gd name="connsiteX131" fmla="*/ 408432 w 1104757"/>
              <a:gd name="connsiteY131" fmla="*/ 413513 h 1043775"/>
              <a:gd name="connsiteX132" fmla="*/ 464515 w 1104757"/>
              <a:gd name="connsiteY132" fmla="*/ 358040 h 1043775"/>
              <a:gd name="connsiteX133" fmla="*/ 532790 w 1104757"/>
              <a:gd name="connsiteY133" fmla="*/ 313539 h 1043775"/>
              <a:gd name="connsiteX134" fmla="*/ 552908 w 1104757"/>
              <a:gd name="connsiteY134" fmla="*/ 283059 h 1043775"/>
              <a:gd name="connsiteX135" fmla="*/ 568147 w 1104757"/>
              <a:gd name="connsiteY135" fmla="*/ 242825 h 1043775"/>
              <a:gd name="connsiteX136" fmla="*/ 585216 w 1104757"/>
              <a:gd name="connsiteY136" fmla="*/ 201372 h 1043775"/>
              <a:gd name="connsiteX137" fmla="*/ 621792 w 1104757"/>
              <a:gd name="connsiteY137" fmla="*/ 81891 h 1043775"/>
              <a:gd name="connsiteX138" fmla="*/ 612648 w 1104757"/>
              <a:gd name="connsiteY138" fmla="*/ 64822 h 1043775"/>
              <a:gd name="connsiteX139" fmla="*/ 593750 w 1104757"/>
              <a:gd name="connsiteY139" fmla="*/ 74576 h 1043775"/>
              <a:gd name="connsiteX140" fmla="*/ 562051 w 1104757"/>
              <a:gd name="connsiteY140" fmla="*/ 101398 h 1043775"/>
              <a:gd name="connsiteX141" fmla="*/ 494386 w 1104757"/>
              <a:gd name="connsiteY141" fmla="*/ 170892 h 1043775"/>
              <a:gd name="connsiteX142" fmla="*/ 410261 w 1104757"/>
              <a:gd name="connsiteY142" fmla="*/ 262332 h 1043775"/>
              <a:gd name="connsiteX143" fmla="*/ 373075 w 1104757"/>
              <a:gd name="connsiteY143" fmla="*/ 303785 h 1043775"/>
              <a:gd name="connsiteX144" fmla="*/ 336499 w 1104757"/>
              <a:gd name="connsiteY144" fmla="*/ 347067 h 1043775"/>
              <a:gd name="connsiteX145" fmla="*/ 299923 w 1104757"/>
              <a:gd name="connsiteY145" fmla="*/ 392787 h 1043775"/>
              <a:gd name="connsiteX146" fmla="*/ 295046 w 1104757"/>
              <a:gd name="connsiteY146" fmla="*/ 406808 h 1043775"/>
              <a:gd name="connsiteX147" fmla="*/ 284683 w 1104757"/>
              <a:gd name="connsiteY147" fmla="*/ 486056 h 1043775"/>
              <a:gd name="connsiteX148" fmla="*/ 279197 w 1104757"/>
              <a:gd name="connsiteY148" fmla="*/ 612243 h 1043775"/>
              <a:gd name="connsiteX149" fmla="*/ 284074 w 1104757"/>
              <a:gd name="connsiteY149" fmla="*/ 696368 h 1043775"/>
              <a:gd name="connsiteX150" fmla="*/ 293827 w 1104757"/>
              <a:gd name="connsiteY150" fmla="*/ 696368 h 1043775"/>
              <a:gd name="connsiteX151" fmla="*/ 308458 w 1104757"/>
              <a:gd name="connsiteY151" fmla="*/ 697587 h 1043775"/>
              <a:gd name="connsiteX152" fmla="*/ 302362 w 1104757"/>
              <a:gd name="connsiteY152" fmla="*/ 704902 h 1043775"/>
              <a:gd name="connsiteX153" fmla="*/ 299923 w 1104757"/>
              <a:gd name="connsiteY153" fmla="*/ 706121 h 1043775"/>
              <a:gd name="connsiteX154" fmla="*/ 291389 w 1104757"/>
              <a:gd name="connsiteY154" fmla="*/ 747574 h 1043775"/>
              <a:gd name="connsiteX155" fmla="*/ 284074 w 1104757"/>
              <a:gd name="connsiteY155" fmla="*/ 792684 h 1043775"/>
              <a:gd name="connsiteX156" fmla="*/ 259080 w 1104757"/>
              <a:gd name="connsiteY156" fmla="*/ 796952 h 1043775"/>
              <a:gd name="connsiteX157" fmla="*/ 235306 w 1104757"/>
              <a:gd name="connsiteY157" fmla="*/ 785369 h 1043775"/>
              <a:gd name="connsiteX158" fmla="*/ 210922 w 1104757"/>
              <a:gd name="connsiteY158" fmla="*/ 774396 h 1043775"/>
              <a:gd name="connsiteX159" fmla="*/ 208483 w 1104757"/>
              <a:gd name="connsiteY159" fmla="*/ 779273 h 1043775"/>
              <a:gd name="connsiteX160" fmla="*/ 170078 w 1104757"/>
              <a:gd name="connsiteY160" fmla="*/ 824993 h 1043775"/>
              <a:gd name="connsiteX161" fmla="*/ 118262 w 1104757"/>
              <a:gd name="connsiteY161" fmla="*/ 885344 h 1043775"/>
              <a:gd name="connsiteX162" fmla="*/ 110947 w 1104757"/>
              <a:gd name="connsiteY162" fmla="*/ 903632 h 1043775"/>
              <a:gd name="connsiteX163" fmla="*/ 117043 w 1104757"/>
              <a:gd name="connsiteY163" fmla="*/ 902412 h 1043775"/>
              <a:gd name="connsiteX164" fmla="*/ 154838 w 1104757"/>
              <a:gd name="connsiteY164" fmla="*/ 890830 h 1043775"/>
              <a:gd name="connsiteX165" fmla="*/ 193853 w 1104757"/>
              <a:gd name="connsiteY165" fmla="*/ 878028 h 1043775"/>
              <a:gd name="connsiteX166" fmla="*/ 249326 w 1104757"/>
              <a:gd name="connsiteY166" fmla="*/ 873152 h 1043775"/>
              <a:gd name="connsiteX167" fmla="*/ 297485 w 1104757"/>
              <a:gd name="connsiteY167" fmla="*/ 881076 h 1043775"/>
              <a:gd name="connsiteX168" fmla="*/ 315163 w 1104757"/>
              <a:gd name="connsiteY168" fmla="*/ 889001 h 1043775"/>
              <a:gd name="connsiteX169" fmla="*/ 352349 w 1104757"/>
              <a:gd name="connsiteY169" fmla="*/ 896316 h 1043775"/>
              <a:gd name="connsiteX170" fmla="*/ 379171 w 1104757"/>
              <a:gd name="connsiteY170" fmla="*/ 898755 h 1043775"/>
              <a:gd name="connsiteX171" fmla="*/ 423062 w 1104757"/>
              <a:gd name="connsiteY171" fmla="*/ 885344 h 1043775"/>
              <a:gd name="connsiteX172" fmla="*/ 521818 w 1104757"/>
              <a:gd name="connsiteY172" fmla="*/ 849377 h 1043775"/>
              <a:gd name="connsiteX173" fmla="*/ 568147 w 1104757"/>
              <a:gd name="connsiteY173" fmla="*/ 847548 h 1043775"/>
              <a:gd name="connsiteX174" fmla="*/ 626670 w 1104757"/>
              <a:gd name="connsiteY174" fmla="*/ 856692 h 1043775"/>
              <a:gd name="connsiteX175" fmla="*/ 652272 w 1104757"/>
              <a:gd name="connsiteY175" fmla="*/ 867056 h 1043775"/>
              <a:gd name="connsiteX176" fmla="*/ 730301 w 1104757"/>
              <a:gd name="connsiteY176" fmla="*/ 862179 h 1043775"/>
              <a:gd name="connsiteX177" fmla="*/ 771755 w 1104757"/>
              <a:gd name="connsiteY177" fmla="*/ 847548 h 1043775"/>
              <a:gd name="connsiteX178" fmla="*/ 787603 w 1104757"/>
              <a:gd name="connsiteY178" fmla="*/ 842062 h 1043775"/>
              <a:gd name="connsiteX179" fmla="*/ 807721 w 1104757"/>
              <a:gd name="connsiteY179" fmla="*/ 835966 h 1043775"/>
              <a:gd name="connsiteX180" fmla="*/ 818083 w 1104757"/>
              <a:gd name="connsiteY180" fmla="*/ 832918 h 1043775"/>
              <a:gd name="connsiteX181" fmla="*/ 869290 w 1104757"/>
              <a:gd name="connsiteY181" fmla="*/ 823164 h 1043775"/>
              <a:gd name="connsiteX182" fmla="*/ 909523 w 1104757"/>
              <a:gd name="connsiteY182" fmla="*/ 826822 h 1043775"/>
              <a:gd name="connsiteX183" fmla="*/ 993648 w 1104757"/>
              <a:gd name="connsiteY183" fmla="*/ 841452 h 1043775"/>
              <a:gd name="connsiteX184" fmla="*/ 1070459 w 1104757"/>
              <a:gd name="connsiteY184" fmla="*/ 879248 h 1043775"/>
              <a:gd name="connsiteX185" fmla="*/ 1081430 w 1104757"/>
              <a:gd name="connsiteY185" fmla="*/ 883515 h 1043775"/>
              <a:gd name="connsiteX186" fmla="*/ 1089965 w 1104757"/>
              <a:gd name="connsiteY186" fmla="*/ 889001 h 1043775"/>
              <a:gd name="connsiteX187" fmla="*/ 1102767 w 1104757"/>
              <a:gd name="connsiteY187" fmla="*/ 930454 h 1043775"/>
              <a:gd name="connsiteX188" fmla="*/ 1102157 w 1104757"/>
              <a:gd name="connsiteY188" fmla="*/ 982880 h 1043775"/>
              <a:gd name="connsiteX189" fmla="*/ 1078992 w 1104757"/>
              <a:gd name="connsiteY189" fmla="*/ 1008483 h 1043775"/>
              <a:gd name="connsiteX190" fmla="*/ 1033882 w 1104757"/>
              <a:gd name="connsiteY190" fmla="*/ 1013360 h 1043775"/>
              <a:gd name="connsiteX191" fmla="*/ 991211 w 1104757"/>
              <a:gd name="connsiteY191" fmla="*/ 1007264 h 1043775"/>
              <a:gd name="connsiteX192" fmla="*/ 955853 w 1104757"/>
              <a:gd name="connsiteY192" fmla="*/ 999948 h 1043775"/>
              <a:gd name="connsiteX193" fmla="*/ 879043 w 1104757"/>
              <a:gd name="connsiteY193" fmla="*/ 995072 h 1043775"/>
              <a:gd name="connsiteX194" fmla="*/ 821741 w 1104757"/>
              <a:gd name="connsiteY194" fmla="*/ 991414 h 1043775"/>
              <a:gd name="connsiteX195" fmla="*/ 836371 w 1104757"/>
              <a:gd name="connsiteY195" fmla="*/ 978003 h 1043775"/>
              <a:gd name="connsiteX196" fmla="*/ 854659 w 1104757"/>
              <a:gd name="connsiteY196" fmla="*/ 954228 h 1043775"/>
              <a:gd name="connsiteX197" fmla="*/ 872338 w 1104757"/>
              <a:gd name="connsiteY197" fmla="*/ 934112 h 1043775"/>
              <a:gd name="connsiteX198" fmla="*/ 890016 w 1104757"/>
              <a:gd name="connsiteY198" fmla="*/ 912776 h 1043775"/>
              <a:gd name="connsiteX199" fmla="*/ 899770 w 1104757"/>
              <a:gd name="connsiteY199" fmla="*/ 897536 h 1043775"/>
              <a:gd name="connsiteX200" fmla="*/ 900989 w 1104757"/>
              <a:gd name="connsiteY200" fmla="*/ 892659 h 1043775"/>
              <a:gd name="connsiteX201" fmla="*/ 888797 w 1104757"/>
              <a:gd name="connsiteY201" fmla="*/ 887782 h 1043775"/>
              <a:gd name="connsiteX202" fmla="*/ 847344 w 1104757"/>
              <a:gd name="connsiteY202" fmla="*/ 893268 h 1043775"/>
              <a:gd name="connsiteX203" fmla="*/ 814426 w 1104757"/>
              <a:gd name="connsiteY203" fmla="*/ 908508 h 1043775"/>
              <a:gd name="connsiteX204" fmla="*/ 788213 w 1104757"/>
              <a:gd name="connsiteY204" fmla="*/ 926796 h 1043775"/>
              <a:gd name="connsiteX205" fmla="*/ 766267 w 1104757"/>
              <a:gd name="connsiteY205" fmla="*/ 942646 h 1043775"/>
              <a:gd name="connsiteX206" fmla="*/ 747979 w 1104757"/>
              <a:gd name="connsiteY206" fmla="*/ 951180 h 1043775"/>
              <a:gd name="connsiteX207" fmla="*/ 732740 w 1104757"/>
              <a:gd name="connsiteY207" fmla="*/ 956057 h 1043775"/>
              <a:gd name="connsiteX208" fmla="*/ 680314 w 1104757"/>
              <a:gd name="connsiteY208" fmla="*/ 960934 h 1043775"/>
              <a:gd name="connsiteX209" fmla="*/ 610819 w 1104757"/>
              <a:gd name="connsiteY209" fmla="*/ 932283 h 1043775"/>
              <a:gd name="connsiteX210" fmla="*/ 580339 w 1104757"/>
              <a:gd name="connsiteY210" fmla="*/ 904851 h 1043775"/>
              <a:gd name="connsiteX211" fmla="*/ 562051 w 1104757"/>
              <a:gd name="connsiteY211" fmla="*/ 881686 h 1043775"/>
              <a:gd name="connsiteX212" fmla="*/ 532181 w 1104757"/>
              <a:gd name="connsiteY212" fmla="*/ 863398 h 1043775"/>
              <a:gd name="connsiteX213" fmla="*/ 490118 w 1104757"/>
              <a:gd name="connsiteY213" fmla="*/ 873152 h 1043775"/>
              <a:gd name="connsiteX214" fmla="*/ 465734 w 1104757"/>
              <a:gd name="connsiteY214" fmla="*/ 887782 h 1043775"/>
              <a:gd name="connsiteX215" fmla="*/ 453542 w 1104757"/>
              <a:gd name="connsiteY215" fmla="*/ 913385 h 1043775"/>
              <a:gd name="connsiteX216" fmla="*/ 437693 w 1104757"/>
              <a:gd name="connsiteY216" fmla="*/ 949352 h 1043775"/>
              <a:gd name="connsiteX217" fmla="*/ 414528 w 1104757"/>
              <a:gd name="connsiteY217" fmla="*/ 967030 h 1043775"/>
              <a:gd name="connsiteX218" fmla="*/ 368808 w 1104757"/>
              <a:gd name="connsiteY218" fmla="*/ 974955 h 1043775"/>
              <a:gd name="connsiteX219" fmla="*/ 284074 w 1104757"/>
              <a:gd name="connsiteY219" fmla="*/ 932892 h 1043775"/>
              <a:gd name="connsiteX220" fmla="*/ 247498 w 1104757"/>
              <a:gd name="connsiteY220" fmla="*/ 914604 h 1043775"/>
              <a:gd name="connsiteX221" fmla="*/ 213360 w 1104757"/>
              <a:gd name="connsiteY221" fmla="*/ 912166 h 1043775"/>
              <a:gd name="connsiteX222" fmla="*/ 156058 w 1104757"/>
              <a:gd name="connsiteY222" fmla="*/ 921310 h 1043775"/>
              <a:gd name="connsiteX223" fmla="*/ 128016 w 1104757"/>
              <a:gd name="connsiteY223" fmla="*/ 936550 h 1043775"/>
              <a:gd name="connsiteX224" fmla="*/ 116434 w 1104757"/>
              <a:gd name="connsiteY224" fmla="*/ 945084 h 1043775"/>
              <a:gd name="connsiteX225" fmla="*/ 108509 w 1104757"/>
              <a:gd name="connsiteY225" fmla="*/ 970078 h 1043775"/>
              <a:gd name="connsiteX226" fmla="*/ 102413 w 1104757"/>
              <a:gd name="connsiteY226" fmla="*/ 1017017 h 1043775"/>
              <a:gd name="connsiteX227" fmla="*/ 93269 w 1104757"/>
              <a:gd name="connsiteY227" fmla="*/ 1035305 h 1043775"/>
              <a:gd name="connsiteX228" fmla="*/ 75590 w 1104757"/>
              <a:gd name="connsiteY228" fmla="*/ 1042620 h 1043775"/>
              <a:gd name="connsiteX229" fmla="*/ 45720 w 1104757"/>
              <a:gd name="connsiteY229" fmla="*/ 1038353 h 1043775"/>
              <a:gd name="connsiteX230" fmla="*/ 21946 w 1104757"/>
              <a:gd name="connsiteY230" fmla="*/ 999948 h 1043775"/>
              <a:gd name="connsiteX231" fmla="*/ 1219 w 1104757"/>
              <a:gd name="connsiteY231" fmla="*/ 940208 h 1043775"/>
              <a:gd name="connsiteX232" fmla="*/ 4877 w 1104757"/>
              <a:gd name="connsiteY232" fmla="*/ 902412 h 1043775"/>
              <a:gd name="connsiteX233" fmla="*/ 104851 w 1104757"/>
              <a:gd name="connsiteY233" fmla="*/ 809753 h 1043775"/>
              <a:gd name="connsiteX234" fmla="*/ 160325 w 1104757"/>
              <a:gd name="connsiteY234" fmla="*/ 779273 h 1043775"/>
              <a:gd name="connsiteX235" fmla="*/ 178003 w 1104757"/>
              <a:gd name="connsiteY235" fmla="*/ 767081 h 1043775"/>
              <a:gd name="connsiteX236" fmla="*/ 192634 w 1104757"/>
              <a:gd name="connsiteY236" fmla="*/ 756108 h 1043775"/>
              <a:gd name="connsiteX237" fmla="*/ 173126 w 1104757"/>
              <a:gd name="connsiteY237" fmla="*/ 739040 h 1043775"/>
              <a:gd name="connsiteX238" fmla="*/ 136550 w 1104757"/>
              <a:gd name="connsiteY238" fmla="*/ 714656 h 1043775"/>
              <a:gd name="connsiteX239" fmla="*/ 120701 w 1104757"/>
              <a:gd name="connsiteY239" fmla="*/ 700025 h 1043775"/>
              <a:gd name="connsiteX240" fmla="*/ 102413 w 1104757"/>
              <a:gd name="connsiteY240" fmla="*/ 686004 h 1043775"/>
              <a:gd name="connsiteX241" fmla="*/ 70714 w 1104757"/>
              <a:gd name="connsiteY241" fmla="*/ 682956 h 1043775"/>
              <a:gd name="connsiteX242" fmla="*/ 49378 w 1104757"/>
              <a:gd name="connsiteY242" fmla="*/ 676251 h 1043775"/>
              <a:gd name="connsiteX243" fmla="*/ 43891 w 1104757"/>
              <a:gd name="connsiteY243" fmla="*/ 648819 h 1043775"/>
              <a:gd name="connsiteX244" fmla="*/ 58522 w 1104757"/>
              <a:gd name="connsiteY244" fmla="*/ 619558 h 1043775"/>
              <a:gd name="connsiteX245" fmla="*/ 73152 w 1104757"/>
              <a:gd name="connsiteY245" fmla="*/ 597612 h 1043775"/>
              <a:gd name="connsiteX246" fmla="*/ 80467 w 1104757"/>
              <a:gd name="connsiteY246" fmla="*/ 586640 h 1043775"/>
              <a:gd name="connsiteX247" fmla="*/ 106680 w 1104757"/>
              <a:gd name="connsiteY247" fmla="*/ 551283 h 1043775"/>
              <a:gd name="connsiteX248" fmla="*/ 162763 w 1104757"/>
              <a:gd name="connsiteY248" fmla="*/ 481788 h 1043775"/>
              <a:gd name="connsiteX249" fmla="*/ 205435 w 1104757"/>
              <a:gd name="connsiteY249" fmla="*/ 433020 h 1043775"/>
              <a:gd name="connsiteX250" fmla="*/ 221894 w 1104757"/>
              <a:gd name="connsiteY250" fmla="*/ 410465 h 1043775"/>
              <a:gd name="connsiteX251" fmla="*/ 236525 w 1104757"/>
              <a:gd name="connsiteY251" fmla="*/ 348896 h 1043775"/>
              <a:gd name="connsiteX252" fmla="*/ 234086 w 1104757"/>
              <a:gd name="connsiteY252" fmla="*/ 303785 h 1043775"/>
              <a:gd name="connsiteX253" fmla="*/ 190805 w 1104757"/>
              <a:gd name="connsiteY253" fmla="*/ 308662 h 1043775"/>
              <a:gd name="connsiteX254" fmla="*/ 143866 w 1104757"/>
              <a:gd name="connsiteY254" fmla="*/ 303785 h 1043775"/>
              <a:gd name="connsiteX255" fmla="*/ 98146 w 1104757"/>
              <a:gd name="connsiteY255" fmla="*/ 261723 h 1043775"/>
              <a:gd name="connsiteX256" fmla="*/ 73152 w 1104757"/>
              <a:gd name="connsiteY256" fmla="*/ 208688 h 1043775"/>
              <a:gd name="connsiteX257" fmla="*/ 79858 w 1104757"/>
              <a:gd name="connsiteY257" fmla="*/ 184304 h 1043775"/>
              <a:gd name="connsiteX258" fmla="*/ 104851 w 1104757"/>
              <a:gd name="connsiteY258" fmla="*/ 178208 h 1043775"/>
              <a:gd name="connsiteX259" fmla="*/ 134112 w 1104757"/>
              <a:gd name="connsiteY259" fmla="*/ 187352 h 1043775"/>
              <a:gd name="connsiteX260" fmla="*/ 131674 w 1104757"/>
              <a:gd name="connsiteY260" fmla="*/ 196496 h 1043775"/>
              <a:gd name="connsiteX261" fmla="*/ 128016 w 1104757"/>
              <a:gd name="connsiteY261" fmla="*/ 207468 h 1043775"/>
              <a:gd name="connsiteX262" fmla="*/ 146304 w 1104757"/>
              <a:gd name="connsiteY262" fmla="*/ 218441 h 1043775"/>
              <a:gd name="connsiteX263" fmla="*/ 213970 w 1104757"/>
              <a:gd name="connsiteY263" fmla="*/ 214784 h 1043775"/>
              <a:gd name="connsiteX264" fmla="*/ 254813 w 1104757"/>
              <a:gd name="connsiteY264" fmla="*/ 184304 h 1043775"/>
              <a:gd name="connsiteX265" fmla="*/ 303581 w 1104757"/>
              <a:gd name="connsiteY265" fmla="*/ 12396 h 1043775"/>
              <a:gd name="connsiteX266" fmla="*/ 309677 w 1104757"/>
              <a:gd name="connsiteY266" fmla="*/ 13616 h 1043775"/>
              <a:gd name="connsiteX267" fmla="*/ 313334 w 1104757"/>
              <a:gd name="connsiteY267" fmla="*/ 47753 h 1043775"/>
              <a:gd name="connsiteX268" fmla="*/ 320650 w 1104757"/>
              <a:gd name="connsiteY268" fmla="*/ 101398 h 1043775"/>
              <a:gd name="connsiteX269" fmla="*/ 337718 w 1104757"/>
              <a:gd name="connsiteY269" fmla="*/ 142241 h 1043775"/>
              <a:gd name="connsiteX270" fmla="*/ 373075 w 1104757"/>
              <a:gd name="connsiteY270" fmla="*/ 179427 h 1043775"/>
              <a:gd name="connsiteX271" fmla="*/ 410870 w 1104757"/>
              <a:gd name="connsiteY271" fmla="*/ 214784 h 1043775"/>
              <a:gd name="connsiteX272" fmla="*/ 476707 w 1104757"/>
              <a:gd name="connsiteY272" fmla="*/ 150166 h 1043775"/>
              <a:gd name="connsiteX273" fmla="*/ 604114 w 1104757"/>
              <a:gd name="connsiteY273" fmla="*/ 29465 h 1043775"/>
              <a:gd name="connsiteX274" fmla="*/ 655930 w 1104757"/>
              <a:gd name="connsiteY274" fmla="*/ 204 h 104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Lst>
            <a:rect l="l" t="t" r="r" b="b"/>
            <a:pathLst>
              <a:path w="1104757" h="1043775">
                <a:moveTo>
                  <a:pt x="618134" y="550064"/>
                </a:moveTo>
                <a:cubicBezTo>
                  <a:pt x="623824" y="550064"/>
                  <a:pt x="626670" y="551892"/>
                  <a:pt x="626670" y="555550"/>
                </a:cubicBezTo>
                <a:cubicBezTo>
                  <a:pt x="626670" y="559208"/>
                  <a:pt x="623824" y="560020"/>
                  <a:pt x="618134" y="557988"/>
                </a:cubicBezTo>
                <a:cubicBezTo>
                  <a:pt x="612445" y="555956"/>
                  <a:pt x="609601" y="554128"/>
                  <a:pt x="609601" y="552502"/>
                </a:cubicBezTo>
                <a:cubicBezTo>
                  <a:pt x="609601" y="550876"/>
                  <a:pt x="612445" y="550064"/>
                  <a:pt x="618134" y="550064"/>
                </a:cubicBezTo>
                <a:close/>
                <a:moveTo>
                  <a:pt x="222580" y="498705"/>
                </a:moveTo>
                <a:cubicBezTo>
                  <a:pt x="220294" y="499619"/>
                  <a:pt x="216408" y="503734"/>
                  <a:pt x="210922" y="511049"/>
                </a:cubicBezTo>
                <a:cubicBezTo>
                  <a:pt x="171094" y="566320"/>
                  <a:pt x="142240" y="599644"/>
                  <a:pt x="124358" y="611024"/>
                </a:cubicBezTo>
                <a:lnTo>
                  <a:pt x="106070" y="621996"/>
                </a:lnTo>
                <a:lnTo>
                  <a:pt x="123139" y="635408"/>
                </a:lnTo>
                <a:cubicBezTo>
                  <a:pt x="132893" y="642723"/>
                  <a:pt x="147117" y="648616"/>
                  <a:pt x="165811" y="653086"/>
                </a:cubicBezTo>
                <a:cubicBezTo>
                  <a:pt x="184506" y="657556"/>
                  <a:pt x="198323" y="658572"/>
                  <a:pt x="207264" y="656134"/>
                </a:cubicBezTo>
                <a:cubicBezTo>
                  <a:pt x="212141" y="653696"/>
                  <a:pt x="215392" y="648209"/>
                  <a:pt x="217018" y="639675"/>
                </a:cubicBezTo>
                <a:cubicBezTo>
                  <a:pt x="218643" y="631140"/>
                  <a:pt x="220269" y="609804"/>
                  <a:pt x="221894" y="575667"/>
                </a:cubicBezTo>
                <a:cubicBezTo>
                  <a:pt x="225146" y="526086"/>
                  <a:pt x="225958" y="500483"/>
                  <a:pt x="224333" y="498857"/>
                </a:cubicBezTo>
                <a:cubicBezTo>
                  <a:pt x="223926" y="498451"/>
                  <a:pt x="223342" y="498400"/>
                  <a:pt x="222580" y="498705"/>
                </a:cubicBezTo>
                <a:close/>
                <a:moveTo>
                  <a:pt x="427330" y="490932"/>
                </a:moveTo>
                <a:cubicBezTo>
                  <a:pt x="426923" y="491339"/>
                  <a:pt x="429565" y="494793"/>
                  <a:pt x="435254" y="501296"/>
                </a:cubicBezTo>
                <a:cubicBezTo>
                  <a:pt x="441757" y="509424"/>
                  <a:pt x="447853" y="512675"/>
                  <a:pt x="453542" y="511049"/>
                </a:cubicBezTo>
                <a:cubicBezTo>
                  <a:pt x="456794" y="509424"/>
                  <a:pt x="458826" y="509220"/>
                  <a:pt x="459638" y="510440"/>
                </a:cubicBezTo>
                <a:cubicBezTo>
                  <a:pt x="460451" y="511659"/>
                  <a:pt x="460045" y="513894"/>
                  <a:pt x="458419" y="517145"/>
                </a:cubicBezTo>
                <a:cubicBezTo>
                  <a:pt x="455981" y="523648"/>
                  <a:pt x="453136" y="526899"/>
                  <a:pt x="449885" y="526899"/>
                </a:cubicBezTo>
                <a:cubicBezTo>
                  <a:pt x="447446" y="526899"/>
                  <a:pt x="445821" y="528728"/>
                  <a:pt x="445008" y="532385"/>
                </a:cubicBezTo>
                <a:cubicBezTo>
                  <a:pt x="444195" y="536043"/>
                  <a:pt x="444398" y="540107"/>
                  <a:pt x="445618" y="544577"/>
                </a:cubicBezTo>
                <a:cubicBezTo>
                  <a:pt x="446837" y="549048"/>
                  <a:pt x="448666" y="552096"/>
                  <a:pt x="451104" y="553721"/>
                </a:cubicBezTo>
                <a:cubicBezTo>
                  <a:pt x="455168" y="556160"/>
                  <a:pt x="461061" y="552705"/>
                  <a:pt x="468782" y="543358"/>
                </a:cubicBezTo>
                <a:cubicBezTo>
                  <a:pt x="476504" y="534011"/>
                  <a:pt x="479146" y="526899"/>
                  <a:pt x="476707" y="522022"/>
                </a:cubicBezTo>
                <a:cubicBezTo>
                  <a:pt x="475894" y="517958"/>
                  <a:pt x="477114" y="513894"/>
                  <a:pt x="480365" y="509830"/>
                </a:cubicBezTo>
                <a:cubicBezTo>
                  <a:pt x="483616" y="506579"/>
                  <a:pt x="481178" y="503734"/>
                  <a:pt x="473050" y="501296"/>
                </a:cubicBezTo>
                <a:cubicBezTo>
                  <a:pt x="471424" y="501296"/>
                  <a:pt x="469392" y="500889"/>
                  <a:pt x="466954" y="500076"/>
                </a:cubicBezTo>
                <a:cubicBezTo>
                  <a:pt x="453949" y="497638"/>
                  <a:pt x="443382" y="495200"/>
                  <a:pt x="435254" y="492761"/>
                </a:cubicBezTo>
                <a:cubicBezTo>
                  <a:pt x="430378" y="491136"/>
                  <a:pt x="427736" y="490526"/>
                  <a:pt x="427330" y="490932"/>
                </a:cubicBezTo>
                <a:close/>
                <a:moveTo>
                  <a:pt x="513284" y="375718"/>
                </a:moveTo>
                <a:cubicBezTo>
                  <a:pt x="510845" y="373280"/>
                  <a:pt x="500278" y="381204"/>
                  <a:pt x="481584" y="399492"/>
                </a:cubicBezTo>
                <a:cubicBezTo>
                  <a:pt x="462890" y="417780"/>
                  <a:pt x="452323" y="430176"/>
                  <a:pt x="449885" y="436678"/>
                </a:cubicBezTo>
                <a:cubicBezTo>
                  <a:pt x="445821" y="445619"/>
                  <a:pt x="437896" y="452121"/>
                  <a:pt x="426110" y="456185"/>
                </a:cubicBezTo>
                <a:cubicBezTo>
                  <a:pt x="414325" y="460249"/>
                  <a:pt x="408432" y="464313"/>
                  <a:pt x="408432" y="468377"/>
                </a:cubicBezTo>
                <a:cubicBezTo>
                  <a:pt x="408432" y="475692"/>
                  <a:pt x="419405" y="473254"/>
                  <a:pt x="441350" y="461062"/>
                </a:cubicBezTo>
                <a:cubicBezTo>
                  <a:pt x="455168" y="453747"/>
                  <a:pt x="465938" y="450089"/>
                  <a:pt x="473659" y="450089"/>
                </a:cubicBezTo>
                <a:cubicBezTo>
                  <a:pt x="481381" y="450089"/>
                  <a:pt x="485445" y="447651"/>
                  <a:pt x="485851" y="442774"/>
                </a:cubicBezTo>
                <a:cubicBezTo>
                  <a:pt x="486258" y="437897"/>
                  <a:pt x="487680" y="437491"/>
                  <a:pt x="490118" y="441555"/>
                </a:cubicBezTo>
                <a:cubicBezTo>
                  <a:pt x="494995" y="454560"/>
                  <a:pt x="503124" y="447651"/>
                  <a:pt x="514502" y="420828"/>
                </a:cubicBezTo>
                <a:cubicBezTo>
                  <a:pt x="522630" y="400508"/>
                  <a:pt x="524662" y="390348"/>
                  <a:pt x="520598" y="390348"/>
                </a:cubicBezTo>
                <a:cubicBezTo>
                  <a:pt x="516535" y="390348"/>
                  <a:pt x="514502" y="393193"/>
                  <a:pt x="514502" y="398883"/>
                </a:cubicBezTo>
                <a:cubicBezTo>
                  <a:pt x="514502" y="404572"/>
                  <a:pt x="511658" y="409856"/>
                  <a:pt x="505968" y="414732"/>
                </a:cubicBezTo>
                <a:cubicBezTo>
                  <a:pt x="501091" y="418796"/>
                  <a:pt x="498856" y="419812"/>
                  <a:pt x="499262" y="417780"/>
                </a:cubicBezTo>
                <a:cubicBezTo>
                  <a:pt x="499669" y="415748"/>
                  <a:pt x="501904" y="409856"/>
                  <a:pt x="505968" y="400102"/>
                </a:cubicBezTo>
                <a:cubicBezTo>
                  <a:pt x="511658" y="384659"/>
                  <a:pt x="514096" y="376531"/>
                  <a:pt x="513284" y="375718"/>
                </a:cubicBezTo>
                <a:close/>
                <a:moveTo>
                  <a:pt x="349644" y="273724"/>
                </a:moveTo>
                <a:cubicBezTo>
                  <a:pt x="346367" y="274258"/>
                  <a:pt x="339547" y="276963"/>
                  <a:pt x="329184" y="281840"/>
                </a:cubicBezTo>
                <a:cubicBezTo>
                  <a:pt x="317805" y="286716"/>
                  <a:pt x="310490" y="288342"/>
                  <a:pt x="307238" y="286716"/>
                </a:cubicBezTo>
                <a:cubicBezTo>
                  <a:pt x="306426" y="285904"/>
                  <a:pt x="305613" y="286716"/>
                  <a:pt x="304800" y="289155"/>
                </a:cubicBezTo>
                <a:cubicBezTo>
                  <a:pt x="303174" y="292406"/>
                  <a:pt x="302362" y="296876"/>
                  <a:pt x="302362" y="302566"/>
                </a:cubicBezTo>
                <a:cubicBezTo>
                  <a:pt x="302362" y="313945"/>
                  <a:pt x="305410" y="319635"/>
                  <a:pt x="311506" y="319635"/>
                </a:cubicBezTo>
                <a:cubicBezTo>
                  <a:pt x="317602" y="319635"/>
                  <a:pt x="320650" y="318212"/>
                  <a:pt x="320650" y="315368"/>
                </a:cubicBezTo>
                <a:cubicBezTo>
                  <a:pt x="320650" y="312523"/>
                  <a:pt x="326746" y="304598"/>
                  <a:pt x="338938" y="291593"/>
                </a:cubicBezTo>
                <a:cubicBezTo>
                  <a:pt x="348691" y="281027"/>
                  <a:pt x="352958" y="275134"/>
                  <a:pt x="351739" y="273915"/>
                </a:cubicBezTo>
                <a:cubicBezTo>
                  <a:pt x="351434" y="273610"/>
                  <a:pt x="350736" y="273546"/>
                  <a:pt x="349644" y="273724"/>
                </a:cubicBezTo>
                <a:close/>
                <a:moveTo>
                  <a:pt x="737616" y="239777"/>
                </a:moveTo>
                <a:cubicBezTo>
                  <a:pt x="734365" y="239980"/>
                  <a:pt x="730707" y="240590"/>
                  <a:pt x="726643" y="241606"/>
                </a:cubicBezTo>
                <a:cubicBezTo>
                  <a:pt x="710387" y="245670"/>
                  <a:pt x="697382" y="253392"/>
                  <a:pt x="687629" y="264771"/>
                </a:cubicBezTo>
                <a:cubicBezTo>
                  <a:pt x="678689" y="275337"/>
                  <a:pt x="674218" y="281840"/>
                  <a:pt x="674218" y="284278"/>
                </a:cubicBezTo>
                <a:cubicBezTo>
                  <a:pt x="672592" y="293219"/>
                  <a:pt x="667309" y="311100"/>
                  <a:pt x="658368" y="337923"/>
                </a:cubicBezTo>
                <a:cubicBezTo>
                  <a:pt x="650240" y="359056"/>
                  <a:pt x="646176" y="370841"/>
                  <a:pt x="646176" y="373280"/>
                </a:cubicBezTo>
                <a:cubicBezTo>
                  <a:pt x="643738" y="386284"/>
                  <a:pt x="636423" y="407824"/>
                  <a:pt x="624230" y="437897"/>
                </a:cubicBezTo>
                <a:cubicBezTo>
                  <a:pt x="623419" y="441148"/>
                  <a:pt x="625247" y="444603"/>
                  <a:pt x="629717" y="448260"/>
                </a:cubicBezTo>
                <a:cubicBezTo>
                  <a:pt x="634187" y="451918"/>
                  <a:pt x="642112" y="456185"/>
                  <a:pt x="653491" y="461062"/>
                </a:cubicBezTo>
                <a:cubicBezTo>
                  <a:pt x="675438" y="470003"/>
                  <a:pt x="686410" y="476302"/>
                  <a:pt x="686410" y="479960"/>
                </a:cubicBezTo>
                <a:cubicBezTo>
                  <a:pt x="686410" y="483617"/>
                  <a:pt x="688238" y="484227"/>
                  <a:pt x="691896" y="481788"/>
                </a:cubicBezTo>
                <a:cubicBezTo>
                  <a:pt x="695554" y="479350"/>
                  <a:pt x="697382" y="469596"/>
                  <a:pt x="697382" y="452528"/>
                </a:cubicBezTo>
                <a:cubicBezTo>
                  <a:pt x="697382" y="435459"/>
                  <a:pt x="699211" y="425908"/>
                  <a:pt x="702869" y="423876"/>
                </a:cubicBezTo>
                <a:cubicBezTo>
                  <a:pt x="706526" y="421844"/>
                  <a:pt x="709778" y="412700"/>
                  <a:pt x="712622" y="396444"/>
                </a:cubicBezTo>
                <a:cubicBezTo>
                  <a:pt x="715467" y="380188"/>
                  <a:pt x="721360" y="361900"/>
                  <a:pt x="730301" y="341580"/>
                </a:cubicBezTo>
                <a:cubicBezTo>
                  <a:pt x="738429" y="322886"/>
                  <a:pt x="745135" y="303988"/>
                  <a:pt x="750418" y="284888"/>
                </a:cubicBezTo>
                <a:cubicBezTo>
                  <a:pt x="755702" y="265787"/>
                  <a:pt x="757530" y="253798"/>
                  <a:pt x="755904" y="248921"/>
                </a:cubicBezTo>
                <a:cubicBezTo>
                  <a:pt x="753466" y="242216"/>
                  <a:pt x="747370" y="239168"/>
                  <a:pt x="737616" y="239777"/>
                </a:cubicBezTo>
                <a:close/>
                <a:moveTo>
                  <a:pt x="655930" y="204"/>
                </a:moveTo>
                <a:cubicBezTo>
                  <a:pt x="666496" y="-609"/>
                  <a:pt x="679907" y="1017"/>
                  <a:pt x="696163" y="5081"/>
                </a:cubicBezTo>
                <a:cubicBezTo>
                  <a:pt x="712420" y="9145"/>
                  <a:pt x="724205" y="14022"/>
                  <a:pt x="731520" y="19712"/>
                </a:cubicBezTo>
                <a:cubicBezTo>
                  <a:pt x="741274" y="28652"/>
                  <a:pt x="738835" y="61164"/>
                  <a:pt x="724205" y="117248"/>
                </a:cubicBezTo>
                <a:cubicBezTo>
                  <a:pt x="717702" y="140819"/>
                  <a:pt x="713029" y="159310"/>
                  <a:pt x="710184" y="172721"/>
                </a:cubicBezTo>
                <a:cubicBezTo>
                  <a:pt x="707339" y="186132"/>
                  <a:pt x="703682" y="198324"/>
                  <a:pt x="699211" y="209297"/>
                </a:cubicBezTo>
                <a:cubicBezTo>
                  <a:pt x="694741" y="220270"/>
                  <a:pt x="692507" y="226569"/>
                  <a:pt x="692507" y="228195"/>
                </a:cubicBezTo>
                <a:cubicBezTo>
                  <a:pt x="692507" y="228195"/>
                  <a:pt x="694538" y="227788"/>
                  <a:pt x="698602" y="226976"/>
                </a:cubicBezTo>
                <a:cubicBezTo>
                  <a:pt x="701853" y="226163"/>
                  <a:pt x="706730" y="224944"/>
                  <a:pt x="713232" y="223318"/>
                </a:cubicBezTo>
                <a:cubicBezTo>
                  <a:pt x="719734" y="221692"/>
                  <a:pt x="727050" y="220067"/>
                  <a:pt x="735178" y="218441"/>
                </a:cubicBezTo>
                <a:cubicBezTo>
                  <a:pt x="759562" y="211939"/>
                  <a:pt x="776630" y="209500"/>
                  <a:pt x="786384" y="211126"/>
                </a:cubicBezTo>
                <a:cubicBezTo>
                  <a:pt x="796138" y="212752"/>
                  <a:pt x="807517" y="219660"/>
                  <a:pt x="820522" y="231852"/>
                </a:cubicBezTo>
                <a:cubicBezTo>
                  <a:pt x="829462" y="239980"/>
                  <a:pt x="834746" y="246076"/>
                  <a:pt x="836371" y="250140"/>
                </a:cubicBezTo>
                <a:cubicBezTo>
                  <a:pt x="837997" y="254204"/>
                  <a:pt x="837997" y="261113"/>
                  <a:pt x="836371" y="270867"/>
                </a:cubicBezTo>
                <a:cubicBezTo>
                  <a:pt x="833933" y="286310"/>
                  <a:pt x="823773" y="312320"/>
                  <a:pt x="805891" y="348896"/>
                </a:cubicBezTo>
                <a:cubicBezTo>
                  <a:pt x="792075" y="378969"/>
                  <a:pt x="782524" y="408230"/>
                  <a:pt x="777240" y="436678"/>
                </a:cubicBezTo>
                <a:cubicBezTo>
                  <a:pt x="771957" y="465126"/>
                  <a:pt x="769315" y="502108"/>
                  <a:pt x="769315" y="547625"/>
                </a:cubicBezTo>
                <a:cubicBezTo>
                  <a:pt x="768502" y="586640"/>
                  <a:pt x="772973" y="609804"/>
                  <a:pt x="782726" y="617120"/>
                </a:cubicBezTo>
                <a:cubicBezTo>
                  <a:pt x="783539" y="617932"/>
                  <a:pt x="784759" y="617932"/>
                  <a:pt x="786384" y="617120"/>
                </a:cubicBezTo>
                <a:cubicBezTo>
                  <a:pt x="789635" y="615494"/>
                  <a:pt x="801219" y="621590"/>
                  <a:pt x="821132" y="635408"/>
                </a:cubicBezTo>
                <a:cubicBezTo>
                  <a:pt x="841045" y="649225"/>
                  <a:pt x="852627" y="656134"/>
                  <a:pt x="855878" y="656134"/>
                </a:cubicBezTo>
                <a:cubicBezTo>
                  <a:pt x="859942" y="656134"/>
                  <a:pt x="866242" y="661214"/>
                  <a:pt x="874776" y="671374"/>
                </a:cubicBezTo>
                <a:cubicBezTo>
                  <a:pt x="883310" y="681534"/>
                  <a:pt x="886765" y="688646"/>
                  <a:pt x="885139" y="692710"/>
                </a:cubicBezTo>
                <a:cubicBezTo>
                  <a:pt x="883514" y="697587"/>
                  <a:pt x="874574" y="704496"/>
                  <a:pt x="858317" y="713436"/>
                </a:cubicBezTo>
                <a:cubicBezTo>
                  <a:pt x="846938" y="719126"/>
                  <a:pt x="838606" y="722377"/>
                  <a:pt x="833323" y="723190"/>
                </a:cubicBezTo>
                <a:cubicBezTo>
                  <a:pt x="828041" y="724003"/>
                  <a:pt x="820115" y="722784"/>
                  <a:pt x="809549" y="719532"/>
                </a:cubicBezTo>
                <a:cubicBezTo>
                  <a:pt x="797357" y="715468"/>
                  <a:pt x="780694" y="704089"/>
                  <a:pt x="759562" y="685395"/>
                </a:cubicBezTo>
                <a:cubicBezTo>
                  <a:pt x="738429" y="666700"/>
                  <a:pt x="727862" y="653696"/>
                  <a:pt x="727862" y="646380"/>
                </a:cubicBezTo>
                <a:cubicBezTo>
                  <a:pt x="727862" y="639065"/>
                  <a:pt x="719329" y="627280"/>
                  <a:pt x="702260" y="611024"/>
                </a:cubicBezTo>
                <a:cubicBezTo>
                  <a:pt x="685191" y="594768"/>
                  <a:pt x="670154" y="583795"/>
                  <a:pt x="657149" y="578105"/>
                </a:cubicBezTo>
                <a:cubicBezTo>
                  <a:pt x="640081" y="570790"/>
                  <a:pt x="632358" y="565507"/>
                  <a:pt x="633984" y="562256"/>
                </a:cubicBezTo>
                <a:cubicBezTo>
                  <a:pt x="634797" y="559004"/>
                  <a:pt x="641706" y="559817"/>
                  <a:pt x="654710" y="564694"/>
                </a:cubicBezTo>
                <a:cubicBezTo>
                  <a:pt x="672592" y="571196"/>
                  <a:pt x="683362" y="573432"/>
                  <a:pt x="687019" y="571400"/>
                </a:cubicBezTo>
                <a:cubicBezTo>
                  <a:pt x="690677" y="569368"/>
                  <a:pt x="692507" y="559817"/>
                  <a:pt x="692507" y="542748"/>
                </a:cubicBezTo>
                <a:lnTo>
                  <a:pt x="692507" y="512268"/>
                </a:lnTo>
                <a:lnTo>
                  <a:pt x="666902" y="517145"/>
                </a:lnTo>
                <a:cubicBezTo>
                  <a:pt x="650646" y="519584"/>
                  <a:pt x="640283" y="522632"/>
                  <a:pt x="635814" y="526289"/>
                </a:cubicBezTo>
                <a:cubicBezTo>
                  <a:pt x="631342" y="529947"/>
                  <a:pt x="627888" y="530556"/>
                  <a:pt x="625450" y="528118"/>
                </a:cubicBezTo>
                <a:cubicBezTo>
                  <a:pt x="623012" y="525680"/>
                  <a:pt x="621792" y="526696"/>
                  <a:pt x="621792" y="531166"/>
                </a:cubicBezTo>
                <a:cubicBezTo>
                  <a:pt x="621792" y="535636"/>
                  <a:pt x="619150" y="536856"/>
                  <a:pt x="613867" y="534824"/>
                </a:cubicBezTo>
                <a:cubicBezTo>
                  <a:pt x="608584" y="532792"/>
                  <a:pt x="603910" y="533401"/>
                  <a:pt x="599846" y="536652"/>
                </a:cubicBezTo>
                <a:cubicBezTo>
                  <a:pt x="595783" y="539904"/>
                  <a:pt x="590499" y="550064"/>
                  <a:pt x="583997" y="567132"/>
                </a:cubicBezTo>
                <a:cubicBezTo>
                  <a:pt x="577494" y="584201"/>
                  <a:pt x="573024" y="600051"/>
                  <a:pt x="570586" y="614681"/>
                </a:cubicBezTo>
                <a:cubicBezTo>
                  <a:pt x="568961" y="629312"/>
                  <a:pt x="562459" y="652680"/>
                  <a:pt x="551078" y="684785"/>
                </a:cubicBezTo>
                <a:cubicBezTo>
                  <a:pt x="539699" y="716891"/>
                  <a:pt x="531571" y="735788"/>
                  <a:pt x="526695" y="741478"/>
                </a:cubicBezTo>
                <a:cubicBezTo>
                  <a:pt x="521818" y="747168"/>
                  <a:pt x="514909" y="750012"/>
                  <a:pt x="505968" y="750012"/>
                </a:cubicBezTo>
                <a:cubicBezTo>
                  <a:pt x="497027" y="750012"/>
                  <a:pt x="486461" y="746964"/>
                  <a:pt x="474269" y="740868"/>
                </a:cubicBezTo>
                <a:cubicBezTo>
                  <a:pt x="462077" y="734772"/>
                  <a:pt x="455981" y="729489"/>
                  <a:pt x="455981" y="725019"/>
                </a:cubicBezTo>
                <a:cubicBezTo>
                  <a:pt x="455981" y="720548"/>
                  <a:pt x="453136" y="712827"/>
                  <a:pt x="447446" y="701854"/>
                </a:cubicBezTo>
                <a:cubicBezTo>
                  <a:pt x="441757" y="690881"/>
                  <a:pt x="437490" y="678080"/>
                  <a:pt x="434645" y="663449"/>
                </a:cubicBezTo>
                <a:cubicBezTo>
                  <a:pt x="431800" y="648819"/>
                  <a:pt x="428752" y="639268"/>
                  <a:pt x="425501" y="634798"/>
                </a:cubicBezTo>
                <a:cubicBezTo>
                  <a:pt x="422250" y="630328"/>
                  <a:pt x="421030" y="626264"/>
                  <a:pt x="421843" y="622606"/>
                </a:cubicBezTo>
                <a:cubicBezTo>
                  <a:pt x="422656" y="618948"/>
                  <a:pt x="418186" y="606553"/>
                  <a:pt x="408432" y="585420"/>
                </a:cubicBezTo>
                <a:cubicBezTo>
                  <a:pt x="391363" y="548844"/>
                  <a:pt x="383235" y="506579"/>
                  <a:pt x="384048" y="458624"/>
                </a:cubicBezTo>
                <a:cubicBezTo>
                  <a:pt x="384048" y="443993"/>
                  <a:pt x="388112" y="433833"/>
                  <a:pt x="396240" y="428144"/>
                </a:cubicBezTo>
                <a:cubicBezTo>
                  <a:pt x="404368" y="422454"/>
                  <a:pt x="408432" y="417577"/>
                  <a:pt x="408432" y="413513"/>
                </a:cubicBezTo>
                <a:cubicBezTo>
                  <a:pt x="408432" y="406198"/>
                  <a:pt x="427126" y="387707"/>
                  <a:pt x="464515" y="358040"/>
                </a:cubicBezTo>
                <a:cubicBezTo>
                  <a:pt x="501904" y="328372"/>
                  <a:pt x="524662" y="313539"/>
                  <a:pt x="532790" y="313539"/>
                </a:cubicBezTo>
                <a:cubicBezTo>
                  <a:pt x="536042" y="313539"/>
                  <a:pt x="542748" y="303379"/>
                  <a:pt x="552908" y="283059"/>
                </a:cubicBezTo>
                <a:cubicBezTo>
                  <a:pt x="563068" y="262739"/>
                  <a:pt x="568147" y="249328"/>
                  <a:pt x="568147" y="242825"/>
                </a:cubicBezTo>
                <a:cubicBezTo>
                  <a:pt x="568147" y="239574"/>
                  <a:pt x="573837" y="225756"/>
                  <a:pt x="585216" y="201372"/>
                </a:cubicBezTo>
                <a:cubicBezTo>
                  <a:pt x="609601" y="148540"/>
                  <a:pt x="621792" y="108713"/>
                  <a:pt x="621792" y="81891"/>
                </a:cubicBezTo>
                <a:cubicBezTo>
                  <a:pt x="621792" y="72137"/>
                  <a:pt x="618745" y="66448"/>
                  <a:pt x="612648" y="64822"/>
                </a:cubicBezTo>
                <a:cubicBezTo>
                  <a:pt x="606552" y="63196"/>
                  <a:pt x="600253" y="66448"/>
                  <a:pt x="593750" y="74576"/>
                </a:cubicBezTo>
                <a:cubicBezTo>
                  <a:pt x="586435" y="82704"/>
                  <a:pt x="575870" y="91644"/>
                  <a:pt x="562051" y="101398"/>
                </a:cubicBezTo>
                <a:cubicBezTo>
                  <a:pt x="548234" y="111152"/>
                  <a:pt x="525678" y="134316"/>
                  <a:pt x="494386" y="170892"/>
                </a:cubicBezTo>
                <a:cubicBezTo>
                  <a:pt x="463093" y="207468"/>
                  <a:pt x="435051" y="237948"/>
                  <a:pt x="410261" y="262332"/>
                </a:cubicBezTo>
                <a:cubicBezTo>
                  <a:pt x="385470" y="286716"/>
                  <a:pt x="373075" y="300534"/>
                  <a:pt x="373075" y="303785"/>
                </a:cubicBezTo>
                <a:cubicBezTo>
                  <a:pt x="373075" y="307036"/>
                  <a:pt x="360883" y="321464"/>
                  <a:pt x="336499" y="347067"/>
                </a:cubicBezTo>
                <a:cubicBezTo>
                  <a:pt x="312115" y="372670"/>
                  <a:pt x="299923" y="387910"/>
                  <a:pt x="299923" y="392787"/>
                </a:cubicBezTo>
                <a:cubicBezTo>
                  <a:pt x="299923" y="397664"/>
                  <a:pt x="298298" y="402337"/>
                  <a:pt x="295046" y="406808"/>
                </a:cubicBezTo>
                <a:cubicBezTo>
                  <a:pt x="291795" y="411278"/>
                  <a:pt x="288341" y="437694"/>
                  <a:pt x="284683" y="486056"/>
                </a:cubicBezTo>
                <a:cubicBezTo>
                  <a:pt x="281026" y="534417"/>
                  <a:pt x="279197" y="576480"/>
                  <a:pt x="279197" y="612243"/>
                </a:cubicBezTo>
                <a:cubicBezTo>
                  <a:pt x="278384" y="666700"/>
                  <a:pt x="280010" y="694742"/>
                  <a:pt x="284074" y="696368"/>
                </a:cubicBezTo>
                <a:cubicBezTo>
                  <a:pt x="284886" y="697180"/>
                  <a:pt x="288138" y="697180"/>
                  <a:pt x="293827" y="696368"/>
                </a:cubicBezTo>
                <a:cubicBezTo>
                  <a:pt x="301955" y="694742"/>
                  <a:pt x="306832" y="695148"/>
                  <a:pt x="308458" y="697587"/>
                </a:cubicBezTo>
                <a:cubicBezTo>
                  <a:pt x="309270" y="700025"/>
                  <a:pt x="307238" y="702464"/>
                  <a:pt x="302362" y="704902"/>
                </a:cubicBezTo>
                <a:cubicBezTo>
                  <a:pt x="301549" y="704902"/>
                  <a:pt x="300736" y="705308"/>
                  <a:pt x="299923" y="706121"/>
                </a:cubicBezTo>
                <a:cubicBezTo>
                  <a:pt x="293421" y="707747"/>
                  <a:pt x="290576" y="721564"/>
                  <a:pt x="291389" y="747574"/>
                </a:cubicBezTo>
                <a:cubicBezTo>
                  <a:pt x="292202" y="773584"/>
                  <a:pt x="289763" y="788620"/>
                  <a:pt x="284074" y="792684"/>
                </a:cubicBezTo>
                <a:cubicBezTo>
                  <a:pt x="277571" y="796748"/>
                  <a:pt x="269240" y="798171"/>
                  <a:pt x="259080" y="796952"/>
                </a:cubicBezTo>
                <a:cubicBezTo>
                  <a:pt x="248920" y="795732"/>
                  <a:pt x="240995" y="791872"/>
                  <a:pt x="235306" y="785369"/>
                </a:cubicBezTo>
                <a:cubicBezTo>
                  <a:pt x="224739" y="773990"/>
                  <a:pt x="216611" y="770332"/>
                  <a:pt x="210922" y="774396"/>
                </a:cubicBezTo>
                <a:cubicBezTo>
                  <a:pt x="209296" y="775209"/>
                  <a:pt x="208483" y="776835"/>
                  <a:pt x="208483" y="779273"/>
                </a:cubicBezTo>
                <a:cubicBezTo>
                  <a:pt x="208483" y="782524"/>
                  <a:pt x="195682" y="797764"/>
                  <a:pt x="170078" y="824993"/>
                </a:cubicBezTo>
                <a:cubicBezTo>
                  <a:pt x="144475" y="852222"/>
                  <a:pt x="127203" y="872339"/>
                  <a:pt x="118262" y="885344"/>
                </a:cubicBezTo>
                <a:cubicBezTo>
                  <a:pt x="110947" y="896723"/>
                  <a:pt x="108509" y="902819"/>
                  <a:pt x="110947" y="903632"/>
                </a:cubicBezTo>
                <a:cubicBezTo>
                  <a:pt x="111760" y="903632"/>
                  <a:pt x="113792" y="903225"/>
                  <a:pt x="117043" y="902412"/>
                </a:cubicBezTo>
                <a:cubicBezTo>
                  <a:pt x="124358" y="899161"/>
                  <a:pt x="136957" y="895300"/>
                  <a:pt x="154838" y="890830"/>
                </a:cubicBezTo>
                <a:cubicBezTo>
                  <a:pt x="172720" y="886360"/>
                  <a:pt x="185725" y="882092"/>
                  <a:pt x="193853" y="878028"/>
                </a:cubicBezTo>
                <a:cubicBezTo>
                  <a:pt x="201168" y="873964"/>
                  <a:pt x="219659" y="872339"/>
                  <a:pt x="249326" y="873152"/>
                </a:cubicBezTo>
                <a:cubicBezTo>
                  <a:pt x="278994" y="873964"/>
                  <a:pt x="295046" y="876606"/>
                  <a:pt x="297485" y="881076"/>
                </a:cubicBezTo>
                <a:cubicBezTo>
                  <a:pt x="299923" y="885547"/>
                  <a:pt x="305816" y="888188"/>
                  <a:pt x="315163" y="889001"/>
                </a:cubicBezTo>
                <a:cubicBezTo>
                  <a:pt x="324510" y="889814"/>
                  <a:pt x="336906" y="892252"/>
                  <a:pt x="352349" y="896316"/>
                </a:cubicBezTo>
                <a:cubicBezTo>
                  <a:pt x="362102" y="899568"/>
                  <a:pt x="371043" y="900380"/>
                  <a:pt x="379171" y="898755"/>
                </a:cubicBezTo>
                <a:cubicBezTo>
                  <a:pt x="387299" y="897129"/>
                  <a:pt x="401930" y="892659"/>
                  <a:pt x="423062" y="885344"/>
                </a:cubicBezTo>
                <a:cubicBezTo>
                  <a:pt x="475082" y="865024"/>
                  <a:pt x="508000" y="853035"/>
                  <a:pt x="521818" y="849377"/>
                </a:cubicBezTo>
                <a:cubicBezTo>
                  <a:pt x="535635" y="845720"/>
                  <a:pt x="551078" y="845110"/>
                  <a:pt x="568147" y="847548"/>
                </a:cubicBezTo>
                <a:cubicBezTo>
                  <a:pt x="607162" y="850800"/>
                  <a:pt x="626670" y="853848"/>
                  <a:pt x="626670" y="856692"/>
                </a:cubicBezTo>
                <a:cubicBezTo>
                  <a:pt x="626670" y="859537"/>
                  <a:pt x="635203" y="862992"/>
                  <a:pt x="652272" y="867056"/>
                </a:cubicBezTo>
                <a:cubicBezTo>
                  <a:pt x="680720" y="873558"/>
                  <a:pt x="706730" y="871932"/>
                  <a:pt x="730301" y="862179"/>
                </a:cubicBezTo>
                <a:cubicBezTo>
                  <a:pt x="752246" y="853238"/>
                  <a:pt x="766064" y="848361"/>
                  <a:pt x="771755" y="847548"/>
                </a:cubicBezTo>
                <a:cubicBezTo>
                  <a:pt x="775818" y="846736"/>
                  <a:pt x="781101" y="844907"/>
                  <a:pt x="787603" y="842062"/>
                </a:cubicBezTo>
                <a:cubicBezTo>
                  <a:pt x="794106" y="839217"/>
                  <a:pt x="800811" y="837185"/>
                  <a:pt x="807721" y="835966"/>
                </a:cubicBezTo>
                <a:cubicBezTo>
                  <a:pt x="814630" y="834747"/>
                  <a:pt x="818083" y="833731"/>
                  <a:pt x="818083" y="832918"/>
                </a:cubicBezTo>
                <a:cubicBezTo>
                  <a:pt x="818083" y="830480"/>
                  <a:pt x="835152" y="827228"/>
                  <a:pt x="869290" y="823164"/>
                </a:cubicBezTo>
                <a:cubicBezTo>
                  <a:pt x="887171" y="820726"/>
                  <a:pt x="900582" y="821945"/>
                  <a:pt x="909523" y="826822"/>
                </a:cubicBezTo>
                <a:cubicBezTo>
                  <a:pt x="920090" y="832512"/>
                  <a:pt x="948131" y="837388"/>
                  <a:pt x="993648" y="841452"/>
                </a:cubicBezTo>
                <a:cubicBezTo>
                  <a:pt x="1018033" y="843078"/>
                  <a:pt x="1043635" y="855676"/>
                  <a:pt x="1070459" y="879248"/>
                </a:cubicBezTo>
                <a:cubicBezTo>
                  <a:pt x="1077773" y="884937"/>
                  <a:pt x="1081430" y="886360"/>
                  <a:pt x="1081430" y="883515"/>
                </a:cubicBezTo>
                <a:cubicBezTo>
                  <a:pt x="1081430" y="880670"/>
                  <a:pt x="1084275" y="882499"/>
                  <a:pt x="1089965" y="889001"/>
                </a:cubicBezTo>
                <a:cubicBezTo>
                  <a:pt x="1095654" y="893878"/>
                  <a:pt x="1099923" y="907696"/>
                  <a:pt x="1102767" y="930454"/>
                </a:cubicBezTo>
                <a:cubicBezTo>
                  <a:pt x="1105611" y="953212"/>
                  <a:pt x="1105408" y="970688"/>
                  <a:pt x="1102157" y="982880"/>
                </a:cubicBezTo>
                <a:cubicBezTo>
                  <a:pt x="1099718" y="994259"/>
                  <a:pt x="1091997" y="1002793"/>
                  <a:pt x="1078992" y="1008483"/>
                </a:cubicBezTo>
                <a:cubicBezTo>
                  <a:pt x="1065987" y="1014172"/>
                  <a:pt x="1050950" y="1015798"/>
                  <a:pt x="1033882" y="1013360"/>
                </a:cubicBezTo>
                <a:cubicBezTo>
                  <a:pt x="1020877" y="1010921"/>
                  <a:pt x="1006653" y="1008889"/>
                  <a:pt x="991211" y="1007264"/>
                </a:cubicBezTo>
                <a:cubicBezTo>
                  <a:pt x="980644" y="1005638"/>
                  <a:pt x="968858" y="1003200"/>
                  <a:pt x="955853" y="999948"/>
                </a:cubicBezTo>
                <a:cubicBezTo>
                  <a:pt x="942848" y="996697"/>
                  <a:pt x="917245" y="995072"/>
                  <a:pt x="879043" y="995072"/>
                </a:cubicBezTo>
                <a:cubicBezTo>
                  <a:pt x="840843" y="995072"/>
                  <a:pt x="821741" y="993852"/>
                  <a:pt x="821741" y="991414"/>
                </a:cubicBezTo>
                <a:cubicBezTo>
                  <a:pt x="821741" y="988976"/>
                  <a:pt x="826618" y="984505"/>
                  <a:pt x="836371" y="978003"/>
                </a:cubicBezTo>
                <a:cubicBezTo>
                  <a:pt x="846125" y="971500"/>
                  <a:pt x="852221" y="963576"/>
                  <a:pt x="854659" y="954228"/>
                </a:cubicBezTo>
                <a:cubicBezTo>
                  <a:pt x="857098" y="944881"/>
                  <a:pt x="862990" y="938176"/>
                  <a:pt x="872338" y="934112"/>
                </a:cubicBezTo>
                <a:cubicBezTo>
                  <a:pt x="881685" y="930048"/>
                  <a:pt x="887578" y="922936"/>
                  <a:pt x="890016" y="912776"/>
                </a:cubicBezTo>
                <a:cubicBezTo>
                  <a:pt x="892454" y="902616"/>
                  <a:pt x="895706" y="897536"/>
                  <a:pt x="899770" y="897536"/>
                </a:cubicBezTo>
                <a:cubicBezTo>
                  <a:pt x="905459" y="897536"/>
                  <a:pt x="905866" y="895910"/>
                  <a:pt x="900989" y="892659"/>
                </a:cubicBezTo>
                <a:cubicBezTo>
                  <a:pt x="896925" y="890220"/>
                  <a:pt x="892861" y="888595"/>
                  <a:pt x="888797" y="887782"/>
                </a:cubicBezTo>
                <a:cubicBezTo>
                  <a:pt x="879856" y="886156"/>
                  <a:pt x="866038" y="887985"/>
                  <a:pt x="847344" y="893268"/>
                </a:cubicBezTo>
                <a:cubicBezTo>
                  <a:pt x="828650" y="898552"/>
                  <a:pt x="817677" y="903632"/>
                  <a:pt x="814426" y="908508"/>
                </a:cubicBezTo>
                <a:cubicBezTo>
                  <a:pt x="809549" y="915824"/>
                  <a:pt x="800811" y="921920"/>
                  <a:pt x="788213" y="926796"/>
                </a:cubicBezTo>
                <a:cubicBezTo>
                  <a:pt x="775615" y="931673"/>
                  <a:pt x="768299" y="936956"/>
                  <a:pt x="766267" y="942646"/>
                </a:cubicBezTo>
                <a:cubicBezTo>
                  <a:pt x="764235" y="948336"/>
                  <a:pt x="758139" y="951180"/>
                  <a:pt x="747979" y="951180"/>
                </a:cubicBezTo>
                <a:cubicBezTo>
                  <a:pt x="737819" y="951180"/>
                  <a:pt x="732740" y="952806"/>
                  <a:pt x="732740" y="956057"/>
                </a:cubicBezTo>
                <a:cubicBezTo>
                  <a:pt x="732740" y="964998"/>
                  <a:pt x="715264" y="966624"/>
                  <a:pt x="680314" y="960934"/>
                </a:cubicBezTo>
                <a:cubicBezTo>
                  <a:pt x="654304" y="957683"/>
                  <a:pt x="631139" y="948132"/>
                  <a:pt x="610819" y="932283"/>
                </a:cubicBezTo>
                <a:cubicBezTo>
                  <a:pt x="590499" y="916433"/>
                  <a:pt x="580339" y="907289"/>
                  <a:pt x="580339" y="904851"/>
                </a:cubicBezTo>
                <a:cubicBezTo>
                  <a:pt x="580339" y="902412"/>
                  <a:pt x="574243" y="894691"/>
                  <a:pt x="562051" y="881686"/>
                </a:cubicBezTo>
                <a:cubicBezTo>
                  <a:pt x="551485" y="870307"/>
                  <a:pt x="541528" y="864211"/>
                  <a:pt x="532181" y="863398"/>
                </a:cubicBezTo>
                <a:cubicBezTo>
                  <a:pt x="522835" y="862585"/>
                  <a:pt x="508813" y="865836"/>
                  <a:pt x="490118" y="873152"/>
                </a:cubicBezTo>
                <a:cubicBezTo>
                  <a:pt x="477926" y="878028"/>
                  <a:pt x="469798" y="882905"/>
                  <a:pt x="465734" y="887782"/>
                </a:cubicBezTo>
                <a:cubicBezTo>
                  <a:pt x="461670" y="892659"/>
                  <a:pt x="457606" y="901193"/>
                  <a:pt x="453542" y="913385"/>
                </a:cubicBezTo>
                <a:cubicBezTo>
                  <a:pt x="447853" y="930454"/>
                  <a:pt x="442570" y="942443"/>
                  <a:pt x="437693" y="949352"/>
                </a:cubicBezTo>
                <a:cubicBezTo>
                  <a:pt x="432816" y="956260"/>
                  <a:pt x="425094" y="962153"/>
                  <a:pt x="414528" y="967030"/>
                </a:cubicBezTo>
                <a:cubicBezTo>
                  <a:pt x="397459" y="975971"/>
                  <a:pt x="382219" y="978612"/>
                  <a:pt x="368808" y="974955"/>
                </a:cubicBezTo>
                <a:cubicBezTo>
                  <a:pt x="355397" y="971297"/>
                  <a:pt x="327152" y="957276"/>
                  <a:pt x="284074" y="932892"/>
                </a:cubicBezTo>
                <a:cubicBezTo>
                  <a:pt x="267818" y="923139"/>
                  <a:pt x="255626" y="917043"/>
                  <a:pt x="247498" y="914604"/>
                </a:cubicBezTo>
                <a:cubicBezTo>
                  <a:pt x="239370" y="912166"/>
                  <a:pt x="227990" y="911353"/>
                  <a:pt x="213360" y="912166"/>
                </a:cubicBezTo>
                <a:cubicBezTo>
                  <a:pt x="191414" y="913792"/>
                  <a:pt x="172314" y="916840"/>
                  <a:pt x="156058" y="921310"/>
                </a:cubicBezTo>
                <a:cubicBezTo>
                  <a:pt x="139802" y="925780"/>
                  <a:pt x="130454" y="930860"/>
                  <a:pt x="128016" y="936550"/>
                </a:cubicBezTo>
                <a:cubicBezTo>
                  <a:pt x="125578" y="942240"/>
                  <a:pt x="121717" y="945084"/>
                  <a:pt x="116434" y="945084"/>
                </a:cubicBezTo>
                <a:cubicBezTo>
                  <a:pt x="111150" y="945084"/>
                  <a:pt x="108509" y="953416"/>
                  <a:pt x="108509" y="970078"/>
                </a:cubicBezTo>
                <a:cubicBezTo>
                  <a:pt x="108509" y="986740"/>
                  <a:pt x="106477" y="1002387"/>
                  <a:pt x="102413" y="1017017"/>
                </a:cubicBezTo>
                <a:cubicBezTo>
                  <a:pt x="99974" y="1025958"/>
                  <a:pt x="96926" y="1032054"/>
                  <a:pt x="93269" y="1035305"/>
                </a:cubicBezTo>
                <a:cubicBezTo>
                  <a:pt x="89611" y="1038556"/>
                  <a:pt x="83718" y="1040995"/>
                  <a:pt x="75590" y="1042620"/>
                </a:cubicBezTo>
                <a:cubicBezTo>
                  <a:pt x="62586" y="1045059"/>
                  <a:pt x="52629" y="1043636"/>
                  <a:pt x="45720" y="1038353"/>
                </a:cubicBezTo>
                <a:cubicBezTo>
                  <a:pt x="38811" y="1033070"/>
                  <a:pt x="30886" y="1020268"/>
                  <a:pt x="21946" y="999948"/>
                </a:cubicBezTo>
                <a:cubicBezTo>
                  <a:pt x="10566" y="973939"/>
                  <a:pt x="3658" y="954025"/>
                  <a:pt x="1219" y="940208"/>
                </a:cubicBezTo>
                <a:cubicBezTo>
                  <a:pt x="-1219" y="926390"/>
                  <a:pt x="0" y="913792"/>
                  <a:pt x="4877" y="902412"/>
                </a:cubicBezTo>
                <a:cubicBezTo>
                  <a:pt x="18694" y="870713"/>
                  <a:pt x="52019" y="839827"/>
                  <a:pt x="104851" y="809753"/>
                </a:cubicBezTo>
                <a:cubicBezTo>
                  <a:pt x="138989" y="789433"/>
                  <a:pt x="157480" y="779273"/>
                  <a:pt x="160325" y="779273"/>
                </a:cubicBezTo>
                <a:cubicBezTo>
                  <a:pt x="163170" y="779273"/>
                  <a:pt x="169062" y="775209"/>
                  <a:pt x="178003" y="767081"/>
                </a:cubicBezTo>
                <a:lnTo>
                  <a:pt x="192634" y="756108"/>
                </a:lnTo>
                <a:lnTo>
                  <a:pt x="173126" y="739040"/>
                </a:lnTo>
                <a:cubicBezTo>
                  <a:pt x="159309" y="727660"/>
                  <a:pt x="147117" y="719532"/>
                  <a:pt x="136550" y="714656"/>
                </a:cubicBezTo>
                <a:cubicBezTo>
                  <a:pt x="125984" y="709779"/>
                  <a:pt x="120701" y="704902"/>
                  <a:pt x="120701" y="700025"/>
                </a:cubicBezTo>
                <a:cubicBezTo>
                  <a:pt x="120701" y="695148"/>
                  <a:pt x="114605" y="690475"/>
                  <a:pt x="102413" y="686004"/>
                </a:cubicBezTo>
                <a:cubicBezTo>
                  <a:pt x="90221" y="681534"/>
                  <a:pt x="79654" y="680518"/>
                  <a:pt x="70714" y="682956"/>
                </a:cubicBezTo>
                <a:cubicBezTo>
                  <a:pt x="61773" y="685395"/>
                  <a:pt x="54661" y="683160"/>
                  <a:pt x="49378" y="676251"/>
                </a:cubicBezTo>
                <a:cubicBezTo>
                  <a:pt x="44094" y="669342"/>
                  <a:pt x="42266" y="660198"/>
                  <a:pt x="43891" y="648819"/>
                </a:cubicBezTo>
                <a:cubicBezTo>
                  <a:pt x="45517" y="637440"/>
                  <a:pt x="50394" y="627686"/>
                  <a:pt x="58522" y="619558"/>
                </a:cubicBezTo>
                <a:cubicBezTo>
                  <a:pt x="68275" y="608992"/>
                  <a:pt x="73152" y="601676"/>
                  <a:pt x="73152" y="597612"/>
                </a:cubicBezTo>
                <a:cubicBezTo>
                  <a:pt x="73152" y="593548"/>
                  <a:pt x="75590" y="589891"/>
                  <a:pt x="80467" y="586640"/>
                </a:cubicBezTo>
                <a:cubicBezTo>
                  <a:pt x="85344" y="583388"/>
                  <a:pt x="94082" y="571603"/>
                  <a:pt x="106680" y="551283"/>
                </a:cubicBezTo>
                <a:cubicBezTo>
                  <a:pt x="119278" y="530963"/>
                  <a:pt x="137973" y="507798"/>
                  <a:pt x="162763" y="481788"/>
                </a:cubicBezTo>
                <a:cubicBezTo>
                  <a:pt x="187554" y="455779"/>
                  <a:pt x="201778" y="439523"/>
                  <a:pt x="205435" y="433020"/>
                </a:cubicBezTo>
                <a:cubicBezTo>
                  <a:pt x="209093" y="426518"/>
                  <a:pt x="214579" y="419000"/>
                  <a:pt x="221894" y="410465"/>
                </a:cubicBezTo>
                <a:cubicBezTo>
                  <a:pt x="229210" y="401931"/>
                  <a:pt x="234086" y="381408"/>
                  <a:pt x="236525" y="348896"/>
                </a:cubicBezTo>
                <a:cubicBezTo>
                  <a:pt x="238963" y="316384"/>
                  <a:pt x="238150" y="301347"/>
                  <a:pt x="234086" y="303785"/>
                </a:cubicBezTo>
                <a:cubicBezTo>
                  <a:pt x="229210" y="307036"/>
                  <a:pt x="214782" y="308662"/>
                  <a:pt x="190805" y="308662"/>
                </a:cubicBezTo>
                <a:cubicBezTo>
                  <a:pt x="166827" y="308662"/>
                  <a:pt x="151181" y="307036"/>
                  <a:pt x="143866" y="303785"/>
                </a:cubicBezTo>
                <a:cubicBezTo>
                  <a:pt x="130048" y="298096"/>
                  <a:pt x="114808" y="284075"/>
                  <a:pt x="98146" y="261723"/>
                </a:cubicBezTo>
                <a:cubicBezTo>
                  <a:pt x="81483" y="239371"/>
                  <a:pt x="73152" y="221692"/>
                  <a:pt x="73152" y="208688"/>
                </a:cubicBezTo>
                <a:cubicBezTo>
                  <a:pt x="73152" y="196496"/>
                  <a:pt x="75387" y="188368"/>
                  <a:pt x="79858" y="184304"/>
                </a:cubicBezTo>
                <a:cubicBezTo>
                  <a:pt x="84328" y="180240"/>
                  <a:pt x="92659" y="178208"/>
                  <a:pt x="104851" y="178208"/>
                </a:cubicBezTo>
                <a:cubicBezTo>
                  <a:pt x="121920" y="178208"/>
                  <a:pt x="131674" y="181256"/>
                  <a:pt x="134112" y="187352"/>
                </a:cubicBezTo>
                <a:cubicBezTo>
                  <a:pt x="136550" y="193448"/>
                  <a:pt x="135738" y="196496"/>
                  <a:pt x="131674" y="196496"/>
                </a:cubicBezTo>
                <a:cubicBezTo>
                  <a:pt x="122733" y="196496"/>
                  <a:pt x="121514" y="200153"/>
                  <a:pt x="128016" y="207468"/>
                </a:cubicBezTo>
                <a:cubicBezTo>
                  <a:pt x="132893" y="213158"/>
                  <a:pt x="138989" y="216816"/>
                  <a:pt x="146304" y="218441"/>
                </a:cubicBezTo>
                <a:cubicBezTo>
                  <a:pt x="165811" y="224131"/>
                  <a:pt x="188366" y="222912"/>
                  <a:pt x="213970" y="214784"/>
                </a:cubicBezTo>
                <a:cubicBezTo>
                  <a:pt x="239573" y="206656"/>
                  <a:pt x="253187" y="196496"/>
                  <a:pt x="254813" y="184304"/>
                </a:cubicBezTo>
                <a:cubicBezTo>
                  <a:pt x="265379" y="68886"/>
                  <a:pt x="281635" y="11583"/>
                  <a:pt x="303581" y="12396"/>
                </a:cubicBezTo>
                <a:cubicBezTo>
                  <a:pt x="305206" y="12396"/>
                  <a:pt x="307238" y="12803"/>
                  <a:pt x="309677" y="13616"/>
                </a:cubicBezTo>
                <a:cubicBezTo>
                  <a:pt x="322682" y="20931"/>
                  <a:pt x="323901" y="32310"/>
                  <a:pt x="313334" y="47753"/>
                </a:cubicBezTo>
                <a:cubicBezTo>
                  <a:pt x="309270" y="55068"/>
                  <a:pt x="311709" y="72950"/>
                  <a:pt x="320650" y="101398"/>
                </a:cubicBezTo>
                <a:cubicBezTo>
                  <a:pt x="326339" y="120092"/>
                  <a:pt x="332029" y="133707"/>
                  <a:pt x="337718" y="142241"/>
                </a:cubicBezTo>
                <a:cubicBezTo>
                  <a:pt x="343408" y="150776"/>
                  <a:pt x="355194" y="163171"/>
                  <a:pt x="373075" y="179427"/>
                </a:cubicBezTo>
                <a:lnTo>
                  <a:pt x="410870" y="214784"/>
                </a:lnTo>
                <a:lnTo>
                  <a:pt x="476707" y="150166"/>
                </a:lnTo>
                <a:cubicBezTo>
                  <a:pt x="539293" y="88393"/>
                  <a:pt x="581762" y="48160"/>
                  <a:pt x="604114" y="29465"/>
                </a:cubicBezTo>
                <a:cubicBezTo>
                  <a:pt x="626466" y="10771"/>
                  <a:pt x="643738" y="1017"/>
                  <a:pt x="655930" y="204"/>
                </a:cubicBezTo>
                <a:close/>
              </a:path>
            </a:pathLst>
          </a:custGeom>
        </p:spPr>
      </p:pic>
      <p:sp>
        <p:nvSpPr>
          <p:cNvPr id="39" name="文本框 38"/>
          <p:cNvSpPr txBox="1"/>
          <p:nvPr/>
        </p:nvSpPr>
        <p:spPr>
          <a:xfrm>
            <a:off x="7595370" y="1513375"/>
            <a:ext cx="1577851" cy="461665"/>
          </a:xfrm>
          <a:prstGeom prst="rect">
            <a:avLst/>
          </a:prstGeom>
          <a:noFill/>
        </p:spPr>
        <p:txBody>
          <a:bodyPr wrap="square" rtlCol="0">
            <a:spAutoFit/>
          </a:bodyPr>
          <a:lstStyle/>
          <a:p>
            <a:r>
              <a:rPr lang="zh-CN" altLang="en-US" sz="2400" dirty="0">
                <a:solidFill>
                  <a:srgbClr val="D00001"/>
                </a:solidFill>
                <a:latin typeface="华文新魏" panose="02010800040101010101" pitchFamily="2" charset="-122"/>
                <a:ea typeface="华文新魏" panose="02010800040101010101" pitchFamily="2" charset="-122"/>
              </a:rPr>
              <a:t>爱我中华</a:t>
            </a:r>
          </a:p>
        </p:txBody>
      </p:sp>
      <p:sp>
        <p:nvSpPr>
          <p:cNvPr id="42" name="文本框 41"/>
          <p:cNvSpPr txBox="1"/>
          <p:nvPr/>
        </p:nvSpPr>
        <p:spPr>
          <a:xfrm>
            <a:off x="3999121" y="2771068"/>
            <a:ext cx="4636879" cy="461665"/>
          </a:xfrm>
          <a:prstGeom prst="rect">
            <a:avLst/>
          </a:prstGeom>
          <a:noFill/>
        </p:spPr>
        <p:txBody>
          <a:bodyPr wrap="square" rtlCol="0">
            <a:spAutoFit/>
          </a:bodyPr>
          <a:lstStyle/>
          <a:p>
            <a:r>
              <a:rPr lang="zh-CN" altLang="en-US" sz="2400" dirty="0">
                <a:solidFill>
                  <a:prstClr val="black">
                    <a:lumMod val="75000"/>
                    <a:lumOff val="25000"/>
                  </a:prstClr>
                </a:solidFill>
                <a:latin typeface="华文新魏" panose="02010800040101010101" pitchFamily="2" charset="-122"/>
                <a:ea typeface="华文新魏" panose="02010800040101010101" pitchFamily="2" charset="-122"/>
              </a:rPr>
              <a:t>谢谢欣赏</a:t>
            </a:r>
          </a:p>
        </p:txBody>
      </p:sp>
    </p:spTree>
    <p:extLst>
      <p:ext uri="{BB962C8B-B14F-4D97-AF65-F5344CB8AC3E}">
        <p14:creationId xmlns:p14="http://schemas.microsoft.com/office/powerpoint/2010/main" val="71181289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250"/>
                                        <p:tgtEl>
                                          <p:spTgt spid="34"/>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250"/>
                                        <p:tgtEl>
                                          <p:spTgt spid="35"/>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250"/>
                                        <p:tgtEl>
                                          <p:spTgt spid="36"/>
                                        </p:tgtEl>
                                      </p:cBhvr>
                                    </p:animEffect>
                                  </p:childTnLst>
                                </p:cTn>
                              </p:par>
                            </p:childTnLst>
                          </p:cTn>
                        </p:par>
                        <p:par>
                          <p:cTn id="16" fill="hold">
                            <p:stCondLst>
                              <p:cond delay="375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250"/>
                                        <p:tgtEl>
                                          <p:spTgt spid="37"/>
                                        </p:tgtEl>
                                      </p:cBhvr>
                                    </p:animEffect>
                                  </p:childTnLst>
                                </p:cTn>
                              </p:par>
                            </p:childTnLst>
                          </p:cTn>
                        </p:par>
                        <p:par>
                          <p:cTn id="20" fill="hold">
                            <p:stCondLst>
                              <p:cond delay="50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250"/>
                                        <p:tgtEl>
                                          <p:spTgt spid="38"/>
                                        </p:tgtEl>
                                      </p:cBhvr>
                                    </p:animEffect>
                                  </p:childTnLst>
                                </p:cTn>
                              </p:par>
                            </p:childTnLst>
                          </p:cTn>
                        </p:par>
                        <p:par>
                          <p:cTn id="24" fill="hold">
                            <p:stCondLst>
                              <p:cond delay="6250"/>
                            </p:stCondLst>
                            <p:childTnLst>
                              <p:par>
                                <p:cTn id="25" presetID="42"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7250"/>
                            </p:stCondLst>
                            <p:childTnLst>
                              <p:par>
                                <p:cTn id="31" presetID="10"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1" name="图片 30"/>
          <p:cNvPicPr>
            <a:picLocks noChangeAspect="1"/>
          </p:cNvPicPr>
          <p:nvPr/>
        </p:nvPicPr>
        <p:blipFill>
          <a:blip r:embed="rId4">
            <a:extLst>
              <a:ext uri="{28A0092B-C50C-407E-A947-70E740481C1C}">
                <a14:useLocalDpi xmlns:a14="http://schemas.microsoft.com/office/drawing/2010/main" val="0"/>
              </a:ext>
            </a:extLst>
          </a:blip>
          <a:srcRect l="30874" t="86534" r="64760" b="6617"/>
          <a:stretch>
            <a:fillRect/>
          </a:stretch>
        </p:blipFill>
        <p:spPr>
          <a:xfrm>
            <a:off x="1918272" y="2290034"/>
            <a:ext cx="1637156" cy="1403837"/>
          </a:xfrm>
          <a:custGeom>
            <a:avLst/>
            <a:gdLst/>
            <a:ahLst/>
            <a:cxnLst/>
            <a:rect l="l" t="t" r="r" b="b"/>
            <a:pathLst>
              <a:path w="569443" h="488289">
                <a:moveTo>
                  <a:pt x="179680" y="50063"/>
                </a:moveTo>
                <a:cubicBezTo>
                  <a:pt x="142190" y="50063"/>
                  <a:pt x="113386" y="66751"/>
                  <a:pt x="93269" y="100127"/>
                </a:cubicBezTo>
                <a:cubicBezTo>
                  <a:pt x="73152" y="133502"/>
                  <a:pt x="63094" y="181737"/>
                  <a:pt x="63094" y="244830"/>
                </a:cubicBezTo>
                <a:cubicBezTo>
                  <a:pt x="63094" y="306095"/>
                  <a:pt x="72809" y="353415"/>
                  <a:pt x="92240" y="386791"/>
                </a:cubicBezTo>
                <a:cubicBezTo>
                  <a:pt x="111671" y="420167"/>
                  <a:pt x="138989" y="436854"/>
                  <a:pt x="174194" y="436854"/>
                </a:cubicBezTo>
                <a:cubicBezTo>
                  <a:pt x="211684" y="436854"/>
                  <a:pt x="240830" y="418681"/>
                  <a:pt x="261633" y="382333"/>
                </a:cubicBezTo>
                <a:cubicBezTo>
                  <a:pt x="282435" y="345986"/>
                  <a:pt x="292837" y="294437"/>
                  <a:pt x="292837" y="227685"/>
                </a:cubicBezTo>
                <a:cubicBezTo>
                  <a:pt x="292837" y="169621"/>
                  <a:pt x="283236" y="125501"/>
                  <a:pt x="264033" y="95326"/>
                </a:cubicBezTo>
                <a:cubicBezTo>
                  <a:pt x="244831" y="65151"/>
                  <a:pt x="216713" y="50063"/>
                  <a:pt x="179680" y="50063"/>
                </a:cubicBezTo>
                <a:close/>
                <a:moveTo>
                  <a:pt x="539954" y="0"/>
                </a:moveTo>
                <a:cubicBezTo>
                  <a:pt x="553670" y="0"/>
                  <a:pt x="560528" y="9601"/>
                  <a:pt x="560528" y="28803"/>
                </a:cubicBezTo>
                <a:lnTo>
                  <a:pt x="555041" y="135102"/>
                </a:lnTo>
                <a:cubicBezTo>
                  <a:pt x="552298" y="183108"/>
                  <a:pt x="550926" y="232257"/>
                  <a:pt x="550926" y="282549"/>
                </a:cubicBezTo>
                <a:cubicBezTo>
                  <a:pt x="550926" y="339699"/>
                  <a:pt x="552298" y="381190"/>
                  <a:pt x="555041" y="407022"/>
                </a:cubicBezTo>
                <a:cubicBezTo>
                  <a:pt x="557784" y="432854"/>
                  <a:pt x="562585" y="451713"/>
                  <a:pt x="569443" y="463601"/>
                </a:cubicBezTo>
                <a:cubicBezTo>
                  <a:pt x="552069" y="473659"/>
                  <a:pt x="534924" y="478688"/>
                  <a:pt x="518008" y="478688"/>
                </a:cubicBezTo>
                <a:cubicBezTo>
                  <a:pt x="504749" y="478688"/>
                  <a:pt x="496062" y="475488"/>
                  <a:pt x="491948" y="469087"/>
                </a:cubicBezTo>
                <a:cubicBezTo>
                  <a:pt x="487833" y="462686"/>
                  <a:pt x="485775" y="448742"/>
                  <a:pt x="485775" y="427253"/>
                </a:cubicBezTo>
                <a:cubicBezTo>
                  <a:pt x="485775" y="408051"/>
                  <a:pt x="487032" y="369532"/>
                  <a:pt x="489547" y="311696"/>
                </a:cubicBezTo>
                <a:cubicBezTo>
                  <a:pt x="492062" y="253860"/>
                  <a:pt x="493319" y="198196"/>
                  <a:pt x="493319" y="144704"/>
                </a:cubicBezTo>
                <a:cubicBezTo>
                  <a:pt x="493319" y="104470"/>
                  <a:pt x="492405" y="77724"/>
                  <a:pt x="490576" y="64465"/>
                </a:cubicBezTo>
                <a:cubicBezTo>
                  <a:pt x="462229" y="77267"/>
                  <a:pt x="444170" y="83667"/>
                  <a:pt x="436398" y="83667"/>
                </a:cubicBezTo>
                <a:cubicBezTo>
                  <a:pt x="426339" y="83667"/>
                  <a:pt x="421310" y="76581"/>
                  <a:pt x="421310" y="62408"/>
                </a:cubicBezTo>
                <a:cubicBezTo>
                  <a:pt x="421310" y="52349"/>
                  <a:pt x="423825" y="41376"/>
                  <a:pt x="428854" y="29489"/>
                </a:cubicBezTo>
                <a:cubicBezTo>
                  <a:pt x="450342" y="25832"/>
                  <a:pt x="472517" y="19888"/>
                  <a:pt x="495377" y="11658"/>
                </a:cubicBezTo>
                <a:cubicBezTo>
                  <a:pt x="518694" y="3886"/>
                  <a:pt x="533553" y="0"/>
                  <a:pt x="539954" y="0"/>
                </a:cubicBezTo>
                <a:close/>
                <a:moveTo>
                  <a:pt x="185166" y="0"/>
                </a:moveTo>
                <a:cubicBezTo>
                  <a:pt x="239116" y="0"/>
                  <a:pt x="280835" y="19317"/>
                  <a:pt x="310325" y="57950"/>
                </a:cubicBezTo>
                <a:cubicBezTo>
                  <a:pt x="339814" y="96583"/>
                  <a:pt x="354559" y="151790"/>
                  <a:pt x="354559" y="223571"/>
                </a:cubicBezTo>
                <a:cubicBezTo>
                  <a:pt x="354559" y="302666"/>
                  <a:pt x="337528" y="366560"/>
                  <a:pt x="303467" y="415252"/>
                </a:cubicBezTo>
                <a:cubicBezTo>
                  <a:pt x="269405" y="463944"/>
                  <a:pt x="225171" y="488289"/>
                  <a:pt x="170765" y="488289"/>
                </a:cubicBezTo>
                <a:cubicBezTo>
                  <a:pt x="118644" y="488289"/>
                  <a:pt x="77153" y="467030"/>
                  <a:pt x="46292" y="424510"/>
                </a:cubicBezTo>
                <a:cubicBezTo>
                  <a:pt x="15431" y="381990"/>
                  <a:pt x="0" y="325755"/>
                  <a:pt x="0" y="255803"/>
                </a:cubicBezTo>
                <a:cubicBezTo>
                  <a:pt x="0" y="174879"/>
                  <a:pt x="16688" y="112014"/>
                  <a:pt x="50064" y="67208"/>
                </a:cubicBezTo>
                <a:cubicBezTo>
                  <a:pt x="83439" y="22403"/>
                  <a:pt x="128474" y="0"/>
                  <a:pt x="185166" y="0"/>
                </a:cubicBezTo>
                <a:close/>
              </a:path>
            </a:pathLst>
          </a:custGeom>
        </p:spPr>
      </p:pic>
      <p:sp>
        <p:nvSpPr>
          <p:cNvPr id="4" name="文本框 3"/>
          <p:cNvSpPr txBox="1"/>
          <p:nvPr/>
        </p:nvSpPr>
        <p:spPr>
          <a:xfrm>
            <a:off x="3974528" y="2330233"/>
            <a:ext cx="6299200" cy="1323439"/>
          </a:xfrm>
          <a:prstGeom prst="rect">
            <a:avLst/>
          </a:prstGeom>
          <a:noFill/>
        </p:spPr>
        <p:txBody>
          <a:bodyPr wrap="square" rtlCol="0">
            <a:spAutoFit/>
          </a:bodyPr>
          <a:lstStyle/>
          <a:p>
            <a:r>
              <a:rPr lang="zh-CN" altLang="en-US" sz="8000" dirty="0">
                <a:latin typeface="华文新魏" panose="02010800040101010101" pitchFamily="2" charset="-122"/>
                <a:ea typeface="华文新魏" panose="02010800040101010101" pitchFamily="2" charset="-122"/>
              </a:rPr>
              <a:t>八一节的标志</a:t>
            </a:r>
          </a:p>
        </p:txBody>
      </p:sp>
    </p:spTree>
    <p:extLst>
      <p:ext uri="{BB962C8B-B14F-4D97-AF65-F5344CB8AC3E}">
        <p14:creationId xmlns:p14="http://schemas.microsoft.com/office/powerpoint/2010/main" val="200725122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9"/>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3753618" cy="528918"/>
            <a:chOff x="815789" y="968187"/>
            <a:chExt cx="3753618"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solidFill>
                <a:effectLst/>
                <a:uLnTx/>
                <a:uFillTx/>
              </a:endParaRPr>
            </a:p>
          </p:txBody>
        </p:sp>
        <p:sp>
          <p:nvSpPr>
            <p:cNvPr id="3" name="文本框 2"/>
            <p:cNvSpPr txBox="1"/>
            <p:nvPr/>
          </p:nvSpPr>
          <p:spPr>
            <a:xfrm>
              <a:off x="1021974" y="1001813"/>
              <a:ext cx="354743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禹卫书法行书简体&#10;" panose="02000603000000000000" pitchFamily="2" charset="-122"/>
                  <a:ea typeface="禹卫书法行书简体&#10;" panose="02000603000000000000"/>
                </a:rPr>
                <a:t>八一精神的具体内涵</a:t>
              </a:r>
            </a:p>
          </p:txBody>
        </p:sp>
      </p:grpSp>
      <p:sp>
        <p:nvSpPr>
          <p:cNvPr id="44" name="椭圆 43"/>
          <p:cNvSpPr/>
          <p:nvPr/>
        </p:nvSpPr>
        <p:spPr>
          <a:xfrm>
            <a:off x="1280160" y="1925643"/>
            <a:ext cx="1178560" cy="117856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latin typeface="华文新魏" panose="02010800040101010101" pitchFamily="2" charset="-122"/>
                <a:ea typeface="华文新魏" panose="02010800040101010101" pitchFamily="2" charset="-122"/>
              </a:rPr>
              <a:t>八一精神</a:t>
            </a:r>
          </a:p>
        </p:txBody>
      </p:sp>
      <p:grpSp>
        <p:nvGrpSpPr>
          <p:cNvPr id="41" name="组合 40"/>
          <p:cNvGrpSpPr/>
          <p:nvPr/>
        </p:nvGrpSpPr>
        <p:grpSpPr>
          <a:xfrm>
            <a:off x="2966720" y="2076257"/>
            <a:ext cx="3962400" cy="369332"/>
            <a:chOff x="2966720" y="2076257"/>
            <a:chExt cx="3962400" cy="369332"/>
          </a:xfrm>
        </p:grpSpPr>
        <p:sp>
          <p:nvSpPr>
            <p:cNvPr id="45" name="椭圆 44"/>
            <p:cNvSpPr/>
            <p:nvPr/>
          </p:nvSpPr>
          <p:spPr>
            <a:xfrm>
              <a:off x="2966720" y="2184723"/>
              <a:ext cx="152400" cy="1524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3078480" y="2076257"/>
              <a:ext cx="3850640" cy="369332"/>
            </a:xfrm>
            <a:prstGeom prst="rect">
              <a:avLst/>
            </a:prstGeom>
            <a:noFill/>
          </p:spPr>
          <p:txBody>
            <a:bodyPr wrap="square" rtlCol="0">
              <a:spAutoFit/>
            </a:bodyPr>
            <a:lstStyle/>
            <a:p>
              <a:r>
                <a:rPr lang="zh-CN" altLang="en-US" dirty="0">
                  <a:latin typeface="华文新魏" panose="02010800040101010101" pitchFamily="2" charset="-122"/>
                  <a:ea typeface="华文新魏" panose="02010800040101010101" pitchFamily="2" charset="-122"/>
                </a:rPr>
                <a:t>中</a:t>
              </a:r>
              <a:r>
                <a:rPr lang="zh-CN" altLang="zh-CN" dirty="0">
                  <a:latin typeface="华文新魏" panose="02010800040101010101" pitchFamily="2" charset="-122"/>
                  <a:ea typeface="华文新魏" panose="02010800040101010101" pitchFamily="2" charset="-122"/>
                </a:rPr>
                <a:t>国共产党在探索独立领导武装斗争</a:t>
              </a:r>
              <a:endParaRPr lang="zh-CN" altLang="en-US" dirty="0">
                <a:latin typeface="华文新魏" panose="02010800040101010101" pitchFamily="2" charset="-122"/>
                <a:ea typeface="华文新魏" panose="02010800040101010101" pitchFamily="2" charset="-122"/>
              </a:endParaRPr>
            </a:p>
          </p:txBody>
        </p:sp>
      </p:grpSp>
      <p:grpSp>
        <p:nvGrpSpPr>
          <p:cNvPr id="67" name="组合 66"/>
          <p:cNvGrpSpPr/>
          <p:nvPr/>
        </p:nvGrpSpPr>
        <p:grpSpPr>
          <a:xfrm>
            <a:off x="2966720" y="2584257"/>
            <a:ext cx="3962400" cy="369332"/>
            <a:chOff x="2966720" y="2584257"/>
            <a:chExt cx="3962400" cy="369332"/>
          </a:xfrm>
        </p:grpSpPr>
        <p:sp>
          <p:nvSpPr>
            <p:cNvPr id="47" name="椭圆 46"/>
            <p:cNvSpPr/>
            <p:nvPr/>
          </p:nvSpPr>
          <p:spPr>
            <a:xfrm>
              <a:off x="2966720" y="2692723"/>
              <a:ext cx="152400" cy="1524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3078480" y="2584257"/>
              <a:ext cx="3850640"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latin typeface="华文新魏" panose="02010800040101010101" pitchFamily="2" charset="-122"/>
                  <a:ea typeface="华文新魏" panose="02010800040101010101" pitchFamily="2" charset="-122"/>
                </a:rPr>
                <a:t>创建革命军队的同时产生的革命精神</a:t>
              </a:r>
              <a:endParaRPr lang="zh-CN" altLang="en-US" dirty="0">
                <a:latin typeface="华文新魏" panose="02010800040101010101" pitchFamily="2" charset="-122"/>
                <a:ea typeface="华文新魏" panose="02010800040101010101" pitchFamily="2" charset="-122"/>
              </a:endParaRPr>
            </a:p>
          </p:txBody>
        </p:sp>
      </p:grpSp>
      <p:sp>
        <p:nvSpPr>
          <p:cNvPr id="49" name="左大括号 48"/>
          <p:cNvSpPr/>
          <p:nvPr/>
        </p:nvSpPr>
        <p:spPr>
          <a:xfrm>
            <a:off x="7177783" y="1807372"/>
            <a:ext cx="259080" cy="1524000"/>
          </a:xfrm>
          <a:prstGeom prst="leftBrace">
            <a:avLst/>
          </a:prstGeom>
          <a:ln>
            <a:solidFill>
              <a:srgbClr val="D0000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文本框 49"/>
          <p:cNvSpPr txBox="1"/>
          <p:nvPr/>
        </p:nvSpPr>
        <p:spPr>
          <a:xfrm>
            <a:off x="7670800" y="1810220"/>
            <a:ext cx="1761988" cy="461665"/>
          </a:xfrm>
          <a:prstGeom prst="rect">
            <a:avLst/>
          </a:prstGeom>
          <a:noFill/>
        </p:spPr>
        <p:txBody>
          <a:bodyPr wrap="square" rtlCol="0">
            <a:spAutoFit/>
          </a:bodyPr>
          <a:lstStyle/>
          <a:p>
            <a:r>
              <a:rPr lang="zh-CN" altLang="en-US" sz="2400" b="1" dirty="0">
                <a:latin typeface="华文新魏" panose="02010800040101010101" pitchFamily="2" charset="-122"/>
                <a:ea typeface="华文新魏" panose="02010800040101010101" pitchFamily="2" charset="-122"/>
              </a:rPr>
              <a:t>井冈山精神</a:t>
            </a:r>
          </a:p>
        </p:txBody>
      </p:sp>
      <p:sp>
        <p:nvSpPr>
          <p:cNvPr id="51" name="文本框 50"/>
          <p:cNvSpPr txBox="1"/>
          <p:nvPr/>
        </p:nvSpPr>
        <p:spPr>
          <a:xfrm>
            <a:off x="7670800" y="2338540"/>
            <a:ext cx="1442720" cy="461665"/>
          </a:xfrm>
          <a:prstGeom prst="rect">
            <a:avLst/>
          </a:prstGeom>
          <a:noFill/>
        </p:spPr>
        <p:txBody>
          <a:bodyPr wrap="square" rtlCol="0">
            <a:spAutoFit/>
          </a:bodyPr>
          <a:lstStyle/>
          <a:p>
            <a:r>
              <a:rPr lang="zh-CN" altLang="en-US" sz="2400" b="1" dirty="0">
                <a:latin typeface="华文新魏" panose="02010800040101010101" pitchFamily="2" charset="-122"/>
                <a:ea typeface="华文新魏" panose="02010800040101010101" pitchFamily="2" charset="-122"/>
              </a:rPr>
              <a:t>长征精神</a:t>
            </a:r>
          </a:p>
        </p:txBody>
      </p:sp>
      <p:sp>
        <p:nvSpPr>
          <p:cNvPr id="52" name="文本框 51"/>
          <p:cNvSpPr txBox="1"/>
          <p:nvPr/>
        </p:nvSpPr>
        <p:spPr>
          <a:xfrm>
            <a:off x="7670800" y="2866860"/>
            <a:ext cx="1442720" cy="461665"/>
          </a:xfrm>
          <a:prstGeom prst="rect">
            <a:avLst/>
          </a:prstGeom>
          <a:noFill/>
        </p:spPr>
        <p:txBody>
          <a:bodyPr wrap="square" rtlCol="0">
            <a:spAutoFit/>
          </a:bodyPr>
          <a:lstStyle/>
          <a:p>
            <a:r>
              <a:rPr lang="zh-CN" altLang="en-US" sz="2400" b="1" dirty="0">
                <a:latin typeface="华文新魏" panose="02010800040101010101" pitchFamily="2" charset="-122"/>
                <a:ea typeface="华文新魏" panose="02010800040101010101" pitchFamily="2" charset="-122"/>
              </a:rPr>
              <a:t>延安精神</a:t>
            </a:r>
          </a:p>
        </p:txBody>
      </p:sp>
      <p:cxnSp>
        <p:nvCxnSpPr>
          <p:cNvPr id="53" name="直接连接符 52"/>
          <p:cNvCxnSpPr/>
          <p:nvPr/>
        </p:nvCxnSpPr>
        <p:spPr>
          <a:xfrm>
            <a:off x="982663" y="1778886"/>
            <a:ext cx="0" cy="4561840"/>
          </a:xfrm>
          <a:prstGeom prst="line">
            <a:avLst/>
          </a:prstGeom>
          <a:ln w="19050">
            <a:solidFill>
              <a:srgbClr val="D0000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209040" y="3673163"/>
            <a:ext cx="2499360" cy="400110"/>
          </a:xfrm>
          <a:prstGeom prst="rect">
            <a:avLst/>
          </a:prstGeom>
          <a:noFill/>
        </p:spPr>
        <p:txBody>
          <a:bodyPr wrap="square" rtlCol="0">
            <a:spAutoFit/>
          </a:bodyPr>
          <a:lstStyle/>
          <a:p>
            <a:r>
              <a:rPr lang="zh-CN" altLang="en-US" sz="2000" b="1" spc="600" dirty="0">
                <a:latin typeface="华文新魏" panose="02010800040101010101" pitchFamily="2" charset="-122"/>
                <a:ea typeface="华文新魏" panose="02010800040101010101" pitchFamily="2" charset="-122"/>
              </a:rPr>
              <a:t>八一精神的内涵</a:t>
            </a:r>
          </a:p>
        </p:txBody>
      </p:sp>
      <p:grpSp>
        <p:nvGrpSpPr>
          <p:cNvPr id="68" name="组合 67"/>
          <p:cNvGrpSpPr/>
          <p:nvPr/>
        </p:nvGrpSpPr>
        <p:grpSpPr>
          <a:xfrm>
            <a:off x="1280160" y="4642233"/>
            <a:ext cx="1280160" cy="1440637"/>
            <a:chOff x="1280160" y="4642233"/>
            <a:chExt cx="1280160" cy="1440637"/>
          </a:xfrm>
        </p:grpSpPr>
        <p:sp>
          <p:nvSpPr>
            <p:cNvPr id="56" name="PA_库_任意多边形 5"/>
            <p:cNvSpPr>
              <a:spLocks/>
            </p:cNvSpPr>
            <p:nvPr>
              <p:custDataLst>
                <p:tags r:id="rId6"/>
              </p:custDataLst>
            </p:nvPr>
          </p:nvSpPr>
          <p:spPr bwMode="auto">
            <a:xfrm>
              <a:off x="1280160" y="4642233"/>
              <a:ext cx="1280160" cy="1440637"/>
            </a:xfrm>
            <a:custGeom>
              <a:avLst/>
              <a:gdLst>
                <a:gd name="T0" fmla="*/ 66 w 131"/>
                <a:gd name="T1" fmla="*/ 147 h 147"/>
                <a:gd name="T2" fmla="*/ 60 w 131"/>
                <a:gd name="T3" fmla="*/ 146 h 147"/>
                <a:gd name="T4" fmla="*/ 6 w 131"/>
                <a:gd name="T5" fmla="*/ 114 h 147"/>
                <a:gd name="T6" fmla="*/ 0 w 131"/>
                <a:gd name="T7" fmla="*/ 105 h 147"/>
                <a:gd name="T8" fmla="*/ 0 w 131"/>
                <a:gd name="T9" fmla="*/ 42 h 147"/>
                <a:gd name="T10" fmla="*/ 6 w 131"/>
                <a:gd name="T11" fmla="*/ 33 h 147"/>
                <a:gd name="T12" fmla="*/ 60 w 131"/>
                <a:gd name="T13" fmla="*/ 1 h 147"/>
                <a:gd name="T14" fmla="*/ 66 w 131"/>
                <a:gd name="T15" fmla="*/ 0 h 147"/>
                <a:gd name="T16" fmla="*/ 71 w 131"/>
                <a:gd name="T17" fmla="*/ 1 h 147"/>
                <a:gd name="T18" fmla="*/ 126 w 131"/>
                <a:gd name="T19" fmla="*/ 33 h 147"/>
                <a:gd name="T20" fmla="*/ 131 w 131"/>
                <a:gd name="T21" fmla="*/ 42 h 147"/>
                <a:gd name="T22" fmla="*/ 131 w 131"/>
                <a:gd name="T23" fmla="*/ 105 h 147"/>
                <a:gd name="T24" fmla="*/ 126 w 131"/>
                <a:gd name="T25" fmla="*/ 114 h 147"/>
                <a:gd name="T26" fmla="*/ 71 w 131"/>
                <a:gd name="T27" fmla="*/ 146 h 147"/>
                <a:gd name="T28" fmla="*/ 66 w 131"/>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47">
                  <a:moveTo>
                    <a:pt x="66" y="147"/>
                  </a:moveTo>
                  <a:cubicBezTo>
                    <a:pt x="64" y="147"/>
                    <a:pt x="62" y="147"/>
                    <a:pt x="60" y="146"/>
                  </a:cubicBezTo>
                  <a:cubicBezTo>
                    <a:pt x="6" y="114"/>
                    <a:pt x="6" y="114"/>
                    <a:pt x="6" y="114"/>
                  </a:cubicBezTo>
                  <a:cubicBezTo>
                    <a:pt x="2" y="113"/>
                    <a:pt x="0" y="109"/>
                    <a:pt x="0" y="105"/>
                  </a:cubicBezTo>
                  <a:cubicBezTo>
                    <a:pt x="0" y="42"/>
                    <a:pt x="0" y="42"/>
                    <a:pt x="0" y="42"/>
                  </a:cubicBezTo>
                  <a:cubicBezTo>
                    <a:pt x="0" y="38"/>
                    <a:pt x="2" y="35"/>
                    <a:pt x="6" y="33"/>
                  </a:cubicBezTo>
                  <a:cubicBezTo>
                    <a:pt x="60" y="1"/>
                    <a:pt x="60" y="1"/>
                    <a:pt x="60" y="1"/>
                  </a:cubicBezTo>
                  <a:cubicBezTo>
                    <a:pt x="62" y="0"/>
                    <a:pt x="64" y="0"/>
                    <a:pt x="66" y="0"/>
                  </a:cubicBezTo>
                  <a:cubicBezTo>
                    <a:pt x="68" y="0"/>
                    <a:pt x="69" y="0"/>
                    <a:pt x="71" y="1"/>
                  </a:cubicBezTo>
                  <a:cubicBezTo>
                    <a:pt x="126" y="33"/>
                    <a:pt x="126" y="33"/>
                    <a:pt x="126" y="33"/>
                  </a:cubicBezTo>
                  <a:cubicBezTo>
                    <a:pt x="129" y="35"/>
                    <a:pt x="131" y="38"/>
                    <a:pt x="131" y="42"/>
                  </a:cubicBezTo>
                  <a:cubicBezTo>
                    <a:pt x="131" y="105"/>
                    <a:pt x="131" y="105"/>
                    <a:pt x="131" y="105"/>
                  </a:cubicBezTo>
                  <a:cubicBezTo>
                    <a:pt x="131" y="109"/>
                    <a:pt x="129" y="113"/>
                    <a:pt x="126" y="114"/>
                  </a:cubicBezTo>
                  <a:cubicBezTo>
                    <a:pt x="71" y="146"/>
                    <a:pt x="71" y="146"/>
                    <a:pt x="71" y="146"/>
                  </a:cubicBezTo>
                  <a:cubicBezTo>
                    <a:pt x="69" y="147"/>
                    <a:pt x="68" y="147"/>
                    <a:pt x="66" y="147"/>
                  </a:cubicBezTo>
                  <a:close/>
                </a:path>
              </a:pathLst>
            </a:custGeom>
            <a:noFill/>
            <a:ln w="19050">
              <a:solidFill>
                <a:srgbClr val="D00001"/>
              </a:solidFill>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文本框 60"/>
            <p:cNvSpPr txBox="1"/>
            <p:nvPr/>
          </p:nvSpPr>
          <p:spPr>
            <a:xfrm>
              <a:off x="1573388" y="4916275"/>
              <a:ext cx="693705" cy="892552"/>
            </a:xfrm>
            <a:prstGeom prst="rect">
              <a:avLst/>
            </a:prstGeom>
            <a:noFill/>
          </p:spPr>
          <p:txBody>
            <a:bodyPr wrap="square" rtlCol="0">
              <a:spAutoFit/>
            </a:bodyPr>
            <a:lstStyle/>
            <a:p>
              <a:pPr>
                <a:lnSpc>
                  <a:spcPct val="130000"/>
                </a:lnSpc>
              </a:pPr>
              <a:r>
                <a:rPr lang="zh-CN" altLang="en-US" sz="2000" dirty="0">
                  <a:latin typeface="华文新魏" panose="02010800040101010101" pitchFamily="2" charset="-122"/>
                  <a:ea typeface="华文新魏" panose="02010800040101010101" pitchFamily="2" charset="-122"/>
                </a:rPr>
                <a:t>追求</a:t>
              </a:r>
              <a:endParaRPr lang="en-US" altLang="zh-CN" sz="2000" dirty="0">
                <a:latin typeface="华文新魏" panose="02010800040101010101" pitchFamily="2" charset="-122"/>
                <a:ea typeface="华文新魏" panose="02010800040101010101" pitchFamily="2" charset="-122"/>
              </a:endParaRPr>
            </a:p>
            <a:p>
              <a:pPr>
                <a:lnSpc>
                  <a:spcPct val="130000"/>
                </a:lnSpc>
              </a:pPr>
              <a:r>
                <a:rPr lang="zh-CN" altLang="en-US" sz="2000" dirty="0">
                  <a:latin typeface="华文新魏" panose="02010800040101010101" pitchFamily="2" charset="-122"/>
                  <a:ea typeface="华文新魏" panose="02010800040101010101" pitchFamily="2" charset="-122"/>
                </a:rPr>
                <a:t>真理</a:t>
              </a:r>
            </a:p>
          </p:txBody>
        </p:sp>
      </p:grpSp>
      <p:grpSp>
        <p:nvGrpSpPr>
          <p:cNvPr id="69" name="组合 68"/>
          <p:cNvGrpSpPr/>
          <p:nvPr/>
        </p:nvGrpSpPr>
        <p:grpSpPr>
          <a:xfrm>
            <a:off x="3009392" y="4642233"/>
            <a:ext cx="1280160" cy="1440637"/>
            <a:chOff x="3009392" y="4642233"/>
            <a:chExt cx="1280160" cy="1440637"/>
          </a:xfrm>
        </p:grpSpPr>
        <p:sp>
          <p:nvSpPr>
            <p:cNvPr id="57" name="PA_库_任意多边形 5"/>
            <p:cNvSpPr>
              <a:spLocks/>
            </p:cNvSpPr>
            <p:nvPr>
              <p:custDataLst>
                <p:tags r:id="rId5"/>
              </p:custDataLst>
            </p:nvPr>
          </p:nvSpPr>
          <p:spPr bwMode="auto">
            <a:xfrm>
              <a:off x="3009392" y="4642233"/>
              <a:ext cx="1280160" cy="1440637"/>
            </a:xfrm>
            <a:custGeom>
              <a:avLst/>
              <a:gdLst>
                <a:gd name="T0" fmla="*/ 66 w 131"/>
                <a:gd name="T1" fmla="*/ 147 h 147"/>
                <a:gd name="T2" fmla="*/ 60 w 131"/>
                <a:gd name="T3" fmla="*/ 146 h 147"/>
                <a:gd name="T4" fmla="*/ 6 w 131"/>
                <a:gd name="T5" fmla="*/ 114 h 147"/>
                <a:gd name="T6" fmla="*/ 0 w 131"/>
                <a:gd name="T7" fmla="*/ 105 h 147"/>
                <a:gd name="T8" fmla="*/ 0 w 131"/>
                <a:gd name="T9" fmla="*/ 42 h 147"/>
                <a:gd name="T10" fmla="*/ 6 w 131"/>
                <a:gd name="T11" fmla="*/ 33 h 147"/>
                <a:gd name="T12" fmla="*/ 60 w 131"/>
                <a:gd name="T13" fmla="*/ 1 h 147"/>
                <a:gd name="T14" fmla="*/ 66 w 131"/>
                <a:gd name="T15" fmla="*/ 0 h 147"/>
                <a:gd name="T16" fmla="*/ 71 w 131"/>
                <a:gd name="T17" fmla="*/ 1 h 147"/>
                <a:gd name="T18" fmla="*/ 126 w 131"/>
                <a:gd name="T19" fmla="*/ 33 h 147"/>
                <a:gd name="T20" fmla="*/ 131 w 131"/>
                <a:gd name="T21" fmla="*/ 42 h 147"/>
                <a:gd name="T22" fmla="*/ 131 w 131"/>
                <a:gd name="T23" fmla="*/ 105 h 147"/>
                <a:gd name="T24" fmla="*/ 126 w 131"/>
                <a:gd name="T25" fmla="*/ 114 h 147"/>
                <a:gd name="T26" fmla="*/ 71 w 131"/>
                <a:gd name="T27" fmla="*/ 146 h 147"/>
                <a:gd name="T28" fmla="*/ 66 w 131"/>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47">
                  <a:moveTo>
                    <a:pt x="66" y="147"/>
                  </a:moveTo>
                  <a:cubicBezTo>
                    <a:pt x="64" y="147"/>
                    <a:pt x="62" y="147"/>
                    <a:pt x="60" y="146"/>
                  </a:cubicBezTo>
                  <a:cubicBezTo>
                    <a:pt x="6" y="114"/>
                    <a:pt x="6" y="114"/>
                    <a:pt x="6" y="114"/>
                  </a:cubicBezTo>
                  <a:cubicBezTo>
                    <a:pt x="2" y="113"/>
                    <a:pt x="0" y="109"/>
                    <a:pt x="0" y="105"/>
                  </a:cubicBezTo>
                  <a:cubicBezTo>
                    <a:pt x="0" y="42"/>
                    <a:pt x="0" y="42"/>
                    <a:pt x="0" y="42"/>
                  </a:cubicBezTo>
                  <a:cubicBezTo>
                    <a:pt x="0" y="38"/>
                    <a:pt x="2" y="35"/>
                    <a:pt x="6" y="33"/>
                  </a:cubicBezTo>
                  <a:cubicBezTo>
                    <a:pt x="60" y="1"/>
                    <a:pt x="60" y="1"/>
                    <a:pt x="60" y="1"/>
                  </a:cubicBezTo>
                  <a:cubicBezTo>
                    <a:pt x="62" y="0"/>
                    <a:pt x="64" y="0"/>
                    <a:pt x="66" y="0"/>
                  </a:cubicBezTo>
                  <a:cubicBezTo>
                    <a:pt x="68" y="0"/>
                    <a:pt x="69" y="0"/>
                    <a:pt x="71" y="1"/>
                  </a:cubicBezTo>
                  <a:cubicBezTo>
                    <a:pt x="126" y="33"/>
                    <a:pt x="126" y="33"/>
                    <a:pt x="126" y="33"/>
                  </a:cubicBezTo>
                  <a:cubicBezTo>
                    <a:pt x="129" y="35"/>
                    <a:pt x="131" y="38"/>
                    <a:pt x="131" y="42"/>
                  </a:cubicBezTo>
                  <a:cubicBezTo>
                    <a:pt x="131" y="105"/>
                    <a:pt x="131" y="105"/>
                    <a:pt x="131" y="105"/>
                  </a:cubicBezTo>
                  <a:cubicBezTo>
                    <a:pt x="131" y="109"/>
                    <a:pt x="129" y="113"/>
                    <a:pt x="126" y="114"/>
                  </a:cubicBezTo>
                  <a:cubicBezTo>
                    <a:pt x="71" y="146"/>
                    <a:pt x="71" y="146"/>
                    <a:pt x="71" y="146"/>
                  </a:cubicBezTo>
                  <a:cubicBezTo>
                    <a:pt x="69" y="147"/>
                    <a:pt x="68" y="147"/>
                    <a:pt x="66" y="147"/>
                  </a:cubicBezTo>
                  <a:close/>
                </a:path>
              </a:pathLst>
            </a:custGeom>
            <a:noFill/>
            <a:ln w="19050">
              <a:solidFill>
                <a:srgbClr val="D00001"/>
              </a:solidFill>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文本框 61"/>
            <p:cNvSpPr txBox="1"/>
            <p:nvPr/>
          </p:nvSpPr>
          <p:spPr>
            <a:xfrm>
              <a:off x="3302647" y="4916275"/>
              <a:ext cx="693705" cy="892552"/>
            </a:xfrm>
            <a:prstGeom prst="rect">
              <a:avLst/>
            </a:prstGeom>
            <a:noFill/>
          </p:spPr>
          <p:txBody>
            <a:bodyPr wrap="square" rtlCol="0">
              <a:spAutoFit/>
            </a:bodyPr>
            <a:lstStyle/>
            <a:p>
              <a:pPr>
                <a:lnSpc>
                  <a:spcPct val="130000"/>
                </a:lnSpc>
              </a:pPr>
              <a:r>
                <a:rPr lang="zh-CN" altLang="en-US" sz="2000" dirty="0">
                  <a:latin typeface="华文新魏" panose="02010800040101010101" pitchFamily="2" charset="-122"/>
                  <a:ea typeface="华文新魏" panose="02010800040101010101" pitchFamily="2" charset="-122"/>
                </a:rPr>
                <a:t>坚定信念</a:t>
              </a:r>
            </a:p>
          </p:txBody>
        </p:sp>
      </p:grpSp>
      <p:grpSp>
        <p:nvGrpSpPr>
          <p:cNvPr id="70" name="组合 69"/>
          <p:cNvGrpSpPr/>
          <p:nvPr/>
        </p:nvGrpSpPr>
        <p:grpSpPr>
          <a:xfrm>
            <a:off x="4738624" y="4642233"/>
            <a:ext cx="1280160" cy="1440637"/>
            <a:chOff x="4738624" y="4642233"/>
            <a:chExt cx="1280160" cy="1440637"/>
          </a:xfrm>
        </p:grpSpPr>
        <p:sp>
          <p:nvSpPr>
            <p:cNvPr id="58" name="PA_库_任意多边形 5"/>
            <p:cNvSpPr>
              <a:spLocks/>
            </p:cNvSpPr>
            <p:nvPr>
              <p:custDataLst>
                <p:tags r:id="rId4"/>
              </p:custDataLst>
            </p:nvPr>
          </p:nvSpPr>
          <p:spPr bwMode="auto">
            <a:xfrm>
              <a:off x="4738624" y="4642233"/>
              <a:ext cx="1280160" cy="1440637"/>
            </a:xfrm>
            <a:custGeom>
              <a:avLst/>
              <a:gdLst>
                <a:gd name="T0" fmla="*/ 66 w 131"/>
                <a:gd name="T1" fmla="*/ 147 h 147"/>
                <a:gd name="T2" fmla="*/ 60 w 131"/>
                <a:gd name="T3" fmla="*/ 146 h 147"/>
                <a:gd name="T4" fmla="*/ 6 w 131"/>
                <a:gd name="T5" fmla="*/ 114 h 147"/>
                <a:gd name="T6" fmla="*/ 0 w 131"/>
                <a:gd name="T7" fmla="*/ 105 h 147"/>
                <a:gd name="T8" fmla="*/ 0 w 131"/>
                <a:gd name="T9" fmla="*/ 42 h 147"/>
                <a:gd name="T10" fmla="*/ 6 w 131"/>
                <a:gd name="T11" fmla="*/ 33 h 147"/>
                <a:gd name="T12" fmla="*/ 60 w 131"/>
                <a:gd name="T13" fmla="*/ 1 h 147"/>
                <a:gd name="T14" fmla="*/ 66 w 131"/>
                <a:gd name="T15" fmla="*/ 0 h 147"/>
                <a:gd name="T16" fmla="*/ 71 w 131"/>
                <a:gd name="T17" fmla="*/ 1 h 147"/>
                <a:gd name="T18" fmla="*/ 126 w 131"/>
                <a:gd name="T19" fmla="*/ 33 h 147"/>
                <a:gd name="T20" fmla="*/ 131 w 131"/>
                <a:gd name="T21" fmla="*/ 42 h 147"/>
                <a:gd name="T22" fmla="*/ 131 w 131"/>
                <a:gd name="T23" fmla="*/ 105 h 147"/>
                <a:gd name="T24" fmla="*/ 126 w 131"/>
                <a:gd name="T25" fmla="*/ 114 h 147"/>
                <a:gd name="T26" fmla="*/ 71 w 131"/>
                <a:gd name="T27" fmla="*/ 146 h 147"/>
                <a:gd name="T28" fmla="*/ 66 w 131"/>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47">
                  <a:moveTo>
                    <a:pt x="66" y="147"/>
                  </a:moveTo>
                  <a:cubicBezTo>
                    <a:pt x="64" y="147"/>
                    <a:pt x="62" y="147"/>
                    <a:pt x="60" y="146"/>
                  </a:cubicBezTo>
                  <a:cubicBezTo>
                    <a:pt x="6" y="114"/>
                    <a:pt x="6" y="114"/>
                    <a:pt x="6" y="114"/>
                  </a:cubicBezTo>
                  <a:cubicBezTo>
                    <a:pt x="2" y="113"/>
                    <a:pt x="0" y="109"/>
                    <a:pt x="0" y="105"/>
                  </a:cubicBezTo>
                  <a:cubicBezTo>
                    <a:pt x="0" y="42"/>
                    <a:pt x="0" y="42"/>
                    <a:pt x="0" y="42"/>
                  </a:cubicBezTo>
                  <a:cubicBezTo>
                    <a:pt x="0" y="38"/>
                    <a:pt x="2" y="35"/>
                    <a:pt x="6" y="33"/>
                  </a:cubicBezTo>
                  <a:cubicBezTo>
                    <a:pt x="60" y="1"/>
                    <a:pt x="60" y="1"/>
                    <a:pt x="60" y="1"/>
                  </a:cubicBezTo>
                  <a:cubicBezTo>
                    <a:pt x="62" y="0"/>
                    <a:pt x="64" y="0"/>
                    <a:pt x="66" y="0"/>
                  </a:cubicBezTo>
                  <a:cubicBezTo>
                    <a:pt x="68" y="0"/>
                    <a:pt x="69" y="0"/>
                    <a:pt x="71" y="1"/>
                  </a:cubicBezTo>
                  <a:cubicBezTo>
                    <a:pt x="126" y="33"/>
                    <a:pt x="126" y="33"/>
                    <a:pt x="126" y="33"/>
                  </a:cubicBezTo>
                  <a:cubicBezTo>
                    <a:pt x="129" y="35"/>
                    <a:pt x="131" y="38"/>
                    <a:pt x="131" y="42"/>
                  </a:cubicBezTo>
                  <a:cubicBezTo>
                    <a:pt x="131" y="105"/>
                    <a:pt x="131" y="105"/>
                    <a:pt x="131" y="105"/>
                  </a:cubicBezTo>
                  <a:cubicBezTo>
                    <a:pt x="131" y="109"/>
                    <a:pt x="129" y="113"/>
                    <a:pt x="126" y="114"/>
                  </a:cubicBezTo>
                  <a:cubicBezTo>
                    <a:pt x="71" y="146"/>
                    <a:pt x="71" y="146"/>
                    <a:pt x="71" y="146"/>
                  </a:cubicBezTo>
                  <a:cubicBezTo>
                    <a:pt x="69" y="147"/>
                    <a:pt x="68" y="147"/>
                    <a:pt x="66" y="147"/>
                  </a:cubicBezTo>
                  <a:close/>
                </a:path>
              </a:pathLst>
            </a:custGeom>
            <a:noFill/>
            <a:ln w="19050">
              <a:solidFill>
                <a:srgbClr val="D00001"/>
              </a:solidFill>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文本框 62"/>
            <p:cNvSpPr txBox="1"/>
            <p:nvPr/>
          </p:nvSpPr>
          <p:spPr>
            <a:xfrm>
              <a:off x="5031906" y="4916275"/>
              <a:ext cx="693705" cy="892552"/>
            </a:xfrm>
            <a:prstGeom prst="rect">
              <a:avLst/>
            </a:prstGeom>
            <a:noFill/>
          </p:spPr>
          <p:txBody>
            <a:bodyPr wrap="square" rtlCol="0">
              <a:spAutoFit/>
            </a:bodyPr>
            <a:lstStyle/>
            <a:p>
              <a:pPr>
                <a:lnSpc>
                  <a:spcPct val="130000"/>
                </a:lnSpc>
              </a:pPr>
              <a:r>
                <a:rPr lang="zh-CN" altLang="en-US" sz="2000" dirty="0">
                  <a:latin typeface="华文新魏" panose="02010800040101010101" pitchFamily="2" charset="-122"/>
                  <a:ea typeface="华文新魏" panose="02010800040101010101" pitchFamily="2" charset="-122"/>
                </a:rPr>
                <a:t>勇于拼搏</a:t>
              </a:r>
            </a:p>
          </p:txBody>
        </p:sp>
      </p:grpSp>
      <p:grpSp>
        <p:nvGrpSpPr>
          <p:cNvPr id="71" name="组合 70"/>
          <p:cNvGrpSpPr/>
          <p:nvPr/>
        </p:nvGrpSpPr>
        <p:grpSpPr>
          <a:xfrm>
            <a:off x="6467856" y="4642233"/>
            <a:ext cx="1280160" cy="1440637"/>
            <a:chOff x="6467856" y="4642233"/>
            <a:chExt cx="1280160" cy="1440637"/>
          </a:xfrm>
        </p:grpSpPr>
        <p:sp>
          <p:nvSpPr>
            <p:cNvPr id="59" name="PA_库_任意多边形 5"/>
            <p:cNvSpPr>
              <a:spLocks/>
            </p:cNvSpPr>
            <p:nvPr>
              <p:custDataLst>
                <p:tags r:id="rId3"/>
              </p:custDataLst>
            </p:nvPr>
          </p:nvSpPr>
          <p:spPr bwMode="auto">
            <a:xfrm>
              <a:off x="6467856" y="4642233"/>
              <a:ext cx="1280160" cy="1440637"/>
            </a:xfrm>
            <a:custGeom>
              <a:avLst/>
              <a:gdLst>
                <a:gd name="T0" fmla="*/ 66 w 131"/>
                <a:gd name="T1" fmla="*/ 147 h 147"/>
                <a:gd name="T2" fmla="*/ 60 w 131"/>
                <a:gd name="T3" fmla="*/ 146 h 147"/>
                <a:gd name="T4" fmla="*/ 6 w 131"/>
                <a:gd name="T5" fmla="*/ 114 h 147"/>
                <a:gd name="T6" fmla="*/ 0 w 131"/>
                <a:gd name="T7" fmla="*/ 105 h 147"/>
                <a:gd name="T8" fmla="*/ 0 w 131"/>
                <a:gd name="T9" fmla="*/ 42 h 147"/>
                <a:gd name="T10" fmla="*/ 6 w 131"/>
                <a:gd name="T11" fmla="*/ 33 h 147"/>
                <a:gd name="T12" fmla="*/ 60 w 131"/>
                <a:gd name="T13" fmla="*/ 1 h 147"/>
                <a:gd name="T14" fmla="*/ 66 w 131"/>
                <a:gd name="T15" fmla="*/ 0 h 147"/>
                <a:gd name="T16" fmla="*/ 71 w 131"/>
                <a:gd name="T17" fmla="*/ 1 h 147"/>
                <a:gd name="T18" fmla="*/ 126 w 131"/>
                <a:gd name="T19" fmla="*/ 33 h 147"/>
                <a:gd name="T20" fmla="*/ 131 w 131"/>
                <a:gd name="T21" fmla="*/ 42 h 147"/>
                <a:gd name="T22" fmla="*/ 131 w 131"/>
                <a:gd name="T23" fmla="*/ 105 h 147"/>
                <a:gd name="T24" fmla="*/ 126 w 131"/>
                <a:gd name="T25" fmla="*/ 114 h 147"/>
                <a:gd name="T26" fmla="*/ 71 w 131"/>
                <a:gd name="T27" fmla="*/ 146 h 147"/>
                <a:gd name="T28" fmla="*/ 66 w 131"/>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47">
                  <a:moveTo>
                    <a:pt x="66" y="147"/>
                  </a:moveTo>
                  <a:cubicBezTo>
                    <a:pt x="64" y="147"/>
                    <a:pt x="62" y="147"/>
                    <a:pt x="60" y="146"/>
                  </a:cubicBezTo>
                  <a:cubicBezTo>
                    <a:pt x="6" y="114"/>
                    <a:pt x="6" y="114"/>
                    <a:pt x="6" y="114"/>
                  </a:cubicBezTo>
                  <a:cubicBezTo>
                    <a:pt x="2" y="113"/>
                    <a:pt x="0" y="109"/>
                    <a:pt x="0" y="105"/>
                  </a:cubicBezTo>
                  <a:cubicBezTo>
                    <a:pt x="0" y="42"/>
                    <a:pt x="0" y="42"/>
                    <a:pt x="0" y="42"/>
                  </a:cubicBezTo>
                  <a:cubicBezTo>
                    <a:pt x="0" y="38"/>
                    <a:pt x="2" y="35"/>
                    <a:pt x="6" y="33"/>
                  </a:cubicBezTo>
                  <a:cubicBezTo>
                    <a:pt x="60" y="1"/>
                    <a:pt x="60" y="1"/>
                    <a:pt x="60" y="1"/>
                  </a:cubicBezTo>
                  <a:cubicBezTo>
                    <a:pt x="62" y="0"/>
                    <a:pt x="64" y="0"/>
                    <a:pt x="66" y="0"/>
                  </a:cubicBezTo>
                  <a:cubicBezTo>
                    <a:pt x="68" y="0"/>
                    <a:pt x="69" y="0"/>
                    <a:pt x="71" y="1"/>
                  </a:cubicBezTo>
                  <a:cubicBezTo>
                    <a:pt x="126" y="33"/>
                    <a:pt x="126" y="33"/>
                    <a:pt x="126" y="33"/>
                  </a:cubicBezTo>
                  <a:cubicBezTo>
                    <a:pt x="129" y="35"/>
                    <a:pt x="131" y="38"/>
                    <a:pt x="131" y="42"/>
                  </a:cubicBezTo>
                  <a:cubicBezTo>
                    <a:pt x="131" y="105"/>
                    <a:pt x="131" y="105"/>
                    <a:pt x="131" y="105"/>
                  </a:cubicBezTo>
                  <a:cubicBezTo>
                    <a:pt x="131" y="109"/>
                    <a:pt x="129" y="113"/>
                    <a:pt x="126" y="114"/>
                  </a:cubicBezTo>
                  <a:cubicBezTo>
                    <a:pt x="71" y="146"/>
                    <a:pt x="71" y="146"/>
                    <a:pt x="71" y="146"/>
                  </a:cubicBezTo>
                  <a:cubicBezTo>
                    <a:pt x="69" y="147"/>
                    <a:pt x="68" y="147"/>
                    <a:pt x="66" y="147"/>
                  </a:cubicBezTo>
                  <a:close/>
                </a:path>
              </a:pathLst>
            </a:custGeom>
            <a:noFill/>
            <a:ln w="19050">
              <a:solidFill>
                <a:srgbClr val="D00001"/>
              </a:solidFill>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文本框 63"/>
            <p:cNvSpPr txBox="1"/>
            <p:nvPr/>
          </p:nvSpPr>
          <p:spPr>
            <a:xfrm>
              <a:off x="6761165" y="4916275"/>
              <a:ext cx="693705" cy="892552"/>
            </a:xfrm>
            <a:prstGeom prst="rect">
              <a:avLst/>
            </a:prstGeom>
            <a:noFill/>
          </p:spPr>
          <p:txBody>
            <a:bodyPr wrap="square" rtlCol="0">
              <a:spAutoFit/>
            </a:bodyPr>
            <a:lstStyle/>
            <a:p>
              <a:pPr>
                <a:lnSpc>
                  <a:spcPct val="130000"/>
                </a:lnSpc>
              </a:pPr>
              <a:r>
                <a:rPr lang="zh-CN" altLang="en-US" sz="2000" dirty="0">
                  <a:latin typeface="华文新魏" panose="02010800040101010101" pitchFamily="2" charset="-122"/>
                  <a:ea typeface="华文新魏" panose="02010800040101010101" pitchFamily="2" charset="-122"/>
                </a:rPr>
                <a:t>不怕牺牲</a:t>
              </a:r>
            </a:p>
          </p:txBody>
        </p:sp>
      </p:grpSp>
      <p:grpSp>
        <p:nvGrpSpPr>
          <p:cNvPr id="72" name="组合 71"/>
          <p:cNvGrpSpPr/>
          <p:nvPr/>
        </p:nvGrpSpPr>
        <p:grpSpPr>
          <a:xfrm>
            <a:off x="8197088" y="4642233"/>
            <a:ext cx="1280160" cy="1440637"/>
            <a:chOff x="8197088" y="4642233"/>
            <a:chExt cx="1280160" cy="1440637"/>
          </a:xfrm>
        </p:grpSpPr>
        <p:sp>
          <p:nvSpPr>
            <p:cNvPr id="60" name="PA_库_任意多边形 5"/>
            <p:cNvSpPr>
              <a:spLocks/>
            </p:cNvSpPr>
            <p:nvPr>
              <p:custDataLst>
                <p:tags r:id="rId2"/>
              </p:custDataLst>
            </p:nvPr>
          </p:nvSpPr>
          <p:spPr bwMode="auto">
            <a:xfrm>
              <a:off x="8197088" y="4642233"/>
              <a:ext cx="1280160" cy="1440637"/>
            </a:xfrm>
            <a:custGeom>
              <a:avLst/>
              <a:gdLst>
                <a:gd name="T0" fmla="*/ 66 w 131"/>
                <a:gd name="T1" fmla="*/ 147 h 147"/>
                <a:gd name="T2" fmla="*/ 60 w 131"/>
                <a:gd name="T3" fmla="*/ 146 h 147"/>
                <a:gd name="T4" fmla="*/ 6 w 131"/>
                <a:gd name="T5" fmla="*/ 114 h 147"/>
                <a:gd name="T6" fmla="*/ 0 w 131"/>
                <a:gd name="T7" fmla="*/ 105 h 147"/>
                <a:gd name="T8" fmla="*/ 0 w 131"/>
                <a:gd name="T9" fmla="*/ 42 h 147"/>
                <a:gd name="T10" fmla="*/ 6 w 131"/>
                <a:gd name="T11" fmla="*/ 33 h 147"/>
                <a:gd name="T12" fmla="*/ 60 w 131"/>
                <a:gd name="T13" fmla="*/ 1 h 147"/>
                <a:gd name="T14" fmla="*/ 66 w 131"/>
                <a:gd name="T15" fmla="*/ 0 h 147"/>
                <a:gd name="T16" fmla="*/ 71 w 131"/>
                <a:gd name="T17" fmla="*/ 1 h 147"/>
                <a:gd name="T18" fmla="*/ 126 w 131"/>
                <a:gd name="T19" fmla="*/ 33 h 147"/>
                <a:gd name="T20" fmla="*/ 131 w 131"/>
                <a:gd name="T21" fmla="*/ 42 h 147"/>
                <a:gd name="T22" fmla="*/ 131 w 131"/>
                <a:gd name="T23" fmla="*/ 105 h 147"/>
                <a:gd name="T24" fmla="*/ 126 w 131"/>
                <a:gd name="T25" fmla="*/ 114 h 147"/>
                <a:gd name="T26" fmla="*/ 71 w 131"/>
                <a:gd name="T27" fmla="*/ 146 h 147"/>
                <a:gd name="T28" fmla="*/ 66 w 131"/>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47">
                  <a:moveTo>
                    <a:pt x="66" y="147"/>
                  </a:moveTo>
                  <a:cubicBezTo>
                    <a:pt x="64" y="147"/>
                    <a:pt x="62" y="147"/>
                    <a:pt x="60" y="146"/>
                  </a:cubicBezTo>
                  <a:cubicBezTo>
                    <a:pt x="6" y="114"/>
                    <a:pt x="6" y="114"/>
                    <a:pt x="6" y="114"/>
                  </a:cubicBezTo>
                  <a:cubicBezTo>
                    <a:pt x="2" y="113"/>
                    <a:pt x="0" y="109"/>
                    <a:pt x="0" y="105"/>
                  </a:cubicBezTo>
                  <a:cubicBezTo>
                    <a:pt x="0" y="42"/>
                    <a:pt x="0" y="42"/>
                    <a:pt x="0" y="42"/>
                  </a:cubicBezTo>
                  <a:cubicBezTo>
                    <a:pt x="0" y="38"/>
                    <a:pt x="2" y="35"/>
                    <a:pt x="6" y="33"/>
                  </a:cubicBezTo>
                  <a:cubicBezTo>
                    <a:pt x="60" y="1"/>
                    <a:pt x="60" y="1"/>
                    <a:pt x="60" y="1"/>
                  </a:cubicBezTo>
                  <a:cubicBezTo>
                    <a:pt x="62" y="0"/>
                    <a:pt x="64" y="0"/>
                    <a:pt x="66" y="0"/>
                  </a:cubicBezTo>
                  <a:cubicBezTo>
                    <a:pt x="68" y="0"/>
                    <a:pt x="69" y="0"/>
                    <a:pt x="71" y="1"/>
                  </a:cubicBezTo>
                  <a:cubicBezTo>
                    <a:pt x="126" y="33"/>
                    <a:pt x="126" y="33"/>
                    <a:pt x="126" y="33"/>
                  </a:cubicBezTo>
                  <a:cubicBezTo>
                    <a:pt x="129" y="35"/>
                    <a:pt x="131" y="38"/>
                    <a:pt x="131" y="42"/>
                  </a:cubicBezTo>
                  <a:cubicBezTo>
                    <a:pt x="131" y="105"/>
                    <a:pt x="131" y="105"/>
                    <a:pt x="131" y="105"/>
                  </a:cubicBezTo>
                  <a:cubicBezTo>
                    <a:pt x="131" y="109"/>
                    <a:pt x="129" y="113"/>
                    <a:pt x="126" y="114"/>
                  </a:cubicBezTo>
                  <a:cubicBezTo>
                    <a:pt x="71" y="146"/>
                    <a:pt x="71" y="146"/>
                    <a:pt x="71" y="146"/>
                  </a:cubicBezTo>
                  <a:cubicBezTo>
                    <a:pt x="69" y="147"/>
                    <a:pt x="68" y="147"/>
                    <a:pt x="66" y="147"/>
                  </a:cubicBezTo>
                  <a:close/>
                </a:path>
              </a:pathLst>
            </a:custGeom>
            <a:noFill/>
            <a:ln w="19050">
              <a:solidFill>
                <a:srgbClr val="D00001"/>
              </a:solidFill>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文本框 64"/>
            <p:cNvSpPr txBox="1"/>
            <p:nvPr/>
          </p:nvSpPr>
          <p:spPr>
            <a:xfrm>
              <a:off x="8490424" y="4916275"/>
              <a:ext cx="693705" cy="892552"/>
            </a:xfrm>
            <a:prstGeom prst="rect">
              <a:avLst/>
            </a:prstGeom>
            <a:noFill/>
          </p:spPr>
          <p:txBody>
            <a:bodyPr wrap="square" rtlCol="0">
              <a:spAutoFit/>
            </a:bodyPr>
            <a:lstStyle/>
            <a:p>
              <a:pPr>
                <a:lnSpc>
                  <a:spcPct val="130000"/>
                </a:lnSpc>
              </a:pPr>
              <a:r>
                <a:rPr lang="zh-CN" altLang="en-US" sz="2000" dirty="0">
                  <a:latin typeface="华文新魏" panose="02010800040101010101" pitchFamily="2" charset="-122"/>
                  <a:ea typeface="华文新魏" panose="02010800040101010101" pitchFamily="2" charset="-122"/>
                </a:rPr>
                <a:t>敢为人先</a:t>
              </a:r>
            </a:p>
          </p:txBody>
        </p:sp>
      </p:grpSp>
      <p:grpSp>
        <p:nvGrpSpPr>
          <p:cNvPr id="73" name="组合 72"/>
          <p:cNvGrpSpPr/>
          <p:nvPr/>
        </p:nvGrpSpPr>
        <p:grpSpPr>
          <a:xfrm>
            <a:off x="9926320" y="4642233"/>
            <a:ext cx="1280160" cy="1440637"/>
            <a:chOff x="9926320" y="4642233"/>
            <a:chExt cx="1280160" cy="1440637"/>
          </a:xfrm>
        </p:grpSpPr>
        <p:sp>
          <p:nvSpPr>
            <p:cNvPr id="55" name="PA_库_任意多边形 5"/>
            <p:cNvSpPr>
              <a:spLocks/>
            </p:cNvSpPr>
            <p:nvPr>
              <p:custDataLst>
                <p:tags r:id="rId1"/>
              </p:custDataLst>
            </p:nvPr>
          </p:nvSpPr>
          <p:spPr bwMode="auto">
            <a:xfrm>
              <a:off x="9926320" y="4642233"/>
              <a:ext cx="1280160" cy="1440637"/>
            </a:xfrm>
            <a:custGeom>
              <a:avLst/>
              <a:gdLst>
                <a:gd name="T0" fmla="*/ 66 w 131"/>
                <a:gd name="T1" fmla="*/ 147 h 147"/>
                <a:gd name="T2" fmla="*/ 60 w 131"/>
                <a:gd name="T3" fmla="*/ 146 h 147"/>
                <a:gd name="T4" fmla="*/ 6 w 131"/>
                <a:gd name="T5" fmla="*/ 114 h 147"/>
                <a:gd name="T6" fmla="*/ 0 w 131"/>
                <a:gd name="T7" fmla="*/ 105 h 147"/>
                <a:gd name="T8" fmla="*/ 0 w 131"/>
                <a:gd name="T9" fmla="*/ 42 h 147"/>
                <a:gd name="T10" fmla="*/ 6 w 131"/>
                <a:gd name="T11" fmla="*/ 33 h 147"/>
                <a:gd name="T12" fmla="*/ 60 w 131"/>
                <a:gd name="T13" fmla="*/ 1 h 147"/>
                <a:gd name="T14" fmla="*/ 66 w 131"/>
                <a:gd name="T15" fmla="*/ 0 h 147"/>
                <a:gd name="T16" fmla="*/ 71 w 131"/>
                <a:gd name="T17" fmla="*/ 1 h 147"/>
                <a:gd name="T18" fmla="*/ 126 w 131"/>
                <a:gd name="T19" fmla="*/ 33 h 147"/>
                <a:gd name="T20" fmla="*/ 131 w 131"/>
                <a:gd name="T21" fmla="*/ 42 h 147"/>
                <a:gd name="T22" fmla="*/ 131 w 131"/>
                <a:gd name="T23" fmla="*/ 105 h 147"/>
                <a:gd name="T24" fmla="*/ 126 w 131"/>
                <a:gd name="T25" fmla="*/ 114 h 147"/>
                <a:gd name="T26" fmla="*/ 71 w 131"/>
                <a:gd name="T27" fmla="*/ 146 h 147"/>
                <a:gd name="T28" fmla="*/ 66 w 131"/>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47">
                  <a:moveTo>
                    <a:pt x="66" y="147"/>
                  </a:moveTo>
                  <a:cubicBezTo>
                    <a:pt x="64" y="147"/>
                    <a:pt x="62" y="147"/>
                    <a:pt x="60" y="146"/>
                  </a:cubicBezTo>
                  <a:cubicBezTo>
                    <a:pt x="6" y="114"/>
                    <a:pt x="6" y="114"/>
                    <a:pt x="6" y="114"/>
                  </a:cubicBezTo>
                  <a:cubicBezTo>
                    <a:pt x="2" y="113"/>
                    <a:pt x="0" y="109"/>
                    <a:pt x="0" y="105"/>
                  </a:cubicBezTo>
                  <a:cubicBezTo>
                    <a:pt x="0" y="42"/>
                    <a:pt x="0" y="42"/>
                    <a:pt x="0" y="42"/>
                  </a:cubicBezTo>
                  <a:cubicBezTo>
                    <a:pt x="0" y="38"/>
                    <a:pt x="2" y="35"/>
                    <a:pt x="6" y="33"/>
                  </a:cubicBezTo>
                  <a:cubicBezTo>
                    <a:pt x="60" y="1"/>
                    <a:pt x="60" y="1"/>
                    <a:pt x="60" y="1"/>
                  </a:cubicBezTo>
                  <a:cubicBezTo>
                    <a:pt x="62" y="0"/>
                    <a:pt x="64" y="0"/>
                    <a:pt x="66" y="0"/>
                  </a:cubicBezTo>
                  <a:cubicBezTo>
                    <a:pt x="68" y="0"/>
                    <a:pt x="69" y="0"/>
                    <a:pt x="71" y="1"/>
                  </a:cubicBezTo>
                  <a:cubicBezTo>
                    <a:pt x="126" y="33"/>
                    <a:pt x="126" y="33"/>
                    <a:pt x="126" y="33"/>
                  </a:cubicBezTo>
                  <a:cubicBezTo>
                    <a:pt x="129" y="35"/>
                    <a:pt x="131" y="38"/>
                    <a:pt x="131" y="42"/>
                  </a:cubicBezTo>
                  <a:cubicBezTo>
                    <a:pt x="131" y="105"/>
                    <a:pt x="131" y="105"/>
                    <a:pt x="131" y="105"/>
                  </a:cubicBezTo>
                  <a:cubicBezTo>
                    <a:pt x="131" y="109"/>
                    <a:pt x="129" y="113"/>
                    <a:pt x="126" y="114"/>
                  </a:cubicBezTo>
                  <a:cubicBezTo>
                    <a:pt x="71" y="146"/>
                    <a:pt x="71" y="146"/>
                    <a:pt x="71" y="146"/>
                  </a:cubicBezTo>
                  <a:cubicBezTo>
                    <a:pt x="69" y="147"/>
                    <a:pt x="68" y="147"/>
                    <a:pt x="66" y="147"/>
                  </a:cubicBezTo>
                  <a:close/>
                </a:path>
              </a:pathLst>
            </a:custGeom>
            <a:noFill/>
            <a:ln w="19050">
              <a:solidFill>
                <a:srgbClr val="D00001"/>
              </a:solidFill>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文本框 65"/>
            <p:cNvSpPr txBox="1"/>
            <p:nvPr/>
          </p:nvSpPr>
          <p:spPr>
            <a:xfrm>
              <a:off x="10219685" y="4916275"/>
              <a:ext cx="693705" cy="892552"/>
            </a:xfrm>
            <a:prstGeom prst="rect">
              <a:avLst/>
            </a:prstGeom>
            <a:noFill/>
          </p:spPr>
          <p:txBody>
            <a:bodyPr wrap="square" rtlCol="0">
              <a:spAutoFit/>
            </a:bodyPr>
            <a:lstStyle/>
            <a:p>
              <a:pPr>
                <a:lnSpc>
                  <a:spcPct val="130000"/>
                </a:lnSpc>
              </a:pPr>
              <a:r>
                <a:rPr lang="zh-CN" altLang="en-US" sz="2000" dirty="0">
                  <a:latin typeface="华文新魏" panose="02010800040101010101" pitchFamily="2" charset="-122"/>
                  <a:ea typeface="华文新魏" panose="02010800040101010101" pitchFamily="2" charset="-122"/>
                </a:rPr>
                <a:t>开拓创新</a:t>
              </a:r>
            </a:p>
          </p:txBody>
        </p:sp>
      </p:grpSp>
    </p:spTree>
    <p:extLst>
      <p:ext uri="{BB962C8B-B14F-4D97-AF65-F5344CB8AC3E}">
        <p14:creationId xmlns:p14="http://schemas.microsoft.com/office/powerpoint/2010/main" val="16635187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up)">
                                      <p:cBhvr>
                                        <p:cTn id="11" dur="500"/>
                                        <p:tgtEl>
                                          <p:spTgt spid="5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750"/>
                                        <p:tgtEl>
                                          <p:spTgt spid="41"/>
                                        </p:tgtEl>
                                        <p:attrNameLst>
                                          <p:attrName>ppt_x</p:attrName>
                                        </p:attrNameLst>
                                      </p:cBhvr>
                                      <p:tavLst>
                                        <p:tav tm="0">
                                          <p:val>
                                            <p:strVal val="#ppt_x-#ppt_w*1.125000"/>
                                          </p:val>
                                        </p:tav>
                                        <p:tav tm="100000">
                                          <p:val>
                                            <p:strVal val="#ppt_x"/>
                                          </p:val>
                                        </p:tav>
                                      </p:tavLst>
                                    </p:anim>
                                    <p:animEffect transition="in" filter="wipe(right)">
                                      <p:cBhvr>
                                        <p:cTn id="20" dur="750"/>
                                        <p:tgtEl>
                                          <p:spTgt spid="41"/>
                                        </p:tgtEl>
                                      </p:cBhvr>
                                    </p:animEffect>
                                  </p:childTnLst>
                                </p:cTn>
                              </p:par>
                            </p:childTnLst>
                          </p:cTn>
                        </p:par>
                        <p:par>
                          <p:cTn id="21" fill="hold">
                            <p:stCondLst>
                              <p:cond delay="2750"/>
                            </p:stCondLst>
                            <p:childTnLst>
                              <p:par>
                                <p:cTn id="22" presetID="12" presetClass="entr" presetSubtype="8"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750"/>
                                        <p:tgtEl>
                                          <p:spTgt spid="67"/>
                                        </p:tgtEl>
                                        <p:attrNameLst>
                                          <p:attrName>ppt_x</p:attrName>
                                        </p:attrNameLst>
                                      </p:cBhvr>
                                      <p:tavLst>
                                        <p:tav tm="0">
                                          <p:val>
                                            <p:strVal val="#ppt_x-#ppt_w*1.125000"/>
                                          </p:val>
                                        </p:tav>
                                        <p:tav tm="100000">
                                          <p:val>
                                            <p:strVal val="#ppt_x"/>
                                          </p:val>
                                        </p:tav>
                                      </p:tavLst>
                                    </p:anim>
                                    <p:animEffect transition="in" filter="wipe(right)">
                                      <p:cBhvr>
                                        <p:cTn id="25" dur="750"/>
                                        <p:tgtEl>
                                          <p:spTgt spid="67"/>
                                        </p:tgtEl>
                                      </p:cBhvr>
                                    </p:animEffect>
                                  </p:childTnLst>
                                </p:cTn>
                              </p:par>
                            </p:childTnLst>
                          </p:cTn>
                        </p:par>
                        <p:par>
                          <p:cTn id="26" fill="hold">
                            <p:stCondLst>
                              <p:cond delay="3500"/>
                            </p:stCondLst>
                            <p:childTnLst>
                              <p:par>
                                <p:cTn id="27" presetID="16" presetClass="entr" presetSubtype="42"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barn(outHorizontal)">
                                      <p:cBhvr>
                                        <p:cTn id="29" dur="750"/>
                                        <p:tgtEl>
                                          <p:spTgt spid="49"/>
                                        </p:tgtEl>
                                      </p:cBhvr>
                                    </p:animEffect>
                                  </p:childTnLst>
                                </p:cTn>
                              </p:par>
                            </p:childTnLst>
                          </p:cTn>
                        </p:par>
                        <p:par>
                          <p:cTn id="30" fill="hold">
                            <p:stCondLst>
                              <p:cond delay="4250"/>
                            </p:stCondLst>
                            <p:childTnLst>
                              <p:par>
                                <p:cTn id="31" presetID="10" presetClass="entr" presetSubtype="0"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750"/>
                                        <p:tgtEl>
                                          <p:spTgt spid="50"/>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750"/>
                                        <p:tgtEl>
                                          <p:spTgt spid="51"/>
                                        </p:tgtEl>
                                      </p:cBhvr>
                                    </p:animEffect>
                                  </p:childTnLst>
                                </p:cTn>
                              </p:par>
                            </p:childTnLst>
                          </p:cTn>
                        </p:par>
                        <p:par>
                          <p:cTn id="38" fill="hold">
                            <p:stCondLst>
                              <p:cond delay="5750"/>
                            </p:stCondLst>
                            <p:childTnLst>
                              <p:par>
                                <p:cTn id="39" presetID="10" presetClass="entr" presetSubtype="0"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750"/>
                                        <p:tgtEl>
                                          <p:spTgt spid="52"/>
                                        </p:tgtEl>
                                      </p:cBhvr>
                                    </p:animEffect>
                                  </p:childTnLst>
                                </p:cTn>
                              </p:par>
                            </p:childTnLst>
                          </p:cTn>
                        </p:par>
                        <p:par>
                          <p:cTn id="42" fill="hold">
                            <p:stCondLst>
                              <p:cond delay="6500"/>
                            </p:stCondLst>
                            <p:childTnLst>
                              <p:par>
                                <p:cTn id="43" presetID="10" presetClass="entr" presetSubtype="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750"/>
                                        <p:tgtEl>
                                          <p:spTgt spid="54"/>
                                        </p:tgtEl>
                                      </p:cBhvr>
                                    </p:animEffect>
                                  </p:childTnLst>
                                </p:cTn>
                              </p:par>
                            </p:childTnLst>
                          </p:cTn>
                        </p:par>
                        <p:par>
                          <p:cTn id="46" fill="hold">
                            <p:stCondLst>
                              <p:cond delay="7250"/>
                            </p:stCondLst>
                            <p:childTnLst>
                              <p:par>
                                <p:cTn id="47" presetID="10" presetClass="entr" presetSubtype="0"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750"/>
                                        <p:tgtEl>
                                          <p:spTgt spid="68"/>
                                        </p:tgtEl>
                                      </p:cBhvr>
                                    </p:animEffect>
                                  </p:childTnLst>
                                </p:cTn>
                              </p:par>
                            </p:childTnLst>
                          </p:cTn>
                        </p:par>
                        <p:par>
                          <p:cTn id="50" fill="hold">
                            <p:stCondLst>
                              <p:cond delay="8000"/>
                            </p:stCondLst>
                            <p:childTnLst>
                              <p:par>
                                <p:cTn id="51" presetID="10" presetClass="entr" presetSubtype="0" fill="hold"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750"/>
                                        <p:tgtEl>
                                          <p:spTgt spid="69"/>
                                        </p:tgtEl>
                                      </p:cBhvr>
                                    </p:animEffect>
                                  </p:childTnLst>
                                </p:cTn>
                              </p:par>
                            </p:childTnLst>
                          </p:cTn>
                        </p:par>
                        <p:par>
                          <p:cTn id="54" fill="hold">
                            <p:stCondLst>
                              <p:cond delay="8750"/>
                            </p:stCondLst>
                            <p:childTnLst>
                              <p:par>
                                <p:cTn id="55" presetID="10" presetClass="entr" presetSubtype="0" fill="hold" nodeType="after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750"/>
                                        <p:tgtEl>
                                          <p:spTgt spid="70"/>
                                        </p:tgtEl>
                                      </p:cBhvr>
                                    </p:animEffect>
                                  </p:childTnLst>
                                </p:cTn>
                              </p:par>
                            </p:childTnLst>
                          </p:cTn>
                        </p:par>
                        <p:par>
                          <p:cTn id="58" fill="hold">
                            <p:stCondLst>
                              <p:cond delay="9500"/>
                            </p:stCondLst>
                            <p:childTnLst>
                              <p:par>
                                <p:cTn id="59" presetID="10" presetClass="entr" presetSubtype="0" fill="hold"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750"/>
                                        <p:tgtEl>
                                          <p:spTgt spid="71"/>
                                        </p:tgtEl>
                                      </p:cBhvr>
                                    </p:animEffect>
                                  </p:childTnLst>
                                </p:cTn>
                              </p:par>
                            </p:childTnLst>
                          </p:cTn>
                        </p:par>
                        <p:par>
                          <p:cTn id="62" fill="hold">
                            <p:stCondLst>
                              <p:cond delay="10250"/>
                            </p:stCondLst>
                            <p:childTnLst>
                              <p:par>
                                <p:cTn id="63" presetID="10" presetClass="entr" presetSubtype="0" fill="hold"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fade">
                                      <p:cBhvr>
                                        <p:cTn id="65" dur="750"/>
                                        <p:tgtEl>
                                          <p:spTgt spid="72"/>
                                        </p:tgtEl>
                                      </p:cBhvr>
                                    </p:animEffect>
                                  </p:childTnLst>
                                </p:cTn>
                              </p:par>
                            </p:childTnLst>
                          </p:cTn>
                        </p:par>
                        <p:par>
                          <p:cTn id="66" fill="hold">
                            <p:stCondLst>
                              <p:cond delay="11000"/>
                            </p:stCondLst>
                            <p:childTnLst>
                              <p:par>
                                <p:cTn id="67" presetID="10" presetClass="entr" presetSubtype="0" fill="hold" nodeType="after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9" grpId="0" animBg="1"/>
      <p:bldP spid="50" grpId="0"/>
      <p:bldP spid="51" grpId="0"/>
      <p:bldP spid="52"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3753618" cy="528918"/>
            <a:chOff x="815789" y="968187"/>
            <a:chExt cx="3753618"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solidFill>
                <a:effectLst/>
                <a:uLnTx/>
                <a:uFillTx/>
              </a:endParaRPr>
            </a:p>
          </p:txBody>
        </p:sp>
        <p:sp>
          <p:nvSpPr>
            <p:cNvPr id="3" name="文本框 2"/>
            <p:cNvSpPr txBox="1"/>
            <p:nvPr/>
          </p:nvSpPr>
          <p:spPr>
            <a:xfrm>
              <a:off x="1021974" y="1001813"/>
              <a:ext cx="354743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禹卫书法行书简体&#10;" panose="02000603000000000000" pitchFamily="2" charset="-122"/>
                  <a:ea typeface="禹卫书法行书简体&#10;" panose="02000603000000000000"/>
                </a:rPr>
                <a:t>八一精神的具体内涵</a:t>
              </a:r>
            </a:p>
          </p:txBody>
        </p:sp>
      </p:grpSp>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31771" t="8369" r="54185" b="82411"/>
          <a:stretch/>
        </p:blipFill>
        <p:spPr>
          <a:xfrm>
            <a:off x="950575" y="1489962"/>
            <a:ext cx="642026" cy="632298"/>
          </a:xfrm>
          <a:prstGeom prst="rect">
            <a:avLst/>
          </a:prstGeom>
        </p:spPr>
      </p:pic>
      <p:sp>
        <p:nvSpPr>
          <p:cNvPr id="29" name="文本框 28"/>
          <p:cNvSpPr txBox="1"/>
          <p:nvPr/>
        </p:nvSpPr>
        <p:spPr>
          <a:xfrm>
            <a:off x="1469985" y="1575278"/>
            <a:ext cx="1562582" cy="461665"/>
          </a:xfrm>
          <a:prstGeom prst="rect">
            <a:avLst/>
          </a:prstGeom>
          <a:noFill/>
        </p:spPr>
        <p:txBody>
          <a:bodyPr wrap="square" rtlCol="0">
            <a:spAutoFit/>
          </a:bodyPr>
          <a:lstStyle/>
          <a:p>
            <a:r>
              <a:rPr lang="zh-CN" altLang="en-US" sz="2400" b="1" spc="300" dirty="0">
                <a:solidFill>
                  <a:srgbClr val="D00001"/>
                </a:solidFill>
                <a:latin typeface="华文新魏" panose="02010800040101010101" pitchFamily="2" charset="-122"/>
                <a:ea typeface="华文新魏" panose="02010800040101010101" pitchFamily="2" charset="-122"/>
              </a:rPr>
              <a:t>追求真理</a:t>
            </a:r>
          </a:p>
        </p:txBody>
      </p:sp>
      <p:sp>
        <p:nvSpPr>
          <p:cNvPr id="30" name="椭圆 29"/>
          <p:cNvSpPr/>
          <p:nvPr/>
        </p:nvSpPr>
        <p:spPr>
          <a:xfrm>
            <a:off x="2987040" y="1750646"/>
            <a:ext cx="110928" cy="110928"/>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077805" y="1575278"/>
            <a:ext cx="1562582" cy="461665"/>
          </a:xfrm>
          <a:prstGeom prst="rect">
            <a:avLst/>
          </a:prstGeom>
          <a:noFill/>
        </p:spPr>
        <p:txBody>
          <a:bodyPr wrap="square" rtlCol="0">
            <a:spAutoFit/>
          </a:bodyPr>
          <a:lstStyle/>
          <a:p>
            <a:r>
              <a:rPr lang="zh-CN" altLang="en-US" sz="2400" b="1" spc="300" dirty="0">
                <a:solidFill>
                  <a:srgbClr val="D00001"/>
                </a:solidFill>
                <a:latin typeface="华文新魏" panose="02010800040101010101" pitchFamily="2" charset="-122"/>
                <a:ea typeface="华文新魏" panose="02010800040101010101" pitchFamily="2" charset="-122"/>
              </a:rPr>
              <a:t>坚定信念</a:t>
            </a:r>
          </a:p>
        </p:txBody>
      </p:sp>
      <p:grpSp>
        <p:nvGrpSpPr>
          <p:cNvPr id="5" name="组合 4"/>
          <p:cNvGrpSpPr/>
          <p:nvPr/>
        </p:nvGrpSpPr>
        <p:grpSpPr>
          <a:xfrm>
            <a:off x="994238" y="2213619"/>
            <a:ext cx="1030147" cy="1944547"/>
            <a:chOff x="994238" y="2213619"/>
            <a:chExt cx="1030147" cy="1944547"/>
          </a:xfrm>
        </p:grpSpPr>
        <p:sp>
          <p:nvSpPr>
            <p:cNvPr id="32" name="圆角矩形 31"/>
            <p:cNvSpPr/>
            <p:nvPr/>
          </p:nvSpPr>
          <p:spPr>
            <a:xfrm>
              <a:off x="994238" y="2213619"/>
              <a:ext cx="1030147" cy="1944547"/>
            </a:xfrm>
            <a:prstGeom prst="roundRect">
              <a:avLst>
                <a:gd name="adj" fmla="val 11049"/>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p:cNvSpPr txBox="1"/>
            <p:nvPr/>
          </p:nvSpPr>
          <p:spPr>
            <a:xfrm>
              <a:off x="1263091" y="2474049"/>
              <a:ext cx="492443" cy="1652062"/>
            </a:xfrm>
            <a:prstGeom prst="rect">
              <a:avLst/>
            </a:prstGeom>
            <a:noFill/>
          </p:spPr>
          <p:txBody>
            <a:bodyPr vert="eaVert" wrap="square" rtlCol="0">
              <a:spAutoFit/>
            </a:bodyPr>
            <a:lstStyle/>
            <a:p>
              <a:r>
                <a:rPr lang="zh-CN" altLang="en-US" sz="2000" b="1" spc="600" dirty="0">
                  <a:solidFill>
                    <a:schemeClr val="bg1"/>
                  </a:solidFill>
                  <a:latin typeface="华文新魏" panose="02010800040101010101" pitchFamily="2" charset="-122"/>
                  <a:ea typeface="华文新魏" panose="02010800040101010101" pitchFamily="2" charset="-122"/>
                </a:rPr>
                <a:t>精神支柱</a:t>
              </a:r>
            </a:p>
          </p:txBody>
        </p:sp>
      </p:grpSp>
      <p:grpSp>
        <p:nvGrpSpPr>
          <p:cNvPr id="6" name="组合 5"/>
          <p:cNvGrpSpPr/>
          <p:nvPr/>
        </p:nvGrpSpPr>
        <p:grpSpPr>
          <a:xfrm>
            <a:off x="994238" y="4524463"/>
            <a:ext cx="1030147" cy="1944547"/>
            <a:chOff x="994238" y="4524463"/>
            <a:chExt cx="1030147" cy="1944547"/>
          </a:xfrm>
        </p:grpSpPr>
        <p:sp>
          <p:nvSpPr>
            <p:cNvPr id="33" name="圆角矩形 32"/>
            <p:cNvSpPr/>
            <p:nvPr/>
          </p:nvSpPr>
          <p:spPr>
            <a:xfrm>
              <a:off x="994238" y="4524463"/>
              <a:ext cx="1030147" cy="1944547"/>
            </a:xfrm>
            <a:prstGeom prst="roundRect">
              <a:avLst>
                <a:gd name="adj" fmla="val 11049"/>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263123" y="4784893"/>
              <a:ext cx="492443" cy="1477362"/>
            </a:xfrm>
            <a:prstGeom prst="rect">
              <a:avLst/>
            </a:prstGeom>
            <a:noFill/>
          </p:spPr>
          <p:txBody>
            <a:bodyPr vert="eaVert" wrap="square" rtlCol="0">
              <a:spAutoFit/>
            </a:bodyPr>
            <a:lstStyle/>
            <a:p>
              <a:r>
                <a:rPr lang="zh-CN" altLang="en-US" sz="2000" b="1" spc="600" dirty="0">
                  <a:solidFill>
                    <a:schemeClr val="bg1"/>
                  </a:solidFill>
                  <a:latin typeface="华文新魏" panose="02010800040101010101" pitchFamily="2" charset="-122"/>
                  <a:ea typeface="华文新魏" panose="02010800040101010101" pitchFamily="2" charset="-122"/>
                </a:rPr>
                <a:t>力量源泉</a:t>
              </a:r>
            </a:p>
          </p:txBody>
        </p:sp>
      </p:grpSp>
      <p:pic>
        <p:nvPicPr>
          <p:cNvPr id="36" name="图片 35"/>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2434904" y="2663924"/>
            <a:ext cx="5238750" cy="3467100"/>
          </a:xfrm>
          <a:prstGeom prst="rect">
            <a:avLst/>
          </a:prstGeom>
          <a:effectLst>
            <a:outerShdw blurRad="63500" sx="101000" sy="101000" algn="ctr" rotWithShape="0">
              <a:prstClr val="black">
                <a:alpha val="14000"/>
              </a:prstClr>
            </a:outerShdw>
          </a:effectLst>
        </p:spPr>
      </p:pic>
      <p:cxnSp>
        <p:nvCxnSpPr>
          <p:cNvPr id="37" name="直接连接符 36"/>
          <p:cNvCxnSpPr/>
          <p:nvPr/>
        </p:nvCxnSpPr>
        <p:spPr>
          <a:xfrm>
            <a:off x="7199453" y="3032567"/>
            <a:ext cx="2997843" cy="0"/>
          </a:xfrm>
          <a:prstGeom prst="line">
            <a:avLst/>
          </a:prstGeom>
          <a:ln w="28575">
            <a:solidFill>
              <a:srgbClr val="D00001"/>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685228" y="3243990"/>
            <a:ext cx="3646026" cy="1372683"/>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sz="1600" dirty="0">
                <a:latin typeface="华文新魏" panose="02010800040101010101" pitchFamily="2" charset="-122"/>
                <a:ea typeface="华文新魏" panose="02010800040101010101" pitchFamily="2" charset="-122"/>
              </a:rPr>
              <a:t>他们敢于坚持真理，和党内错误路线作坚决的斗争，用革命的行动纠正了右倾投降主义的错误，捍卫了马列主义无产阶级革命学说</a:t>
            </a:r>
            <a:endParaRPr lang="zh-CN" altLang="en-US" sz="1600" dirty="0">
              <a:latin typeface="华文新魏" panose="02010800040101010101" pitchFamily="2" charset="-122"/>
              <a:ea typeface="华文新魏" panose="02010800040101010101" pitchFamily="2" charset="-122"/>
            </a:endParaRPr>
          </a:p>
        </p:txBody>
      </p:sp>
      <p:sp>
        <p:nvSpPr>
          <p:cNvPr id="39" name="矩形 38"/>
          <p:cNvSpPr/>
          <p:nvPr/>
        </p:nvSpPr>
        <p:spPr>
          <a:xfrm>
            <a:off x="6562846" y="4951809"/>
            <a:ext cx="4646492" cy="1179216"/>
          </a:xfrm>
          <a:prstGeom prst="rect">
            <a:avLst/>
          </a:prstGeom>
          <a:solidFill>
            <a:srgbClr val="D0000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zh-CN" sz="1600" dirty="0">
                <a:latin typeface="华文新魏" panose="02010800040101010101" pitchFamily="2" charset="-122"/>
                <a:ea typeface="华文新魏" panose="02010800040101010101" pitchFamily="2" charset="-122"/>
              </a:rPr>
              <a:t>他们敢于坚持真理，和党内错误路线作坚决的斗争，用革命的行动纠正了右倾投降主义的错误</a:t>
            </a:r>
            <a:endParaRPr lang="en-US" altLang="zh-CN" sz="1600" dirty="0">
              <a:latin typeface="华文新魏" panose="02010800040101010101" pitchFamily="2" charset="-122"/>
              <a:ea typeface="华文新魏" panose="02010800040101010101" pitchFamily="2" charset="-122"/>
            </a:endParaRPr>
          </a:p>
          <a:p>
            <a:pPr>
              <a:lnSpc>
                <a:spcPct val="130000"/>
              </a:lnSpc>
            </a:pPr>
            <a:r>
              <a:rPr lang="zh-CN" altLang="zh-CN" sz="1600" dirty="0">
                <a:latin typeface="华文新魏" panose="02010800040101010101" pitchFamily="2" charset="-122"/>
                <a:ea typeface="华文新魏" panose="02010800040101010101" pitchFamily="2" charset="-122"/>
              </a:rPr>
              <a:t>捍卫了马列主义无产阶级革命学说</a:t>
            </a:r>
            <a:endParaRPr lang="zh-CN" altLang="en-US" sz="16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0634368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250"/>
                                            <p:tgtEl>
                                              <p:spTgt spid="28"/>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50"/>
                                            <p:tgtEl>
                                              <p:spTgt spid="2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250"/>
                                            <p:tgtEl>
                                              <p:spTgt spid="30"/>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000"/>
                                </p:stCondLst>
                                <p:childTnLst>
                                  <p:par>
                                    <p:cTn id="33" presetID="2" presetClass="entr" presetSubtype="2" fill="hold" nodeType="afterEffect" p14:presetBounceEnd="20000">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14:bounceEnd="20000">
                                          <p:cBhvr additive="base">
                                            <p:cTn id="35" dur="750" fill="hold"/>
                                            <p:tgtEl>
                                              <p:spTgt spid="36"/>
                                            </p:tgtEl>
                                            <p:attrNameLst>
                                              <p:attrName>ppt_x</p:attrName>
                                            </p:attrNameLst>
                                          </p:cBhvr>
                                          <p:tavLst>
                                            <p:tav tm="0">
                                              <p:val>
                                                <p:strVal val="1+#ppt_w/2"/>
                                              </p:val>
                                            </p:tav>
                                            <p:tav tm="100000">
                                              <p:val>
                                                <p:strVal val="#ppt_x"/>
                                              </p:val>
                                            </p:tav>
                                          </p:tavLst>
                                        </p:anim>
                                        <p:anim calcmode="lin" valueType="num" p14:bounceEnd="20000">
                                          <p:cBhvr additive="base">
                                            <p:cTn id="36" dur="75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750"/>
                                            <p:tgtEl>
                                              <p:spTgt spid="38"/>
                                            </p:tgtEl>
                                          </p:cBhvr>
                                        </p:animEffect>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750" fill="hold"/>
                                            <p:tgtEl>
                                              <p:spTgt spid="39"/>
                                            </p:tgtEl>
                                            <p:attrNameLst>
                                              <p:attrName>ppt_x</p:attrName>
                                            </p:attrNameLst>
                                          </p:cBhvr>
                                          <p:tavLst>
                                            <p:tav tm="0">
                                              <p:val>
                                                <p:strVal val="1+#ppt_w/2"/>
                                              </p:val>
                                            </p:tav>
                                            <p:tav tm="100000">
                                              <p:val>
                                                <p:strVal val="#ppt_x"/>
                                              </p:val>
                                            </p:tav>
                                          </p:tavLst>
                                        </p:anim>
                                        <p:anim calcmode="lin" valueType="num">
                                          <p:cBhvr additive="base">
                                            <p:cTn id="45" dur="750" fill="hold"/>
                                            <p:tgtEl>
                                              <p:spTgt spid="39"/>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2"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750" fill="hold"/>
                                            <p:tgtEl>
                                              <p:spTgt spid="37"/>
                                            </p:tgtEl>
                                            <p:attrNameLst>
                                              <p:attrName>ppt_x</p:attrName>
                                            </p:attrNameLst>
                                          </p:cBhvr>
                                          <p:tavLst>
                                            <p:tav tm="0">
                                              <p:val>
                                                <p:strVal val="1+#ppt_w/2"/>
                                              </p:val>
                                            </p:tav>
                                            <p:tav tm="100000">
                                              <p:val>
                                                <p:strVal val="#ppt_x"/>
                                              </p:val>
                                            </p:tav>
                                          </p:tavLst>
                                        </p:anim>
                                        <p:anim calcmode="lin" valueType="num">
                                          <p:cBhvr additive="base">
                                            <p:cTn id="50"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p:bldP spid="38" grpId="0"/>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250"/>
                                            <p:tgtEl>
                                              <p:spTgt spid="28"/>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50"/>
                                            <p:tgtEl>
                                              <p:spTgt spid="2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250"/>
                                            <p:tgtEl>
                                              <p:spTgt spid="30"/>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750" fill="hold"/>
                                            <p:tgtEl>
                                              <p:spTgt spid="36"/>
                                            </p:tgtEl>
                                            <p:attrNameLst>
                                              <p:attrName>ppt_x</p:attrName>
                                            </p:attrNameLst>
                                          </p:cBhvr>
                                          <p:tavLst>
                                            <p:tav tm="0">
                                              <p:val>
                                                <p:strVal val="1+#ppt_w/2"/>
                                              </p:val>
                                            </p:tav>
                                            <p:tav tm="100000">
                                              <p:val>
                                                <p:strVal val="#ppt_x"/>
                                              </p:val>
                                            </p:tav>
                                          </p:tavLst>
                                        </p:anim>
                                        <p:anim calcmode="lin" valueType="num">
                                          <p:cBhvr additive="base">
                                            <p:cTn id="36" dur="75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750"/>
                                            <p:tgtEl>
                                              <p:spTgt spid="38"/>
                                            </p:tgtEl>
                                          </p:cBhvr>
                                        </p:animEffect>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750" fill="hold"/>
                                            <p:tgtEl>
                                              <p:spTgt spid="39"/>
                                            </p:tgtEl>
                                            <p:attrNameLst>
                                              <p:attrName>ppt_x</p:attrName>
                                            </p:attrNameLst>
                                          </p:cBhvr>
                                          <p:tavLst>
                                            <p:tav tm="0">
                                              <p:val>
                                                <p:strVal val="1+#ppt_w/2"/>
                                              </p:val>
                                            </p:tav>
                                            <p:tav tm="100000">
                                              <p:val>
                                                <p:strVal val="#ppt_x"/>
                                              </p:val>
                                            </p:tav>
                                          </p:tavLst>
                                        </p:anim>
                                        <p:anim calcmode="lin" valueType="num">
                                          <p:cBhvr additive="base">
                                            <p:cTn id="45" dur="750" fill="hold"/>
                                            <p:tgtEl>
                                              <p:spTgt spid="39"/>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2"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750" fill="hold"/>
                                            <p:tgtEl>
                                              <p:spTgt spid="37"/>
                                            </p:tgtEl>
                                            <p:attrNameLst>
                                              <p:attrName>ppt_x</p:attrName>
                                            </p:attrNameLst>
                                          </p:cBhvr>
                                          <p:tavLst>
                                            <p:tav tm="0">
                                              <p:val>
                                                <p:strVal val="1+#ppt_w/2"/>
                                              </p:val>
                                            </p:tav>
                                            <p:tav tm="100000">
                                              <p:val>
                                                <p:strVal val="#ppt_x"/>
                                              </p:val>
                                            </p:tav>
                                          </p:tavLst>
                                        </p:anim>
                                        <p:anim calcmode="lin" valueType="num">
                                          <p:cBhvr additive="base">
                                            <p:cTn id="50"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p:bldP spid="38" grpId="0"/>
          <p:bldP spid="39"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3753618" cy="528918"/>
            <a:chOff x="815789" y="968187"/>
            <a:chExt cx="3753618"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solidFill>
                <a:effectLst/>
                <a:uLnTx/>
                <a:uFillTx/>
              </a:endParaRPr>
            </a:p>
          </p:txBody>
        </p:sp>
        <p:sp>
          <p:nvSpPr>
            <p:cNvPr id="3" name="文本框 2"/>
            <p:cNvSpPr txBox="1"/>
            <p:nvPr/>
          </p:nvSpPr>
          <p:spPr>
            <a:xfrm>
              <a:off x="1021974" y="1001813"/>
              <a:ext cx="354743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禹卫书法行书简体&#10;" panose="02000603000000000000" pitchFamily="2" charset="-122"/>
                  <a:ea typeface="禹卫书法行书简体&#10;" panose="02000603000000000000"/>
                </a:rPr>
                <a:t>八一精神的具体内涵</a:t>
              </a:r>
            </a:p>
          </p:txBody>
        </p:sp>
      </p:grpSp>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31771" t="8369" r="54185" b="82411"/>
          <a:stretch/>
        </p:blipFill>
        <p:spPr>
          <a:xfrm>
            <a:off x="950575" y="1489962"/>
            <a:ext cx="642026" cy="632298"/>
          </a:xfrm>
          <a:prstGeom prst="rect">
            <a:avLst/>
          </a:prstGeom>
        </p:spPr>
      </p:pic>
      <p:sp>
        <p:nvSpPr>
          <p:cNvPr id="18" name="文本框 17"/>
          <p:cNvSpPr txBox="1"/>
          <p:nvPr/>
        </p:nvSpPr>
        <p:spPr>
          <a:xfrm>
            <a:off x="1469985" y="1575278"/>
            <a:ext cx="156258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srgbClr val="D00001"/>
                </a:solidFill>
                <a:effectLst/>
                <a:uLnTx/>
                <a:uFillTx/>
                <a:latin typeface="华文新魏" panose="02010800040101010101" pitchFamily="2" charset="-122"/>
                <a:ea typeface="华文新魏" panose="02010800040101010101" pitchFamily="2" charset="-122"/>
              </a:rPr>
              <a:t>敢为人先</a:t>
            </a:r>
          </a:p>
        </p:txBody>
      </p:sp>
      <p:sp>
        <p:nvSpPr>
          <p:cNvPr id="19" name="椭圆 18"/>
          <p:cNvSpPr/>
          <p:nvPr/>
        </p:nvSpPr>
        <p:spPr>
          <a:xfrm>
            <a:off x="2987040" y="1750646"/>
            <a:ext cx="110928" cy="110928"/>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文本框 19"/>
          <p:cNvSpPr txBox="1"/>
          <p:nvPr/>
        </p:nvSpPr>
        <p:spPr>
          <a:xfrm>
            <a:off x="3077805" y="1575278"/>
            <a:ext cx="156258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srgbClr val="D00001"/>
                </a:solidFill>
                <a:effectLst/>
                <a:uLnTx/>
                <a:uFillTx/>
                <a:latin typeface="华文新魏" panose="02010800040101010101" pitchFamily="2" charset="-122"/>
                <a:ea typeface="华文新魏" panose="02010800040101010101" pitchFamily="2" charset="-122"/>
              </a:rPr>
              <a:t>开拓创新</a:t>
            </a:r>
          </a:p>
        </p:txBody>
      </p:sp>
      <p:pic>
        <p:nvPicPr>
          <p:cNvPr id="21" name="图片 20"/>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982663" y="2939728"/>
            <a:ext cx="5238750" cy="3467100"/>
          </a:xfrm>
          <a:prstGeom prst="rect">
            <a:avLst/>
          </a:prstGeom>
          <a:effectLst>
            <a:outerShdw blurRad="63500" sx="101000" sy="101000" algn="ctr" rotWithShape="0">
              <a:prstClr val="black">
                <a:alpha val="14000"/>
              </a:prstClr>
            </a:outerShdw>
          </a:effectLst>
        </p:spPr>
      </p:pic>
      <p:sp>
        <p:nvSpPr>
          <p:cNvPr id="22" name="文本框 21"/>
          <p:cNvSpPr txBox="1"/>
          <p:nvPr/>
        </p:nvSpPr>
        <p:spPr>
          <a:xfrm>
            <a:off x="947739" y="2253125"/>
            <a:ext cx="4670741" cy="400110"/>
          </a:xfrm>
          <a:prstGeom prst="rect">
            <a:avLst/>
          </a:prstGeom>
          <a:noFill/>
        </p:spPr>
        <p:txBody>
          <a:bodyPr wrap="square" rtlCol="0">
            <a:spAutoFit/>
          </a:bodyPr>
          <a:lstStyle/>
          <a:p>
            <a:r>
              <a:rPr lang="zh-CN" altLang="zh-CN" sz="2000" dirty="0">
                <a:latin typeface="华文新魏" panose="02010800040101010101" pitchFamily="2" charset="-122"/>
                <a:ea typeface="华文新魏" panose="02010800040101010101" pitchFamily="2" charset="-122"/>
              </a:rPr>
              <a:t>在中国是武装的革命反对武装的反革命</a:t>
            </a:r>
            <a:endParaRPr lang="zh-CN" altLang="en-US" sz="2000" dirty="0">
              <a:latin typeface="华文新魏" panose="02010800040101010101" pitchFamily="2" charset="-122"/>
              <a:ea typeface="华文新魏" panose="02010800040101010101" pitchFamily="2" charset="-122"/>
            </a:endParaRPr>
          </a:p>
        </p:txBody>
      </p:sp>
      <p:cxnSp>
        <p:nvCxnSpPr>
          <p:cNvPr id="23" name="直接连接符 22"/>
          <p:cNvCxnSpPr/>
          <p:nvPr/>
        </p:nvCxnSpPr>
        <p:spPr>
          <a:xfrm>
            <a:off x="5005308" y="2769770"/>
            <a:ext cx="6204030" cy="0"/>
          </a:xfrm>
          <a:prstGeom prst="line">
            <a:avLst/>
          </a:prstGeom>
          <a:ln w="28575">
            <a:solidFill>
              <a:srgbClr val="D0000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488432" y="2253125"/>
            <a:ext cx="4843262" cy="400110"/>
          </a:xfrm>
          <a:prstGeom prst="rect">
            <a:avLst/>
          </a:prstGeom>
          <a:noFill/>
        </p:spPr>
        <p:txBody>
          <a:bodyPr wrap="squar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latin typeface="华文新魏" panose="02010800040101010101" pitchFamily="2" charset="-122"/>
                <a:ea typeface="华文新魏" panose="02010800040101010101" pitchFamily="2" charset="-122"/>
              </a:rPr>
              <a:t>催生了“枪杆了里面出政权”的伟大真理</a:t>
            </a:r>
            <a:endParaRPr lang="zh-CN" altLang="en-US" dirty="0">
              <a:latin typeface="华文新魏" panose="02010800040101010101" pitchFamily="2" charset="-122"/>
              <a:ea typeface="华文新魏" panose="02010800040101010101" pitchFamily="2" charset="-122"/>
            </a:endParaRPr>
          </a:p>
        </p:txBody>
      </p:sp>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31771" t="8369" r="54185" b="82411"/>
          <a:stretch/>
        </p:blipFill>
        <p:spPr>
          <a:xfrm>
            <a:off x="5732443" y="2137472"/>
            <a:ext cx="642026" cy="632298"/>
          </a:xfrm>
          <a:prstGeom prst="rect">
            <a:avLst/>
          </a:prstGeom>
        </p:spPr>
      </p:pic>
      <p:sp>
        <p:nvSpPr>
          <p:cNvPr id="26" name="矩形 25"/>
          <p:cNvSpPr/>
          <p:nvPr/>
        </p:nvSpPr>
        <p:spPr>
          <a:xfrm>
            <a:off x="5092861" y="3290805"/>
            <a:ext cx="6116477" cy="1179216"/>
          </a:xfrm>
          <a:prstGeom prst="rect">
            <a:avLst/>
          </a:prstGeom>
          <a:solidFill>
            <a:srgbClr val="D0000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zh-CN" sz="1600" dirty="0">
                <a:latin typeface="华文新魏" panose="02010800040101010101" pitchFamily="2" charset="-122"/>
                <a:ea typeface="华文新魏" panose="02010800040101010101" pitchFamily="2" charset="-122"/>
              </a:rPr>
              <a:t>南昌起义伟大的历史功绩就在于第一次用实践验证了“革命的中心任务和最高形式是武装夺取政权，是战争解决问题”这个“不论是在中国在外国，一概都是对的”马列主义革命学说</a:t>
            </a:r>
            <a:endParaRPr lang="zh-CN" altLang="en-US" sz="1400" dirty="0">
              <a:latin typeface="华文新魏" panose="02010800040101010101" pitchFamily="2" charset="-122"/>
              <a:ea typeface="华文新魏" panose="02010800040101010101" pitchFamily="2" charset="-122"/>
            </a:endParaRPr>
          </a:p>
        </p:txBody>
      </p:sp>
      <p:sp>
        <p:nvSpPr>
          <p:cNvPr id="27" name="矩形 26"/>
          <p:cNvSpPr/>
          <p:nvPr/>
        </p:nvSpPr>
        <p:spPr>
          <a:xfrm>
            <a:off x="5092861" y="4876535"/>
            <a:ext cx="6116477" cy="1179216"/>
          </a:xfrm>
          <a:prstGeom prst="rect">
            <a:avLst/>
          </a:prstGeom>
          <a:solidFill>
            <a:srgbClr val="D0000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zh-CN" sz="1600" dirty="0">
                <a:latin typeface="华文新魏" panose="02010800040101010101" pitchFamily="2" charset="-122"/>
                <a:ea typeface="华文新魏" panose="02010800040101010101" pitchFamily="2" charset="-122"/>
              </a:rPr>
              <a:t>南昌起义的历史意义说明，没有勇于实践和开拓创新，就没有“枪杆子里面出政权”的真理，就没有有中国特色的民主革命道路的开辟，这正是八一精神内涵的精髓</a:t>
            </a:r>
            <a:endParaRPr lang="zh-CN" altLang="en-US" sz="16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2193118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50"/>
                                            <p:tgtEl>
                                              <p:spTgt spid="17"/>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5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50"/>
                                            <p:tgtEl>
                                              <p:spTgt spid="19"/>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50"/>
                                            <p:tgtEl>
                                              <p:spTgt spid="2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50"/>
                                            <p:tgtEl>
                                              <p:spTgt spid="25"/>
                                            </p:tgtEl>
                                          </p:cBhvr>
                                        </p:animEffect>
                                      </p:childTnLst>
                                    </p:cTn>
                                  </p:par>
                                </p:childTnLst>
                              </p:cTn>
                            </p:par>
                            <p:par>
                              <p:cTn id="36" fill="hold">
                                <p:stCondLst>
                                  <p:cond delay="325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750"/>
                                </p:stCondLst>
                                <p:childTnLst>
                                  <p:par>
                                    <p:cTn id="41" presetID="2" presetClass="entr" presetSubtype="2" fill="hold" nodeType="afterEffect" p14:presetBounceEnd="32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2000">
                                          <p:cBhvr additive="base">
                                            <p:cTn id="43" dur="750" fill="hold"/>
                                            <p:tgtEl>
                                              <p:spTgt spid="21"/>
                                            </p:tgtEl>
                                            <p:attrNameLst>
                                              <p:attrName>ppt_x</p:attrName>
                                            </p:attrNameLst>
                                          </p:cBhvr>
                                          <p:tavLst>
                                            <p:tav tm="0">
                                              <p:val>
                                                <p:strVal val="1+#ppt_w/2"/>
                                              </p:val>
                                            </p:tav>
                                            <p:tav tm="100000">
                                              <p:val>
                                                <p:strVal val="#ppt_x"/>
                                              </p:val>
                                            </p:tav>
                                          </p:tavLst>
                                        </p:anim>
                                        <p:anim calcmode="lin" valueType="num" p14:bounceEnd="32000">
                                          <p:cBhvr additive="base">
                                            <p:cTn id="44" dur="75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750"/>
                                            <p:tgtEl>
                                              <p:spTgt spid="26"/>
                                            </p:tgtEl>
                                          </p:cBhvr>
                                        </p:animEffect>
                                      </p:childTnLst>
                                    </p:cTn>
                                  </p:par>
                                </p:childTnLst>
                              </p:cTn>
                            </p:par>
                            <p:par>
                              <p:cTn id="49" fill="hold">
                                <p:stCondLst>
                                  <p:cond delay="525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2" grpId="0"/>
          <p:bldP spid="24" grpId="0"/>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50"/>
                                            <p:tgtEl>
                                              <p:spTgt spid="17"/>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5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50"/>
                                            <p:tgtEl>
                                              <p:spTgt spid="19"/>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50"/>
                                            <p:tgtEl>
                                              <p:spTgt spid="2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50"/>
                                            <p:tgtEl>
                                              <p:spTgt spid="25"/>
                                            </p:tgtEl>
                                          </p:cBhvr>
                                        </p:animEffect>
                                      </p:childTnLst>
                                    </p:cTn>
                                  </p:par>
                                </p:childTnLst>
                              </p:cTn>
                            </p:par>
                            <p:par>
                              <p:cTn id="36" fill="hold">
                                <p:stCondLst>
                                  <p:cond delay="325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750"/>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1+#ppt_w/2"/>
                                              </p:val>
                                            </p:tav>
                                            <p:tav tm="100000">
                                              <p:val>
                                                <p:strVal val="#ppt_x"/>
                                              </p:val>
                                            </p:tav>
                                          </p:tavLst>
                                        </p:anim>
                                        <p:anim calcmode="lin" valueType="num">
                                          <p:cBhvr additive="base">
                                            <p:cTn id="44" dur="75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750"/>
                                            <p:tgtEl>
                                              <p:spTgt spid="26"/>
                                            </p:tgtEl>
                                          </p:cBhvr>
                                        </p:animEffect>
                                      </p:childTnLst>
                                    </p:cTn>
                                  </p:par>
                                </p:childTnLst>
                              </p:cTn>
                            </p:par>
                            <p:par>
                              <p:cTn id="49" fill="hold">
                                <p:stCondLst>
                                  <p:cond delay="525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2" grpId="0"/>
          <p:bldP spid="24" grpId="0"/>
          <p:bldP spid="26" grpId="0" animBg="1"/>
          <p:bldP spid="27"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7"/>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1685364" cy="528918"/>
            <a:chOff x="815789" y="968187"/>
            <a:chExt cx="168536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021975" y="1001813"/>
              <a:ext cx="1479178" cy="461665"/>
            </a:xfrm>
            <a:prstGeom prst="rect">
              <a:avLst/>
            </a:prstGeom>
            <a:noFill/>
          </p:spPr>
          <p:txBody>
            <a:bodyPr wrap="square" rtlCol="0">
              <a:spAutoFit/>
            </a:bodyPr>
            <a:lstStyle/>
            <a:p>
              <a:r>
                <a:rPr lang="zh-CN" altLang="en-US" sz="2400" dirty="0">
                  <a:latin typeface="禹卫书法行书简体&#10;" panose="02000603000000000000" pitchFamily="2" charset="-122"/>
                  <a:ea typeface="禹卫书法行书简体&#10;" panose="02000603000000000000"/>
                </a:rPr>
                <a:t>南昌起义</a:t>
              </a:r>
            </a:p>
          </p:txBody>
        </p:sp>
      </p:grpSp>
      <p:grpSp>
        <p:nvGrpSpPr>
          <p:cNvPr id="40" name="组合 39"/>
          <p:cNvGrpSpPr/>
          <p:nvPr/>
        </p:nvGrpSpPr>
        <p:grpSpPr>
          <a:xfrm>
            <a:off x="589454" y="1510532"/>
            <a:ext cx="5256208" cy="4346352"/>
            <a:chOff x="589454" y="1510532"/>
            <a:chExt cx="5256208" cy="4346352"/>
          </a:xfrm>
        </p:grpSpPr>
        <p:sp>
          <p:nvSpPr>
            <p:cNvPr id="5" name="Freeform 5"/>
            <p:cNvSpPr>
              <a:spLocks/>
            </p:cNvSpPr>
            <p:nvPr/>
          </p:nvSpPr>
          <p:spPr bwMode="auto">
            <a:xfrm>
              <a:off x="2796002" y="1566376"/>
              <a:ext cx="2301891" cy="1962737"/>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6" name="Freeform 6"/>
            <p:cNvSpPr>
              <a:spLocks/>
            </p:cNvSpPr>
            <p:nvPr/>
          </p:nvSpPr>
          <p:spPr bwMode="auto">
            <a:xfrm>
              <a:off x="2353330" y="2894391"/>
              <a:ext cx="1471031" cy="1243567"/>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7" name="Freeform 7"/>
            <p:cNvSpPr>
              <a:spLocks/>
            </p:cNvSpPr>
            <p:nvPr/>
          </p:nvSpPr>
          <p:spPr bwMode="auto">
            <a:xfrm>
              <a:off x="3398035" y="3326165"/>
              <a:ext cx="296930" cy="490344"/>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8" name="Freeform 8"/>
            <p:cNvSpPr>
              <a:spLocks/>
            </p:cNvSpPr>
            <p:nvPr/>
          </p:nvSpPr>
          <p:spPr bwMode="auto">
            <a:xfrm>
              <a:off x="589454" y="2036289"/>
              <a:ext cx="2103030" cy="1589531"/>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9" name="Freeform 9"/>
            <p:cNvSpPr>
              <a:spLocks/>
            </p:cNvSpPr>
            <p:nvPr/>
          </p:nvSpPr>
          <p:spPr bwMode="auto">
            <a:xfrm>
              <a:off x="1954244" y="3283942"/>
              <a:ext cx="1308946" cy="938464"/>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0" name="Freeform 10"/>
            <p:cNvSpPr>
              <a:spLocks/>
            </p:cNvSpPr>
            <p:nvPr/>
          </p:nvSpPr>
          <p:spPr bwMode="auto">
            <a:xfrm>
              <a:off x="2704742" y="3941819"/>
              <a:ext cx="1131877" cy="992947"/>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1" name="Freeform 11"/>
            <p:cNvSpPr>
              <a:spLocks/>
            </p:cNvSpPr>
            <p:nvPr/>
          </p:nvSpPr>
          <p:spPr bwMode="auto">
            <a:xfrm>
              <a:off x="822367" y="3538648"/>
              <a:ext cx="2028117" cy="1231308"/>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2" name="Freeform 12"/>
            <p:cNvSpPr>
              <a:spLocks/>
            </p:cNvSpPr>
            <p:nvPr/>
          </p:nvSpPr>
          <p:spPr bwMode="auto">
            <a:xfrm>
              <a:off x="2669328" y="4564284"/>
              <a:ext cx="916671" cy="953446"/>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3" name="Freeform 13"/>
            <p:cNvSpPr>
              <a:spLocks/>
            </p:cNvSpPr>
            <p:nvPr/>
          </p:nvSpPr>
          <p:spPr bwMode="auto">
            <a:xfrm>
              <a:off x="3327207" y="4550663"/>
              <a:ext cx="619740" cy="535292"/>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4" name="Freeform 14"/>
            <p:cNvSpPr>
              <a:spLocks/>
            </p:cNvSpPr>
            <p:nvPr/>
          </p:nvSpPr>
          <p:spPr bwMode="auto">
            <a:xfrm>
              <a:off x="3427998" y="4880283"/>
              <a:ext cx="809067" cy="615654"/>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5" name="Freeform 15"/>
            <p:cNvSpPr>
              <a:spLocks/>
            </p:cNvSpPr>
            <p:nvPr/>
          </p:nvSpPr>
          <p:spPr bwMode="auto">
            <a:xfrm>
              <a:off x="3539688" y="4203336"/>
              <a:ext cx="459017" cy="463102"/>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6" name="Freeform 16"/>
            <p:cNvSpPr>
              <a:spLocks/>
            </p:cNvSpPr>
            <p:nvPr/>
          </p:nvSpPr>
          <p:spPr bwMode="auto">
            <a:xfrm>
              <a:off x="3539688" y="3300287"/>
              <a:ext cx="523032" cy="931653"/>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7" name="Freeform 17"/>
            <p:cNvSpPr>
              <a:spLocks/>
            </p:cNvSpPr>
            <p:nvPr/>
          </p:nvSpPr>
          <p:spPr bwMode="auto">
            <a:xfrm>
              <a:off x="3991894" y="3125942"/>
              <a:ext cx="348689" cy="764119"/>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8" name="Freeform 18"/>
            <p:cNvSpPr>
              <a:spLocks/>
            </p:cNvSpPr>
            <p:nvPr/>
          </p:nvSpPr>
          <p:spPr bwMode="auto">
            <a:xfrm>
              <a:off x="3901997" y="4428077"/>
              <a:ext cx="557085" cy="645619"/>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19" name="Freeform 19"/>
            <p:cNvSpPr>
              <a:spLocks/>
            </p:cNvSpPr>
            <p:nvPr/>
          </p:nvSpPr>
          <p:spPr bwMode="auto">
            <a:xfrm>
              <a:off x="3836616" y="4057595"/>
              <a:ext cx="787274" cy="493068"/>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rgbClr val="3B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0" name="Freeform 20"/>
            <p:cNvSpPr>
              <a:spLocks/>
            </p:cNvSpPr>
            <p:nvPr/>
          </p:nvSpPr>
          <p:spPr bwMode="auto">
            <a:xfrm>
              <a:off x="4010961" y="4963369"/>
              <a:ext cx="818602" cy="648343"/>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1" name="Freeform 21"/>
            <p:cNvSpPr>
              <a:spLocks/>
            </p:cNvSpPr>
            <p:nvPr/>
          </p:nvSpPr>
          <p:spPr bwMode="auto">
            <a:xfrm>
              <a:off x="4397787" y="4402198"/>
              <a:ext cx="490344" cy="667412"/>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2" name="Freeform 22"/>
            <p:cNvSpPr>
              <a:spLocks/>
            </p:cNvSpPr>
            <p:nvPr/>
          </p:nvSpPr>
          <p:spPr bwMode="auto">
            <a:xfrm>
              <a:off x="4652492" y="4576542"/>
              <a:ext cx="454929" cy="558447"/>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3" name="Freeform 23"/>
            <p:cNvSpPr>
              <a:spLocks/>
            </p:cNvSpPr>
            <p:nvPr/>
          </p:nvSpPr>
          <p:spPr bwMode="auto">
            <a:xfrm>
              <a:off x="4852716" y="4229216"/>
              <a:ext cx="393637" cy="450844"/>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4" name="Freeform 24"/>
            <p:cNvSpPr>
              <a:spLocks/>
            </p:cNvSpPr>
            <p:nvPr/>
          </p:nvSpPr>
          <p:spPr bwMode="auto">
            <a:xfrm>
              <a:off x="4475425" y="3838302"/>
              <a:ext cx="493068" cy="60339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5" name="Freeform 25"/>
            <p:cNvSpPr>
              <a:spLocks/>
            </p:cNvSpPr>
            <p:nvPr/>
          </p:nvSpPr>
          <p:spPr bwMode="auto">
            <a:xfrm>
              <a:off x="4569408" y="3142287"/>
              <a:ext cx="132121" cy="186603"/>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6" name="Freeform 26"/>
            <p:cNvSpPr>
              <a:spLocks/>
            </p:cNvSpPr>
            <p:nvPr/>
          </p:nvSpPr>
          <p:spPr bwMode="auto">
            <a:xfrm>
              <a:off x="4442735" y="3057839"/>
              <a:ext cx="171620" cy="183879"/>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7" name="Freeform 27"/>
            <p:cNvSpPr>
              <a:spLocks/>
            </p:cNvSpPr>
            <p:nvPr/>
          </p:nvSpPr>
          <p:spPr bwMode="auto">
            <a:xfrm>
              <a:off x="4732855" y="2694167"/>
              <a:ext cx="606120" cy="577516"/>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8" name="Freeform 28"/>
            <p:cNvSpPr>
              <a:spLocks/>
            </p:cNvSpPr>
            <p:nvPr/>
          </p:nvSpPr>
          <p:spPr bwMode="auto">
            <a:xfrm>
              <a:off x="4869062" y="2345478"/>
              <a:ext cx="863549" cy="587051"/>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29" name="Freeform 29"/>
            <p:cNvSpPr>
              <a:spLocks/>
            </p:cNvSpPr>
            <p:nvPr/>
          </p:nvSpPr>
          <p:spPr bwMode="auto">
            <a:xfrm>
              <a:off x="4685183" y="1510532"/>
              <a:ext cx="1160479" cy="1058326"/>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0" name="Freeform 30"/>
            <p:cNvSpPr>
              <a:spLocks/>
            </p:cNvSpPr>
            <p:nvPr/>
          </p:nvSpPr>
          <p:spPr bwMode="auto">
            <a:xfrm>
              <a:off x="4456356" y="3403804"/>
              <a:ext cx="698739" cy="43858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1" name="Freeform 31"/>
            <p:cNvSpPr>
              <a:spLocks/>
            </p:cNvSpPr>
            <p:nvPr/>
          </p:nvSpPr>
          <p:spPr bwMode="auto">
            <a:xfrm>
              <a:off x="5110147" y="4128423"/>
              <a:ext cx="110328" cy="100793"/>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2" name="Freeform 32"/>
            <p:cNvSpPr>
              <a:spLocks/>
            </p:cNvSpPr>
            <p:nvPr/>
          </p:nvSpPr>
          <p:spPr bwMode="auto">
            <a:xfrm>
              <a:off x="4598011" y="3760665"/>
              <a:ext cx="608844" cy="471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rgbClr val="3B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3" name="Freeform 33"/>
            <p:cNvSpPr>
              <a:spLocks/>
            </p:cNvSpPr>
            <p:nvPr/>
          </p:nvSpPr>
          <p:spPr bwMode="auto">
            <a:xfrm>
              <a:off x="4279287" y="2861701"/>
              <a:ext cx="566619" cy="809067"/>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4" name="Freeform 34"/>
            <p:cNvSpPr>
              <a:spLocks/>
            </p:cNvSpPr>
            <p:nvPr/>
          </p:nvSpPr>
          <p:spPr bwMode="auto">
            <a:xfrm>
              <a:off x="4017771" y="3638078"/>
              <a:ext cx="599309" cy="591137"/>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5" name="Freeform 35"/>
            <p:cNvSpPr>
              <a:spLocks/>
            </p:cNvSpPr>
            <p:nvPr/>
          </p:nvSpPr>
          <p:spPr bwMode="auto">
            <a:xfrm>
              <a:off x="5142838" y="4899351"/>
              <a:ext cx="170259" cy="412706"/>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6" name="Freeform 36"/>
            <p:cNvSpPr>
              <a:spLocks/>
            </p:cNvSpPr>
            <p:nvPr/>
          </p:nvSpPr>
          <p:spPr bwMode="auto">
            <a:xfrm>
              <a:off x="3881559" y="5630781"/>
              <a:ext cx="265603" cy="22610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grpSp>
      <p:sp>
        <p:nvSpPr>
          <p:cNvPr id="39" name="文本框 38"/>
          <p:cNvSpPr txBox="1"/>
          <p:nvPr/>
        </p:nvSpPr>
        <p:spPr>
          <a:xfrm>
            <a:off x="5866838" y="2437213"/>
            <a:ext cx="5735708" cy="2492990"/>
          </a:xfrm>
          <a:prstGeom prst="rect">
            <a:avLst/>
          </a:prstGeom>
          <a:noFill/>
        </p:spPr>
        <p:txBody>
          <a:bodyPr wrap="square" rtlCol="0">
            <a:spAutoFit/>
          </a:bodyPr>
          <a:lstStyle/>
          <a:p>
            <a:pPr>
              <a:lnSpc>
                <a:spcPct val="130000"/>
              </a:lnSpc>
            </a:pPr>
            <a:r>
              <a:rPr lang="en-US" altLang="zh-CN" sz="2400" dirty="0">
                <a:latin typeface="华文新魏" panose="02010800040101010101" pitchFamily="2" charset="-122"/>
                <a:ea typeface="华文新魏" panose="02010800040101010101" pitchFamily="2" charset="-122"/>
              </a:rPr>
              <a:t>1927</a:t>
            </a:r>
            <a:r>
              <a:rPr lang="zh-CN" altLang="en-US" sz="2400" dirty="0">
                <a:latin typeface="华文新魏" panose="02010800040101010101" pitchFamily="2" charset="-122"/>
                <a:ea typeface="华文新魏" panose="02010800040101010101" pitchFamily="2" charset="-122"/>
              </a:rPr>
              <a:t>年</a:t>
            </a:r>
            <a:r>
              <a:rPr lang="en-US" altLang="zh-CN" sz="2400" dirty="0">
                <a:latin typeface="华文新魏" panose="02010800040101010101" pitchFamily="2" charset="-122"/>
                <a:ea typeface="华文新魏" panose="02010800040101010101" pitchFamily="2" charset="-122"/>
              </a:rPr>
              <a:t>4</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12</a:t>
            </a:r>
            <a:r>
              <a:rPr lang="zh-CN" altLang="en-US" sz="2400" dirty="0">
                <a:latin typeface="华文新魏" panose="02010800040101010101" pitchFamily="2" charset="-122"/>
                <a:ea typeface="华文新魏" panose="02010800040101010101" pitchFamily="2" charset="-122"/>
              </a:rPr>
              <a:t>日和</a:t>
            </a:r>
            <a:r>
              <a:rPr lang="en-US" altLang="zh-CN" sz="2400" dirty="0">
                <a:latin typeface="华文新魏" panose="02010800040101010101" pitchFamily="2" charset="-122"/>
                <a:ea typeface="华文新魏" panose="02010800040101010101" pitchFamily="2" charset="-122"/>
              </a:rPr>
              <a:t>7</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15</a:t>
            </a:r>
            <a:r>
              <a:rPr lang="zh-CN" altLang="en-US" sz="2400" dirty="0">
                <a:latin typeface="华文新魏" panose="02010800040101010101" pitchFamily="2" charset="-122"/>
                <a:ea typeface="华文新魏" panose="02010800040101010101" pitchFamily="2" charset="-122"/>
              </a:rPr>
              <a:t>日，蒋介石、汪精卫先后在南京和武汉发动“清共”行动后，中共中央在汉口召开了临时政治局常委会议，决定利用共产党掌握和影响下的国民革命军在南昌举行武装起义</a:t>
            </a:r>
          </a:p>
        </p:txBody>
      </p:sp>
      <p:sp>
        <p:nvSpPr>
          <p:cNvPr id="42" name="Freeform 32"/>
          <p:cNvSpPr>
            <a:spLocks/>
          </p:cNvSpPr>
          <p:nvPr>
            <p:custDataLst>
              <p:tags r:id="rId1"/>
            </p:custDataLst>
          </p:nvPr>
        </p:nvSpPr>
        <p:spPr bwMode="auto">
          <a:xfrm>
            <a:off x="4598011" y="3760665"/>
            <a:ext cx="608844" cy="471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rgbClr val="D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43" name="Freeform 19"/>
          <p:cNvSpPr>
            <a:spLocks/>
          </p:cNvSpPr>
          <p:nvPr>
            <p:custDataLst>
              <p:tags r:id="rId2"/>
            </p:custDataLst>
          </p:nvPr>
        </p:nvSpPr>
        <p:spPr bwMode="auto">
          <a:xfrm>
            <a:off x="3836616" y="4057595"/>
            <a:ext cx="787274" cy="493068"/>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rgbClr val="D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2">
                  <a:lumMod val="90000"/>
                </a:schemeClr>
              </a:solidFill>
            </a:endParaRPr>
          </a:p>
        </p:txBody>
      </p:sp>
      <p:sp>
        <p:nvSpPr>
          <p:cNvPr id="37" name="文本框 36"/>
          <p:cNvSpPr txBox="1">
            <a:spLocks noResize="1"/>
          </p:cNvSpPr>
          <p:nvPr>
            <p:custDataLst>
              <p:tags r:id="rId3"/>
            </p:custDataLst>
          </p:nvPr>
        </p:nvSpPr>
        <p:spPr>
          <a:xfrm>
            <a:off x="3650719" y="3930130"/>
            <a:ext cx="322806" cy="646331"/>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湖北</a:t>
            </a:r>
          </a:p>
        </p:txBody>
      </p:sp>
      <p:sp>
        <p:nvSpPr>
          <p:cNvPr id="38" name="文本框 37"/>
          <p:cNvSpPr txBox="1"/>
          <p:nvPr>
            <p:custDataLst>
              <p:tags r:id="rId4"/>
            </p:custDataLst>
          </p:nvPr>
        </p:nvSpPr>
        <p:spPr>
          <a:xfrm>
            <a:off x="4791425" y="3995084"/>
            <a:ext cx="322806" cy="646331"/>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江苏</a:t>
            </a:r>
          </a:p>
        </p:txBody>
      </p:sp>
    </p:spTree>
    <p:extLst>
      <p:ext uri="{BB962C8B-B14F-4D97-AF65-F5344CB8AC3E}">
        <p14:creationId xmlns:p14="http://schemas.microsoft.com/office/powerpoint/2010/main" val="2212515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750"/>
                                        <p:tgtEl>
                                          <p:spTgt spid="4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childTnLst>
                          </p:cTn>
                        </p:par>
                        <p:par>
                          <p:cTn id="19" fill="hold">
                            <p:stCondLst>
                              <p:cond delay="2750"/>
                            </p:stCondLst>
                            <p:childTnLst>
                              <p:par>
                                <p:cTn id="20" presetID="10" presetClass="entr" presetSubtype="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75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750"/>
                                        <p:tgtEl>
                                          <p:spTgt spid="38"/>
                                        </p:tgtEl>
                                      </p:cBhvr>
                                    </p:animEffect>
                                  </p:childTnLst>
                                </p:cTn>
                              </p:par>
                            </p:childTnLst>
                          </p:cTn>
                        </p:par>
                        <p:par>
                          <p:cTn id="26" fill="hold">
                            <p:stCondLst>
                              <p:cond delay="3500"/>
                            </p:stCondLst>
                            <p:childTnLst>
                              <p:par>
                                <p:cTn id="27" presetID="10" presetClass="entr" presetSubtype="0" fill="hold" grpId="0" nodeType="afterEffect">
                                  <p:stCondLst>
                                    <p:cond delay="0"/>
                                  </p:stCondLst>
                                  <p:iterate type="wd">
                                    <p:tmPct val="10000"/>
                                  </p:iterate>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animBg="1"/>
      <p:bldP spid="43" grpId="0" animBg="1"/>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815789" y="968187"/>
            <a:ext cx="1685364" cy="528918"/>
            <a:chOff x="815789" y="968187"/>
            <a:chExt cx="168536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7917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南昌起义</a:t>
              </a:r>
            </a:p>
          </p:txBody>
        </p:sp>
      </p:grpSp>
      <p:grpSp>
        <p:nvGrpSpPr>
          <p:cNvPr id="6" name="组合 5"/>
          <p:cNvGrpSpPr/>
          <p:nvPr/>
        </p:nvGrpSpPr>
        <p:grpSpPr>
          <a:xfrm>
            <a:off x="806824" y="1921435"/>
            <a:ext cx="4887644" cy="3625393"/>
            <a:chOff x="806824" y="1921435"/>
            <a:chExt cx="4887644" cy="3625393"/>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578" y="1921435"/>
              <a:ext cx="4762136" cy="35716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5" name="矩形 44"/>
            <p:cNvSpPr/>
            <p:nvPr/>
          </p:nvSpPr>
          <p:spPr>
            <a:xfrm>
              <a:off x="806824" y="4993343"/>
              <a:ext cx="4887644" cy="553485"/>
            </a:xfrm>
            <a:prstGeom prst="rect">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766986" y="5058268"/>
              <a:ext cx="2967321" cy="461665"/>
            </a:xfrm>
            <a:prstGeom prst="rect">
              <a:avLst/>
            </a:prstGeom>
            <a:noFill/>
          </p:spPr>
          <p:txBody>
            <a:bodyPr wrap="square" rtlCol="0">
              <a:spAutoFit/>
            </a:bodyPr>
            <a:lstStyle/>
            <a:p>
              <a:r>
                <a:rPr lang="zh-CN" altLang="en-US" sz="2400" dirty="0">
                  <a:solidFill>
                    <a:schemeClr val="bg1"/>
                  </a:solidFill>
                  <a:latin typeface="华文新魏" panose="02010800040101010101" pitchFamily="2" charset="-122"/>
                  <a:ea typeface="华文新魏" panose="02010800040101010101" pitchFamily="2" charset="-122"/>
                </a:rPr>
                <a:t>南昌起义指挥部旧址</a:t>
              </a:r>
            </a:p>
          </p:txBody>
        </p:sp>
      </p:grpSp>
      <p:sp>
        <p:nvSpPr>
          <p:cNvPr id="46" name="文本框 45"/>
          <p:cNvSpPr txBox="1"/>
          <p:nvPr/>
        </p:nvSpPr>
        <p:spPr>
          <a:xfrm>
            <a:off x="6087036" y="2700807"/>
            <a:ext cx="5298141" cy="2012859"/>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周恩来为起义领导机关前敌委员会书记，</a:t>
            </a:r>
            <a:r>
              <a:rPr lang="en-US" altLang="zh-CN" sz="2400" dirty="0">
                <a:latin typeface="华文新魏" panose="02010800040101010101" pitchFamily="2" charset="-122"/>
                <a:ea typeface="华文新魏" panose="02010800040101010101" pitchFamily="2" charset="-122"/>
              </a:rPr>
              <a:t>8</a:t>
            </a:r>
            <a:r>
              <a:rPr lang="zh-CN" altLang="en-US" sz="2400" dirty="0">
                <a:latin typeface="华文新魏" panose="02010800040101010101" pitchFamily="2" charset="-122"/>
                <a:ea typeface="华文新魏" panose="02010800040101010101" pitchFamily="2" charset="-122"/>
              </a:rPr>
              <a:t>月</a:t>
            </a:r>
            <a:r>
              <a:rPr lang="en-US" altLang="zh-CN" sz="2400" dirty="0">
                <a:latin typeface="华文新魏" panose="02010800040101010101" pitchFamily="2" charset="-122"/>
                <a:ea typeface="华文新魏" panose="02010800040101010101" pitchFamily="2" charset="-122"/>
              </a:rPr>
              <a:t>1</a:t>
            </a:r>
            <a:r>
              <a:rPr lang="zh-CN" altLang="en-US" sz="2400" dirty="0">
                <a:latin typeface="华文新魏" panose="02010800040101010101" pitchFamily="2" charset="-122"/>
                <a:ea typeface="华文新魏" panose="02010800040101010101" pitchFamily="2" charset="-122"/>
              </a:rPr>
              <a:t>日凌晨</a:t>
            </a:r>
            <a:r>
              <a:rPr lang="en-US" altLang="zh-CN" sz="2400" dirty="0">
                <a:latin typeface="华文新魏" panose="02010800040101010101" pitchFamily="2" charset="-122"/>
                <a:ea typeface="华文新魏" panose="02010800040101010101" pitchFamily="2" charset="-122"/>
              </a:rPr>
              <a:t>2</a:t>
            </a:r>
            <a:r>
              <a:rPr lang="zh-CN" altLang="en-US" sz="2400" dirty="0">
                <a:latin typeface="华文新魏" panose="02010800040101010101" pitchFamily="2" charset="-122"/>
                <a:ea typeface="华文新魏" panose="02010800040101010101" pitchFamily="2" charset="-122"/>
              </a:rPr>
              <a:t>时，中共起义军向驻守南昌的国民党军队发动进攻，经过四个多小时的激战，占领了南昌城</a:t>
            </a:r>
          </a:p>
        </p:txBody>
      </p:sp>
    </p:spTree>
    <p:extLst>
      <p:ext uri="{BB962C8B-B14F-4D97-AF65-F5344CB8AC3E}">
        <p14:creationId xmlns:p14="http://schemas.microsoft.com/office/powerpoint/2010/main" val="357874079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500"/>
                                        <p:tgtEl>
                                          <p:spTgt spid="6"/>
                                        </p:tgtEl>
                                      </p:cBhvr>
                                    </p:animEffect>
                                    <p:anim calcmode="lin" valueType="num">
                                      <p:cBhvr>
                                        <p:cTn id="12" dur="1500" fill="hold"/>
                                        <p:tgtEl>
                                          <p:spTgt spid="6"/>
                                        </p:tgtEl>
                                        <p:attrNameLst>
                                          <p:attrName>ppt_x</p:attrName>
                                        </p:attrNameLst>
                                      </p:cBhvr>
                                      <p:tavLst>
                                        <p:tav tm="0">
                                          <p:val>
                                            <p:strVal val="#ppt_x"/>
                                          </p:val>
                                        </p:tav>
                                        <p:tav tm="100000">
                                          <p:val>
                                            <p:strVal val="#ppt_x"/>
                                          </p:val>
                                        </p:tav>
                                      </p:tavLst>
                                    </p:anim>
                                    <p:anim calcmode="lin" valueType="num">
                                      <p:cBhvr>
                                        <p:cTn id="13" dur="1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815789" y="968187"/>
            <a:ext cx="1685364" cy="528918"/>
            <a:chOff x="815789" y="968187"/>
            <a:chExt cx="1685364" cy="528918"/>
          </a:xfrm>
        </p:grpSpPr>
        <p:sp>
          <p:nvSpPr>
            <p:cNvPr id="2" name="燕尾形 1"/>
            <p:cNvSpPr/>
            <p:nvPr/>
          </p:nvSpPr>
          <p:spPr>
            <a:xfrm>
              <a:off x="815789" y="968187"/>
              <a:ext cx="259976" cy="528918"/>
            </a:xfrm>
            <a:prstGeom prst="chevron">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文本框 2"/>
            <p:cNvSpPr txBox="1"/>
            <p:nvPr/>
          </p:nvSpPr>
          <p:spPr>
            <a:xfrm>
              <a:off x="1021975" y="1001813"/>
              <a:ext cx="1479178" cy="461665"/>
            </a:xfrm>
            <a:prstGeom prst="rect">
              <a:avLst/>
            </a:prstGeom>
            <a:noFill/>
          </p:spPr>
          <p:txBody>
            <a:bodyPr wrap="square" rtlCol="0">
              <a:spAutoFit/>
            </a:bodyPr>
            <a:lstStyle/>
            <a:p>
              <a:r>
                <a:rPr lang="zh-CN" altLang="en-US" sz="2400" dirty="0">
                  <a:solidFill>
                    <a:prstClr val="black"/>
                  </a:solidFill>
                  <a:latin typeface="禹卫书法行书简体&#10;" panose="02000603000000000000" pitchFamily="2" charset="-122"/>
                  <a:ea typeface="禹卫书法行书简体&#10;" panose="02000603000000000000" pitchFamily="2" charset="-122"/>
                </a:rPr>
                <a:t>南昌起义</a:t>
              </a:r>
            </a:p>
          </p:txBody>
        </p:sp>
      </p:grpSp>
      <p:grpSp>
        <p:nvGrpSpPr>
          <p:cNvPr id="6" name="组合 5"/>
          <p:cNvGrpSpPr/>
          <p:nvPr/>
        </p:nvGrpSpPr>
        <p:grpSpPr>
          <a:xfrm>
            <a:off x="518160" y="1792942"/>
            <a:ext cx="2933699" cy="3790613"/>
            <a:chOff x="518160" y="1792942"/>
            <a:chExt cx="2933699" cy="3790613"/>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712" y="1792942"/>
              <a:ext cx="2815470" cy="37539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矩形 10"/>
            <p:cNvSpPr/>
            <p:nvPr/>
          </p:nvSpPr>
          <p:spPr>
            <a:xfrm>
              <a:off x="518160" y="4993343"/>
              <a:ext cx="2933699" cy="590212"/>
            </a:xfrm>
            <a:prstGeom prst="rect">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13318" y="5081128"/>
              <a:ext cx="1712813" cy="461665"/>
            </a:xfrm>
            <a:prstGeom prst="rect">
              <a:avLst/>
            </a:prstGeom>
            <a:noFill/>
          </p:spPr>
          <p:txBody>
            <a:bodyPr wrap="square" rtlCol="0">
              <a:spAutoFit/>
            </a:bodyPr>
            <a:lstStyle/>
            <a:p>
              <a:r>
                <a:rPr lang="zh-CN" altLang="en-US" sz="2400" dirty="0">
                  <a:solidFill>
                    <a:schemeClr val="bg1"/>
                  </a:solidFill>
                  <a:latin typeface="华文新魏" panose="02010800040101010101" pitchFamily="2" charset="-122"/>
                  <a:ea typeface="华文新魏" panose="02010800040101010101" pitchFamily="2" charset="-122"/>
                </a:rPr>
                <a:t>八一纪念塔</a:t>
              </a:r>
            </a:p>
          </p:txBody>
        </p:sp>
      </p:grpSp>
      <p:grpSp>
        <p:nvGrpSpPr>
          <p:cNvPr id="8" name="组合 7"/>
          <p:cNvGrpSpPr/>
          <p:nvPr/>
        </p:nvGrpSpPr>
        <p:grpSpPr>
          <a:xfrm>
            <a:off x="3957307" y="1792942"/>
            <a:ext cx="998681" cy="977900"/>
            <a:chOff x="4191384" y="1792942"/>
            <a:chExt cx="998681" cy="977900"/>
          </a:xfrm>
        </p:grpSpPr>
        <p:grpSp>
          <p:nvGrpSpPr>
            <p:cNvPr id="14" name="组合 13"/>
            <p:cNvGrpSpPr/>
            <p:nvPr/>
          </p:nvGrpSpPr>
          <p:grpSpPr>
            <a:xfrm>
              <a:off x="4191384" y="1792942"/>
              <a:ext cx="977900" cy="977900"/>
              <a:chOff x="4013200" y="1511300"/>
              <a:chExt cx="977900" cy="977900"/>
            </a:xfrm>
          </p:grpSpPr>
          <p:sp>
            <p:nvSpPr>
              <p:cNvPr id="15" name="椭圆 14"/>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216398" y="2020282"/>
              <a:ext cx="973667" cy="523220"/>
            </a:xfrm>
            <a:prstGeom prst="rect">
              <a:avLst/>
            </a:prstGeom>
            <a:noFill/>
          </p:spPr>
          <p:txBody>
            <a:bodyPr wrap="square" rtlCol="0">
              <a:spAutoFit/>
            </a:bodyPr>
            <a:lstStyle/>
            <a:p>
              <a:r>
                <a:rPr lang="zh-CN" altLang="en-US" sz="2800" dirty="0">
                  <a:latin typeface="华文新魏" panose="02010800040101010101" pitchFamily="2" charset="-122"/>
                  <a:ea typeface="华文新魏" panose="02010800040101010101" pitchFamily="2" charset="-122"/>
                </a:rPr>
                <a:t>打响</a:t>
              </a:r>
            </a:p>
          </p:txBody>
        </p:sp>
      </p:grpSp>
      <p:grpSp>
        <p:nvGrpSpPr>
          <p:cNvPr id="19" name="组合 18"/>
          <p:cNvGrpSpPr/>
          <p:nvPr/>
        </p:nvGrpSpPr>
        <p:grpSpPr>
          <a:xfrm>
            <a:off x="3957307" y="3173014"/>
            <a:ext cx="998681" cy="977900"/>
            <a:chOff x="4191384" y="1792942"/>
            <a:chExt cx="998681" cy="977900"/>
          </a:xfrm>
        </p:grpSpPr>
        <p:grpSp>
          <p:nvGrpSpPr>
            <p:cNvPr id="20" name="组合 19"/>
            <p:cNvGrpSpPr/>
            <p:nvPr/>
          </p:nvGrpSpPr>
          <p:grpSpPr>
            <a:xfrm>
              <a:off x="4191384" y="1792942"/>
              <a:ext cx="977900" cy="977900"/>
              <a:chOff x="4013200" y="1511300"/>
              <a:chExt cx="977900" cy="977900"/>
            </a:xfrm>
          </p:grpSpPr>
          <p:sp>
            <p:nvSpPr>
              <p:cNvPr id="22" name="椭圆 21"/>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4216398" y="2020282"/>
              <a:ext cx="973667" cy="523220"/>
            </a:xfrm>
            <a:prstGeom prst="rect">
              <a:avLst/>
            </a:prstGeom>
            <a:noFill/>
          </p:spPr>
          <p:txBody>
            <a:bodyPr wrap="square" rtlCol="0">
              <a:spAutoFit/>
            </a:bodyPr>
            <a:lstStyle/>
            <a:p>
              <a:r>
                <a:rPr lang="zh-CN" altLang="en-US" sz="2800" dirty="0">
                  <a:latin typeface="华文新魏" panose="02010800040101010101" pitchFamily="2" charset="-122"/>
                  <a:ea typeface="华文新魏" panose="02010800040101010101" pitchFamily="2" charset="-122"/>
                </a:rPr>
                <a:t>宣告</a:t>
              </a:r>
            </a:p>
          </p:txBody>
        </p:sp>
      </p:grpSp>
      <p:grpSp>
        <p:nvGrpSpPr>
          <p:cNvPr id="24" name="组合 23"/>
          <p:cNvGrpSpPr/>
          <p:nvPr/>
        </p:nvGrpSpPr>
        <p:grpSpPr>
          <a:xfrm>
            <a:off x="3957307" y="4553086"/>
            <a:ext cx="998681" cy="977900"/>
            <a:chOff x="4191384" y="1792942"/>
            <a:chExt cx="998681" cy="977900"/>
          </a:xfrm>
        </p:grpSpPr>
        <p:grpSp>
          <p:nvGrpSpPr>
            <p:cNvPr id="25" name="组合 24"/>
            <p:cNvGrpSpPr/>
            <p:nvPr/>
          </p:nvGrpSpPr>
          <p:grpSpPr>
            <a:xfrm>
              <a:off x="4191384" y="1792942"/>
              <a:ext cx="977900" cy="977900"/>
              <a:chOff x="4013200" y="1511300"/>
              <a:chExt cx="977900" cy="977900"/>
            </a:xfrm>
          </p:grpSpPr>
          <p:sp>
            <p:nvSpPr>
              <p:cNvPr id="27" name="椭圆 26"/>
              <p:cNvSpPr/>
              <p:nvPr/>
            </p:nvSpPr>
            <p:spPr>
              <a:xfrm>
                <a:off x="4013200" y="1511300"/>
                <a:ext cx="977900" cy="977900"/>
              </a:xfrm>
              <a:prstGeom prst="ellipse">
                <a:avLst/>
              </a:prstGeom>
              <a:solidFill>
                <a:srgbClr val="D0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038867" y="1536967"/>
                <a:ext cx="926567" cy="926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216398" y="2020282"/>
              <a:ext cx="973667" cy="523220"/>
            </a:xfrm>
            <a:prstGeom prst="rect">
              <a:avLst/>
            </a:prstGeom>
            <a:noFill/>
          </p:spPr>
          <p:txBody>
            <a:bodyPr wrap="square" rtlCol="0">
              <a:spAutoFit/>
            </a:bodyPr>
            <a:lstStyle/>
            <a:p>
              <a:r>
                <a:rPr lang="zh-CN" altLang="en-US" sz="2800" dirty="0">
                  <a:latin typeface="华文新魏" panose="02010800040101010101" pitchFamily="2" charset="-122"/>
                  <a:ea typeface="华文新魏" panose="02010800040101010101" pitchFamily="2" charset="-122"/>
                </a:rPr>
                <a:t>标志</a:t>
              </a:r>
            </a:p>
          </p:txBody>
        </p:sp>
      </p:grpSp>
      <p:sp>
        <p:nvSpPr>
          <p:cNvPr id="9" name="文本框 8"/>
          <p:cNvSpPr txBox="1"/>
          <p:nvPr/>
        </p:nvSpPr>
        <p:spPr>
          <a:xfrm>
            <a:off x="4896720" y="1964269"/>
            <a:ext cx="6722533" cy="572464"/>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这次起义打响了武装反抗国民党反动派的第一枪</a:t>
            </a:r>
          </a:p>
        </p:txBody>
      </p:sp>
      <p:sp>
        <p:nvSpPr>
          <p:cNvPr id="30" name="文本框 29"/>
          <p:cNvSpPr txBox="1"/>
          <p:nvPr/>
        </p:nvSpPr>
        <p:spPr>
          <a:xfrm>
            <a:off x="4896720" y="3344979"/>
            <a:ext cx="6604003" cy="572464"/>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宣告中国共产党把中国革命进行到底的坚定立场</a:t>
            </a:r>
          </a:p>
        </p:txBody>
      </p:sp>
      <p:sp>
        <p:nvSpPr>
          <p:cNvPr id="31" name="文本框 30"/>
          <p:cNvSpPr txBox="1"/>
          <p:nvPr/>
        </p:nvSpPr>
        <p:spPr>
          <a:xfrm>
            <a:off x="4896720" y="4530959"/>
            <a:ext cx="6561663" cy="1052596"/>
          </a:xfrm>
          <a:prstGeom prst="rect">
            <a:avLst/>
          </a:prstGeom>
          <a:noFill/>
        </p:spPr>
        <p:txBody>
          <a:bodyPr wrap="square" rtlCol="0">
            <a:spAutoFit/>
          </a:bodyPr>
          <a:lstStyle/>
          <a:p>
            <a:pPr>
              <a:lnSpc>
                <a:spcPct val="130000"/>
              </a:lnSpc>
            </a:pPr>
            <a:r>
              <a:rPr lang="zh-CN" altLang="en-US" sz="2400" dirty="0">
                <a:latin typeface="华文新魏" panose="02010800040101010101" pitchFamily="2" charset="-122"/>
                <a:ea typeface="华文新魏" panose="02010800040101010101" pitchFamily="2" charset="-122"/>
              </a:rPr>
              <a:t>标志着中国共产党独立地创造革命军队和领导革命战争的开始</a:t>
            </a:r>
          </a:p>
        </p:txBody>
      </p:sp>
    </p:spTree>
    <p:extLst>
      <p:ext uri="{BB962C8B-B14F-4D97-AF65-F5344CB8AC3E}">
        <p14:creationId xmlns:p14="http://schemas.microsoft.com/office/powerpoint/2010/main" val="336838823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750"/>
                                        <p:tgtEl>
                                          <p:spTgt spid="9"/>
                                        </p:tgtEl>
                                      </p:cBhvr>
                                    </p:animEffect>
                                  </p:childTnLst>
                                </p:cTn>
                              </p:par>
                            </p:childTnLst>
                          </p:cTn>
                        </p:par>
                        <p:par>
                          <p:cTn id="22" fill="hold">
                            <p:stCondLst>
                              <p:cond delay="475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childTnLst>
                          </p:cTn>
                        </p:par>
                        <p:par>
                          <p:cTn id="26" fill="hold">
                            <p:stCondLst>
                              <p:cond delay="575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750"/>
                                        <p:tgtEl>
                                          <p:spTgt spid="30"/>
                                        </p:tgtEl>
                                      </p:cBhvr>
                                    </p:animEffect>
                                  </p:childTnLst>
                                </p:cTn>
                              </p:par>
                            </p:childTnLst>
                          </p:cTn>
                        </p:par>
                        <p:par>
                          <p:cTn id="30" fill="hold">
                            <p:stCondLst>
                              <p:cond delay="7500"/>
                            </p:stCondLst>
                            <p:childTnLst>
                              <p:par>
                                <p:cTn id="31" presetID="10"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childTnLst>
                                </p:cTn>
                              </p:par>
                            </p:childTnLst>
                          </p:cTn>
                        </p:par>
                        <p:par>
                          <p:cTn id="34" fill="hold">
                            <p:stCondLst>
                              <p:cond delay="8500"/>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036AF41-5647-458C-8228-C5800B8015E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EVWc0ks20W9RjIAAElGAAAXAAAAdW5pdmVyc2FsL3VuaXZlcnNhbC5wbmftfHlYk9e6L63bbeuA2xZrkakVFQEBCyozqa0amSuIyJiKYEQmAQFDSGJt1QoIZUrKlFQZojJE5jGJLWUMEiFCgJBEhBAhCQFCEpKQcL/gsHfv7nPvOeePe8+9T/8AnrW+9b3rXe/8W2t93PnGA7xt8+7NGhoa25xPHffS0Ngg0dB4H/XB34GeoWenFoA/78V7gb/SqB7QnQUaf4Mecz+moVGTuWX1/Eag/eGVU37xGhofXVX/vMe6aHBNQ+MEy/n4sTPXggXMKEIlNMgJGfyxxfVdXw4ZqfYcdboKNvhHnbObm/fnN7xoH31/wjtk9MvNp120dh/8weXePZPfokMMa79+dCog8sA3zm0RwqNl9f1rqMp54fxYHfdIxIiyKMIJvNRb0DIPHemvtK3mFfgJzx2RiQkoYrKggX6WvMqxkLYv9ZlWQFZf7gIYfKKdLONgYq6KT6EIEwckBLKqdc92oP/jUyjPTE9JKqKA5KVui05leuLYphICST53ZQ/Q8S2cuDzkWpFUysw8+T7QZgj1ZLXtgx+oHymIU75k+fCVvwGNx0othVkOKmBBEIOC22SIngr1NTRstnYiKQeS2ijrjfQLxhJjwyRmAn2blAUXsh4bYa+F2DhSPEomlKtcEATBtWfD0sD6sFAxak2K6piFJnH68u4apCWwQ7GDKzlXd5MVE9thGRkjddETSEtPrLQk9nZeWCPBtKqkuiK45OQUwNPRbi++6KSCKURK71ozkyZiu+d+u7kF3uEkyqdu5Z7n1/cxu0GqRZ0ylSlE1jdXh1Py53Jwq9NzZBWPfEtU1Bh5oTHi8PwvXi/j7MFTyS3b9a+9+O5u0t908bQVJlQmTOHa+wphVDjrqDmVkU6JbzZowvXncFcvTZxv6CQFe87JT6ch0BhOetd7Gk8iM6pGM1nPfX8V3q7jH05DgBxOyO/d1k9mLNT9tAcZCL5ubSZxlVLCbZ+G4LInhO2nxghLE5rs34cinsTaznNMASMsMjLy58dPW+27T1SppGRUzPglVzc9s/4FN+8yQxBbSpIyfzaauowNjGEXNTGyKPmEmafGI7bEVvTHY1i3woTp/hu7WdWGolL+8S4937HAOHQnyYyWcBxE5x1WTuwyXtNG4zwdxc9Z9doYnu14caxg4LsJYT6oo2Re5A+upjcXEBotLB06aqvTCeGM+6yYiG0WguWWwKbPa1WRF9oGesRbhXgBBlHkUTfKlY1g3XMYhSG47muO+DgFz1ZcnUSMENp+Y3C65/F4LIZ7TjFBSfE765hZyy/j+pKLdrMiMOy+Wkywwchdiri1WEackYQVWimd1zQ1NF40F/c8XNkXgxaVO9JKP+UksyK5ycR8jw97mvtxky1Ya+YRCHFsYKEVG8aNU8w4xNl2zMVtdkMXW8/5xYz40nx/7Y2rm/eH1PN6mg8aYuqeHvF0h08MPBrFF3Gvrpo80cYxisPj4fGMeGI0PI8fONDcw0mP8ZylWjLur8moKJUZ71TsgF2tqt+3syY12Ryan9/YFTZuwm4oSgywqsyLjaqhHh22iyc2OnbUVhZYMAoElKsJRHT8R4As6JoVu7Evgzht+gpZPjeYSW0J5tjQOLIz1Kp0yuOJNZiq3n7biCNZznl+mOiPBKUweR2tsQn2dQMTBg3zkdBySpiGxs+dNTsV7bbUQk678YAOp/1e9Z5PWrCLsA0QS8/NX/b5mOO/beg8KJLG1EYEtQTGDDBixTPkYvPaDKRfg94YK53Ag8VDROW5pf31TZy9xRdrhA37jtIZJWxjpvGrfOs4VGiBXTZ2KIDzIDSwvLf+CKT8aa2l09Q4zKugwqap04mRBbusnRU7xvIfeHUK0VsfVRNDgZlVmEP9WoqiqFGPZveIhhtxP9AOSlqKuhMdq0XtvQIhzrtKIsvDwTyappZWUxNVB1FMUQVkIDuRuY8SnIw4Z22O4SXOiPczMPR7E6rEZPUy7xSl4qyHYRuCwF8ZTnnvXarzKTMBiU46xNRaBc24f9hzuCH9UppzVxjzSDUzA1ko55WhMbHEdGohEHUmsG4YimDg9lTiWTAfjpgdEGsxV7H+CXZIl5iMH6CtW6mIM7xZ7p1Bu9p0E6bMj+Zzbx5zGvr+MmU2bNw/Gm5rCbk1zDlYYcDyCJjy/C18l8IB7V0rauuLN+9YaiZwz2C7tbHdyFt0URPOPM6W4u5MFTVjDRWO5KW6oIHsQZE1RX8bRQ4YMCeR2FI8Np9OiYqiHtXQuK5dNArle/eL9rds9mXZNOGnTrK+8X2vctayMuOVT80lbm9cxDn0GPpGor08qq9QrPog+FYYDPY1Gy0OHGiNtw375RZnyZm8yB4JwYUwUReQdz1bCIZKbfRXRYqGjFE6YK7j2s8IhjfbXJKQZ2sGBldUr2BIA7E9D0OLoKTAbS/DeXFMi7Eu/oMHs3uayAaJRR5to/R440xucnTjzaau4XZB/KPi6MPVaAx3sFXtj/sES5RW+m1lsP1loqDx+YXPGW3zi0B4Z8wcJzsQMlicONYhrnsC8Vdq4WzudCBhKCim3Cpq5imn3xvHe1qfX5365UyFeKS5lRXjDfgh3+dlrSp5Ay6hfmM58/yzXTK3gBMv9kZG1HgaP/Jml5ixtLGL4ranHLsjTieaHd2daGdrgn35Ff34b6Et+Y2JH4RyvywuAPl7WDD8KFEW4JkKIMAJlNmA6fVyKq0YtAH4BLAisD674WMzesUCMG+MnOtrH1RPbUqOHo7yk67OYepKg5AR687VwErWe8SO19/QgqVoaBxKA9IRTMQ2uJvZHj6g8yqZVmQ9BOswQBwbWD1iHlNZsfdiQfvnhFhB8tzT5Ke06O5LhbV6+dXFTh30KsOp2qoj1am/OtvejcPcCGxCOHf5ZmVoMXKXtNg9K3I9DhQInJJXyegs3pFq5R4iUq+FwPviNKWy+ENbf6wlLmwa2lb3C8TDglfJacQYioaPcuLQwxkB45KcK+okJ2n8jLsYaD+4J1PZun2pDmsB05xOdmd4+NIaqYVasoKjvMBkpJjiN2RBrgyQlPOeNo4I0pOJ72tc99N1reGuFJ1suWAvY27Q0Lh9bzRGmxOd9OeNfN9gWJiYKETE/EvGBn5r7C8fBYY8+V0LDjR+/jlkvVTw5r8HJNiQVEeg4cbXo1cHBQQRk3eqRzyzV0lRa0lipRBloG7/9CdvuNVsAnzijjGQ1DQOffEfmibyO7AB4qr49489Nexf1XTr65DMI10AMtetlvutqJXBcEFD3o89rhbEqw+yCQCpJ9qwuYf4anLxrh0wQ4A/hv330OWCmuPrr/xkPb9nT8m0G3aQ1/WRevqBL518TfdYunj0GhCjD54Gpn2x9YBkT62W+uH+X0bTerzUjP18PcRij6v68bfvpxJ/PHhCTe3Dvwb+bwbGA7WbKXy+TUgadpRO1Pnopyz8SoyCry52E2Kq+vXfEKFm5c4UxpBgCTR3a/dJoFLbrLL9UW0HH3/DbwJhLCD6aG4URm+HJ0i5LA743OrkG+oMXNouC8000VbzoNaryrO6By1IKy/FrnHoN4woJdAzP0NjeVVNweSdhUYG9j1QCYdforaRv2kpBNQHh6h7oDq6e43F+Z417IwDgFEeeq8TqaBhONkWDyg7FiWFs54BHg3UowcRNexjGaO+DzMPBgw4qa3S7csatqr+REuDO+5riPwG2T0NETD39R+ofMLKNpxm5K5GtA0mRnvxFV4GqcrE4+94Jy2jowDp+N5iNENqDPLkwFoN31FOT42J9Nb05mNcEMDYHW8EFYM62WndaLzJTML7035jieLP6Bw1kxTm/lm/saQQ/Sf9ElPJJmMxEBrAb3RLVmrvZI+WVwL9Zn/Sf3CnQq0+mxTQHxZ4evFuVJ9XDehgJ9L+/j+FvtJ19EQNCPcvOkq5UHh/FEd9JzkrE1KN+2k+Ffpv02zZZa47t2UZoPNP+yh5qcPILQvBoZKkK1OZBs0Tpv8mGF4qIu5ZHOHfGOf78nO+z4X/G39hOSG4SP/5nf82DaDlWucW33/XlBc/R9lHDCHr/XFZcc9CcIGkFJiN579r67axpPf77U42RX+wvfW120bWeJ7kBP/RJlnZlkQz5x0GUVP7O51mKX+YDG/WXpUiC0wVHf00ChI6UR7+Pz/uq7M9VeP56I+yMQ9sXmj8zSHNXtgukleNOhhL/6C/3KnT4dhjLvLzSy/TLILJe6Ha797EIuWzRCotE5iw7driS3HAZ3VvnTJ+L/s6yLvF8yFV88N8+zdiwpkarzDmF7sNyKQGS/j/Q1ENlQKTz+J9pRPx1G3bnVZezAEeS+/GCqcTZ45a7JOeeI6ozw1qpV58ayeZFsal1syrtLmXnWkVATFE8a2tAb4XqSbGY0ksGFccAXZF5zFgsiUO72tWf5oFqdm62gVuDlCiH2X5tu1+M78B5FG9BFzkfcnKgZNUmC1wy3KqDvUr0dvYorRmp4iCf2VbAJp6y3c3BrD+0BWElNmUZMs5Qit9Ur68P4HooFqZgnfkaL3UmulpRsr8Tj7FJNTb/6O2ejeKEdVUBcTMemsHCjV/o/FEVAukSa9EEO29keQ5EnATRImgY3gN1f242JZAvyZH5+iI6PgucVNQhv47Br2+AneSbvlqD3AAn+TnjeYO5g5vrVgq2FN0I3DfEdrFc11lP0PHd2Nk3s8iWIEZLgCouIz/0hyK5R98AIuASxkZyDZw73LULLU9n7AZxtzl3Pg5jS6vvdugCiULehFZgl5qOjWx4Q+TPqovDywPRecO2oUUhxZI6l7l7y9rcEefFoXKE6HHzPETZ7+Idk28FSZPNPoqoL5Cw8jPI8jj6FjGIPQVozS0ifKgeFNe46ivX4z3CRCwLqXm96XzmRJJ3+Bb959yzRvRoubShjCTJo15gQTDyX0bj4ByDhrSSqdn4vRqqsUNohO3wlr3YqyC9nVEtABpIcbeEkk+M+nR6+H1O+M+8xNFq2NUbXUiA9OID/IoTETaJr8zpYe1Y5/MnpZ/VcCzrS2W+QsGX2nNmHAaMi5ZND1alTLqIDWAGrTJzrX9ubLIr1Ov5a3upVRw0l2u2UcyJfWUcCv/ct23yQdEOjPWT02Y3RKecVkadhhc553hHcJYKp5Ov/6ANs8Ql7lB5Y3pTVP0nYoERlZ66vKBfBLaB7/oO+fkYkkCDTvZv39ZZyTKkylJ5IK3MYRT79fC/sno0Lia0RtFewrOJ1y14xzZ2JTRyr26vJXS7FYY6xMsype06ht3nJ5tMjrRYibRxoXtVUSByUxetuy+Gcu5ysp5B/XwWPlWqsf19ApLMlsS2hYfYBXUJf2jCdl4u1RcMy8DbS4u/bn8CnhzZMCP8bZl1lNLVrRG58UqGO8UsoyN7Q8Av8hJzyyAMhPTG+HGxoyxaqcEA59xBvo+Nioiht0qcB5nYGUMhjk4840Xngg1fiOmXVllb0Jo8HH0Gy3Dd/il/jXwv8vA77r14Xx5wLUdWU0zMi7OgPSmCk8PbEsUyBlAv7VoOsdTE2KFVo+/cjLuuaqBHtymOht8PLShNVk8tyAO0Vsv5Z+VZDq1ymc9Ua19irhvm8Kg7FcJIaD/MvD4s5can1zIdGxMfnnH6Kynk2zaRDgI6/D2dGxIIv++Hbnw/SQi6dx20OrC3K+bDAIRk1sg5xDz8Tj7JHUFTGTsaqkqUVwXHVtHIrl71uYqCNWhdasvd5FHTRWZTvJXC6oJKnlNQRbmsbanvNhQERDdEoafiO3Wq1AIyahr5EPW6+s85ULUNbcgLg8tOAUZgauTap5Jay9cuLp2yGL98Y+GYjBli0X7oXYI2GsOvC/Jlwnkhg7FHVv1Qq78fSk/2Tb56KyVrZKVJW+K91fJ7q3Dph7Mr72DIjmPIFTAFCm2rAej860gJQ2kx4L0g9d5fiESd2NwSj60Q9G82glZ7Xw8GkdhgbVOSrXjX0MnGyB69CbtTJ+f6iHDdHb6sxbueKaEXCN/sWudNSC4tPcqbVtxom0LJV9RdJaYG2SaNwYR3Q5qJdhsMPLh44DSYhgoiyXIxvDb5JWXaXAMRp3K6Fx/HDIo34Jet3pUudDqVDvbqnAA8nKHwhZnaLBzPMFJUpMp0OtVvdgEah5cUD5Pca1tX82UDTZb+s/HtghJiltSPdE361zqlo/irwNZ2j1GDQ6qzSGkFETq8BwWPj+mg8VFjU8aPxNYJvtd9KJjhgimIo68OInVkkT06qhjSeSnqhSHZsnHLdhyJ5NaxcPiLZkOSz1XrgXUe/eglnJw/G0EwHKjxFUxCF6X5nVl4tlQGHuly7oaooMfkY5RkYkxsqha1ffzkZc4R+ulOqLXgtOtH4W0Xg0nrAS3X4slnAJva5MBmCi3mxTpOz5p+xsWl/URdnIXULF9cRDyAB167eA+WiPv8hZ43krow1Eos2HAi+fkhk2ee9g00X3bcYj5yWKiNqLG8/Pq7OI9uDh9n+WI7ifsNSWb/WmSeG5YZ+ryOXQOznnkdEdAA2kvhTDZ4C7zY8A+lZnfkJAumKvNv+i777UUulmeOzy+I9BYpj7zvAOwvthqLrSwbDJhGXm11KHjgrHSkhGC0/tHXlkIG7021QNY3QJasfJ4rY1kJjEeVC6YSHxeeM9FFFzagjJvmpKH5eYul7qs9mDIqxxiuFwclg82k8gw1wWI7sDXFgBgmCZmIiN4x7xnrKfXshWQHvxMFlw7PO+Pcl+hkCODUqDYyfwk9FzFWorqmDd+CjpW8n7bHRN2wlVH8ARj0pgjm0gpsxBmGS45912zTyGH4GSW1T4UauLesfCfZmv5keC2oo4lkIBbvm70NqdqCHsmMEsuXSdqz7zA3MK7QVdiP1FoyfmXftQSl4WAvGi6RxPsVEFJzCMHHxc+WCreU/yRnmwrPKCvxNK/a2jHijJVeUBgGVdP8hzQ/VQQaPMAJcOgYIypXNv1ePX3gfgaqiUvTbV0+ruyENRHYH68HVKFYDxojn5kxhbMCvGn+XS9GosW7GxdpV3FZ/YG4+GaU0DA0Hc6O4Z8pwi5rvJBCn4rNBBRjnj4hG7pUTFqNFYeSPAWRVwDMWO5FRDl3GOApAVb7Cc3GdTGGq7kFUTXp6ekKS9dA1GHMq6fRXwIAcVEsU97UpLsVO3vxC22lV8iH3ECN1U4+LZEky8RMpBcKKTa1MiPHzFWdgt3tQbim2E9iBGuRnp38OKXjUcE5MII0Bb2mk5riZbCbhuIV3HeDym4YpNBZdjroTze8bz3JmlzXGrsGT/PlhjP854PY/BVs0t11P2dyL1jhFGjhPIv7dvLdbSjuo/lKJLO+FsfMWELoIyIay4J8MMg0XC7M2I2OIIcQs51y/FeqKv7rDe5rtJEHDUG2oyfojqvR6QrAMAq7fFxtjAeQHgt8dZomEDhmk9wdli5WyY6Z9I1mx/Zw7FL+4zSI26cuBhwGbs7mHY3vXHq0GxmrsFxBJbk+D6WE3YO1F4ek1NLvLqcUs/v8bjurzrljpHFEd0HdM/5s4/ZvltUhxZ8zAElTUJZH6zmC1UKoYHTxbHg9WfvdapCcxTXzviPQZz2PwMFj0W/7Z6Oz6UtJo1tclr4bvICWlC2bnff8IH8YbBc8rJPpU4Ok1NoQem7B91i98W2V9Vt87udosc83tK5GqcQNG1PM1XAVyZv384Malwvd6BALVicouRBDNBnJdIWKiJ6ZTRM8dr0tBQ0ZxV+9UF9LWiNhtR/S2h5qSYTEXkucAy3Fg7a9DYwJ8tGmkhHDlbxqWv1uO/XSb94iMe2BttzSkXjEYQqfdRqrOZsGSb45Q+Oa6uiiqsi/oIOMZj/OjcsgNZEIHoE/seeQls3sO/rbLATchy9tJ69rdFvWAKKARePp3/cbMtNmUcut77ZovsP47THkBqUoIEuYU2QF37bUlHhS3if+ySe6tgkbSclCsbFULnNeq3xbVANSimm+4LWZFSpi5JiQW6XcyxQHxZtILQv9QWHoyRjUCnS/DX5SlOJsYZtq9EerpXCsXunmo0nrSG4kmTbMN/jA9BghHiYWCJ5w1XGaBo/Wlf9XjxQ0Iwx15eoCXDYprMuVaAICk1a32+yBVbVXwzFwi6KewwzJ65w+vKIqNMtzuteuMmjdRT/7eq0EajlPO232I965aiF7w0Cyfstk5YgpqSlPEIlgNYOLxcLU7jyXMq63HRtekNwhrfVwDRY9mOgqh/qVJf0w+LBpScbtkeeSTx+sefr7Y71vi9EE/LBTOTVC1y/xGBOCzpWIejxevf+b4O70opMVjstkIvyBpp7n0fi0R/7sVoyLWkZ12sgvdej/lwSOl1tCtwnzp8oclNJo/jQ0gnfOLvY8ofUTdJ9e0+0d53Y7L4PzI7/obZrXz45KLjLyM8z9ZsZQth80mHv0ICcr3DdotYhLBdc7peETn1HSyvVRGo8gvCqtXICS3gASEUXNHb5OhO85abGZrZEJ/xe6Hg/pmTJL8Ydt+iMxs1aRXWFyZWpWT2N+zOZkpZDLo4zdHf8umyvDEGwmI+K4/SNh6N+9bxDfXzU+PN8o94ssd1L7JnTzku2ysBoEAEX5pPlWVttJyY1lrjPxGAsLF3V0n9xK8dc4rw5MaML/+1z6I34UocyQ7pV+/Md8r1ljmHEruHZbmc0Hb2yV2S+U+wWQKk6ILGMmEs7QN9n37D0aZKJE+BT8Uan+d493r8rSl/gL5Xm0gd/X+WHtR407Cwrdx83XGqZ+ERsd4Ocq3XP3yObwivfNTYzXYPrjiHXPXIXfBBhIEW8MYNHo5mbT+iVUbkMXpxCWyo5kJIKh5d+EUZ2LMANZc+a+jwHYCctVD5+71kGZWFwYFOWthf1tkO1yCHcgAFTcWC5sVncIa831ObOrNpVkUg95nHPHcLasinGnxlzbKNsaPSB67lZrfp+wS4ud6kcrZ+PNpDccjgXZcYOQA5ihMIacj57aEGLwOQvNpTcyw4flx0fMIFVztjmdU8j0X3ENyrcqdCa03qh9SrbkC/I6gz02EFt1nql0pljxBp/IQ5Lzo8+U807FTbjnPUwIQwreYXMljHEYQXIfEG3RrZ/DLl4DzTPoUt0LsY1pQ8JOqje7VK70YvDJAfP4x6gsS+GMYpEsM/9t85TxK7nkEAR+14bPwAkBpKWduRJ2gzH/9dOx49+LQ0teBbz7jrrQFSpbXtN5pwvHwKEBh8Wniyfq6Df/rEH1qcOIMmTN3dVQ+CvN6rU7q+u6AgTG7jUOqpTW9OGmNcg5lsyEKBez/p/c7/qsXMNGYBBc2mQ1Zdz3jj587kOA9XCnFKIAh16qI7KbLg5SsFgBwepEVVdiu7b6LnGkpKaWq8t7rmiiZg2NPAjri5R6DhBzGsYPUoYRb362mD3J++/SLkGZBwCiMF+Dd4fV4+urXSD9D9578XqChC1YErtNclrMJfQqVIDmNsnNGxAqjmCak5upRK8Yd2Rf3T99aSfQ9Z0yIs6RfElbHtujnqyHPvImrVXYFBrMhCLbW+ro90qMd5JjVcO2XZisSHkgHVJFIV4etawzdal71GDx48KP1kniR+lefOT0tZJefNnjSVt60LqNZYsaymY60Y0rQVPTlVGr/MSl+ro2IlsOvAX+f9z5MHGEgP5s9tnmybiKFcCTWml30guqzJTpg07ZBmubRmrgeMzkbRLK/vR0eDoC8sdVJfoqbfW7yl83Om0T8LBQFgPtkIL3Aq7z/Fi1iQx0i4zRwk6FNtvv9t6qNoQhGm01d4GGYoGt2UkriilbDJ+xjZirPHthgSWdT5VaQSS9RLvI38KQT1bIg0coyyV8zxPdmAORoHtU8IL6t6xe9tYogbyrB0Kh4sZ/nxGrAwmJEpZK/l6H1AdRP1z6vtDLDurqAA38E0ZnK1g3a3bcDmFnBFI5bRuayCVonPEw82B1ZNl7Ax/MKg9FFuUjRNE0McspKUNDDr4jQsvZyxpK0xqS2Kr3Gi41LVnX29nfuqbSVx1A5JY7otcudwhxeXKUxqac9YDRQi3hKAxSyxCSWPLSB7FL9iL0ntVPLaSXsFpHBdcog9qxlhANx1rK3LDFe9KUB4Otce83X9JxvvwvYcqprte1c3K/Dp4yRlXoOcUN5Oi/KLD/Ma++ylWsGtMzOsR50p2f+KH9KKFEhuwWku76ZebSoLA9u3EotJR+mM3dnRHeE+i+dvwswxAEAtH0niscsmrsULDyOenik/pV6t036M277X/2OsFmPdplLcXrbSfnoweoWvGYIAfC6MEYr29pcfXjfFv94HwTVWdTjcdOpsynnM/SMmm+KTGt+RlT2DHg8FMzEhWieJI1IgvBQAPW5LKDXYuJNqPJ9R3MCgNJZ9jDCmVUbZmfux/2olNGqLa905UQ1kSsxkJk21NMasjXTXviHfc12LBMBY7583KR1RlCaVPoHoN7Xs76j6+p3z1JdpKfjDlqe9GRD2iIX0rVewP8eilxjEyPy26Fcn9J+0DnU4bm83KW1j6Web55cp+xRAwRUtgpw0E6zu1ZLUxob7fbifo0RNCADhPuJUwG4FF2hJfsxuPqpc63xqOA0uHnSmJZu8kmOHFz8/8K6r8/0deneIKybLCCvW5qBhIs5j4V0kAbrxNThowejtie5HB+ovRQTWe0S0c9HltjYHbt/WTX8nrlG9ypmKnQr3zd+7v12Vh3UwAuaQox1RvUq0yFREHhCRN1/cOEXLltw2QK//M7c41nljYTD6RCtQsHftf0yr8BL5jjPif3Jzt0FKgFE2oACUNpPyY+5xDwRDWysPor8/QNb353iqkuAJShUWpYAP3CAggwqFotbzXE942W79BOjcGxXF05XO+5GSltVnb2/1/QP5l7+JTKvHMWz/zrMG85QdQi9fb2sGxM9jkbcTAj7q+cyEt+MO34R0bYrHzL+KviQOqiWkTNA5XNbGSO9IsSNcQ/XHqyxfD7tbMqx1lrpjqTNu2UHvN7AKVetfTymU+09S3OpB81PddvPulU0VSzAcEtV+LFS/TPIVBZNGAvbTStdzdODpJIxRbFpfibxtZQxU8ZLDV+UzDI3f9LScwi/EyWbbEIRqu8LKL31NvWiIFd9ePIykuXitW7nofxmBwsUccHn0DVRUYgSLwx9Bj5qb0iMC2yn7yGT7vaFhrYHXCyLLfxSi4F4/yuHGUC60iMLui7r6VgJ7YSmL8xJis2AeWeSd7X1EYjhuTfH40pJVfM/JDejCoC6v9VxP+/uU26uGEkS/RCaKn1sI8vv/ZvAUT3hHqg1F8CtToePmdwIGjRkcQeeK9U7WVboXn8/dj6ooS7S2jyVY6A3ZvxZqUG0LuDV/J02LmTrjhanV9mhnv6+bvD7MVlf7c1LuSO5tI9Fmus/psY6tyFZm3gPQ74onbjS3emY9/+mAUmi+42uD9GWN0vvLH8X9dQPmorzOr/jm+X7LPttNmn43zpPuH0cODK4HztE94LuisWUVsAqK+0mQOUZvzOe1iSuKhZfzLJt4rTJbssn2cIo6o3kbSAN8fpdm71XiORWWmCjFuDE/cfUiZDZjPeIlbKrQsxil3KHKnygwlsjH0fGk1VNZg+Hk4nb2fcuoLz1pVJX7kiInE7+LOtb2MQlndXUHUgPxyC+PtITTN/lKN5z33HYQ4nQQXRGpkUHTOy8L3i2oL43TGbP/hPOMKG1goeh/HoWcJtDjp1OZK004S2hcvhLL8z0Z5lxFZ5qa0zFREV9i1xhJ00EbEGb6VOeWRgHK4JZAxao5vjA0oeWvnm8wkxlyfSNc8mcl4yfSPCX1RqbDN0eQNvzjl6Aswi2EkN9xkPoieo7VW4CQaWagkM29Jktu2JdifDG8qC4K6swkl5Z69VMEjwxWZ7bjkX8TMoYimU/4zLgfUfWLOFdn7bfKuldDw5v4d/yINatOv3ABWjpZMnqhIvAb3m7nzbp76US67cXjtp5g0hH27hcT2Bu58jWBtKQrzbo1A/Rv1HWQ3lqcdvCZSvexM61OiT74rBOJMVPsx3nPxxGwqC2p0PRLyzg1L05SAzy4fPeLRaPrOJHd3Bs/8+C+2xI1fEt+8FpVvsI0saGSclTKT2CxOSqMTfgZCSoEJWyP/1a2d2D/ghrC/sVRkedmksUj7LH5SsSZh6PzLSjEinb8i6X8v4k/OpymtybKnwxu2OzyxXRYTUEp5jH+i4zrZF4eAjJ5o+NeB8l8D/xr4/8LAa/ya7mryzV07YBFA7SybfHsbuachgl5Nvgv0W6nvFywcubCeY6B7wQIIXNDAi+GcOH5WfdShCbEYeX2A4ih/VVKBUy3jK9otNiUGJEruBhtJSv7zVxv+/D4EvBvg6KwvIVj9hdv+5QyIcs733fdkP/yX6GsG8XHw+ZZh9QGFvBu12j0MWRNDYorbhCR4DMMcQnKYQKo/nCiFl9FTZl0huxNx2qGMChxHkh7NzTZQvgLDRSeTWZdkjGp5eDTl1VH94XupCKS2weqLTb7q7SWtaLJS8nHbBoAdD5fk/uIkli3fts7uFIii+d2g5UX0DVBrFTj2RQiOaGqVJ88m7i1hxJ8Bql8/hILB1s/gIWascH6Oi79/HKMtEeHWUmJUZ+2xOT5SGDJTsLCKvRyIBAuaR1pnL18j8/epvy67sjIUN54gzawYQTbt65gnSllN20AeIMUYVRL8JOOCRbxAsDqfRLYPpNutyXBrLdZCLmhNNlm7fQ/Fhh9M5+s+be+u6baVhg9g+xAO/rs0DhHaqT/XwKP22JuebGrJk8JLYNTv2zG6zJkOuys1VJ2hwVtPXzSzV8ovEXlBQn9mAj2oY5G4ZZd5e9S5zcNtbOU8Mew4uqm6NDZF/emaDpksJQoRcHrEBJwlwhLPa1vLiXllsyNm8L0cO5q4g25mZP9+rcpfOjR1kRnVm2yFZEY5PMqZoBSAPigs6ssL97oBpthoFpIOcTPjJd9komN1l+QO/hYah3CiwDkKctOpuH+EHmbDYos4qicAAsg/qXPke90qHWZ5x4OvgjsvH3Y33ajekF5j3IJqCwaHTL4VHC5K15qxu1GMkwVNxw1UXsrEcuOUGV5YXo+sdRaNJu4VhcGUC2WcUJ2l0YpZrxXeYsPs0ZkPkHnyHBMJbOAuNq3b2F7zJC+6uIs3sh/6j6LpgZtxz6iV72kwZg+zrIsalPJ8xbfxqcrPy3TLviz7IcbrdyvEzkcJXgNH8zNKnJ3nKZHV+H/gV8uXRxYCq0tmBaeFaoG06Y30CYmgl6RoW1j6cmYb/289VPfGGnOon2yMwG0OtZh+1XKtKO5vKfXzI876+ywUgtin2l+XyDIKSyQah8g0G5vabRL7Q3EsUsC3oTmZeyO/qgHdd09TPmgWe42MlzwuKjqd/1S8G4vjld8tmz1Jk9IkJymQpqLBqXn18V5ANZjMGrQEd2RQwgVhelVtRwq4zZzGjJEgD972q8ElYN4mjZlDvKQCvS6kMnJXxiiYZBF+VbH9zSzITmPKqYcEWrWtH88lXhloHXXQ3bqAhGv0gX64DGgZXIOqGGwNKIFlMM6nKrudJDXDU5kgp9xY5XLhN/z3vo1u87r4dQ3q68Rp3Zkt+QGpyh1RXnxMakDvqvFZF+Vsr7AUZL+HbuWAf9QE8cJQEuTJEeGtCZTo23kpmqQgD7+mIlWdCMZ//nClyj2a4rdL0f6TUsleU87psFe6WNTBwwrt10sCalbUy49x5+7GjSo+B6LIz74ZExkqEs43VVl4VOn1ah/0LJ8sroox0y/2t54/MPBoFLr6oPnELXylsRhvcaK5LxF59gsPwPtjzOm7GGKIW9Nh5lAtWH6f6e/vYc5NW56LpUVTyhnnBmpHUTIKZP3sI7k4SODIBtMEUEB5l7DK0qvSjrkP4CCHjIpRg7Lnt4EwFt+3gzHIlojcAEGVpLiq8tWf3kXTSHeCX3NhkVdu11fg/SBAYZY5lSU83KPEsT2RZyefCvfZB7gE/CJqe8jmqu3Xsbb6DCHAg9T0Oa8y1mfGmtkVdxZwjFeK5TJb6D6HpR5DBenv6SPM3U/rPKICQO2p19bZ4EokNL0fAEZEvVnjHcjTgQPIfnjqObvPCiaPuKeX9yqqEwvOjpymvAKtQXig/l9Hcw5IGooFj8e7JroC2cuNI8tlxO3jsGQl4uo/biv3hHaqtM5Mhiimk3JCGGsZXkgrB/meCX9rQFYB+VCyhU9gU5G/tDUsMjnA47ehtNgMF9/qYGLriq4QTxEPbuFcYlYh5fv8EhVy7w7RHqzVndpiwcLI6TRENIRzQH1kd12mywF92CA0Gp92dN9JI0F8kEs5uImfL159VpadME38JtvKnCHmJmcvChbci47XEBjj2I1+0tPRF6qFSQHqCDkfNKCo8z/J2t7YMbKP8kCmaSIEbxfB4J36Nl+U7JpqPzc8K5WNCT+MQqwp2OzCaveZh7s4lv5JFcWNGHrhEPLgZw/Dl3bnLsrGNGP0ykbpmmmrsVW6jROmgDtiVilNg+xl92HFnfakHniqFt/u22/2tct9yu9q0QvKN1/JY/Z70/LaPR+GFEpNBXKe0rWrqcM6NrvTScirZWqjGT8tdyJnGy8WJBv4i54L+g839D/Q09FmW0w91hRZLGjBX/yeHpzO67ToNchDplRQh8JlJQlN8tkAXvaizysedJtQr3G0CZ7DiMPhbstKfhnd8CRQnZwm15nKkTwBsyB7jfEtwcpHXWC9vIHmQEKtfTLBZw7hovdzL3VvhyJ8nZuHdR/IFZdyGAXS8wD2Tmj8iomr8k9kZnZzfsFPm0qe3NEmfkoXtTk2hJeqRuu13XcBXJwU5SY8XIRt60ukb0kip9u41Rj0GmTxn9jwscFAPp6J1YX87Cv0HA+BdDZYSPIbp5UnvaAfjji0YClV/tF6v/RSB8Xf2/WGQEC8+EVnJnrVbYQ5comd2QjVqL885gcBzR+YJynmJxG1x2sgU7dBq5NzQ2WucPh9f210bAnsunWVqURBXBlOi1DcaF32P+SfFHHY0w+zGye+COfdbIOc1PWtAZm85kS4fU7ZeyAhOYVNMDFW+ZwVkSKMG6pVHyBQf1v7xaN2lA7eNC694jNh3VJV5vTI1s7foIGvZDH0nyOFZvBU5ZcucP2iXRbBgevHmEoORMUJWB3DKcfmgKwnZHGgOERi89YXlzpJ9ahKdPAWIGvcnTHmeU3VsSJjolwB4TwMwYEaZSVj2Fp2Bu82ULUcylTfc4xRBCC/Eav2Cn3mnpyqFxbOKX1vDZ+WND4H5zETSVkmogZWB/aWgZEfP74l2ru4+CeeYEEZHeHuq+0OkXaUC6OsE56hEPjRJK/nawvb164Q2rmnJrM9UXJaBUheAho3lZZwNKZ2TcnTvSxNyonu5Qbq8IivdO3iio2WWs9YTCgtX5amIhSbylSfnpB8lSnRXbfrjlz6WSIonG20PF6rI9ZebcwFoGBE95drGxG3Y4c6nS7b57RmHm2pSvgdJMqcJ3hJUSOMTPtU99YI1xrh9CnEZsWDfqnXfPwZEH4mE72xLXo5JNAC6Yy415vtYMBbxidYoF9bUKTnLAQ+Hm5Z3UgsJhedqckcpxRNx6meTSO1mUZApde/b60DmfO9niugv2OpCPvKgc2VtfbyCdjIaVFYAEM3jOFZMkpX5kw3hp5D7ndtOtL0MPGD51EEzsUC/8S21UFFbYddv8K2k5S19jHWmw/eh+zFO4kfDscoR2KqVJMGqvNig7VFA7fpLZCV31gZ2l1LN9AvHZOrIy/PdjYjMiwEHPeHBG9idgJhwzrDB3vTEspucUin8qt3zSfK4wDfGVfct5RvAArwJykZS073WLjlm3U+QuL4+YTjdpu2LJEqENuf4yGJA7vd0E5JpIe0A5LTjICmC2SGPzS9fIVuGWewLwE1vNC6BhZSNC+QpbmuWoqTHhVU6BzjpcoaJbKGd07hgLLOd01OWGuVzwAgHb24OLkddU1shFoy6ljqSVRfhM3tVr1qqX1YtmvK7mVgb1oU1hVWDR5hZMRAzoDX7dHPiPGTOPOWkXLBZjYEV7wF0WKgfA8o8b/16B6uuxj3USfyIoyMEQZ9ytylsK0LgYDJLtG/75/KCCFvGhCuqYTCKoKZQF2es8/+3dtuPHzpukLAVgma3LslOnl+rKtenU5LDgZ6N+dpws/119MwFFRCL95KiTgOcvBoHZXaf63GIAMY9edAUSgG1apTVUVSMIWawtvuRX41oC0KxyvqT4bQv+ljLCDIAO3+LAWydU26pmIzyi8o7vYdjAHChYFxX8LlM7hclQOgDvH6ymyjAQcBlzkBi3mR0js4PmX3wHZDp8p9k5IsduwkfWEiKbF8MIozKLGkFAKMYOw+CvYKBdPM3tQKxVdrYoS4BKn6pkA85TRDJVTAykbJkxJGDFvxUecg4rExYD+oeIw1Jeq85x0h5QWdJGlocsvZNCFcHRC2R9k1sh/0L5WXfKLgw3Qdd2V6J24GMq/dXUe2QhCmHMxEHi4SNjsuP/u6Q7xBQ7QyhCEdXrVHsQ5IYkaFyNEfQtg9GK54jewEwWIsBir22MiX2lfhDhCsNf50PsddfYP1AEVdFTqtyajb6cy+wyWwTO9oHpA8+Xf1nsKLNBU3TTWeSGzmyE8Kb4agUqAB+s2j3EvPLn1/8SfDiyWMM6ttbcxs1IUvTOrajSGB1snVur87oz7s339CUgoioH9z8o8RlnpWMUKNNmkcuk2zYwgPCqRO84c1B4rKSpDVpAQAytij6k8zomnWLNvLOMOFko/YimU8iOiLjDuDqj/44q7jgNHi/SK9v2+SzTxbjXW4QyTBjrFi8OdNGSkT4Pk62h7p4mlQ4UaNSAzNRrFYGTlEHRAJqPCxqRRh4osQAyvkzAXa+wv8Omq1aiVz7Zp4E2phE7wTcebV1JTB2gprUOmKMd+GAeDdlTNWuC+IA+VKvoNqy5OJ8inVyjSAzqbrNKxS5g3hNzTjzhBKH+ObUcslBgjXe55jVO4CSihFUjFnALhmNL93YMXedJMAapQg4frZPqw7uD2In3TMKR7VrZfEV+q0n72lXLgN0h0AptLAO/8JyJRk0IPhUTbqf1Myisx4jThZNfI10VwFQRO8/t9LeDIuDlUyuiank4OJS32mHXeA3usC0cs0i2okUCySTvNzchWDP6ghbmJvljxXPn2yhvD8b29QcKObHZz0wdrdyrNrBoFPaz/3GT3WAHRrOJ/wOF791bc3/gdQSwMEFAACAAgARVZzSXyF9/FeAAAAagAAABsAAAB1bml2ZXJzYWwvdW5pdmVyc2FsLnBuZy54bWwtjFsKgCAQAP+D7iB7gE1xzYTMyyQp9KLE7PZFNH8zH9O7ssws++OM22pBIAc31FW/Hz5Hf7HyNoGGfwC7LZDAVv16xTEFC1oQEjdGagMs+DiFZEFJhR3XpCRB8y4fUEsBAgAAFAACAAgARJRXRyO0Tvv7AgAAsAgAABQAAAAAAAAAAQAAAAAAAAAAAHVuaXZlcnNhbC9wbGF5ZXIueG1sUEsBAgAAFAACAAgARVZzSSzbRb1GMgAASUYAABcAAAAAAAAAAAAAAAAALQMAAHVuaXZlcnNhbC91bml2ZXJzYWwucG5nUEsBAgAAFAACAAgARVZzSXyF9/FeAAAAagAAABsAAAAAAAAAAQAAAAAAqDUAAHVuaXZlcnNhbC91bml2ZXJzYWwucG5nLnhtbFBLBQYAAAAAAwADANAAAAA/NgAAAAA="/>
  <p:tag name="ISPRING_PRESENTATION_TITLE" val="八一军魂建军88周年模版--动态"/>
</p:tagLst>
</file>

<file path=ppt/tags/tag10.xml><?xml version="1.0" encoding="utf-8"?>
<p:tagLst xmlns:a="http://schemas.openxmlformats.org/drawingml/2006/main" xmlns:r="http://schemas.openxmlformats.org/officeDocument/2006/relationships" xmlns:p="http://schemas.openxmlformats.org/presentationml/2006/main">
  <p:tag name="POCKET_SHAPE_SH" val="H"/>
</p:tagLst>
</file>

<file path=ppt/tags/tag11.xml><?xml version="1.0" encoding="utf-8"?>
<p:tagLst xmlns:a="http://schemas.openxmlformats.org/drawingml/2006/main" xmlns:r="http://schemas.openxmlformats.org/officeDocument/2006/relationships" xmlns:p="http://schemas.openxmlformats.org/presentationml/2006/main">
  <p:tag name="POCKET_SHAPE_SH" val="H"/>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OCKET_SHAPE_SH" val="H"/>
</p:tagLst>
</file>

<file path=ppt/tags/tag9.xml><?xml version="1.0" encoding="utf-8"?>
<p:tagLst xmlns:a="http://schemas.openxmlformats.org/drawingml/2006/main" xmlns:r="http://schemas.openxmlformats.org/officeDocument/2006/relationships" xmlns:p="http://schemas.openxmlformats.org/presentationml/2006/main">
  <p:tag name="POCKET_SHAPE_SH" val="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TotalTime>
  <Words>1611</Words>
  <Application>Microsoft Office PowerPoint</Application>
  <PresentationFormat>宽屏</PresentationFormat>
  <Paragraphs>171</Paragraphs>
  <Slides>28</Slides>
  <Notes>28</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华文新魏</vt:lpstr>
      <vt:lpstr>宋体</vt:lpstr>
      <vt:lpstr>禹卫书法行书简体
</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八一军魂建军88周年模版--动态</dc:title>
  <dc:creator>admin</dc:creator>
  <cp:lastModifiedBy>Administrator</cp:lastModifiedBy>
  <cp:revision>48</cp:revision>
  <dcterms:created xsi:type="dcterms:W3CDTF">2016-07-18T12:16:41Z</dcterms:created>
  <dcterms:modified xsi:type="dcterms:W3CDTF">2018-07-08T04:34:42Z</dcterms:modified>
</cp:coreProperties>
</file>